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73" r:id="rId2"/>
    <p:sldId id="320" r:id="rId3"/>
    <p:sldId id="319" r:id="rId4"/>
    <p:sldId id="274" r:id="rId5"/>
    <p:sldId id="322" r:id="rId6"/>
    <p:sldId id="321" r:id="rId7"/>
    <p:sldId id="275" r:id="rId8"/>
    <p:sldId id="276" r:id="rId9"/>
    <p:sldId id="277" r:id="rId10"/>
    <p:sldId id="323" r:id="rId11"/>
    <p:sldId id="324" r:id="rId12"/>
    <p:sldId id="325" r:id="rId13"/>
    <p:sldId id="327" r:id="rId14"/>
    <p:sldId id="328" r:id="rId15"/>
    <p:sldId id="330" r:id="rId16"/>
    <p:sldId id="329" r:id="rId17"/>
    <p:sldId id="326" r:id="rId18"/>
    <p:sldId id="278" r:id="rId19"/>
    <p:sldId id="279" r:id="rId20"/>
    <p:sldId id="358" r:id="rId21"/>
    <p:sldId id="359" r:id="rId22"/>
    <p:sldId id="313" r:id="rId23"/>
    <p:sldId id="280" r:id="rId24"/>
    <p:sldId id="281" r:id="rId25"/>
    <p:sldId id="288" r:id="rId26"/>
    <p:sldId id="331" r:id="rId27"/>
    <p:sldId id="332" r:id="rId28"/>
    <p:sldId id="333" r:id="rId29"/>
    <p:sldId id="334" r:id="rId30"/>
    <p:sldId id="340" r:id="rId31"/>
    <p:sldId id="341" r:id="rId32"/>
    <p:sldId id="289" r:id="rId33"/>
    <p:sldId id="338" r:id="rId34"/>
    <p:sldId id="339" r:id="rId35"/>
    <p:sldId id="342" r:id="rId36"/>
    <p:sldId id="343" r:id="rId37"/>
    <p:sldId id="290" r:id="rId38"/>
    <p:sldId id="291" r:id="rId39"/>
    <p:sldId id="314" r:id="rId40"/>
    <p:sldId id="315" r:id="rId41"/>
    <p:sldId id="316" r:id="rId42"/>
    <p:sldId id="344" r:id="rId43"/>
    <p:sldId id="345" r:id="rId44"/>
    <p:sldId id="317" r:id="rId45"/>
    <p:sldId id="292" r:id="rId46"/>
    <p:sldId id="293" r:id="rId47"/>
    <p:sldId id="356" r:id="rId48"/>
    <p:sldId id="346" r:id="rId49"/>
    <p:sldId id="347" r:id="rId50"/>
    <p:sldId id="360" r:id="rId51"/>
    <p:sldId id="349" r:id="rId52"/>
    <p:sldId id="350" r:id="rId53"/>
    <p:sldId id="361" r:id="rId54"/>
    <p:sldId id="362" r:id="rId55"/>
    <p:sldId id="351" r:id="rId56"/>
    <p:sldId id="353" r:id="rId57"/>
    <p:sldId id="357" r:id="rId58"/>
    <p:sldId id="355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00FF"/>
    <a:srgbClr val="3333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16" autoAdjust="0"/>
    <p:restoredTop sz="94660"/>
  </p:normalViewPr>
  <p:slideViewPr>
    <p:cSldViewPr snapToGrid="0">
      <p:cViewPr varScale="1">
        <p:scale>
          <a:sx n="64" d="100"/>
          <a:sy n="64" d="100"/>
        </p:scale>
        <p:origin x="3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54.wmf"/><Relationship Id="rId7" Type="http://schemas.openxmlformats.org/officeDocument/2006/relationships/image" Target="../media/image56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5.wmf"/><Relationship Id="rId5" Type="http://schemas.openxmlformats.org/officeDocument/2006/relationships/image" Target="../media/image48.wmf"/><Relationship Id="rId10" Type="http://schemas.openxmlformats.org/officeDocument/2006/relationships/image" Target="../media/image58.wmf"/><Relationship Id="rId4" Type="http://schemas.openxmlformats.org/officeDocument/2006/relationships/image" Target="../media/image51.wmf"/><Relationship Id="rId9" Type="http://schemas.openxmlformats.org/officeDocument/2006/relationships/image" Target="../media/image5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26.wmf"/><Relationship Id="rId7" Type="http://schemas.openxmlformats.org/officeDocument/2006/relationships/image" Target="../media/image59.e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10" Type="http://schemas.openxmlformats.org/officeDocument/2006/relationships/image" Target="../media/image62.wmf"/><Relationship Id="rId4" Type="http://schemas.openxmlformats.org/officeDocument/2006/relationships/image" Target="../media/image27.wmf"/><Relationship Id="rId9" Type="http://schemas.openxmlformats.org/officeDocument/2006/relationships/image" Target="../media/image6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70.wmf"/><Relationship Id="rId3" Type="http://schemas.openxmlformats.org/officeDocument/2006/relationships/image" Target="../media/image26.wmf"/><Relationship Id="rId7" Type="http://schemas.openxmlformats.org/officeDocument/2006/relationships/image" Target="../media/image64.wmf"/><Relationship Id="rId12" Type="http://schemas.openxmlformats.org/officeDocument/2006/relationships/image" Target="../media/image69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62.wmf"/><Relationship Id="rId11" Type="http://schemas.openxmlformats.org/officeDocument/2006/relationships/image" Target="../media/image68.wmf"/><Relationship Id="rId5" Type="http://schemas.openxmlformats.org/officeDocument/2006/relationships/image" Target="../media/image63.wmf"/><Relationship Id="rId10" Type="http://schemas.openxmlformats.org/officeDocument/2006/relationships/image" Target="../media/image67.wmf"/><Relationship Id="rId4" Type="http://schemas.openxmlformats.org/officeDocument/2006/relationships/image" Target="../media/image60.wmf"/><Relationship Id="rId9" Type="http://schemas.openxmlformats.org/officeDocument/2006/relationships/image" Target="../media/image6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76.wmf"/><Relationship Id="rId3" Type="http://schemas.openxmlformats.org/officeDocument/2006/relationships/image" Target="../media/image26.wmf"/><Relationship Id="rId7" Type="http://schemas.openxmlformats.org/officeDocument/2006/relationships/image" Target="../media/image64.wmf"/><Relationship Id="rId12" Type="http://schemas.openxmlformats.org/officeDocument/2006/relationships/image" Target="../media/image75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72.wmf"/><Relationship Id="rId11" Type="http://schemas.openxmlformats.org/officeDocument/2006/relationships/image" Target="../media/image74.wmf"/><Relationship Id="rId5" Type="http://schemas.openxmlformats.org/officeDocument/2006/relationships/image" Target="../media/image71.wmf"/><Relationship Id="rId15" Type="http://schemas.openxmlformats.org/officeDocument/2006/relationships/image" Target="../media/image78.wmf"/><Relationship Id="rId10" Type="http://schemas.openxmlformats.org/officeDocument/2006/relationships/image" Target="../media/image73.wmf"/><Relationship Id="rId4" Type="http://schemas.openxmlformats.org/officeDocument/2006/relationships/image" Target="../media/image60.wmf"/><Relationship Id="rId9" Type="http://schemas.openxmlformats.org/officeDocument/2006/relationships/image" Target="../media/image30.emf"/><Relationship Id="rId14" Type="http://schemas.openxmlformats.org/officeDocument/2006/relationships/image" Target="../media/image7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83.wmf"/><Relationship Id="rId3" Type="http://schemas.openxmlformats.org/officeDocument/2006/relationships/image" Target="../media/image26.wmf"/><Relationship Id="rId7" Type="http://schemas.openxmlformats.org/officeDocument/2006/relationships/image" Target="../media/image64.wmf"/><Relationship Id="rId12" Type="http://schemas.openxmlformats.org/officeDocument/2006/relationships/image" Target="../media/image82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72.wmf"/><Relationship Id="rId11" Type="http://schemas.openxmlformats.org/officeDocument/2006/relationships/image" Target="../media/image30.emf"/><Relationship Id="rId5" Type="http://schemas.openxmlformats.org/officeDocument/2006/relationships/image" Target="../media/image79.wmf"/><Relationship Id="rId10" Type="http://schemas.openxmlformats.org/officeDocument/2006/relationships/image" Target="../media/image81.wmf"/><Relationship Id="rId4" Type="http://schemas.openxmlformats.org/officeDocument/2006/relationships/image" Target="../media/image60.wmf"/><Relationship Id="rId9" Type="http://schemas.openxmlformats.org/officeDocument/2006/relationships/image" Target="../media/image80.wmf"/><Relationship Id="rId14" Type="http://schemas.openxmlformats.org/officeDocument/2006/relationships/image" Target="../media/image8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5.wmf"/><Relationship Id="rId7" Type="http://schemas.openxmlformats.org/officeDocument/2006/relationships/image" Target="../media/image86.wmf"/><Relationship Id="rId2" Type="http://schemas.openxmlformats.org/officeDocument/2006/relationships/image" Target="../media/image60.wmf"/><Relationship Id="rId1" Type="http://schemas.openxmlformats.org/officeDocument/2006/relationships/image" Target="../media/image26.wmf"/><Relationship Id="rId6" Type="http://schemas.openxmlformats.org/officeDocument/2006/relationships/image" Target="../media/image65.wmf"/><Relationship Id="rId11" Type="http://schemas.openxmlformats.org/officeDocument/2006/relationships/image" Target="../media/image90.wmf"/><Relationship Id="rId5" Type="http://schemas.openxmlformats.org/officeDocument/2006/relationships/image" Target="../media/image64.wmf"/><Relationship Id="rId10" Type="http://schemas.openxmlformats.org/officeDocument/2006/relationships/image" Target="../media/image89.wmf"/><Relationship Id="rId4" Type="http://schemas.openxmlformats.org/officeDocument/2006/relationships/image" Target="../media/image72.wmf"/><Relationship Id="rId9" Type="http://schemas.openxmlformats.org/officeDocument/2006/relationships/image" Target="../media/image88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26.wmf"/><Relationship Id="rId7" Type="http://schemas.openxmlformats.org/officeDocument/2006/relationships/image" Target="../media/image64.wmf"/><Relationship Id="rId12" Type="http://schemas.openxmlformats.org/officeDocument/2006/relationships/image" Target="../media/image30.e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72.wmf"/><Relationship Id="rId11" Type="http://schemas.openxmlformats.org/officeDocument/2006/relationships/image" Target="../media/image94.wmf"/><Relationship Id="rId5" Type="http://schemas.openxmlformats.org/officeDocument/2006/relationships/image" Target="../media/image91.wmf"/><Relationship Id="rId10" Type="http://schemas.openxmlformats.org/officeDocument/2006/relationships/image" Target="../media/image93.wmf"/><Relationship Id="rId4" Type="http://schemas.openxmlformats.org/officeDocument/2006/relationships/image" Target="../media/image60.wmf"/><Relationship Id="rId9" Type="http://schemas.openxmlformats.org/officeDocument/2006/relationships/image" Target="../media/image92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47.wmf"/><Relationship Id="rId7" Type="http://schemas.openxmlformats.org/officeDocument/2006/relationships/image" Target="../media/image58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9" Type="http://schemas.openxmlformats.org/officeDocument/2006/relationships/image" Target="../media/image96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image" Target="../media/image105.wmf"/><Relationship Id="rId18" Type="http://schemas.openxmlformats.org/officeDocument/2006/relationships/image" Target="../media/image110.wmf"/><Relationship Id="rId3" Type="http://schemas.openxmlformats.org/officeDocument/2006/relationships/image" Target="../media/image3.wmf"/><Relationship Id="rId21" Type="http://schemas.openxmlformats.org/officeDocument/2006/relationships/image" Target="../media/image5.wmf"/><Relationship Id="rId7" Type="http://schemas.openxmlformats.org/officeDocument/2006/relationships/image" Target="../media/image101.wmf"/><Relationship Id="rId12" Type="http://schemas.openxmlformats.org/officeDocument/2006/relationships/image" Target="../media/image104.wmf"/><Relationship Id="rId17" Type="http://schemas.openxmlformats.org/officeDocument/2006/relationships/image" Target="../media/image109.wmf"/><Relationship Id="rId2" Type="http://schemas.openxmlformats.org/officeDocument/2006/relationships/image" Target="../media/image98.wmf"/><Relationship Id="rId16" Type="http://schemas.openxmlformats.org/officeDocument/2006/relationships/image" Target="../media/image108.wmf"/><Relationship Id="rId20" Type="http://schemas.openxmlformats.org/officeDocument/2006/relationships/image" Target="../media/image112.wmf"/><Relationship Id="rId1" Type="http://schemas.openxmlformats.org/officeDocument/2006/relationships/image" Target="../media/image97.wmf"/><Relationship Id="rId6" Type="http://schemas.openxmlformats.org/officeDocument/2006/relationships/image" Target="../media/image100.wmf"/><Relationship Id="rId11" Type="http://schemas.openxmlformats.org/officeDocument/2006/relationships/image" Target="../media/image96.wmf"/><Relationship Id="rId5" Type="http://schemas.openxmlformats.org/officeDocument/2006/relationships/image" Target="../media/image99.wmf"/><Relationship Id="rId15" Type="http://schemas.openxmlformats.org/officeDocument/2006/relationships/image" Target="../media/image107.wmf"/><Relationship Id="rId23" Type="http://schemas.openxmlformats.org/officeDocument/2006/relationships/image" Target="../media/image7.wmf"/><Relationship Id="rId10" Type="http://schemas.openxmlformats.org/officeDocument/2006/relationships/image" Target="../media/image95.wmf"/><Relationship Id="rId19" Type="http://schemas.openxmlformats.org/officeDocument/2006/relationships/image" Target="../media/image111.wmf"/><Relationship Id="rId4" Type="http://schemas.openxmlformats.org/officeDocument/2006/relationships/image" Target="../media/image4.wmf"/><Relationship Id="rId9" Type="http://schemas.openxmlformats.org/officeDocument/2006/relationships/image" Target="../media/image103.wmf"/><Relationship Id="rId14" Type="http://schemas.openxmlformats.org/officeDocument/2006/relationships/image" Target="../media/image106.wmf"/><Relationship Id="rId22" Type="http://schemas.openxmlformats.org/officeDocument/2006/relationships/image" Target="../media/image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2.wmf"/><Relationship Id="rId7" Type="http://schemas.openxmlformats.org/officeDocument/2006/relationships/image" Target="../media/image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9" Type="http://schemas.openxmlformats.org/officeDocument/2006/relationships/image" Target="../media/image1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7" Type="http://schemas.openxmlformats.org/officeDocument/2006/relationships/image" Target="../media/image7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129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58.wmf"/><Relationship Id="rId7" Type="http://schemas.openxmlformats.org/officeDocument/2006/relationships/image" Target="../media/image129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28.wmf"/><Relationship Id="rId9" Type="http://schemas.openxmlformats.org/officeDocument/2006/relationships/image" Target="../media/image13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4.wmf"/><Relationship Id="rId1" Type="http://schemas.openxmlformats.org/officeDocument/2006/relationships/image" Target="../media/image135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142.wmf"/><Relationship Id="rId7" Type="http://schemas.openxmlformats.org/officeDocument/2006/relationships/image" Target="../media/image5.wmf"/><Relationship Id="rId12" Type="http://schemas.openxmlformats.org/officeDocument/2006/relationships/image" Target="../media/image148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45.wmf"/><Relationship Id="rId11" Type="http://schemas.openxmlformats.org/officeDocument/2006/relationships/image" Target="../media/image147.wmf"/><Relationship Id="rId5" Type="http://schemas.openxmlformats.org/officeDocument/2006/relationships/image" Target="../media/image144.wmf"/><Relationship Id="rId10" Type="http://schemas.openxmlformats.org/officeDocument/2006/relationships/image" Target="../media/image146.wmf"/><Relationship Id="rId4" Type="http://schemas.openxmlformats.org/officeDocument/2006/relationships/image" Target="../media/image143.wmf"/><Relationship Id="rId9" Type="http://schemas.openxmlformats.org/officeDocument/2006/relationships/image" Target="../media/image7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image" Target="../media/image154.wmf"/><Relationship Id="rId3" Type="http://schemas.openxmlformats.org/officeDocument/2006/relationships/image" Target="../media/image5.wmf"/><Relationship Id="rId7" Type="http://schemas.openxmlformats.org/officeDocument/2006/relationships/image" Target="../media/image150.wmf"/><Relationship Id="rId12" Type="http://schemas.openxmlformats.org/officeDocument/2006/relationships/image" Target="../media/image153.wmf"/><Relationship Id="rId2" Type="http://schemas.openxmlformats.org/officeDocument/2006/relationships/image" Target="../media/image144.wmf"/><Relationship Id="rId1" Type="http://schemas.openxmlformats.org/officeDocument/2006/relationships/image" Target="../media/image146.wmf"/><Relationship Id="rId6" Type="http://schemas.openxmlformats.org/officeDocument/2006/relationships/image" Target="../media/image149.wmf"/><Relationship Id="rId11" Type="http://schemas.openxmlformats.org/officeDocument/2006/relationships/image" Target="../media/image152.wmf"/><Relationship Id="rId5" Type="http://schemas.openxmlformats.org/officeDocument/2006/relationships/image" Target="../media/image7.wmf"/><Relationship Id="rId10" Type="http://schemas.openxmlformats.org/officeDocument/2006/relationships/image" Target="../media/image145.wmf"/><Relationship Id="rId4" Type="http://schemas.openxmlformats.org/officeDocument/2006/relationships/image" Target="../media/image6.wmf"/><Relationship Id="rId9" Type="http://schemas.openxmlformats.org/officeDocument/2006/relationships/image" Target="../media/image147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image" Target="../media/image160.wmf"/><Relationship Id="rId3" Type="http://schemas.openxmlformats.org/officeDocument/2006/relationships/image" Target="../media/image145.wmf"/><Relationship Id="rId7" Type="http://schemas.openxmlformats.org/officeDocument/2006/relationships/image" Target="../media/image155.wmf"/><Relationship Id="rId12" Type="http://schemas.openxmlformats.org/officeDocument/2006/relationships/image" Target="../media/image159.wmf"/><Relationship Id="rId2" Type="http://schemas.openxmlformats.org/officeDocument/2006/relationships/image" Target="../media/image144.wmf"/><Relationship Id="rId1" Type="http://schemas.openxmlformats.org/officeDocument/2006/relationships/image" Target="../media/image148.wmf"/><Relationship Id="rId6" Type="http://schemas.openxmlformats.org/officeDocument/2006/relationships/image" Target="../media/image7.wmf"/><Relationship Id="rId11" Type="http://schemas.openxmlformats.org/officeDocument/2006/relationships/image" Target="../media/image147.wmf"/><Relationship Id="rId5" Type="http://schemas.openxmlformats.org/officeDocument/2006/relationships/image" Target="../media/image6.wmf"/><Relationship Id="rId10" Type="http://schemas.openxmlformats.org/officeDocument/2006/relationships/image" Target="../media/image158.wmf"/><Relationship Id="rId4" Type="http://schemas.openxmlformats.org/officeDocument/2006/relationships/image" Target="../media/image5.wmf"/><Relationship Id="rId9" Type="http://schemas.openxmlformats.org/officeDocument/2006/relationships/image" Target="../media/image157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13" Type="http://schemas.openxmlformats.org/officeDocument/2006/relationships/image" Target="../media/image167.wmf"/><Relationship Id="rId3" Type="http://schemas.openxmlformats.org/officeDocument/2006/relationships/image" Target="../media/image147.wmf"/><Relationship Id="rId7" Type="http://schemas.openxmlformats.org/officeDocument/2006/relationships/image" Target="../media/image161.wmf"/><Relationship Id="rId12" Type="http://schemas.openxmlformats.org/officeDocument/2006/relationships/image" Target="../media/image166.wmf"/><Relationship Id="rId2" Type="http://schemas.openxmlformats.org/officeDocument/2006/relationships/image" Target="../media/image158.wmf"/><Relationship Id="rId1" Type="http://schemas.openxmlformats.org/officeDocument/2006/relationships/image" Target="../media/image5.wmf"/><Relationship Id="rId6" Type="http://schemas.openxmlformats.org/officeDocument/2006/relationships/image" Target="../media/image160.wmf"/><Relationship Id="rId11" Type="http://schemas.openxmlformats.org/officeDocument/2006/relationships/image" Target="../media/image165.wmf"/><Relationship Id="rId5" Type="http://schemas.openxmlformats.org/officeDocument/2006/relationships/image" Target="../media/image148.wmf"/><Relationship Id="rId10" Type="http://schemas.openxmlformats.org/officeDocument/2006/relationships/image" Target="../media/image164.wmf"/><Relationship Id="rId4" Type="http://schemas.openxmlformats.org/officeDocument/2006/relationships/image" Target="../media/image159.wmf"/><Relationship Id="rId9" Type="http://schemas.openxmlformats.org/officeDocument/2006/relationships/image" Target="../media/image163.wmf"/><Relationship Id="rId14" Type="http://schemas.openxmlformats.org/officeDocument/2006/relationships/image" Target="../media/image16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4" Type="http://schemas.openxmlformats.org/officeDocument/2006/relationships/image" Target="../media/image16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19.wmf"/><Relationship Id="rId7" Type="http://schemas.openxmlformats.org/officeDocument/2006/relationships/image" Target="../media/image6.wmf"/><Relationship Id="rId2" Type="http://schemas.openxmlformats.org/officeDocument/2006/relationships/image" Target="../media/image3.wmf"/><Relationship Id="rId1" Type="http://schemas.openxmlformats.org/officeDocument/2006/relationships/image" Target="../media/image18.wmf"/><Relationship Id="rId6" Type="http://schemas.openxmlformats.org/officeDocument/2006/relationships/image" Target="../media/image5.wmf"/><Relationship Id="rId5" Type="http://schemas.openxmlformats.org/officeDocument/2006/relationships/image" Target="../media/image20.wmf"/><Relationship Id="rId10" Type="http://schemas.openxmlformats.org/officeDocument/2006/relationships/image" Target="../media/image22.wmf"/><Relationship Id="rId4" Type="http://schemas.openxmlformats.org/officeDocument/2006/relationships/image" Target="../media/image4.wmf"/><Relationship Id="rId9" Type="http://schemas.openxmlformats.org/officeDocument/2006/relationships/image" Target="../media/image21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image" Target="../media/image5.wmf"/><Relationship Id="rId7" Type="http://schemas.openxmlformats.org/officeDocument/2006/relationships/image" Target="../media/image170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69.wmf"/><Relationship Id="rId5" Type="http://schemas.openxmlformats.org/officeDocument/2006/relationships/image" Target="../media/image7.wmf"/><Relationship Id="rId10" Type="http://schemas.openxmlformats.org/officeDocument/2006/relationships/image" Target="../media/image148.wmf"/><Relationship Id="rId4" Type="http://schemas.openxmlformats.org/officeDocument/2006/relationships/image" Target="../media/image6.wmf"/><Relationship Id="rId9" Type="http://schemas.openxmlformats.org/officeDocument/2006/relationships/image" Target="../media/image147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image" Target="../media/image173.wmf"/><Relationship Id="rId7" Type="http://schemas.openxmlformats.org/officeDocument/2006/relationships/image" Target="../media/image177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6" Type="http://schemas.openxmlformats.org/officeDocument/2006/relationships/image" Target="../media/image176.wmf"/><Relationship Id="rId11" Type="http://schemas.openxmlformats.org/officeDocument/2006/relationships/image" Target="../media/image181.wmf"/><Relationship Id="rId5" Type="http://schemas.openxmlformats.org/officeDocument/2006/relationships/image" Target="../media/image175.wmf"/><Relationship Id="rId10" Type="http://schemas.openxmlformats.org/officeDocument/2006/relationships/image" Target="../media/image180.wmf"/><Relationship Id="rId4" Type="http://schemas.openxmlformats.org/officeDocument/2006/relationships/image" Target="../media/image174.wmf"/><Relationship Id="rId9" Type="http://schemas.openxmlformats.org/officeDocument/2006/relationships/image" Target="../media/image179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102.wmf"/><Relationship Id="rId3" Type="http://schemas.openxmlformats.org/officeDocument/2006/relationships/image" Target="../media/image182.wmf"/><Relationship Id="rId7" Type="http://schemas.openxmlformats.org/officeDocument/2006/relationships/image" Target="../media/image184.wmf"/><Relationship Id="rId12" Type="http://schemas.openxmlformats.org/officeDocument/2006/relationships/image" Target="../media/image129.wmf"/><Relationship Id="rId2" Type="http://schemas.openxmlformats.org/officeDocument/2006/relationships/image" Target="../media/image170.wmf"/><Relationship Id="rId16" Type="http://schemas.openxmlformats.org/officeDocument/2006/relationships/image" Target="../media/image185.wmf"/><Relationship Id="rId1" Type="http://schemas.openxmlformats.org/officeDocument/2006/relationships/image" Target="../media/image169.wmf"/><Relationship Id="rId6" Type="http://schemas.openxmlformats.org/officeDocument/2006/relationships/image" Target="../media/image183.wmf"/><Relationship Id="rId11" Type="http://schemas.openxmlformats.org/officeDocument/2006/relationships/image" Target="../media/image128.wmf"/><Relationship Id="rId5" Type="http://schemas.openxmlformats.org/officeDocument/2006/relationships/image" Target="../media/image141.wmf"/><Relationship Id="rId15" Type="http://schemas.openxmlformats.org/officeDocument/2006/relationships/image" Target="../media/image103.wmf"/><Relationship Id="rId10" Type="http://schemas.openxmlformats.org/officeDocument/2006/relationships/image" Target="../media/image7.wmf"/><Relationship Id="rId4" Type="http://schemas.openxmlformats.org/officeDocument/2006/relationships/image" Target="../media/image140.wmf"/><Relationship Id="rId9" Type="http://schemas.openxmlformats.org/officeDocument/2006/relationships/image" Target="../media/image6.wmf"/><Relationship Id="rId14" Type="http://schemas.openxmlformats.org/officeDocument/2006/relationships/image" Target="../media/image100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100.wmf"/><Relationship Id="rId3" Type="http://schemas.openxmlformats.org/officeDocument/2006/relationships/image" Target="../media/image140.wmf"/><Relationship Id="rId7" Type="http://schemas.openxmlformats.org/officeDocument/2006/relationships/image" Target="../media/image5.wmf"/><Relationship Id="rId12" Type="http://schemas.openxmlformats.org/officeDocument/2006/relationships/image" Target="../media/image102.wmf"/><Relationship Id="rId2" Type="http://schemas.openxmlformats.org/officeDocument/2006/relationships/image" Target="../media/image170.wmf"/><Relationship Id="rId16" Type="http://schemas.openxmlformats.org/officeDocument/2006/relationships/image" Target="../media/image189.wmf"/><Relationship Id="rId1" Type="http://schemas.openxmlformats.org/officeDocument/2006/relationships/image" Target="../media/image169.wmf"/><Relationship Id="rId6" Type="http://schemas.openxmlformats.org/officeDocument/2006/relationships/image" Target="../media/image187.wmf"/><Relationship Id="rId11" Type="http://schemas.openxmlformats.org/officeDocument/2006/relationships/image" Target="../media/image129.wmf"/><Relationship Id="rId5" Type="http://schemas.openxmlformats.org/officeDocument/2006/relationships/image" Target="../media/image186.wmf"/><Relationship Id="rId15" Type="http://schemas.openxmlformats.org/officeDocument/2006/relationships/image" Target="../media/image188.wmf"/><Relationship Id="rId10" Type="http://schemas.openxmlformats.org/officeDocument/2006/relationships/image" Target="../media/image128.wmf"/><Relationship Id="rId4" Type="http://schemas.openxmlformats.org/officeDocument/2006/relationships/image" Target="../media/image141.wmf"/><Relationship Id="rId9" Type="http://schemas.openxmlformats.org/officeDocument/2006/relationships/image" Target="../media/image7.wmf"/><Relationship Id="rId14" Type="http://schemas.openxmlformats.org/officeDocument/2006/relationships/image" Target="../media/image103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103.wmf"/><Relationship Id="rId3" Type="http://schemas.openxmlformats.org/officeDocument/2006/relationships/image" Target="../media/image140.wmf"/><Relationship Id="rId7" Type="http://schemas.openxmlformats.org/officeDocument/2006/relationships/image" Target="../media/image6.wmf"/><Relationship Id="rId12" Type="http://schemas.openxmlformats.org/officeDocument/2006/relationships/image" Target="../media/image100.wmf"/><Relationship Id="rId2" Type="http://schemas.openxmlformats.org/officeDocument/2006/relationships/image" Target="../media/image170.wmf"/><Relationship Id="rId16" Type="http://schemas.openxmlformats.org/officeDocument/2006/relationships/image" Target="../media/image193.wmf"/><Relationship Id="rId1" Type="http://schemas.openxmlformats.org/officeDocument/2006/relationships/image" Target="../media/image169.wmf"/><Relationship Id="rId6" Type="http://schemas.openxmlformats.org/officeDocument/2006/relationships/image" Target="../media/image5.wmf"/><Relationship Id="rId11" Type="http://schemas.openxmlformats.org/officeDocument/2006/relationships/image" Target="../media/image102.wmf"/><Relationship Id="rId5" Type="http://schemas.openxmlformats.org/officeDocument/2006/relationships/image" Target="../media/image190.wmf"/><Relationship Id="rId15" Type="http://schemas.openxmlformats.org/officeDocument/2006/relationships/image" Target="../media/image192.wmf"/><Relationship Id="rId10" Type="http://schemas.openxmlformats.org/officeDocument/2006/relationships/image" Target="../media/image129.wmf"/><Relationship Id="rId4" Type="http://schemas.openxmlformats.org/officeDocument/2006/relationships/image" Target="../media/image141.wmf"/><Relationship Id="rId9" Type="http://schemas.openxmlformats.org/officeDocument/2006/relationships/image" Target="../media/image128.wmf"/><Relationship Id="rId14" Type="http://schemas.openxmlformats.org/officeDocument/2006/relationships/image" Target="../media/image191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image" Target="../media/image196.wmf"/><Relationship Id="rId3" Type="http://schemas.openxmlformats.org/officeDocument/2006/relationships/image" Target="../media/image5.wmf"/><Relationship Id="rId7" Type="http://schemas.openxmlformats.org/officeDocument/2006/relationships/image" Target="../media/image170.wmf"/><Relationship Id="rId12" Type="http://schemas.openxmlformats.org/officeDocument/2006/relationships/image" Target="../media/image195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69.wmf"/><Relationship Id="rId11" Type="http://schemas.openxmlformats.org/officeDocument/2006/relationships/image" Target="../media/image194.wmf"/><Relationship Id="rId5" Type="http://schemas.openxmlformats.org/officeDocument/2006/relationships/image" Target="../media/image7.wmf"/><Relationship Id="rId10" Type="http://schemas.openxmlformats.org/officeDocument/2006/relationships/image" Target="../media/image148.wmf"/><Relationship Id="rId4" Type="http://schemas.openxmlformats.org/officeDocument/2006/relationships/image" Target="../media/image6.wmf"/><Relationship Id="rId9" Type="http://schemas.openxmlformats.org/officeDocument/2006/relationships/image" Target="../media/image147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image" Target="../media/image199.wmf"/><Relationship Id="rId7" Type="http://schemas.openxmlformats.org/officeDocument/2006/relationships/image" Target="../media/image114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Relationship Id="rId6" Type="http://schemas.openxmlformats.org/officeDocument/2006/relationships/image" Target="../media/image113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Relationship Id="rId9" Type="http://schemas.openxmlformats.org/officeDocument/2006/relationships/image" Target="../media/image117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13" Type="http://schemas.openxmlformats.org/officeDocument/2006/relationships/image" Target="../media/image211.wmf"/><Relationship Id="rId3" Type="http://schemas.openxmlformats.org/officeDocument/2006/relationships/image" Target="../media/image202.wmf"/><Relationship Id="rId7" Type="http://schemas.openxmlformats.org/officeDocument/2006/relationships/image" Target="../media/image205.wmf"/><Relationship Id="rId12" Type="http://schemas.openxmlformats.org/officeDocument/2006/relationships/image" Target="../media/image210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Relationship Id="rId6" Type="http://schemas.openxmlformats.org/officeDocument/2006/relationships/image" Target="../media/image204.wmf"/><Relationship Id="rId11" Type="http://schemas.openxmlformats.org/officeDocument/2006/relationships/image" Target="../media/image209.wmf"/><Relationship Id="rId5" Type="http://schemas.openxmlformats.org/officeDocument/2006/relationships/image" Target="../media/image203.wmf"/><Relationship Id="rId10" Type="http://schemas.openxmlformats.org/officeDocument/2006/relationships/image" Target="../media/image208.wmf"/><Relationship Id="rId4" Type="http://schemas.openxmlformats.org/officeDocument/2006/relationships/image" Target="../media/image18.wmf"/><Relationship Id="rId9" Type="http://schemas.openxmlformats.org/officeDocument/2006/relationships/image" Target="../media/image207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wmf"/><Relationship Id="rId2" Type="http://schemas.openxmlformats.org/officeDocument/2006/relationships/image" Target="../media/image134.wmf"/><Relationship Id="rId1" Type="http://schemas.openxmlformats.org/officeDocument/2006/relationships/image" Target="../media/image135.wmf"/><Relationship Id="rId6" Type="http://schemas.openxmlformats.org/officeDocument/2006/relationships/image" Target="../media/image213.wmf"/><Relationship Id="rId5" Type="http://schemas.openxmlformats.org/officeDocument/2006/relationships/image" Target="../media/image212.wmf"/><Relationship Id="rId4" Type="http://schemas.openxmlformats.org/officeDocument/2006/relationships/image" Target="../media/image209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13" Type="http://schemas.openxmlformats.org/officeDocument/2006/relationships/image" Target="../media/image21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217.wmf"/><Relationship Id="rId2" Type="http://schemas.openxmlformats.org/officeDocument/2006/relationships/image" Target="../media/image2.wmf"/><Relationship Id="rId1" Type="http://schemas.openxmlformats.org/officeDocument/2006/relationships/image" Target="../media/image214.wmf"/><Relationship Id="rId6" Type="http://schemas.openxmlformats.org/officeDocument/2006/relationships/image" Target="../media/image6.wmf"/><Relationship Id="rId11" Type="http://schemas.openxmlformats.org/officeDocument/2006/relationships/image" Target="../media/image96.wmf"/><Relationship Id="rId5" Type="http://schemas.openxmlformats.org/officeDocument/2006/relationships/image" Target="../media/image5.wmf"/><Relationship Id="rId10" Type="http://schemas.openxmlformats.org/officeDocument/2006/relationships/image" Target="../media/image95.wmf"/><Relationship Id="rId4" Type="http://schemas.openxmlformats.org/officeDocument/2006/relationships/image" Target="../media/image4.wmf"/><Relationship Id="rId9" Type="http://schemas.openxmlformats.org/officeDocument/2006/relationships/image" Target="../media/image21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4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2" Type="http://schemas.openxmlformats.org/officeDocument/2006/relationships/image" Target="../media/image3.wmf"/><Relationship Id="rId1" Type="http://schemas.openxmlformats.org/officeDocument/2006/relationships/image" Target="../media/image23.wmf"/><Relationship Id="rId6" Type="http://schemas.openxmlformats.org/officeDocument/2006/relationships/image" Target="../media/image7.wmf"/><Relationship Id="rId11" Type="http://schemas.openxmlformats.org/officeDocument/2006/relationships/image" Target="../media/image28.wmf"/><Relationship Id="rId5" Type="http://schemas.openxmlformats.org/officeDocument/2006/relationships/image" Target="../media/image6.wmf"/><Relationship Id="rId10" Type="http://schemas.openxmlformats.org/officeDocument/2006/relationships/image" Target="../media/image27.wmf"/><Relationship Id="rId4" Type="http://schemas.openxmlformats.org/officeDocument/2006/relationships/image" Target="../media/image5.wmf"/><Relationship Id="rId9" Type="http://schemas.openxmlformats.org/officeDocument/2006/relationships/image" Target="../media/image26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wmf"/><Relationship Id="rId3" Type="http://schemas.openxmlformats.org/officeDocument/2006/relationships/image" Target="../media/image221.wmf"/><Relationship Id="rId7" Type="http://schemas.openxmlformats.org/officeDocument/2006/relationships/image" Target="../media/image218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Relationship Id="rId6" Type="http://schemas.openxmlformats.org/officeDocument/2006/relationships/image" Target="../media/image224.wmf"/><Relationship Id="rId5" Type="http://schemas.openxmlformats.org/officeDocument/2006/relationships/image" Target="../media/image223.wmf"/><Relationship Id="rId4" Type="http://schemas.openxmlformats.org/officeDocument/2006/relationships/image" Target="../media/image222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wmf"/><Relationship Id="rId7" Type="http://schemas.openxmlformats.org/officeDocument/2006/relationships/image" Target="../media/image228.wmf"/><Relationship Id="rId2" Type="http://schemas.openxmlformats.org/officeDocument/2006/relationships/image" Target="../media/image226.wmf"/><Relationship Id="rId1" Type="http://schemas.openxmlformats.org/officeDocument/2006/relationships/image" Target="../media/image21.wmf"/><Relationship Id="rId6" Type="http://schemas.openxmlformats.org/officeDocument/2006/relationships/image" Target="../media/image214.wmf"/><Relationship Id="rId5" Type="http://schemas.openxmlformats.org/officeDocument/2006/relationships/image" Target="../media/image225.wmf"/><Relationship Id="rId4" Type="http://schemas.openxmlformats.org/officeDocument/2006/relationships/image" Target="../media/image223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13" Type="http://schemas.openxmlformats.org/officeDocument/2006/relationships/image" Target="../media/image231.wmf"/><Relationship Id="rId3" Type="http://schemas.openxmlformats.org/officeDocument/2006/relationships/image" Target="../media/image170.wmf"/><Relationship Id="rId7" Type="http://schemas.openxmlformats.org/officeDocument/2006/relationships/image" Target="../media/image208.wmf"/><Relationship Id="rId12" Type="http://schemas.openxmlformats.org/officeDocument/2006/relationships/image" Target="../media/image230.wmf"/><Relationship Id="rId2" Type="http://schemas.openxmlformats.org/officeDocument/2006/relationships/image" Target="../media/image169.wmf"/><Relationship Id="rId1" Type="http://schemas.openxmlformats.org/officeDocument/2006/relationships/image" Target="../media/image201.wmf"/><Relationship Id="rId6" Type="http://schemas.openxmlformats.org/officeDocument/2006/relationships/image" Target="../media/image207.wmf"/><Relationship Id="rId11" Type="http://schemas.openxmlformats.org/officeDocument/2006/relationships/image" Target="../media/image229.wmf"/><Relationship Id="rId5" Type="http://schemas.openxmlformats.org/officeDocument/2006/relationships/image" Target="../media/image206.wmf"/><Relationship Id="rId10" Type="http://schemas.openxmlformats.org/officeDocument/2006/relationships/image" Target="../media/image211.wmf"/><Relationship Id="rId4" Type="http://schemas.openxmlformats.org/officeDocument/2006/relationships/image" Target="../media/image205.wmf"/><Relationship Id="rId9" Type="http://schemas.openxmlformats.org/officeDocument/2006/relationships/image" Target="../media/image210.wmf"/><Relationship Id="rId14" Type="http://schemas.openxmlformats.org/officeDocument/2006/relationships/image" Target="../media/image232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3" Type="http://schemas.openxmlformats.org/officeDocument/2006/relationships/image" Target="../media/image232.wmf"/><Relationship Id="rId7" Type="http://schemas.openxmlformats.org/officeDocument/2006/relationships/image" Target="../media/image214.wmf"/><Relationship Id="rId2" Type="http://schemas.openxmlformats.org/officeDocument/2006/relationships/image" Target="../media/image231.wmf"/><Relationship Id="rId1" Type="http://schemas.openxmlformats.org/officeDocument/2006/relationships/image" Target="../media/image201.wmf"/><Relationship Id="rId6" Type="http://schemas.openxmlformats.org/officeDocument/2006/relationships/image" Target="../media/image233.wmf"/><Relationship Id="rId5" Type="http://schemas.openxmlformats.org/officeDocument/2006/relationships/image" Target="../media/image170.wmf"/><Relationship Id="rId10" Type="http://schemas.openxmlformats.org/officeDocument/2006/relationships/image" Target="../media/image228.wmf"/><Relationship Id="rId4" Type="http://schemas.openxmlformats.org/officeDocument/2006/relationships/image" Target="../media/image169.wmf"/><Relationship Id="rId9" Type="http://schemas.openxmlformats.org/officeDocument/2006/relationships/image" Target="../media/image235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3" Type="http://schemas.openxmlformats.org/officeDocument/2006/relationships/image" Target="../media/image4.wmf"/><Relationship Id="rId7" Type="http://schemas.openxmlformats.org/officeDocument/2006/relationships/image" Target="../media/image215.wmf"/><Relationship Id="rId12" Type="http://schemas.openxmlformats.org/officeDocument/2006/relationships/image" Target="../media/image238.wmf"/><Relationship Id="rId2" Type="http://schemas.openxmlformats.org/officeDocument/2006/relationships/image" Target="../media/image214.wmf"/><Relationship Id="rId1" Type="http://schemas.openxmlformats.org/officeDocument/2006/relationships/image" Target="../media/image3.wmf"/><Relationship Id="rId6" Type="http://schemas.openxmlformats.org/officeDocument/2006/relationships/image" Target="../media/image7.wmf"/><Relationship Id="rId11" Type="http://schemas.openxmlformats.org/officeDocument/2006/relationships/image" Target="../media/image237.wmf"/><Relationship Id="rId5" Type="http://schemas.openxmlformats.org/officeDocument/2006/relationships/image" Target="../media/image6.wmf"/><Relationship Id="rId10" Type="http://schemas.openxmlformats.org/officeDocument/2006/relationships/image" Target="../media/image236.wmf"/><Relationship Id="rId4" Type="http://schemas.openxmlformats.org/officeDocument/2006/relationships/image" Target="../media/image5.wmf"/><Relationship Id="rId9" Type="http://schemas.openxmlformats.org/officeDocument/2006/relationships/image" Target="../media/image228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241.wmf"/><Relationship Id="rId7" Type="http://schemas.openxmlformats.org/officeDocument/2006/relationships/image" Target="../media/image243.wmf"/><Relationship Id="rId2" Type="http://schemas.openxmlformats.org/officeDocument/2006/relationships/image" Target="../media/image240.wmf"/><Relationship Id="rId1" Type="http://schemas.openxmlformats.org/officeDocument/2006/relationships/image" Target="../media/image239.wmf"/><Relationship Id="rId6" Type="http://schemas.openxmlformats.org/officeDocument/2006/relationships/image" Target="../media/image242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wmf"/><Relationship Id="rId13" Type="http://schemas.openxmlformats.org/officeDocument/2006/relationships/image" Target="../media/image255.wmf"/><Relationship Id="rId3" Type="http://schemas.openxmlformats.org/officeDocument/2006/relationships/image" Target="../media/image248.wmf"/><Relationship Id="rId7" Type="http://schemas.openxmlformats.org/officeDocument/2006/relationships/image" Target="../media/image16.wmf"/><Relationship Id="rId12" Type="http://schemas.openxmlformats.org/officeDocument/2006/relationships/image" Target="../media/image254.wmf"/><Relationship Id="rId2" Type="http://schemas.openxmlformats.org/officeDocument/2006/relationships/image" Target="../media/image247.wmf"/><Relationship Id="rId1" Type="http://schemas.openxmlformats.org/officeDocument/2006/relationships/image" Target="../media/image246.wmf"/><Relationship Id="rId6" Type="http://schemas.openxmlformats.org/officeDocument/2006/relationships/image" Target="../media/image17.wmf"/><Relationship Id="rId11" Type="http://schemas.openxmlformats.org/officeDocument/2006/relationships/image" Target="../media/image253.wmf"/><Relationship Id="rId5" Type="http://schemas.openxmlformats.org/officeDocument/2006/relationships/image" Target="../media/image5.wmf"/><Relationship Id="rId10" Type="http://schemas.openxmlformats.org/officeDocument/2006/relationships/image" Target="../media/image252.wmf"/><Relationship Id="rId4" Type="http://schemas.openxmlformats.org/officeDocument/2006/relationships/image" Target="../media/image249.wmf"/><Relationship Id="rId9" Type="http://schemas.openxmlformats.org/officeDocument/2006/relationships/image" Target="../media/image251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wmf"/><Relationship Id="rId3" Type="http://schemas.openxmlformats.org/officeDocument/2006/relationships/image" Target="../media/image258.wmf"/><Relationship Id="rId7" Type="http://schemas.openxmlformats.org/officeDocument/2006/relationships/image" Target="../media/image255.wmf"/><Relationship Id="rId2" Type="http://schemas.openxmlformats.org/officeDocument/2006/relationships/image" Target="../media/image257.wmf"/><Relationship Id="rId1" Type="http://schemas.openxmlformats.org/officeDocument/2006/relationships/image" Target="../media/image256.wmf"/><Relationship Id="rId6" Type="http://schemas.openxmlformats.org/officeDocument/2006/relationships/image" Target="../media/image252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9" Type="http://schemas.openxmlformats.org/officeDocument/2006/relationships/image" Target="../media/image260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wmf"/><Relationship Id="rId13" Type="http://schemas.openxmlformats.org/officeDocument/2006/relationships/image" Target="../media/image263.wmf"/><Relationship Id="rId3" Type="http://schemas.openxmlformats.org/officeDocument/2006/relationships/image" Target="../media/image248.wmf"/><Relationship Id="rId7" Type="http://schemas.openxmlformats.org/officeDocument/2006/relationships/image" Target="../media/image16.wmf"/><Relationship Id="rId12" Type="http://schemas.openxmlformats.org/officeDocument/2006/relationships/image" Target="../media/image262.wmf"/><Relationship Id="rId2" Type="http://schemas.openxmlformats.org/officeDocument/2006/relationships/image" Target="../media/image247.wmf"/><Relationship Id="rId1" Type="http://schemas.openxmlformats.org/officeDocument/2006/relationships/image" Target="../media/image246.wmf"/><Relationship Id="rId6" Type="http://schemas.openxmlformats.org/officeDocument/2006/relationships/image" Target="../media/image17.wmf"/><Relationship Id="rId11" Type="http://schemas.openxmlformats.org/officeDocument/2006/relationships/image" Target="../media/image261.wmf"/><Relationship Id="rId5" Type="http://schemas.openxmlformats.org/officeDocument/2006/relationships/image" Target="../media/image5.wmf"/><Relationship Id="rId15" Type="http://schemas.openxmlformats.org/officeDocument/2006/relationships/image" Target="../media/image243.wmf"/><Relationship Id="rId10" Type="http://schemas.openxmlformats.org/officeDocument/2006/relationships/image" Target="../media/image252.wmf"/><Relationship Id="rId4" Type="http://schemas.openxmlformats.org/officeDocument/2006/relationships/image" Target="../media/image249.wmf"/><Relationship Id="rId9" Type="http://schemas.openxmlformats.org/officeDocument/2006/relationships/image" Target="../media/image251.wmf"/><Relationship Id="rId14" Type="http://schemas.openxmlformats.org/officeDocument/2006/relationships/image" Target="../media/image242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6.wmf"/><Relationship Id="rId2" Type="http://schemas.openxmlformats.org/officeDocument/2006/relationships/image" Target="../media/image265.wmf"/><Relationship Id="rId1" Type="http://schemas.openxmlformats.org/officeDocument/2006/relationships/image" Target="../media/image264.wmf"/><Relationship Id="rId5" Type="http://schemas.openxmlformats.org/officeDocument/2006/relationships/image" Target="../media/image243.wmf"/><Relationship Id="rId4" Type="http://schemas.openxmlformats.org/officeDocument/2006/relationships/image" Target="../media/image24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wmf"/><Relationship Id="rId2" Type="http://schemas.openxmlformats.org/officeDocument/2006/relationships/image" Target="../media/image268.wmf"/><Relationship Id="rId1" Type="http://schemas.openxmlformats.org/officeDocument/2006/relationships/image" Target="../media/image267.wmf"/><Relationship Id="rId5" Type="http://schemas.openxmlformats.org/officeDocument/2006/relationships/image" Target="../media/image243.wmf"/><Relationship Id="rId4" Type="http://schemas.openxmlformats.org/officeDocument/2006/relationships/image" Target="../media/image242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wmf"/><Relationship Id="rId2" Type="http://schemas.openxmlformats.org/officeDocument/2006/relationships/image" Target="../media/image271.wmf"/><Relationship Id="rId1" Type="http://schemas.openxmlformats.org/officeDocument/2006/relationships/image" Target="../media/image270.wmf"/><Relationship Id="rId5" Type="http://schemas.openxmlformats.org/officeDocument/2006/relationships/image" Target="../media/image243.wmf"/><Relationship Id="rId4" Type="http://schemas.openxmlformats.org/officeDocument/2006/relationships/image" Target="../media/image242.w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275.wmf"/><Relationship Id="rId7" Type="http://schemas.openxmlformats.org/officeDocument/2006/relationships/image" Target="../media/image104.wmf"/><Relationship Id="rId12" Type="http://schemas.openxmlformats.org/officeDocument/2006/relationships/image" Target="../media/image117.wmf"/><Relationship Id="rId2" Type="http://schemas.openxmlformats.org/officeDocument/2006/relationships/image" Target="../media/image274.wmf"/><Relationship Id="rId1" Type="http://schemas.openxmlformats.org/officeDocument/2006/relationships/image" Target="../media/image273.wmf"/><Relationship Id="rId6" Type="http://schemas.openxmlformats.org/officeDocument/2006/relationships/image" Target="../media/image199.wmf"/><Relationship Id="rId11" Type="http://schemas.openxmlformats.org/officeDocument/2006/relationships/image" Target="../media/image115.wmf"/><Relationship Id="rId5" Type="http://schemas.openxmlformats.org/officeDocument/2006/relationships/image" Target="../media/image198.wmf"/><Relationship Id="rId10" Type="http://schemas.openxmlformats.org/officeDocument/2006/relationships/image" Target="../media/image114.wmf"/><Relationship Id="rId4" Type="http://schemas.openxmlformats.org/officeDocument/2006/relationships/image" Target="../media/image197.wmf"/><Relationship Id="rId9" Type="http://schemas.openxmlformats.org/officeDocument/2006/relationships/image" Target="../media/image113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277.wmf"/><Relationship Id="rId1" Type="http://schemas.openxmlformats.org/officeDocument/2006/relationships/image" Target="../media/image276.wmf"/><Relationship Id="rId4" Type="http://schemas.openxmlformats.org/officeDocument/2006/relationships/image" Target="../media/image120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wmf"/><Relationship Id="rId7" Type="http://schemas.openxmlformats.org/officeDocument/2006/relationships/image" Target="../media/image249.wmf"/><Relationship Id="rId2" Type="http://schemas.openxmlformats.org/officeDocument/2006/relationships/image" Target="../media/image273.wmf"/><Relationship Id="rId1" Type="http://schemas.openxmlformats.org/officeDocument/2006/relationships/image" Target="../media/image276.wmf"/><Relationship Id="rId6" Type="http://schemas.openxmlformats.org/officeDocument/2006/relationships/image" Target="../media/image248.wmf"/><Relationship Id="rId5" Type="http://schemas.openxmlformats.org/officeDocument/2006/relationships/image" Target="../media/image279.wmf"/><Relationship Id="rId4" Type="http://schemas.openxmlformats.org/officeDocument/2006/relationships/image" Target="../media/image275.wmf"/></Relationships>
</file>

<file path=ppt/drawings/_rels/vmlDrawing5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280.wmf"/><Relationship Id="rId7" Type="http://schemas.openxmlformats.org/officeDocument/2006/relationships/image" Target="../media/image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283.wmf"/><Relationship Id="rId5" Type="http://schemas.openxmlformats.org/officeDocument/2006/relationships/image" Target="../media/image282.wmf"/><Relationship Id="rId10" Type="http://schemas.openxmlformats.org/officeDocument/2006/relationships/image" Target="../media/image279.wmf"/><Relationship Id="rId4" Type="http://schemas.openxmlformats.org/officeDocument/2006/relationships/image" Target="../media/image281.wmf"/><Relationship Id="rId9" Type="http://schemas.openxmlformats.org/officeDocument/2006/relationships/image" Target="../media/image17.wmf"/></Relationships>
</file>

<file path=ppt/drawings/_rels/vmlDrawing5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wmf"/><Relationship Id="rId3" Type="http://schemas.openxmlformats.org/officeDocument/2006/relationships/image" Target="../media/image280.wmf"/><Relationship Id="rId7" Type="http://schemas.openxmlformats.org/officeDocument/2006/relationships/image" Target="../media/image286.wmf"/><Relationship Id="rId2" Type="http://schemas.openxmlformats.org/officeDocument/2006/relationships/image" Target="../media/image283.wmf"/><Relationship Id="rId1" Type="http://schemas.openxmlformats.org/officeDocument/2006/relationships/image" Target="../media/image284.wmf"/><Relationship Id="rId6" Type="http://schemas.openxmlformats.org/officeDocument/2006/relationships/image" Target="../media/image285.wmf"/><Relationship Id="rId5" Type="http://schemas.openxmlformats.org/officeDocument/2006/relationships/image" Target="../media/image282.wmf"/><Relationship Id="rId4" Type="http://schemas.openxmlformats.org/officeDocument/2006/relationships/image" Target="../media/image281.wmf"/><Relationship Id="rId9" Type="http://schemas.openxmlformats.org/officeDocument/2006/relationships/image" Target="../media/image288.w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93.wmf"/><Relationship Id="rId3" Type="http://schemas.openxmlformats.org/officeDocument/2006/relationships/image" Target="../media/image280.wmf"/><Relationship Id="rId7" Type="http://schemas.openxmlformats.org/officeDocument/2006/relationships/image" Target="../media/image16.wmf"/><Relationship Id="rId12" Type="http://schemas.openxmlformats.org/officeDocument/2006/relationships/image" Target="../media/image29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283.wmf"/><Relationship Id="rId11" Type="http://schemas.openxmlformats.org/officeDocument/2006/relationships/image" Target="../media/image291.wmf"/><Relationship Id="rId5" Type="http://schemas.openxmlformats.org/officeDocument/2006/relationships/image" Target="../media/image282.wmf"/><Relationship Id="rId10" Type="http://schemas.openxmlformats.org/officeDocument/2006/relationships/image" Target="../media/image290.wmf"/><Relationship Id="rId4" Type="http://schemas.openxmlformats.org/officeDocument/2006/relationships/image" Target="../media/image281.wmf"/><Relationship Id="rId9" Type="http://schemas.openxmlformats.org/officeDocument/2006/relationships/image" Target="../media/image28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4.wmf"/><Relationship Id="rId7" Type="http://schemas.openxmlformats.org/officeDocument/2006/relationships/image" Target="../media/image36.wmf"/><Relationship Id="rId2" Type="http://schemas.openxmlformats.org/officeDocument/2006/relationships/image" Target="../media/image3.wmf"/><Relationship Id="rId1" Type="http://schemas.openxmlformats.org/officeDocument/2006/relationships/image" Target="../media/image23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6.wmf"/><Relationship Id="rId4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1D131-C5F8-4EDE-91F9-505C120AB516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D72E9-19E6-438C-8D59-32B12C319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297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D72E9-19E6-438C-8D59-32B12C31943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706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D72E9-19E6-438C-8D59-32B12C31943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0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D72E9-19E6-438C-8D59-32B12C31943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568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A7B5F-FC46-4EE5-8BCE-5EFE9DAF6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DC66F2-5FC7-4490-9B42-605C829D9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02D70-4F3D-413D-BE37-F49B0F60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75BF-3ADC-424D-94E9-B048968C3A8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7F4A0A-6599-4478-BC38-1A1D989FE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601FA6-8086-4DA3-B289-5B87E4F3A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E7C8-89F5-4CCB-9C95-7F4BFF4CE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D954E-18B0-4E97-9438-75D79A5A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49FAFE-EC05-4975-A6FD-65F03449F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DCED4-DCC1-46BD-98F3-8E0698D8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75BF-3ADC-424D-94E9-B048968C3A8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EE80C2-4881-4D49-8C70-7090881B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B52D84-C704-4322-8C78-718D1411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E7C8-89F5-4CCB-9C95-7F4BFF4CE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44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F7E774-1B87-4824-8331-09B82B9EB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BC8A16-6E2C-41AF-B16E-075FC866B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E7A9C1-E5D8-450F-BB27-71BBD25C8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75BF-3ADC-424D-94E9-B048968C3A8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15C827-3134-4E9E-B37F-BE2CAA1C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02518-FB5D-4686-90C6-1C368554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E7C8-89F5-4CCB-9C95-7F4BFF4CE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51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F9848-32B2-4AB1-9907-E8D2452C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15856-3BCA-43D6-AB31-76289E8EB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1D8157-0D66-4FA8-9054-08FCBF58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75BF-3ADC-424D-94E9-B048968C3A8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508161-D2AA-4E8A-9D3F-B6476079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846147-6B60-416C-9F81-18EA2E99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E7C8-89F5-4CCB-9C95-7F4BFF4CE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69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E1CA2-F11F-4315-BF10-DAD3C342A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F6D57-267A-4FF8-84D6-E3D277850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619665-CF71-42EF-8813-8FEFA4D7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75BF-3ADC-424D-94E9-B048968C3A8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C5C5C6-968A-4BC6-9FCD-8486A4BBC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FA176-C586-45A9-85D1-4C2E29FB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E7C8-89F5-4CCB-9C95-7F4BFF4CE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33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B7DD1-C029-4DBC-B6F1-15C24057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F977A8-4D99-4D30-8C59-F4491C06B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F23078-B27B-4D9C-BAC3-C86801BAA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A208F0-2EC7-4A88-8A34-5EE14D87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75BF-3ADC-424D-94E9-B048968C3A8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B5C7A9-2BC9-4265-935F-9EE52F298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E6B7BE-1D64-4592-928E-375CAFF8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E7C8-89F5-4CCB-9C95-7F4BFF4CE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36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51F74-D932-4D3E-8332-25ABE59E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19B137-CE38-4AC2-87AF-92B5832BF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620C69-F3C2-42A4-A6ED-6C262081B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EAAD3E-4933-4E7B-9C76-53BBC812D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8E2E37-25BC-4329-BB86-2CBE78878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6E0770-C2FC-4FB8-AAB5-E6600E10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75BF-3ADC-424D-94E9-B048968C3A8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E96EC7-B284-43EC-A494-578DBA65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B19FA1-9D7C-4803-AF30-5510F7D0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E7C8-89F5-4CCB-9C95-7F4BFF4CE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57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571B0-3D57-4BAC-A1D5-CA33B468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305DB7-04C2-438C-86E2-EB5FA40F1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75BF-3ADC-424D-94E9-B048968C3A8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027FBF-FBEE-4545-91A4-2C33E31E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09560E-56C7-4FA5-91A5-EFC5A7D5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E7C8-89F5-4CCB-9C95-7F4BFF4CE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74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6440CB-04AC-49F6-85E6-124FAAA3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75BF-3ADC-424D-94E9-B048968C3A8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621900-301F-4920-A0B4-E399FC9B5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492FBD-2B87-4A55-B8B2-8039EED3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E7C8-89F5-4CCB-9C95-7F4BFF4CE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86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68B24-958F-4B07-BAEE-9BCF6D1B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AD2B7A-72D0-4641-8613-2B99203C5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4B7810-4D6D-41F1-93D5-2DFB4FBB4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626B64-60FB-45BA-97BD-2E0EBE3D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75BF-3ADC-424D-94E9-B048968C3A8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1301B0-FC85-4C42-B794-0F98876B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05CDF5-DDA2-481A-AE7F-3D555F76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E7C8-89F5-4CCB-9C95-7F4BFF4CE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53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2668C-8C49-4E0E-8B65-780BE2E98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BB811D-5E81-4AA2-A7C1-6842E80CA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45593F-1ACD-4D60-92C5-BD1509B8A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4EBA61-8332-4C39-A936-056A6A44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75BF-3ADC-424D-94E9-B048968C3A8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B9D82B-D7DC-48D2-B1C1-980D9AA52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FFFB26-D78D-4F99-AA56-14DA4D75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E7C8-89F5-4CCB-9C95-7F4BFF4CE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37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B056A3-F2B0-44D2-9260-0C8ED86E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8C5BE4-C848-4419-933D-55EF2F8EA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951AE-53B2-4847-B853-D87C20BA9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275BF-3ADC-424D-94E9-B048968C3A80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A9C422-F09A-4181-A3FA-6A5AAA6E7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6ED65C-8C9D-4A28-B26A-8DFE768DC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3E7C8-89F5-4CCB-9C95-7F4BFF4CE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34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49.wmf"/><Relationship Id="rId3" Type="http://schemas.openxmlformats.org/officeDocument/2006/relationships/oleObject" Target="../embeddings/oleObject64.bin"/><Relationship Id="rId21" Type="http://schemas.openxmlformats.org/officeDocument/2006/relationships/oleObject" Target="../embeddings/oleObject70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20" Type="http://schemas.openxmlformats.org/officeDocument/2006/relationships/image" Target="../media/image57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68.bin"/><Relationship Id="rId23" Type="http://schemas.openxmlformats.org/officeDocument/2006/relationships/image" Target="../media/image58.wmf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69.bin"/><Relationship Id="rId4" Type="http://schemas.openxmlformats.org/officeDocument/2006/relationships/image" Target="../media/image52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55.wmf"/><Relationship Id="rId22" Type="http://schemas.openxmlformats.org/officeDocument/2006/relationships/oleObject" Target="../embeddings/oleObject7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59.emf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76.bin"/><Relationship Id="rId7" Type="http://schemas.openxmlformats.org/officeDocument/2006/relationships/image" Target="../media/image25.wmf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20" Type="http://schemas.openxmlformats.org/officeDocument/2006/relationships/image" Target="../media/image60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2.bin"/><Relationship Id="rId11" Type="http://schemas.openxmlformats.org/officeDocument/2006/relationships/oleObject" Target="../embeddings/oleObject35.bin"/><Relationship Id="rId24" Type="http://schemas.openxmlformats.org/officeDocument/2006/relationships/image" Target="../media/image62.wmf"/><Relationship Id="rId5" Type="http://schemas.openxmlformats.org/officeDocument/2006/relationships/image" Target="../media/image24.wmf"/><Relationship Id="rId15" Type="http://schemas.openxmlformats.org/officeDocument/2006/relationships/oleObject" Target="../embeddings/oleObject73.bin"/><Relationship Id="rId23" Type="http://schemas.openxmlformats.org/officeDocument/2006/relationships/oleObject" Target="../embeddings/oleObject77.bin"/><Relationship Id="rId10" Type="http://schemas.openxmlformats.org/officeDocument/2006/relationships/oleObject" Target="../embeddings/oleObject34.bin"/><Relationship Id="rId19" Type="http://schemas.openxmlformats.org/officeDocument/2006/relationships/oleObject" Target="../embeddings/oleObject75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26.wmf"/><Relationship Id="rId14" Type="http://schemas.openxmlformats.org/officeDocument/2006/relationships/image" Target="../media/image28.wmf"/><Relationship Id="rId22" Type="http://schemas.openxmlformats.org/officeDocument/2006/relationships/image" Target="../media/image6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63.wmf"/><Relationship Id="rId18" Type="http://schemas.openxmlformats.org/officeDocument/2006/relationships/oleObject" Target="../embeddings/oleObject82.bin"/><Relationship Id="rId26" Type="http://schemas.openxmlformats.org/officeDocument/2006/relationships/oleObject" Target="../embeddings/oleObject86.bin"/><Relationship Id="rId3" Type="http://schemas.openxmlformats.org/officeDocument/2006/relationships/oleObject" Target="../embeddings/oleObject31.bin"/><Relationship Id="rId21" Type="http://schemas.openxmlformats.org/officeDocument/2006/relationships/image" Target="../media/image66.wmf"/><Relationship Id="rId7" Type="http://schemas.openxmlformats.org/officeDocument/2006/relationships/oleObject" Target="../embeddings/oleObject33.bin"/><Relationship Id="rId12" Type="http://schemas.openxmlformats.org/officeDocument/2006/relationships/oleObject" Target="../embeddings/oleObject79.bin"/><Relationship Id="rId17" Type="http://schemas.openxmlformats.org/officeDocument/2006/relationships/image" Target="../media/image64.wmf"/><Relationship Id="rId25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1.bin"/><Relationship Id="rId20" Type="http://schemas.openxmlformats.org/officeDocument/2006/relationships/oleObject" Target="../embeddings/oleObject83.bin"/><Relationship Id="rId29" Type="http://schemas.openxmlformats.org/officeDocument/2006/relationships/image" Target="../media/image70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5.wmf"/><Relationship Id="rId11" Type="http://schemas.openxmlformats.org/officeDocument/2006/relationships/image" Target="../media/image60.wmf"/><Relationship Id="rId24" Type="http://schemas.openxmlformats.org/officeDocument/2006/relationships/oleObject" Target="../embeddings/oleObject85.bin"/><Relationship Id="rId5" Type="http://schemas.openxmlformats.org/officeDocument/2006/relationships/oleObject" Target="../embeddings/oleObject32.bin"/><Relationship Id="rId15" Type="http://schemas.openxmlformats.org/officeDocument/2006/relationships/image" Target="../media/image62.wmf"/><Relationship Id="rId23" Type="http://schemas.openxmlformats.org/officeDocument/2006/relationships/image" Target="../media/image67.wmf"/><Relationship Id="rId28" Type="http://schemas.openxmlformats.org/officeDocument/2006/relationships/oleObject" Target="../embeddings/oleObject87.bin"/><Relationship Id="rId10" Type="http://schemas.openxmlformats.org/officeDocument/2006/relationships/oleObject" Target="../embeddings/oleObject78.bin"/><Relationship Id="rId19" Type="http://schemas.openxmlformats.org/officeDocument/2006/relationships/image" Target="../media/image65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34.bin"/><Relationship Id="rId14" Type="http://schemas.openxmlformats.org/officeDocument/2006/relationships/oleObject" Target="../embeddings/oleObject80.bin"/><Relationship Id="rId22" Type="http://schemas.openxmlformats.org/officeDocument/2006/relationships/oleObject" Target="../embeddings/oleObject84.bin"/><Relationship Id="rId27" Type="http://schemas.openxmlformats.org/officeDocument/2006/relationships/image" Target="../media/image69.w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.wmf"/><Relationship Id="rId18" Type="http://schemas.openxmlformats.org/officeDocument/2006/relationships/oleObject" Target="../embeddings/oleObject92.bin"/><Relationship Id="rId26" Type="http://schemas.openxmlformats.org/officeDocument/2006/relationships/oleObject" Target="../embeddings/oleObject96.bin"/><Relationship Id="rId3" Type="http://schemas.openxmlformats.org/officeDocument/2006/relationships/oleObject" Target="../embeddings/oleObject31.bin"/><Relationship Id="rId21" Type="http://schemas.openxmlformats.org/officeDocument/2006/relationships/image" Target="../media/image30.emf"/><Relationship Id="rId7" Type="http://schemas.openxmlformats.org/officeDocument/2006/relationships/oleObject" Target="../embeddings/oleObject33.bin"/><Relationship Id="rId12" Type="http://schemas.openxmlformats.org/officeDocument/2006/relationships/oleObject" Target="../embeddings/oleObject89.bin"/><Relationship Id="rId17" Type="http://schemas.openxmlformats.org/officeDocument/2006/relationships/image" Target="../media/image64.wmf"/><Relationship Id="rId25" Type="http://schemas.openxmlformats.org/officeDocument/2006/relationships/image" Target="../media/image74.wmf"/><Relationship Id="rId33" Type="http://schemas.openxmlformats.org/officeDocument/2006/relationships/image" Target="../media/image7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1.bin"/><Relationship Id="rId20" Type="http://schemas.openxmlformats.org/officeDocument/2006/relationships/oleObject" Target="../embeddings/oleObject93.bin"/><Relationship Id="rId29" Type="http://schemas.openxmlformats.org/officeDocument/2006/relationships/image" Target="../media/image76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5.wmf"/><Relationship Id="rId11" Type="http://schemas.openxmlformats.org/officeDocument/2006/relationships/image" Target="../media/image60.wmf"/><Relationship Id="rId24" Type="http://schemas.openxmlformats.org/officeDocument/2006/relationships/oleObject" Target="../embeddings/oleObject95.bin"/><Relationship Id="rId32" Type="http://schemas.openxmlformats.org/officeDocument/2006/relationships/oleObject" Target="../embeddings/oleObject99.bin"/><Relationship Id="rId5" Type="http://schemas.openxmlformats.org/officeDocument/2006/relationships/oleObject" Target="../embeddings/oleObject32.bin"/><Relationship Id="rId15" Type="http://schemas.openxmlformats.org/officeDocument/2006/relationships/image" Target="../media/image72.wmf"/><Relationship Id="rId23" Type="http://schemas.openxmlformats.org/officeDocument/2006/relationships/image" Target="../media/image73.wmf"/><Relationship Id="rId28" Type="http://schemas.openxmlformats.org/officeDocument/2006/relationships/oleObject" Target="../embeddings/oleObject97.bin"/><Relationship Id="rId10" Type="http://schemas.openxmlformats.org/officeDocument/2006/relationships/oleObject" Target="../embeddings/oleObject88.bin"/><Relationship Id="rId19" Type="http://schemas.openxmlformats.org/officeDocument/2006/relationships/image" Target="../media/image65.wmf"/><Relationship Id="rId31" Type="http://schemas.openxmlformats.org/officeDocument/2006/relationships/image" Target="../media/image7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34.bin"/><Relationship Id="rId14" Type="http://schemas.openxmlformats.org/officeDocument/2006/relationships/oleObject" Target="../embeddings/oleObject90.bin"/><Relationship Id="rId22" Type="http://schemas.openxmlformats.org/officeDocument/2006/relationships/oleObject" Target="../embeddings/oleObject94.bin"/><Relationship Id="rId27" Type="http://schemas.openxmlformats.org/officeDocument/2006/relationships/image" Target="../media/image75.wmf"/><Relationship Id="rId30" Type="http://schemas.openxmlformats.org/officeDocument/2006/relationships/oleObject" Target="../embeddings/oleObject98.bin"/><Relationship Id="rId8" Type="http://schemas.openxmlformats.org/officeDocument/2006/relationships/image" Target="../media/image2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79.wmf"/><Relationship Id="rId18" Type="http://schemas.openxmlformats.org/officeDocument/2006/relationships/oleObject" Target="../embeddings/oleObject104.bin"/><Relationship Id="rId26" Type="http://schemas.openxmlformats.org/officeDocument/2006/relationships/oleObject" Target="../embeddings/oleObject108.bin"/><Relationship Id="rId3" Type="http://schemas.openxmlformats.org/officeDocument/2006/relationships/oleObject" Target="../embeddings/oleObject31.bin"/><Relationship Id="rId21" Type="http://schemas.openxmlformats.org/officeDocument/2006/relationships/image" Target="../media/image80.wmf"/><Relationship Id="rId7" Type="http://schemas.openxmlformats.org/officeDocument/2006/relationships/oleObject" Target="../embeddings/oleObject33.bin"/><Relationship Id="rId12" Type="http://schemas.openxmlformats.org/officeDocument/2006/relationships/oleObject" Target="../embeddings/oleObject101.bin"/><Relationship Id="rId17" Type="http://schemas.openxmlformats.org/officeDocument/2006/relationships/image" Target="../media/image64.wmf"/><Relationship Id="rId25" Type="http://schemas.openxmlformats.org/officeDocument/2006/relationships/image" Target="../media/image3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3.bin"/><Relationship Id="rId20" Type="http://schemas.openxmlformats.org/officeDocument/2006/relationships/oleObject" Target="../embeddings/oleObject105.bin"/><Relationship Id="rId29" Type="http://schemas.openxmlformats.org/officeDocument/2006/relationships/image" Target="../media/image83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5.wmf"/><Relationship Id="rId11" Type="http://schemas.openxmlformats.org/officeDocument/2006/relationships/image" Target="../media/image60.wmf"/><Relationship Id="rId24" Type="http://schemas.openxmlformats.org/officeDocument/2006/relationships/oleObject" Target="../embeddings/oleObject107.bin"/><Relationship Id="rId5" Type="http://schemas.openxmlformats.org/officeDocument/2006/relationships/oleObject" Target="../embeddings/oleObject32.bin"/><Relationship Id="rId15" Type="http://schemas.openxmlformats.org/officeDocument/2006/relationships/image" Target="../media/image72.wmf"/><Relationship Id="rId23" Type="http://schemas.openxmlformats.org/officeDocument/2006/relationships/image" Target="../media/image81.wmf"/><Relationship Id="rId28" Type="http://schemas.openxmlformats.org/officeDocument/2006/relationships/oleObject" Target="../embeddings/oleObject109.bin"/><Relationship Id="rId10" Type="http://schemas.openxmlformats.org/officeDocument/2006/relationships/oleObject" Target="../embeddings/oleObject100.bin"/><Relationship Id="rId19" Type="http://schemas.openxmlformats.org/officeDocument/2006/relationships/image" Target="../media/image65.wmf"/><Relationship Id="rId31" Type="http://schemas.openxmlformats.org/officeDocument/2006/relationships/image" Target="../media/image84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34.bin"/><Relationship Id="rId14" Type="http://schemas.openxmlformats.org/officeDocument/2006/relationships/oleObject" Target="../embeddings/oleObject102.bin"/><Relationship Id="rId22" Type="http://schemas.openxmlformats.org/officeDocument/2006/relationships/oleObject" Target="../embeddings/oleObject106.bin"/><Relationship Id="rId27" Type="http://schemas.openxmlformats.org/officeDocument/2006/relationships/image" Target="../media/image82.wmf"/><Relationship Id="rId30" Type="http://schemas.openxmlformats.org/officeDocument/2006/relationships/oleObject" Target="../embeddings/oleObject11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87.wmf"/><Relationship Id="rId3" Type="http://schemas.openxmlformats.org/officeDocument/2006/relationships/oleObject" Target="../embeddings/oleObject33.bin"/><Relationship Id="rId21" Type="http://schemas.openxmlformats.org/officeDocument/2006/relationships/oleObject" Target="../embeddings/oleObject119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6.wmf"/><Relationship Id="rId20" Type="http://schemas.openxmlformats.org/officeDocument/2006/relationships/image" Target="../media/image88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114.bin"/><Relationship Id="rId24" Type="http://schemas.openxmlformats.org/officeDocument/2006/relationships/image" Target="../media/image90.wmf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23" Type="http://schemas.openxmlformats.org/officeDocument/2006/relationships/oleObject" Target="../embeddings/oleObject120.bin"/><Relationship Id="rId10" Type="http://schemas.openxmlformats.org/officeDocument/2006/relationships/image" Target="../media/image72.wmf"/><Relationship Id="rId19" Type="http://schemas.openxmlformats.org/officeDocument/2006/relationships/oleObject" Target="../embeddings/oleObject118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65.wmf"/><Relationship Id="rId22" Type="http://schemas.openxmlformats.org/officeDocument/2006/relationships/image" Target="../media/image8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91.wmf"/><Relationship Id="rId18" Type="http://schemas.openxmlformats.org/officeDocument/2006/relationships/oleObject" Target="../embeddings/oleObject125.bin"/><Relationship Id="rId26" Type="http://schemas.openxmlformats.org/officeDocument/2006/relationships/oleObject" Target="../embeddings/oleObject129.bin"/><Relationship Id="rId3" Type="http://schemas.openxmlformats.org/officeDocument/2006/relationships/oleObject" Target="../embeddings/oleObject31.bin"/><Relationship Id="rId21" Type="http://schemas.openxmlformats.org/officeDocument/2006/relationships/image" Target="../media/image92.wmf"/><Relationship Id="rId7" Type="http://schemas.openxmlformats.org/officeDocument/2006/relationships/oleObject" Target="../embeddings/oleObject33.bin"/><Relationship Id="rId12" Type="http://schemas.openxmlformats.org/officeDocument/2006/relationships/oleObject" Target="../embeddings/oleObject122.bin"/><Relationship Id="rId17" Type="http://schemas.openxmlformats.org/officeDocument/2006/relationships/image" Target="../media/image64.wmf"/><Relationship Id="rId25" Type="http://schemas.openxmlformats.org/officeDocument/2006/relationships/image" Target="../media/image9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4.bin"/><Relationship Id="rId20" Type="http://schemas.openxmlformats.org/officeDocument/2006/relationships/oleObject" Target="../embeddings/oleObject126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5.wmf"/><Relationship Id="rId11" Type="http://schemas.openxmlformats.org/officeDocument/2006/relationships/image" Target="../media/image60.wmf"/><Relationship Id="rId24" Type="http://schemas.openxmlformats.org/officeDocument/2006/relationships/oleObject" Target="../embeddings/oleObject128.bin"/><Relationship Id="rId5" Type="http://schemas.openxmlformats.org/officeDocument/2006/relationships/oleObject" Target="../embeddings/oleObject32.bin"/><Relationship Id="rId15" Type="http://schemas.openxmlformats.org/officeDocument/2006/relationships/image" Target="../media/image72.wmf"/><Relationship Id="rId23" Type="http://schemas.openxmlformats.org/officeDocument/2006/relationships/image" Target="../media/image93.wmf"/><Relationship Id="rId10" Type="http://schemas.openxmlformats.org/officeDocument/2006/relationships/oleObject" Target="../embeddings/oleObject121.bin"/><Relationship Id="rId19" Type="http://schemas.openxmlformats.org/officeDocument/2006/relationships/image" Target="../media/image65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34.bin"/><Relationship Id="rId14" Type="http://schemas.openxmlformats.org/officeDocument/2006/relationships/oleObject" Target="../embeddings/oleObject123.bin"/><Relationship Id="rId22" Type="http://schemas.openxmlformats.org/officeDocument/2006/relationships/oleObject" Target="../embeddings/oleObject127.bin"/><Relationship Id="rId27" Type="http://schemas.openxmlformats.org/officeDocument/2006/relationships/image" Target="../media/image3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95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.wmf"/><Relationship Id="rId20" Type="http://schemas.openxmlformats.org/officeDocument/2006/relationships/image" Target="../media/image96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131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50.w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5.bin"/><Relationship Id="rId18" Type="http://schemas.openxmlformats.org/officeDocument/2006/relationships/image" Target="../media/image102.wmf"/><Relationship Id="rId26" Type="http://schemas.openxmlformats.org/officeDocument/2006/relationships/image" Target="../media/image104.wmf"/><Relationship Id="rId39" Type="http://schemas.openxmlformats.org/officeDocument/2006/relationships/oleObject" Target="../embeddings/oleObject148.bin"/><Relationship Id="rId21" Type="http://schemas.openxmlformats.org/officeDocument/2006/relationships/oleObject" Target="../embeddings/oleObject139.bin"/><Relationship Id="rId34" Type="http://schemas.openxmlformats.org/officeDocument/2006/relationships/image" Target="../media/image108.wmf"/><Relationship Id="rId42" Type="http://schemas.openxmlformats.org/officeDocument/2006/relationships/oleObject" Target="../embeddings/oleObject150.bin"/><Relationship Id="rId47" Type="http://schemas.openxmlformats.org/officeDocument/2006/relationships/image" Target="../media/image6.wmf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wmf"/><Relationship Id="rId29" Type="http://schemas.openxmlformats.org/officeDocument/2006/relationships/oleObject" Target="../embeddings/oleObject143.bin"/><Relationship Id="rId11" Type="http://schemas.openxmlformats.org/officeDocument/2006/relationships/oleObject" Target="../embeddings/oleObject134.bin"/><Relationship Id="rId24" Type="http://schemas.openxmlformats.org/officeDocument/2006/relationships/image" Target="../media/image96.wmf"/><Relationship Id="rId32" Type="http://schemas.openxmlformats.org/officeDocument/2006/relationships/image" Target="../media/image107.wmf"/><Relationship Id="rId37" Type="http://schemas.openxmlformats.org/officeDocument/2006/relationships/oleObject" Target="../embeddings/oleObject147.bin"/><Relationship Id="rId40" Type="http://schemas.openxmlformats.org/officeDocument/2006/relationships/oleObject" Target="../embeddings/oleObject149.bin"/><Relationship Id="rId45" Type="http://schemas.openxmlformats.org/officeDocument/2006/relationships/image" Target="../media/image5.wmf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6.bin"/><Relationship Id="rId23" Type="http://schemas.openxmlformats.org/officeDocument/2006/relationships/oleObject" Target="../embeddings/oleObject140.bin"/><Relationship Id="rId28" Type="http://schemas.openxmlformats.org/officeDocument/2006/relationships/image" Target="../media/image105.wmf"/><Relationship Id="rId36" Type="http://schemas.openxmlformats.org/officeDocument/2006/relationships/image" Target="../media/image109.wmf"/><Relationship Id="rId49" Type="http://schemas.openxmlformats.org/officeDocument/2006/relationships/image" Target="../media/image7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138.bin"/><Relationship Id="rId31" Type="http://schemas.openxmlformats.org/officeDocument/2006/relationships/oleObject" Target="../embeddings/oleObject144.bin"/><Relationship Id="rId44" Type="http://schemas.openxmlformats.org/officeDocument/2006/relationships/oleObject" Target="../embeddings/oleObject28.bin"/><Relationship Id="rId4" Type="http://schemas.openxmlformats.org/officeDocument/2006/relationships/image" Target="../media/image97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0.wmf"/><Relationship Id="rId22" Type="http://schemas.openxmlformats.org/officeDocument/2006/relationships/image" Target="../media/image95.wmf"/><Relationship Id="rId27" Type="http://schemas.openxmlformats.org/officeDocument/2006/relationships/oleObject" Target="../embeddings/oleObject142.bin"/><Relationship Id="rId30" Type="http://schemas.openxmlformats.org/officeDocument/2006/relationships/image" Target="../media/image106.wmf"/><Relationship Id="rId35" Type="http://schemas.openxmlformats.org/officeDocument/2006/relationships/oleObject" Target="../embeddings/oleObject146.bin"/><Relationship Id="rId43" Type="http://schemas.openxmlformats.org/officeDocument/2006/relationships/image" Target="../media/image112.wmf"/><Relationship Id="rId48" Type="http://schemas.openxmlformats.org/officeDocument/2006/relationships/oleObject" Target="../embeddings/oleObject30.bin"/><Relationship Id="rId8" Type="http://schemas.openxmlformats.org/officeDocument/2006/relationships/image" Target="../media/image3.wmf"/><Relationship Id="rId3" Type="http://schemas.openxmlformats.org/officeDocument/2006/relationships/oleObject" Target="../embeddings/oleObject132.bin"/><Relationship Id="rId12" Type="http://schemas.openxmlformats.org/officeDocument/2006/relationships/image" Target="../media/image99.wmf"/><Relationship Id="rId17" Type="http://schemas.openxmlformats.org/officeDocument/2006/relationships/oleObject" Target="../embeddings/oleObject137.bin"/><Relationship Id="rId25" Type="http://schemas.openxmlformats.org/officeDocument/2006/relationships/oleObject" Target="../embeddings/oleObject141.bin"/><Relationship Id="rId33" Type="http://schemas.openxmlformats.org/officeDocument/2006/relationships/oleObject" Target="../embeddings/oleObject145.bin"/><Relationship Id="rId38" Type="http://schemas.openxmlformats.org/officeDocument/2006/relationships/image" Target="../media/image110.wmf"/><Relationship Id="rId46" Type="http://schemas.openxmlformats.org/officeDocument/2006/relationships/oleObject" Target="../embeddings/oleObject29.bin"/><Relationship Id="rId20" Type="http://schemas.openxmlformats.org/officeDocument/2006/relationships/image" Target="../media/image103.wmf"/><Relationship Id="rId41" Type="http://schemas.openxmlformats.org/officeDocument/2006/relationships/image" Target="../media/image111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156.bin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1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7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2.bin"/><Relationship Id="rId15" Type="http://schemas.openxmlformats.org/officeDocument/2006/relationships/oleObject" Target="../embeddings/oleObject157.bin"/><Relationship Id="rId10" Type="http://schemas.openxmlformats.org/officeDocument/2006/relationships/image" Target="../media/image114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1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.wmf"/><Relationship Id="rId20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5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11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66.bin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2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7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67.bin"/><Relationship Id="rId10" Type="http://schemas.openxmlformats.org/officeDocument/2006/relationships/image" Target="../media/image12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2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29.wmf"/><Relationship Id="rId18" Type="http://schemas.openxmlformats.org/officeDocument/2006/relationships/oleObject" Target="../embeddings/oleObject7.bin"/><Relationship Id="rId3" Type="http://schemas.openxmlformats.org/officeDocument/2006/relationships/image" Target="../media/image130.jpg"/><Relationship Id="rId7" Type="http://schemas.openxmlformats.org/officeDocument/2006/relationships/image" Target="../media/image3.wmf"/><Relationship Id="rId12" Type="http://schemas.openxmlformats.org/officeDocument/2006/relationships/oleObject" Target="../embeddings/oleObject169.bin"/><Relationship Id="rId1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28.wmf"/><Relationship Id="rId5" Type="http://schemas.openxmlformats.org/officeDocument/2006/relationships/image" Target="../media/image47.png"/><Relationship Id="rId15" Type="http://schemas.openxmlformats.org/officeDocument/2006/relationships/image" Target="../media/image5.wmf"/><Relationship Id="rId10" Type="http://schemas.openxmlformats.org/officeDocument/2006/relationships/oleObject" Target="../embeddings/oleObject168.bin"/><Relationship Id="rId19" Type="http://schemas.openxmlformats.org/officeDocument/2006/relationships/image" Target="../media/image7.wmf"/><Relationship Id="rId4" Type="http://schemas.openxmlformats.org/officeDocument/2006/relationships/image" Target="../media/image46.png"/><Relationship Id="rId9" Type="http://schemas.openxmlformats.org/officeDocument/2006/relationships/image" Target="../media/image4.wmf"/><Relationship Id="rId1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174.bin"/><Relationship Id="rId18" Type="http://schemas.openxmlformats.org/officeDocument/2006/relationships/image" Target="../media/image133.wmf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31.wmf"/><Relationship Id="rId17" Type="http://schemas.openxmlformats.org/officeDocument/2006/relationships/oleObject" Target="../embeddings/oleObject1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9.wmf"/><Relationship Id="rId20" Type="http://schemas.openxmlformats.org/officeDocument/2006/relationships/image" Target="../media/image134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69.bin"/><Relationship Id="rId10" Type="http://schemas.openxmlformats.org/officeDocument/2006/relationships/image" Target="../media/image128.wmf"/><Relationship Id="rId19" Type="http://schemas.openxmlformats.org/officeDocument/2006/relationships/oleObject" Target="../embeddings/oleObject176.bin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13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82.bin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79.bin"/><Relationship Id="rId12" Type="http://schemas.openxmlformats.org/officeDocument/2006/relationships/image" Target="../media/image1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81.bin"/><Relationship Id="rId5" Type="http://schemas.openxmlformats.org/officeDocument/2006/relationships/oleObject" Target="../embeddings/oleObject178.bin"/><Relationship Id="rId10" Type="http://schemas.openxmlformats.org/officeDocument/2006/relationships/image" Target="../media/image137.wmf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80.bin"/><Relationship Id="rId14" Type="http://schemas.openxmlformats.org/officeDocument/2006/relationships/image" Target="../media/image13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188.bin"/><Relationship Id="rId18" Type="http://schemas.openxmlformats.org/officeDocument/2006/relationships/image" Target="../media/image6.wmf"/><Relationship Id="rId26" Type="http://schemas.openxmlformats.org/officeDocument/2006/relationships/image" Target="../media/image148.wmf"/><Relationship Id="rId3" Type="http://schemas.openxmlformats.org/officeDocument/2006/relationships/oleObject" Target="../embeddings/oleObject183.bin"/><Relationship Id="rId21" Type="http://schemas.openxmlformats.org/officeDocument/2006/relationships/oleObject" Target="../embeddings/oleObject189.bin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144.wmf"/><Relationship Id="rId17" Type="http://schemas.openxmlformats.org/officeDocument/2006/relationships/oleObject" Target="../embeddings/oleObject55.bin"/><Relationship Id="rId25" Type="http://schemas.openxmlformats.org/officeDocument/2006/relationships/oleObject" Target="../embeddings/oleObject1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.wmf"/><Relationship Id="rId20" Type="http://schemas.openxmlformats.org/officeDocument/2006/relationships/image" Target="../media/image7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87.bin"/><Relationship Id="rId24" Type="http://schemas.openxmlformats.org/officeDocument/2006/relationships/image" Target="../media/image147.wmf"/><Relationship Id="rId5" Type="http://schemas.openxmlformats.org/officeDocument/2006/relationships/oleObject" Target="../embeddings/oleObject184.bin"/><Relationship Id="rId15" Type="http://schemas.openxmlformats.org/officeDocument/2006/relationships/oleObject" Target="../embeddings/oleObject54.bin"/><Relationship Id="rId23" Type="http://schemas.openxmlformats.org/officeDocument/2006/relationships/oleObject" Target="../embeddings/oleObject190.bin"/><Relationship Id="rId10" Type="http://schemas.openxmlformats.org/officeDocument/2006/relationships/image" Target="../media/image143.w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86.bin"/><Relationship Id="rId14" Type="http://schemas.openxmlformats.org/officeDocument/2006/relationships/image" Target="../media/image145.wmf"/><Relationship Id="rId22" Type="http://schemas.openxmlformats.org/officeDocument/2006/relationships/image" Target="../media/image146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93.bin"/><Relationship Id="rId18" Type="http://schemas.openxmlformats.org/officeDocument/2006/relationships/image" Target="../media/image151.wmf"/><Relationship Id="rId26" Type="http://schemas.openxmlformats.org/officeDocument/2006/relationships/image" Target="../media/image153.wmf"/><Relationship Id="rId3" Type="http://schemas.openxmlformats.org/officeDocument/2006/relationships/oleObject" Target="../embeddings/oleObject189.bin"/><Relationship Id="rId21" Type="http://schemas.openxmlformats.org/officeDocument/2006/relationships/oleObject" Target="../embeddings/oleObject188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95.bin"/><Relationship Id="rId25" Type="http://schemas.openxmlformats.org/officeDocument/2006/relationships/oleObject" Target="../embeddings/oleObject19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0.wmf"/><Relationship Id="rId20" Type="http://schemas.openxmlformats.org/officeDocument/2006/relationships/image" Target="../media/image147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56.bin"/><Relationship Id="rId24" Type="http://schemas.openxmlformats.org/officeDocument/2006/relationships/image" Target="../media/image152.wmf"/><Relationship Id="rId5" Type="http://schemas.openxmlformats.org/officeDocument/2006/relationships/oleObject" Target="../embeddings/oleObject192.bin"/><Relationship Id="rId15" Type="http://schemas.openxmlformats.org/officeDocument/2006/relationships/oleObject" Target="../embeddings/oleObject194.bin"/><Relationship Id="rId23" Type="http://schemas.openxmlformats.org/officeDocument/2006/relationships/oleObject" Target="../embeddings/oleObject196.bin"/><Relationship Id="rId28" Type="http://schemas.openxmlformats.org/officeDocument/2006/relationships/image" Target="../media/image154.wmf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90.bin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149.wmf"/><Relationship Id="rId22" Type="http://schemas.openxmlformats.org/officeDocument/2006/relationships/image" Target="../media/image145.wmf"/><Relationship Id="rId27" Type="http://schemas.openxmlformats.org/officeDocument/2006/relationships/oleObject" Target="../embeddings/oleObject198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156.wmf"/><Relationship Id="rId26" Type="http://schemas.openxmlformats.org/officeDocument/2006/relationships/image" Target="../media/image159.wmf"/><Relationship Id="rId3" Type="http://schemas.openxmlformats.org/officeDocument/2006/relationships/oleObject" Target="../embeddings/oleObject191.bin"/><Relationship Id="rId21" Type="http://schemas.openxmlformats.org/officeDocument/2006/relationships/oleObject" Target="../embeddings/oleObject203.bin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201.bin"/><Relationship Id="rId25" Type="http://schemas.openxmlformats.org/officeDocument/2006/relationships/oleObject" Target="../embeddings/oleObject2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5.wmf"/><Relationship Id="rId20" Type="http://schemas.openxmlformats.org/officeDocument/2006/relationships/image" Target="../media/image157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55.bin"/><Relationship Id="rId24" Type="http://schemas.openxmlformats.org/officeDocument/2006/relationships/image" Target="../media/image147.wmf"/><Relationship Id="rId5" Type="http://schemas.openxmlformats.org/officeDocument/2006/relationships/oleObject" Target="../embeddings/oleObject199.bin"/><Relationship Id="rId15" Type="http://schemas.openxmlformats.org/officeDocument/2006/relationships/oleObject" Target="../embeddings/oleObject200.bin"/><Relationship Id="rId23" Type="http://schemas.openxmlformats.org/officeDocument/2006/relationships/oleObject" Target="../embeddings/oleObject190.bin"/><Relationship Id="rId28" Type="http://schemas.openxmlformats.org/officeDocument/2006/relationships/image" Target="../media/image160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202.bin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7.wmf"/><Relationship Id="rId22" Type="http://schemas.openxmlformats.org/officeDocument/2006/relationships/image" Target="../media/image158.wmf"/><Relationship Id="rId27" Type="http://schemas.openxmlformats.org/officeDocument/2006/relationships/oleObject" Target="../embeddings/oleObject20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208.bin"/><Relationship Id="rId18" Type="http://schemas.openxmlformats.org/officeDocument/2006/relationships/image" Target="../media/image162.wmf"/><Relationship Id="rId26" Type="http://schemas.openxmlformats.org/officeDocument/2006/relationships/oleObject" Target="../embeddings/oleObject215.bin"/><Relationship Id="rId3" Type="http://schemas.openxmlformats.org/officeDocument/2006/relationships/oleObject" Target="../embeddings/oleObject54.bin"/><Relationship Id="rId21" Type="http://schemas.openxmlformats.org/officeDocument/2006/relationships/image" Target="../media/image163.wmf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148.wmf"/><Relationship Id="rId17" Type="http://schemas.openxmlformats.org/officeDocument/2006/relationships/oleObject" Target="../embeddings/oleObject210.bin"/><Relationship Id="rId25" Type="http://schemas.openxmlformats.org/officeDocument/2006/relationships/image" Target="../media/image16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1.wmf"/><Relationship Id="rId20" Type="http://schemas.openxmlformats.org/officeDocument/2006/relationships/oleObject" Target="../embeddings/oleObject212.bin"/><Relationship Id="rId29" Type="http://schemas.openxmlformats.org/officeDocument/2006/relationships/image" Target="../media/image167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58.wmf"/><Relationship Id="rId11" Type="http://schemas.openxmlformats.org/officeDocument/2006/relationships/oleObject" Target="../embeddings/oleObject191.bin"/><Relationship Id="rId24" Type="http://schemas.openxmlformats.org/officeDocument/2006/relationships/oleObject" Target="../embeddings/oleObject214.bin"/><Relationship Id="rId5" Type="http://schemas.openxmlformats.org/officeDocument/2006/relationships/oleObject" Target="../embeddings/oleObject206.bin"/><Relationship Id="rId15" Type="http://schemas.openxmlformats.org/officeDocument/2006/relationships/oleObject" Target="../embeddings/oleObject209.bin"/><Relationship Id="rId23" Type="http://schemas.openxmlformats.org/officeDocument/2006/relationships/image" Target="../media/image164.wmf"/><Relationship Id="rId28" Type="http://schemas.openxmlformats.org/officeDocument/2006/relationships/oleObject" Target="../embeddings/oleObject216.bin"/><Relationship Id="rId10" Type="http://schemas.openxmlformats.org/officeDocument/2006/relationships/image" Target="../media/image159.wmf"/><Relationship Id="rId19" Type="http://schemas.openxmlformats.org/officeDocument/2006/relationships/oleObject" Target="../embeddings/oleObject211.bin"/><Relationship Id="rId31" Type="http://schemas.openxmlformats.org/officeDocument/2006/relationships/image" Target="../media/image16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207.bin"/><Relationship Id="rId14" Type="http://schemas.openxmlformats.org/officeDocument/2006/relationships/image" Target="../media/image160.wmf"/><Relationship Id="rId22" Type="http://schemas.openxmlformats.org/officeDocument/2006/relationships/oleObject" Target="../embeddings/oleObject213.bin"/><Relationship Id="rId27" Type="http://schemas.openxmlformats.org/officeDocument/2006/relationships/image" Target="../media/image166.wmf"/><Relationship Id="rId30" Type="http://schemas.openxmlformats.org/officeDocument/2006/relationships/oleObject" Target="../embeddings/oleObject21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oleObject" Target="../embeddings/oleObject218.bin"/><Relationship Id="rId7" Type="http://schemas.openxmlformats.org/officeDocument/2006/relationships/oleObject" Target="../embeddings/oleObject2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70.wmf"/><Relationship Id="rId5" Type="http://schemas.openxmlformats.org/officeDocument/2006/relationships/oleObject" Target="../embeddings/oleObject219.bin"/><Relationship Id="rId10" Type="http://schemas.openxmlformats.org/officeDocument/2006/relationships/image" Target="../media/image168.wmf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22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7.wmf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6.bin"/><Relationship Id="rId23" Type="http://schemas.openxmlformats.org/officeDocument/2006/relationships/image" Target="../media/image22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5.wmf"/><Relationship Id="rId22" Type="http://schemas.openxmlformats.org/officeDocument/2006/relationships/oleObject" Target="../embeddings/oleObject26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218.bin"/><Relationship Id="rId18" Type="http://schemas.openxmlformats.org/officeDocument/2006/relationships/image" Target="../media/image146.wmf"/><Relationship Id="rId3" Type="http://schemas.openxmlformats.org/officeDocument/2006/relationships/oleObject" Target="../embeddings/oleObject183.bin"/><Relationship Id="rId21" Type="http://schemas.openxmlformats.org/officeDocument/2006/relationships/oleObject" Target="../embeddings/oleObject191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0.wmf"/><Relationship Id="rId20" Type="http://schemas.openxmlformats.org/officeDocument/2006/relationships/image" Target="../media/image147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184.bin"/><Relationship Id="rId15" Type="http://schemas.openxmlformats.org/officeDocument/2006/relationships/oleObject" Target="../embeddings/oleObject219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90.bin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169.wmf"/><Relationship Id="rId22" Type="http://schemas.openxmlformats.org/officeDocument/2006/relationships/image" Target="../media/image148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13" Type="http://schemas.openxmlformats.org/officeDocument/2006/relationships/oleObject" Target="../embeddings/oleObject227.bin"/><Relationship Id="rId18" Type="http://schemas.openxmlformats.org/officeDocument/2006/relationships/image" Target="../media/image178.wmf"/><Relationship Id="rId3" Type="http://schemas.openxmlformats.org/officeDocument/2006/relationships/oleObject" Target="../embeddings/oleObject222.bin"/><Relationship Id="rId21" Type="http://schemas.openxmlformats.org/officeDocument/2006/relationships/oleObject" Target="../embeddings/oleObject231.bin"/><Relationship Id="rId7" Type="http://schemas.openxmlformats.org/officeDocument/2006/relationships/oleObject" Target="../embeddings/oleObject224.bin"/><Relationship Id="rId12" Type="http://schemas.openxmlformats.org/officeDocument/2006/relationships/image" Target="../media/image175.wmf"/><Relationship Id="rId17" Type="http://schemas.openxmlformats.org/officeDocument/2006/relationships/oleObject" Target="../embeddings/oleObject229.bin"/><Relationship Id="rId25" Type="http://schemas.openxmlformats.org/officeDocument/2006/relationships/oleObject" Target="../embeddings/oleObject2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7.wmf"/><Relationship Id="rId20" Type="http://schemas.openxmlformats.org/officeDocument/2006/relationships/image" Target="../media/image179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72.wmf"/><Relationship Id="rId11" Type="http://schemas.openxmlformats.org/officeDocument/2006/relationships/oleObject" Target="../embeddings/oleObject226.bin"/><Relationship Id="rId24" Type="http://schemas.openxmlformats.org/officeDocument/2006/relationships/image" Target="../media/image181.wmf"/><Relationship Id="rId5" Type="http://schemas.openxmlformats.org/officeDocument/2006/relationships/oleObject" Target="../embeddings/oleObject223.bin"/><Relationship Id="rId15" Type="http://schemas.openxmlformats.org/officeDocument/2006/relationships/oleObject" Target="../embeddings/oleObject228.bin"/><Relationship Id="rId23" Type="http://schemas.openxmlformats.org/officeDocument/2006/relationships/oleObject" Target="../embeddings/oleObject232.bin"/><Relationship Id="rId10" Type="http://schemas.openxmlformats.org/officeDocument/2006/relationships/image" Target="../media/image174.wmf"/><Relationship Id="rId19" Type="http://schemas.openxmlformats.org/officeDocument/2006/relationships/oleObject" Target="../embeddings/oleObject230.bin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225.bin"/><Relationship Id="rId14" Type="http://schemas.openxmlformats.org/officeDocument/2006/relationships/image" Target="../media/image176.wmf"/><Relationship Id="rId22" Type="http://schemas.openxmlformats.org/officeDocument/2006/relationships/image" Target="../media/image180.wmf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1.wmf"/><Relationship Id="rId18" Type="http://schemas.openxmlformats.org/officeDocument/2006/relationships/oleObject" Target="../embeddings/oleObject241.bin"/><Relationship Id="rId26" Type="http://schemas.openxmlformats.org/officeDocument/2006/relationships/oleObject" Target="../embeddings/oleObject169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6.wmf"/><Relationship Id="rId34" Type="http://schemas.openxmlformats.org/officeDocument/2006/relationships/oleObject" Target="../embeddings/oleObject245.bin"/><Relationship Id="rId7" Type="http://schemas.openxmlformats.org/officeDocument/2006/relationships/image" Target="../media/image170.wmf"/><Relationship Id="rId12" Type="http://schemas.openxmlformats.org/officeDocument/2006/relationships/oleObject" Target="../embeddings/oleObject238.bin"/><Relationship Id="rId17" Type="http://schemas.openxmlformats.org/officeDocument/2006/relationships/image" Target="../media/image184.wmf"/><Relationship Id="rId25" Type="http://schemas.openxmlformats.org/officeDocument/2006/relationships/image" Target="../media/image128.wmf"/><Relationship Id="rId33" Type="http://schemas.openxmlformats.org/officeDocument/2006/relationships/image" Target="../media/image10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0.bin"/><Relationship Id="rId20" Type="http://schemas.openxmlformats.org/officeDocument/2006/relationships/oleObject" Target="../embeddings/oleObject55.bin"/><Relationship Id="rId29" Type="http://schemas.openxmlformats.org/officeDocument/2006/relationships/image" Target="../media/image102.wmf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35.bin"/><Relationship Id="rId11" Type="http://schemas.openxmlformats.org/officeDocument/2006/relationships/image" Target="../media/image140.wmf"/><Relationship Id="rId24" Type="http://schemas.openxmlformats.org/officeDocument/2006/relationships/oleObject" Target="../embeddings/oleObject168.bin"/><Relationship Id="rId32" Type="http://schemas.openxmlformats.org/officeDocument/2006/relationships/oleObject" Target="../embeddings/oleObject244.bin"/><Relationship Id="rId5" Type="http://schemas.openxmlformats.org/officeDocument/2006/relationships/image" Target="../media/image169.wmf"/><Relationship Id="rId15" Type="http://schemas.openxmlformats.org/officeDocument/2006/relationships/image" Target="../media/image183.wmf"/><Relationship Id="rId23" Type="http://schemas.openxmlformats.org/officeDocument/2006/relationships/image" Target="../media/image7.wmf"/><Relationship Id="rId28" Type="http://schemas.openxmlformats.org/officeDocument/2006/relationships/oleObject" Target="../embeddings/oleObject242.bin"/><Relationship Id="rId36" Type="http://schemas.openxmlformats.org/officeDocument/2006/relationships/oleObject" Target="../embeddings/oleObject246.bin"/><Relationship Id="rId10" Type="http://schemas.openxmlformats.org/officeDocument/2006/relationships/oleObject" Target="../embeddings/oleObject237.bin"/><Relationship Id="rId19" Type="http://schemas.openxmlformats.org/officeDocument/2006/relationships/image" Target="../media/image5.wmf"/><Relationship Id="rId31" Type="http://schemas.openxmlformats.org/officeDocument/2006/relationships/image" Target="../media/image100.wmf"/><Relationship Id="rId4" Type="http://schemas.openxmlformats.org/officeDocument/2006/relationships/oleObject" Target="../embeddings/oleObject234.bin"/><Relationship Id="rId9" Type="http://schemas.openxmlformats.org/officeDocument/2006/relationships/image" Target="../media/image182.wmf"/><Relationship Id="rId14" Type="http://schemas.openxmlformats.org/officeDocument/2006/relationships/oleObject" Target="../embeddings/oleObject239.bin"/><Relationship Id="rId22" Type="http://schemas.openxmlformats.org/officeDocument/2006/relationships/oleObject" Target="../embeddings/oleObject56.bin"/><Relationship Id="rId27" Type="http://schemas.openxmlformats.org/officeDocument/2006/relationships/image" Target="../media/image129.wmf"/><Relationship Id="rId30" Type="http://schemas.openxmlformats.org/officeDocument/2006/relationships/oleObject" Target="../embeddings/oleObject243.bin"/><Relationship Id="rId35" Type="http://schemas.openxmlformats.org/officeDocument/2006/relationships/image" Target="../media/image185.wmf"/><Relationship Id="rId8" Type="http://schemas.openxmlformats.org/officeDocument/2006/relationships/oleObject" Target="../embeddings/oleObject236.bin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8.bin"/><Relationship Id="rId18" Type="http://schemas.openxmlformats.org/officeDocument/2006/relationships/image" Target="../media/image6.wmf"/><Relationship Id="rId26" Type="http://schemas.openxmlformats.org/officeDocument/2006/relationships/image" Target="../media/image102.wmf"/><Relationship Id="rId3" Type="http://schemas.openxmlformats.org/officeDocument/2006/relationships/oleObject" Target="../embeddings/oleObject234.bin"/><Relationship Id="rId21" Type="http://schemas.openxmlformats.org/officeDocument/2006/relationships/oleObject" Target="../embeddings/oleObject168.bin"/><Relationship Id="rId34" Type="http://schemas.openxmlformats.org/officeDocument/2006/relationships/image" Target="../media/image189.wmf"/><Relationship Id="rId7" Type="http://schemas.openxmlformats.org/officeDocument/2006/relationships/oleObject" Target="../embeddings/oleObject237.bin"/><Relationship Id="rId12" Type="http://schemas.openxmlformats.org/officeDocument/2006/relationships/image" Target="../media/image186.wmf"/><Relationship Id="rId17" Type="http://schemas.openxmlformats.org/officeDocument/2006/relationships/oleObject" Target="../embeddings/oleObject55.bin"/><Relationship Id="rId25" Type="http://schemas.openxmlformats.org/officeDocument/2006/relationships/oleObject" Target="../embeddings/oleObject250.bin"/><Relationship Id="rId33" Type="http://schemas.openxmlformats.org/officeDocument/2006/relationships/oleObject" Target="../embeddings/oleObject2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.wmf"/><Relationship Id="rId20" Type="http://schemas.openxmlformats.org/officeDocument/2006/relationships/image" Target="../media/image7.wmf"/><Relationship Id="rId29" Type="http://schemas.openxmlformats.org/officeDocument/2006/relationships/oleObject" Target="../embeddings/oleObject252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70.wmf"/><Relationship Id="rId11" Type="http://schemas.openxmlformats.org/officeDocument/2006/relationships/oleObject" Target="../embeddings/oleObject247.bin"/><Relationship Id="rId24" Type="http://schemas.openxmlformats.org/officeDocument/2006/relationships/image" Target="../media/image129.wmf"/><Relationship Id="rId32" Type="http://schemas.openxmlformats.org/officeDocument/2006/relationships/image" Target="../media/image188.wmf"/><Relationship Id="rId5" Type="http://schemas.openxmlformats.org/officeDocument/2006/relationships/oleObject" Target="../embeddings/oleObject235.bin"/><Relationship Id="rId15" Type="http://schemas.openxmlformats.org/officeDocument/2006/relationships/oleObject" Target="../embeddings/oleObject249.bin"/><Relationship Id="rId23" Type="http://schemas.openxmlformats.org/officeDocument/2006/relationships/oleObject" Target="../embeddings/oleObject169.bin"/><Relationship Id="rId28" Type="http://schemas.openxmlformats.org/officeDocument/2006/relationships/image" Target="../media/image100.wmf"/><Relationship Id="rId10" Type="http://schemas.openxmlformats.org/officeDocument/2006/relationships/image" Target="../media/image141.wmf"/><Relationship Id="rId19" Type="http://schemas.openxmlformats.org/officeDocument/2006/relationships/oleObject" Target="../embeddings/oleObject56.bin"/><Relationship Id="rId31" Type="http://schemas.openxmlformats.org/officeDocument/2006/relationships/oleObject" Target="../embeddings/oleObject253.bin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238.bin"/><Relationship Id="rId14" Type="http://schemas.openxmlformats.org/officeDocument/2006/relationships/image" Target="../media/image187.wmf"/><Relationship Id="rId22" Type="http://schemas.openxmlformats.org/officeDocument/2006/relationships/image" Target="../media/image128.wmf"/><Relationship Id="rId27" Type="http://schemas.openxmlformats.org/officeDocument/2006/relationships/oleObject" Target="../embeddings/oleObject251.bin"/><Relationship Id="rId30" Type="http://schemas.openxmlformats.org/officeDocument/2006/relationships/image" Target="../media/image103.wmf"/><Relationship Id="rId35" Type="http://schemas.openxmlformats.org/officeDocument/2006/relationships/oleObject" Target="../embeddings/oleObject255.bin"/><Relationship Id="rId8" Type="http://schemas.openxmlformats.org/officeDocument/2006/relationships/image" Target="../media/image140.wmf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7.bin"/><Relationship Id="rId18" Type="http://schemas.openxmlformats.org/officeDocument/2006/relationships/image" Target="../media/image7.wmf"/><Relationship Id="rId26" Type="http://schemas.openxmlformats.org/officeDocument/2006/relationships/image" Target="../media/image100.wmf"/><Relationship Id="rId3" Type="http://schemas.openxmlformats.org/officeDocument/2006/relationships/oleObject" Target="../embeddings/oleObject234.bin"/><Relationship Id="rId21" Type="http://schemas.openxmlformats.org/officeDocument/2006/relationships/oleObject" Target="../embeddings/oleObject169.bin"/><Relationship Id="rId34" Type="http://schemas.openxmlformats.org/officeDocument/2006/relationships/oleObject" Target="../embeddings/oleObject264.bin"/><Relationship Id="rId7" Type="http://schemas.openxmlformats.org/officeDocument/2006/relationships/oleObject" Target="../embeddings/oleObject237.bin"/><Relationship Id="rId12" Type="http://schemas.openxmlformats.org/officeDocument/2006/relationships/image" Target="../media/image190.wmf"/><Relationship Id="rId17" Type="http://schemas.openxmlformats.org/officeDocument/2006/relationships/oleObject" Target="../embeddings/oleObject56.bin"/><Relationship Id="rId25" Type="http://schemas.openxmlformats.org/officeDocument/2006/relationships/oleObject" Target="../embeddings/oleObject259.bin"/><Relationship Id="rId33" Type="http://schemas.openxmlformats.org/officeDocument/2006/relationships/oleObject" Target="../embeddings/oleObject2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20" Type="http://schemas.openxmlformats.org/officeDocument/2006/relationships/image" Target="../media/image128.wmf"/><Relationship Id="rId29" Type="http://schemas.openxmlformats.org/officeDocument/2006/relationships/oleObject" Target="../embeddings/oleObject261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70.wmf"/><Relationship Id="rId11" Type="http://schemas.openxmlformats.org/officeDocument/2006/relationships/oleObject" Target="../embeddings/oleObject256.bin"/><Relationship Id="rId24" Type="http://schemas.openxmlformats.org/officeDocument/2006/relationships/image" Target="../media/image102.wmf"/><Relationship Id="rId32" Type="http://schemas.openxmlformats.org/officeDocument/2006/relationships/image" Target="../media/image192.wmf"/><Relationship Id="rId5" Type="http://schemas.openxmlformats.org/officeDocument/2006/relationships/oleObject" Target="../embeddings/oleObject235.bin"/><Relationship Id="rId15" Type="http://schemas.openxmlformats.org/officeDocument/2006/relationships/oleObject" Target="../embeddings/oleObject55.bin"/><Relationship Id="rId23" Type="http://schemas.openxmlformats.org/officeDocument/2006/relationships/oleObject" Target="../embeddings/oleObject258.bin"/><Relationship Id="rId28" Type="http://schemas.openxmlformats.org/officeDocument/2006/relationships/image" Target="../media/image103.wmf"/><Relationship Id="rId10" Type="http://schemas.openxmlformats.org/officeDocument/2006/relationships/image" Target="../media/image141.wmf"/><Relationship Id="rId19" Type="http://schemas.openxmlformats.org/officeDocument/2006/relationships/oleObject" Target="../embeddings/oleObject168.bin"/><Relationship Id="rId31" Type="http://schemas.openxmlformats.org/officeDocument/2006/relationships/oleObject" Target="../embeddings/oleObject262.bin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238.bin"/><Relationship Id="rId14" Type="http://schemas.openxmlformats.org/officeDocument/2006/relationships/image" Target="../media/image5.wmf"/><Relationship Id="rId22" Type="http://schemas.openxmlformats.org/officeDocument/2006/relationships/image" Target="../media/image129.wmf"/><Relationship Id="rId27" Type="http://schemas.openxmlformats.org/officeDocument/2006/relationships/oleObject" Target="../embeddings/oleObject260.bin"/><Relationship Id="rId30" Type="http://schemas.openxmlformats.org/officeDocument/2006/relationships/image" Target="../media/image191.wmf"/><Relationship Id="rId35" Type="http://schemas.openxmlformats.org/officeDocument/2006/relationships/image" Target="../media/image193.wmf"/><Relationship Id="rId8" Type="http://schemas.openxmlformats.org/officeDocument/2006/relationships/image" Target="../media/image140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234.bin"/><Relationship Id="rId18" Type="http://schemas.openxmlformats.org/officeDocument/2006/relationships/image" Target="../media/image146.wmf"/><Relationship Id="rId26" Type="http://schemas.openxmlformats.org/officeDocument/2006/relationships/image" Target="../media/image195.wmf"/><Relationship Id="rId3" Type="http://schemas.openxmlformats.org/officeDocument/2006/relationships/oleObject" Target="../embeddings/oleObject168.bin"/><Relationship Id="rId21" Type="http://schemas.openxmlformats.org/officeDocument/2006/relationships/oleObject" Target="../embeddings/oleObject191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89.bin"/><Relationship Id="rId25" Type="http://schemas.openxmlformats.org/officeDocument/2006/relationships/oleObject" Target="../embeddings/oleObject2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0.wmf"/><Relationship Id="rId20" Type="http://schemas.openxmlformats.org/officeDocument/2006/relationships/image" Target="../media/image147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56.bin"/><Relationship Id="rId24" Type="http://schemas.openxmlformats.org/officeDocument/2006/relationships/image" Target="../media/image194.wmf"/><Relationship Id="rId5" Type="http://schemas.openxmlformats.org/officeDocument/2006/relationships/oleObject" Target="../embeddings/oleObject169.bin"/><Relationship Id="rId15" Type="http://schemas.openxmlformats.org/officeDocument/2006/relationships/oleObject" Target="../embeddings/oleObject235.bin"/><Relationship Id="rId23" Type="http://schemas.openxmlformats.org/officeDocument/2006/relationships/oleObject" Target="../embeddings/oleObject265.bin"/><Relationship Id="rId28" Type="http://schemas.openxmlformats.org/officeDocument/2006/relationships/image" Target="../media/image196.wmf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90.bin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169.wmf"/><Relationship Id="rId22" Type="http://schemas.openxmlformats.org/officeDocument/2006/relationships/image" Target="../media/image148.wmf"/><Relationship Id="rId27" Type="http://schemas.openxmlformats.org/officeDocument/2006/relationships/oleObject" Target="../embeddings/oleObject267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13" Type="http://schemas.openxmlformats.org/officeDocument/2006/relationships/oleObject" Target="../embeddings/oleObject153.bin"/><Relationship Id="rId18" Type="http://schemas.openxmlformats.org/officeDocument/2006/relationships/image" Target="../media/image115.wmf"/><Relationship Id="rId3" Type="http://schemas.openxmlformats.org/officeDocument/2006/relationships/oleObject" Target="../embeddings/oleObject268.bin"/><Relationship Id="rId7" Type="http://schemas.openxmlformats.org/officeDocument/2006/relationships/oleObject" Target="../embeddings/oleObject270.bin"/><Relationship Id="rId12" Type="http://schemas.openxmlformats.org/officeDocument/2006/relationships/image" Target="../media/image105.wmf"/><Relationship Id="rId17" Type="http://schemas.openxmlformats.org/officeDocument/2006/relationships/oleObject" Target="../embeddings/oleObject2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4.wmf"/><Relationship Id="rId20" Type="http://schemas.openxmlformats.org/officeDocument/2006/relationships/image" Target="../media/image117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98.w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269.bin"/><Relationship Id="rId15" Type="http://schemas.openxmlformats.org/officeDocument/2006/relationships/oleObject" Target="../embeddings/oleObject154.bin"/><Relationship Id="rId10" Type="http://schemas.openxmlformats.org/officeDocument/2006/relationships/image" Target="../media/image104.wmf"/><Relationship Id="rId19" Type="http://schemas.openxmlformats.org/officeDocument/2006/relationships/oleObject" Target="../embeddings/oleObject272.bin"/><Relationship Id="rId4" Type="http://schemas.openxmlformats.org/officeDocument/2006/relationships/image" Target="../media/image197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13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13" Type="http://schemas.openxmlformats.org/officeDocument/2006/relationships/oleObject" Target="../embeddings/oleObject277.bin"/><Relationship Id="rId18" Type="http://schemas.openxmlformats.org/officeDocument/2006/relationships/image" Target="../media/image206.wmf"/><Relationship Id="rId26" Type="http://schemas.openxmlformats.org/officeDocument/2006/relationships/image" Target="../media/image210.wmf"/><Relationship Id="rId3" Type="http://schemas.openxmlformats.org/officeDocument/2006/relationships/oleObject" Target="../embeddings/oleObject273.bin"/><Relationship Id="rId21" Type="http://schemas.openxmlformats.org/officeDocument/2006/relationships/oleObject" Target="../embeddings/oleObject281.bin"/><Relationship Id="rId7" Type="http://schemas.openxmlformats.org/officeDocument/2006/relationships/oleObject" Target="../embeddings/oleObject275.bin"/><Relationship Id="rId12" Type="http://schemas.openxmlformats.org/officeDocument/2006/relationships/image" Target="../media/image203.wmf"/><Relationship Id="rId17" Type="http://schemas.openxmlformats.org/officeDocument/2006/relationships/oleObject" Target="../embeddings/oleObject279.bin"/><Relationship Id="rId25" Type="http://schemas.openxmlformats.org/officeDocument/2006/relationships/oleObject" Target="../embeddings/oleObject2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5.wmf"/><Relationship Id="rId20" Type="http://schemas.openxmlformats.org/officeDocument/2006/relationships/image" Target="../media/image207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01.wmf"/><Relationship Id="rId11" Type="http://schemas.openxmlformats.org/officeDocument/2006/relationships/oleObject" Target="../embeddings/oleObject276.bin"/><Relationship Id="rId24" Type="http://schemas.openxmlformats.org/officeDocument/2006/relationships/image" Target="../media/image209.wmf"/><Relationship Id="rId5" Type="http://schemas.openxmlformats.org/officeDocument/2006/relationships/oleObject" Target="../embeddings/oleObject274.bin"/><Relationship Id="rId15" Type="http://schemas.openxmlformats.org/officeDocument/2006/relationships/oleObject" Target="../embeddings/oleObject278.bin"/><Relationship Id="rId23" Type="http://schemas.openxmlformats.org/officeDocument/2006/relationships/oleObject" Target="../embeddings/oleObject282.bin"/><Relationship Id="rId28" Type="http://schemas.openxmlformats.org/officeDocument/2006/relationships/image" Target="../media/image211.wmf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80.bin"/><Relationship Id="rId4" Type="http://schemas.openxmlformats.org/officeDocument/2006/relationships/image" Target="../media/image200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04.wmf"/><Relationship Id="rId22" Type="http://schemas.openxmlformats.org/officeDocument/2006/relationships/image" Target="../media/image208.wmf"/><Relationship Id="rId27" Type="http://schemas.openxmlformats.org/officeDocument/2006/relationships/oleObject" Target="../embeddings/oleObject284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13" Type="http://schemas.openxmlformats.org/officeDocument/2006/relationships/oleObject" Target="../embeddings/oleObject289.bin"/><Relationship Id="rId3" Type="http://schemas.openxmlformats.org/officeDocument/2006/relationships/oleObject" Target="../embeddings/oleObject285.bin"/><Relationship Id="rId7" Type="http://schemas.openxmlformats.org/officeDocument/2006/relationships/oleObject" Target="../embeddings/oleObject286.bin"/><Relationship Id="rId12" Type="http://schemas.openxmlformats.org/officeDocument/2006/relationships/image" Target="../media/image2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288.bin"/><Relationship Id="rId5" Type="http://schemas.openxmlformats.org/officeDocument/2006/relationships/oleObject" Target="../embeddings/oleObject178.bin"/><Relationship Id="rId10" Type="http://schemas.openxmlformats.org/officeDocument/2006/relationships/image" Target="../media/image209.wmf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287.bin"/><Relationship Id="rId14" Type="http://schemas.openxmlformats.org/officeDocument/2006/relationships/image" Target="../media/image213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215.wmf"/><Relationship Id="rId26" Type="http://schemas.openxmlformats.org/officeDocument/2006/relationships/image" Target="../media/image217.wmf"/><Relationship Id="rId3" Type="http://schemas.openxmlformats.org/officeDocument/2006/relationships/oleObject" Target="../embeddings/oleObject290.bin"/><Relationship Id="rId21" Type="http://schemas.openxmlformats.org/officeDocument/2006/relationships/oleObject" Target="../embeddings/oleObject17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291.bin"/><Relationship Id="rId25" Type="http://schemas.openxmlformats.org/officeDocument/2006/relationships/oleObject" Target="../embeddings/oleObject2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216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96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71.bin"/><Relationship Id="rId28" Type="http://schemas.openxmlformats.org/officeDocument/2006/relationships/image" Target="../media/image218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292.bin"/><Relationship Id="rId4" Type="http://schemas.openxmlformats.org/officeDocument/2006/relationships/image" Target="../media/image21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95.wmf"/><Relationship Id="rId27" Type="http://schemas.openxmlformats.org/officeDocument/2006/relationships/oleObject" Target="../embeddings/oleObject29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25.wmf"/><Relationship Id="rId26" Type="http://schemas.openxmlformats.org/officeDocument/2006/relationships/oleObject" Target="../embeddings/oleObject37.bin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4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32.bin"/><Relationship Id="rId25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29.bin"/><Relationship Id="rId24" Type="http://schemas.openxmlformats.org/officeDocument/2006/relationships/oleObject" Target="../embeddings/oleObject36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31.bin"/><Relationship Id="rId23" Type="http://schemas.openxmlformats.org/officeDocument/2006/relationships/image" Target="../media/image27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35.bin"/><Relationship Id="rId27" Type="http://schemas.openxmlformats.org/officeDocument/2006/relationships/image" Target="../media/image29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13" Type="http://schemas.openxmlformats.org/officeDocument/2006/relationships/oleObject" Target="../embeddings/oleObject300.bin"/><Relationship Id="rId18" Type="http://schemas.openxmlformats.org/officeDocument/2006/relationships/image" Target="../media/image225.wmf"/><Relationship Id="rId3" Type="http://schemas.openxmlformats.org/officeDocument/2006/relationships/oleObject" Target="../embeddings/oleObject295.bin"/><Relationship Id="rId7" Type="http://schemas.openxmlformats.org/officeDocument/2006/relationships/oleObject" Target="../embeddings/oleObject297.bin"/><Relationship Id="rId12" Type="http://schemas.openxmlformats.org/officeDocument/2006/relationships/image" Target="../media/image223.wmf"/><Relationship Id="rId17" Type="http://schemas.openxmlformats.org/officeDocument/2006/relationships/oleObject" Target="../embeddings/oleObject3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8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20.wmf"/><Relationship Id="rId11" Type="http://schemas.openxmlformats.org/officeDocument/2006/relationships/oleObject" Target="../embeddings/oleObject299.bin"/><Relationship Id="rId5" Type="http://schemas.openxmlformats.org/officeDocument/2006/relationships/oleObject" Target="../embeddings/oleObject296.bin"/><Relationship Id="rId15" Type="http://schemas.openxmlformats.org/officeDocument/2006/relationships/oleObject" Target="../embeddings/oleObject301.bin"/><Relationship Id="rId10" Type="http://schemas.openxmlformats.org/officeDocument/2006/relationships/image" Target="../media/image222.wmf"/><Relationship Id="rId4" Type="http://schemas.openxmlformats.org/officeDocument/2006/relationships/image" Target="../media/image219.wmf"/><Relationship Id="rId9" Type="http://schemas.openxmlformats.org/officeDocument/2006/relationships/oleObject" Target="../embeddings/oleObject298.bin"/><Relationship Id="rId14" Type="http://schemas.openxmlformats.org/officeDocument/2006/relationships/image" Target="../media/image224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13" Type="http://schemas.openxmlformats.org/officeDocument/2006/relationships/oleObject" Target="../embeddings/oleObject307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304.bin"/><Relationship Id="rId12" Type="http://schemas.openxmlformats.org/officeDocument/2006/relationships/image" Target="../media/image22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8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26.wmf"/><Relationship Id="rId11" Type="http://schemas.openxmlformats.org/officeDocument/2006/relationships/oleObject" Target="../embeddings/oleObject306.bin"/><Relationship Id="rId5" Type="http://schemas.openxmlformats.org/officeDocument/2006/relationships/oleObject" Target="../embeddings/oleObject303.bin"/><Relationship Id="rId15" Type="http://schemas.openxmlformats.org/officeDocument/2006/relationships/oleObject" Target="../embeddings/oleObject308.bin"/><Relationship Id="rId10" Type="http://schemas.openxmlformats.org/officeDocument/2006/relationships/image" Target="../media/image223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305.bin"/><Relationship Id="rId14" Type="http://schemas.openxmlformats.org/officeDocument/2006/relationships/image" Target="../media/image214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oleObject" Target="../embeddings/oleObject280.bin"/><Relationship Id="rId18" Type="http://schemas.openxmlformats.org/officeDocument/2006/relationships/image" Target="../media/image209.wmf"/><Relationship Id="rId26" Type="http://schemas.openxmlformats.org/officeDocument/2006/relationships/image" Target="../media/image230.wmf"/><Relationship Id="rId3" Type="http://schemas.openxmlformats.org/officeDocument/2006/relationships/oleObject" Target="../embeddings/oleObject274.bin"/><Relationship Id="rId21" Type="http://schemas.openxmlformats.org/officeDocument/2006/relationships/oleObject" Target="../embeddings/oleObject284.bin"/><Relationship Id="rId7" Type="http://schemas.openxmlformats.org/officeDocument/2006/relationships/oleObject" Target="../embeddings/oleObject235.bin"/><Relationship Id="rId12" Type="http://schemas.openxmlformats.org/officeDocument/2006/relationships/image" Target="../media/image206.wmf"/><Relationship Id="rId17" Type="http://schemas.openxmlformats.org/officeDocument/2006/relationships/oleObject" Target="../embeddings/oleObject282.bin"/><Relationship Id="rId25" Type="http://schemas.openxmlformats.org/officeDocument/2006/relationships/oleObject" Target="../embeddings/oleObject3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8.wmf"/><Relationship Id="rId20" Type="http://schemas.openxmlformats.org/officeDocument/2006/relationships/image" Target="../media/image210.wmf"/><Relationship Id="rId29" Type="http://schemas.openxmlformats.org/officeDocument/2006/relationships/oleObject" Target="../embeddings/oleObject312.bin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69.wmf"/><Relationship Id="rId11" Type="http://schemas.openxmlformats.org/officeDocument/2006/relationships/oleObject" Target="../embeddings/oleObject279.bin"/><Relationship Id="rId24" Type="http://schemas.openxmlformats.org/officeDocument/2006/relationships/image" Target="../media/image229.wmf"/><Relationship Id="rId5" Type="http://schemas.openxmlformats.org/officeDocument/2006/relationships/oleObject" Target="../embeddings/oleObject234.bin"/><Relationship Id="rId15" Type="http://schemas.openxmlformats.org/officeDocument/2006/relationships/oleObject" Target="../embeddings/oleObject281.bin"/><Relationship Id="rId23" Type="http://schemas.openxmlformats.org/officeDocument/2006/relationships/oleObject" Target="../embeddings/oleObject309.bin"/><Relationship Id="rId28" Type="http://schemas.openxmlformats.org/officeDocument/2006/relationships/image" Target="../media/image231.wmf"/><Relationship Id="rId10" Type="http://schemas.openxmlformats.org/officeDocument/2006/relationships/image" Target="../media/image205.wmf"/><Relationship Id="rId19" Type="http://schemas.openxmlformats.org/officeDocument/2006/relationships/oleObject" Target="../embeddings/oleObject283.bin"/><Relationship Id="rId4" Type="http://schemas.openxmlformats.org/officeDocument/2006/relationships/image" Target="../media/image201.wmf"/><Relationship Id="rId9" Type="http://schemas.openxmlformats.org/officeDocument/2006/relationships/oleObject" Target="../embeddings/oleObject278.bin"/><Relationship Id="rId14" Type="http://schemas.openxmlformats.org/officeDocument/2006/relationships/image" Target="../media/image207.wmf"/><Relationship Id="rId22" Type="http://schemas.openxmlformats.org/officeDocument/2006/relationships/image" Target="../media/image211.wmf"/><Relationship Id="rId27" Type="http://schemas.openxmlformats.org/officeDocument/2006/relationships/oleObject" Target="../embeddings/oleObject311.bin"/><Relationship Id="rId30" Type="http://schemas.openxmlformats.org/officeDocument/2006/relationships/image" Target="../media/image232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13" Type="http://schemas.openxmlformats.org/officeDocument/2006/relationships/oleObject" Target="../embeddings/oleObject316.bin"/><Relationship Id="rId18" Type="http://schemas.openxmlformats.org/officeDocument/2006/relationships/image" Target="../media/image234.wmf"/><Relationship Id="rId3" Type="http://schemas.openxmlformats.org/officeDocument/2006/relationships/oleObject" Target="../embeddings/oleObject274.bin"/><Relationship Id="rId21" Type="http://schemas.openxmlformats.org/officeDocument/2006/relationships/oleObject" Target="../embeddings/oleObject320.bin"/><Relationship Id="rId7" Type="http://schemas.openxmlformats.org/officeDocument/2006/relationships/oleObject" Target="../embeddings/oleObject314.bin"/><Relationship Id="rId12" Type="http://schemas.openxmlformats.org/officeDocument/2006/relationships/image" Target="../media/image170.wmf"/><Relationship Id="rId17" Type="http://schemas.openxmlformats.org/officeDocument/2006/relationships/oleObject" Target="../embeddings/oleObject3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4.wmf"/><Relationship Id="rId20" Type="http://schemas.openxmlformats.org/officeDocument/2006/relationships/image" Target="../media/image235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31.wmf"/><Relationship Id="rId11" Type="http://schemas.openxmlformats.org/officeDocument/2006/relationships/oleObject" Target="../embeddings/oleObject235.bin"/><Relationship Id="rId5" Type="http://schemas.openxmlformats.org/officeDocument/2006/relationships/oleObject" Target="../embeddings/oleObject313.bin"/><Relationship Id="rId15" Type="http://schemas.openxmlformats.org/officeDocument/2006/relationships/oleObject" Target="../embeddings/oleObject317.bin"/><Relationship Id="rId10" Type="http://schemas.openxmlformats.org/officeDocument/2006/relationships/image" Target="../media/image169.wmf"/><Relationship Id="rId19" Type="http://schemas.openxmlformats.org/officeDocument/2006/relationships/oleObject" Target="../embeddings/oleObject319.bin"/><Relationship Id="rId4" Type="http://schemas.openxmlformats.org/officeDocument/2006/relationships/image" Target="../media/image201.wmf"/><Relationship Id="rId9" Type="http://schemas.openxmlformats.org/officeDocument/2006/relationships/oleObject" Target="../embeddings/oleObject315.bin"/><Relationship Id="rId14" Type="http://schemas.openxmlformats.org/officeDocument/2006/relationships/image" Target="../media/image233.wmf"/><Relationship Id="rId22" Type="http://schemas.openxmlformats.org/officeDocument/2006/relationships/image" Target="../media/image228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323.bin"/><Relationship Id="rId26" Type="http://schemas.openxmlformats.org/officeDocument/2006/relationships/oleObject" Target="../embeddings/oleObject327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228.wmf"/><Relationship Id="rId7" Type="http://schemas.openxmlformats.org/officeDocument/2006/relationships/image" Target="../media/image21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215.wmf"/><Relationship Id="rId25" Type="http://schemas.openxmlformats.org/officeDocument/2006/relationships/image" Target="../media/image23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22.bin"/><Relationship Id="rId20" Type="http://schemas.openxmlformats.org/officeDocument/2006/relationships/oleObject" Target="../embeddings/oleObject324.bin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321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326.bin"/><Relationship Id="rId5" Type="http://schemas.openxmlformats.org/officeDocument/2006/relationships/image" Target="../media/image3.wmf"/><Relationship Id="rId15" Type="http://schemas.openxmlformats.org/officeDocument/2006/relationships/image" Target="../media/image7.wmf"/><Relationship Id="rId23" Type="http://schemas.openxmlformats.org/officeDocument/2006/relationships/image" Target="../media/image236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216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325.bin"/><Relationship Id="rId27" Type="http://schemas.openxmlformats.org/officeDocument/2006/relationships/image" Target="../media/image238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43.wmf"/><Relationship Id="rId3" Type="http://schemas.openxmlformats.org/officeDocument/2006/relationships/image" Target="../media/image244.png"/><Relationship Id="rId7" Type="http://schemas.openxmlformats.org/officeDocument/2006/relationships/oleObject" Target="../embeddings/oleObject329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3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2.wmf"/><Relationship Id="rId20" Type="http://schemas.openxmlformats.org/officeDocument/2006/relationships/image" Target="../media/image58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39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328.bin"/><Relationship Id="rId15" Type="http://schemas.openxmlformats.org/officeDocument/2006/relationships/oleObject" Target="../embeddings/oleObject331.bin"/><Relationship Id="rId10" Type="http://schemas.openxmlformats.org/officeDocument/2006/relationships/image" Target="../media/image241.wmf"/><Relationship Id="rId19" Type="http://schemas.openxmlformats.org/officeDocument/2006/relationships/oleObject" Target="../embeddings/oleObject71.bin"/><Relationship Id="rId4" Type="http://schemas.openxmlformats.org/officeDocument/2006/relationships/image" Target="../media/image245.jpeg"/><Relationship Id="rId9" Type="http://schemas.openxmlformats.org/officeDocument/2006/relationships/oleObject" Target="../embeddings/oleObject330.bin"/><Relationship Id="rId14" Type="http://schemas.openxmlformats.org/officeDocument/2006/relationships/image" Target="../media/image17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50.wmf"/><Relationship Id="rId26" Type="http://schemas.openxmlformats.org/officeDocument/2006/relationships/image" Target="../media/image254.wmf"/><Relationship Id="rId3" Type="http://schemas.openxmlformats.org/officeDocument/2006/relationships/oleObject" Target="../embeddings/oleObject333.bin"/><Relationship Id="rId21" Type="http://schemas.openxmlformats.org/officeDocument/2006/relationships/oleObject" Target="../embeddings/oleObject339.bin"/><Relationship Id="rId7" Type="http://schemas.openxmlformats.org/officeDocument/2006/relationships/oleObject" Target="../embeddings/oleObject335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337.bin"/><Relationship Id="rId25" Type="http://schemas.openxmlformats.org/officeDocument/2006/relationships/oleObject" Target="../embeddings/oleObject3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20" Type="http://schemas.openxmlformats.org/officeDocument/2006/relationships/image" Target="../media/image251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47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253.wmf"/><Relationship Id="rId5" Type="http://schemas.openxmlformats.org/officeDocument/2006/relationships/oleObject" Target="../embeddings/oleObject334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340.bin"/><Relationship Id="rId28" Type="http://schemas.openxmlformats.org/officeDocument/2006/relationships/image" Target="../media/image255.wmf"/><Relationship Id="rId10" Type="http://schemas.openxmlformats.org/officeDocument/2006/relationships/image" Target="../media/image249.wmf"/><Relationship Id="rId19" Type="http://schemas.openxmlformats.org/officeDocument/2006/relationships/oleObject" Target="../embeddings/oleObject338.bin"/><Relationship Id="rId4" Type="http://schemas.openxmlformats.org/officeDocument/2006/relationships/image" Target="../media/image246.wmf"/><Relationship Id="rId9" Type="http://schemas.openxmlformats.org/officeDocument/2006/relationships/oleObject" Target="../embeddings/oleObject336.bin"/><Relationship Id="rId14" Type="http://schemas.openxmlformats.org/officeDocument/2006/relationships/image" Target="../media/image17.wmf"/><Relationship Id="rId22" Type="http://schemas.openxmlformats.org/officeDocument/2006/relationships/image" Target="../media/image252.wmf"/><Relationship Id="rId27" Type="http://schemas.openxmlformats.org/officeDocument/2006/relationships/oleObject" Target="../embeddings/oleObject342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wmf"/><Relationship Id="rId13" Type="http://schemas.openxmlformats.org/officeDocument/2006/relationships/oleObject" Target="../embeddings/oleObject339.bin"/><Relationship Id="rId18" Type="http://schemas.openxmlformats.org/officeDocument/2006/relationships/image" Target="../media/image259.wmf"/><Relationship Id="rId3" Type="http://schemas.openxmlformats.org/officeDocument/2006/relationships/oleObject" Target="../embeddings/oleObject343.bin"/><Relationship Id="rId7" Type="http://schemas.openxmlformats.org/officeDocument/2006/relationships/oleObject" Target="../embeddings/oleObject345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3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5.wmf"/><Relationship Id="rId20" Type="http://schemas.openxmlformats.org/officeDocument/2006/relationships/image" Target="../media/image260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57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344.bin"/><Relationship Id="rId15" Type="http://schemas.openxmlformats.org/officeDocument/2006/relationships/oleObject" Target="../embeddings/oleObject346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348.bin"/><Relationship Id="rId4" Type="http://schemas.openxmlformats.org/officeDocument/2006/relationships/image" Target="../media/image256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52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50.wmf"/><Relationship Id="rId26" Type="http://schemas.openxmlformats.org/officeDocument/2006/relationships/image" Target="../media/image262.wmf"/><Relationship Id="rId3" Type="http://schemas.openxmlformats.org/officeDocument/2006/relationships/oleObject" Target="../embeddings/oleObject333.bin"/><Relationship Id="rId21" Type="http://schemas.openxmlformats.org/officeDocument/2006/relationships/oleObject" Target="../embeddings/oleObject339.bin"/><Relationship Id="rId7" Type="http://schemas.openxmlformats.org/officeDocument/2006/relationships/oleObject" Target="../embeddings/oleObject349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337.bin"/><Relationship Id="rId25" Type="http://schemas.openxmlformats.org/officeDocument/2006/relationships/oleObject" Target="../embeddings/oleObject3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20" Type="http://schemas.openxmlformats.org/officeDocument/2006/relationships/image" Target="../media/image251.wmf"/><Relationship Id="rId29" Type="http://schemas.openxmlformats.org/officeDocument/2006/relationships/oleObject" Target="../embeddings/oleObject331.bin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47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261.wmf"/><Relationship Id="rId32" Type="http://schemas.openxmlformats.org/officeDocument/2006/relationships/image" Target="../media/image243.wmf"/><Relationship Id="rId5" Type="http://schemas.openxmlformats.org/officeDocument/2006/relationships/oleObject" Target="../embeddings/oleObject334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350.bin"/><Relationship Id="rId28" Type="http://schemas.openxmlformats.org/officeDocument/2006/relationships/image" Target="../media/image263.wmf"/><Relationship Id="rId10" Type="http://schemas.openxmlformats.org/officeDocument/2006/relationships/image" Target="../media/image249.wmf"/><Relationship Id="rId19" Type="http://schemas.openxmlformats.org/officeDocument/2006/relationships/oleObject" Target="../embeddings/oleObject338.bin"/><Relationship Id="rId31" Type="http://schemas.openxmlformats.org/officeDocument/2006/relationships/oleObject" Target="../embeddings/oleObject332.bin"/><Relationship Id="rId4" Type="http://schemas.openxmlformats.org/officeDocument/2006/relationships/image" Target="../media/image246.wmf"/><Relationship Id="rId9" Type="http://schemas.openxmlformats.org/officeDocument/2006/relationships/oleObject" Target="../embeddings/oleObject336.bin"/><Relationship Id="rId14" Type="http://schemas.openxmlformats.org/officeDocument/2006/relationships/image" Target="../media/image17.wmf"/><Relationship Id="rId22" Type="http://schemas.openxmlformats.org/officeDocument/2006/relationships/image" Target="../media/image252.wmf"/><Relationship Id="rId27" Type="http://schemas.openxmlformats.org/officeDocument/2006/relationships/oleObject" Target="../embeddings/oleObject352.bin"/><Relationship Id="rId30" Type="http://schemas.openxmlformats.org/officeDocument/2006/relationships/image" Target="../media/image242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wmf"/><Relationship Id="rId3" Type="http://schemas.openxmlformats.org/officeDocument/2006/relationships/oleObject" Target="../embeddings/oleObject353.bin"/><Relationship Id="rId7" Type="http://schemas.openxmlformats.org/officeDocument/2006/relationships/oleObject" Target="../embeddings/oleObject355.bin"/><Relationship Id="rId12" Type="http://schemas.openxmlformats.org/officeDocument/2006/relationships/image" Target="../media/image2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65.wmf"/><Relationship Id="rId11" Type="http://schemas.openxmlformats.org/officeDocument/2006/relationships/oleObject" Target="../embeddings/oleObject357.bin"/><Relationship Id="rId5" Type="http://schemas.openxmlformats.org/officeDocument/2006/relationships/oleObject" Target="../embeddings/oleObject354.bin"/><Relationship Id="rId10" Type="http://schemas.openxmlformats.org/officeDocument/2006/relationships/image" Target="../media/image242.wmf"/><Relationship Id="rId4" Type="http://schemas.openxmlformats.org/officeDocument/2006/relationships/image" Target="../media/image264.wmf"/><Relationship Id="rId9" Type="http://schemas.openxmlformats.org/officeDocument/2006/relationships/oleObject" Target="../embeddings/oleObject35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3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33.e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35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wmf"/><Relationship Id="rId3" Type="http://schemas.openxmlformats.org/officeDocument/2006/relationships/oleObject" Target="../embeddings/oleObject358.bin"/><Relationship Id="rId7" Type="http://schemas.openxmlformats.org/officeDocument/2006/relationships/oleObject" Target="../embeddings/oleObject360.bin"/><Relationship Id="rId12" Type="http://schemas.openxmlformats.org/officeDocument/2006/relationships/image" Target="../media/image2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68.wmf"/><Relationship Id="rId11" Type="http://schemas.openxmlformats.org/officeDocument/2006/relationships/oleObject" Target="../embeddings/oleObject362.bin"/><Relationship Id="rId5" Type="http://schemas.openxmlformats.org/officeDocument/2006/relationships/oleObject" Target="../embeddings/oleObject359.bin"/><Relationship Id="rId10" Type="http://schemas.openxmlformats.org/officeDocument/2006/relationships/image" Target="../media/image242.wmf"/><Relationship Id="rId4" Type="http://schemas.openxmlformats.org/officeDocument/2006/relationships/image" Target="../media/image267.wmf"/><Relationship Id="rId9" Type="http://schemas.openxmlformats.org/officeDocument/2006/relationships/oleObject" Target="../embeddings/oleObject361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wmf"/><Relationship Id="rId3" Type="http://schemas.openxmlformats.org/officeDocument/2006/relationships/oleObject" Target="../embeddings/oleObject363.bin"/><Relationship Id="rId7" Type="http://schemas.openxmlformats.org/officeDocument/2006/relationships/oleObject" Target="../embeddings/oleObject365.bin"/><Relationship Id="rId12" Type="http://schemas.openxmlformats.org/officeDocument/2006/relationships/image" Target="../media/image2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71.wmf"/><Relationship Id="rId11" Type="http://schemas.openxmlformats.org/officeDocument/2006/relationships/oleObject" Target="../embeddings/oleObject367.bin"/><Relationship Id="rId5" Type="http://schemas.openxmlformats.org/officeDocument/2006/relationships/oleObject" Target="../embeddings/oleObject364.bin"/><Relationship Id="rId10" Type="http://schemas.openxmlformats.org/officeDocument/2006/relationships/image" Target="../media/image242.wmf"/><Relationship Id="rId4" Type="http://schemas.openxmlformats.org/officeDocument/2006/relationships/image" Target="../media/image270.wmf"/><Relationship Id="rId9" Type="http://schemas.openxmlformats.org/officeDocument/2006/relationships/oleObject" Target="../embeddings/oleObject366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wmf"/><Relationship Id="rId13" Type="http://schemas.openxmlformats.org/officeDocument/2006/relationships/oleObject" Target="../embeddings/oleObject270.bin"/><Relationship Id="rId18" Type="http://schemas.openxmlformats.org/officeDocument/2006/relationships/image" Target="../media/image105.wmf"/><Relationship Id="rId26" Type="http://schemas.openxmlformats.org/officeDocument/2006/relationships/image" Target="../media/image117.wmf"/><Relationship Id="rId3" Type="http://schemas.openxmlformats.org/officeDocument/2006/relationships/oleObject" Target="../embeddings/oleObject368.bin"/><Relationship Id="rId21" Type="http://schemas.openxmlformats.org/officeDocument/2006/relationships/oleObject" Target="../embeddings/oleObject154.bin"/><Relationship Id="rId7" Type="http://schemas.openxmlformats.org/officeDocument/2006/relationships/oleObject" Target="../embeddings/oleObject370.bin"/><Relationship Id="rId12" Type="http://schemas.openxmlformats.org/officeDocument/2006/relationships/image" Target="../media/image198.wmf"/><Relationship Id="rId17" Type="http://schemas.openxmlformats.org/officeDocument/2006/relationships/oleObject" Target="../embeddings/oleObject152.bin"/><Relationship Id="rId25" Type="http://schemas.openxmlformats.org/officeDocument/2006/relationships/oleObject" Target="../embeddings/oleObject2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4.wmf"/><Relationship Id="rId20" Type="http://schemas.openxmlformats.org/officeDocument/2006/relationships/image" Target="../media/image113.wmf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74.wmf"/><Relationship Id="rId11" Type="http://schemas.openxmlformats.org/officeDocument/2006/relationships/oleObject" Target="../embeddings/oleObject269.bin"/><Relationship Id="rId24" Type="http://schemas.openxmlformats.org/officeDocument/2006/relationships/image" Target="../media/image115.wmf"/><Relationship Id="rId5" Type="http://schemas.openxmlformats.org/officeDocument/2006/relationships/oleObject" Target="../embeddings/oleObject369.bin"/><Relationship Id="rId15" Type="http://schemas.openxmlformats.org/officeDocument/2006/relationships/oleObject" Target="../embeddings/oleObject151.bin"/><Relationship Id="rId23" Type="http://schemas.openxmlformats.org/officeDocument/2006/relationships/oleObject" Target="../embeddings/oleObject371.bin"/><Relationship Id="rId10" Type="http://schemas.openxmlformats.org/officeDocument/2006/relationships/image" Target="../media/image197.wmf"/><Relationship Id="rId19" Type="http://schemas.openxmlformats.org/officeDocument/2006/relationships/oleObject" Target="../embeddings/oleObject153.bin"/><Relationship Id="rId4" Type="http://schemas.openxmlformats.org/officeDocument/2006/relationships/image" Target="../media/image273.wmf"/><Relationship Id="rId9" Type="http://schemas.openxmlformats.org/officeDocument/2006/relationships/oleObject" Target="../embeddings/oleObject268.bin"/><Relationship Id="rId14" Type="http://schemas.openxmlformats.org/officeDocument/2006/relationships/image" Target="../media/image199.wmf"/><Relationship Id="rId22" Type="http://schemas.openxmlformats.org/officeDocument/2006/relationships/image" Target="../media/image114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oleObject" Target="../embeddings/oleObject372.bin"/><Relationship Id="rId7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77.wmf"/><Relationship Id="rId5" Type="http://schemas.openxmlformats.org/officeDocument/2006/relationships/oleObject" Target="../embeddings/oleObject373.bin"/><Relationship Id="rId10" Type="http://schemas.openxmlformats.org/officeDocument/2006/relationships/image" Target="../media/image120.wmf"/><Relationship Id="rId4" Type="http://schemas.openxmlformats.org/officeDocument/2006/relationships/image" Target="../media/image276.wmf"/><Relationship Id="rId9" Type="http://schemas.openxmlformats.org/officeDocument/2006/relationships/oleObject" Target="../embeddings/oleObject160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66.bin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2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7.wmf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67.bin"/><Relationship Id="rId10" Type="http://schemas.openxmlformats.org/officeDocument/2006/relationships/image" Target="../media/image12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26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wmf"/><Relationship Id="rId13" Type="http://schemas.openxmlformats.org/officeDocument/2006/relationships/oleObject" Target="../embeddings/oleObject378.bin"/><Relationship Id="rId3" Type="http://schemas.openxmlformats.org/officeDocument/2006/relationships/oleObject" Target="../embeddings/oleObject372.bin"/><Relationship Id="rId7" Type="http://schemas.openxmlformats.org/officeDocument/2006/relationships/oleObject" Target="../embeddings/oleObject375.bin"/><Relationship Id="rId12" Type="http://schemas.openxmlformats.org/officeDocument/2006/relationships/image" Target="../media/image27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9.wmf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73.wmf"/><Relationship Id="rId11" Type="http://schemas.openxmlformats.org/officeDocument/2006/relationships/oleObject" Target="../embeddings/oleObject377.bin"/><Relationship Id="rId5" Type="http://schemas.openxmlformats.org/officeDocument/2006/relationships/oleObject" Target="../embeddings/oleObject374.bin"/><Relationship Id="rId15" Type="http://schemas.openxmlformats.org/officeDocument/2006/relationships/oleObject" Target="../embeddings/oleObject379.bin"/><Relationship Id="rId10" Type="http://schemas.openxmlformats.org/officeDocument/2006/relationships/image" Target="../media/image275.wmf"/><Relationship Id="rId4" Type="http://schemas.openxmlformats.org/officeDocument/2006/relationships/image" Target="../media/image276.wmf"/><Relationship Id="rId9" Type="http://schemas.openxmlformats.org/officeDocument/2006/relationships/oleObject" Target="../embeddings/oleObject376.bin"/><Relationship Id="rId14" Type="http://schemas.openxmlformats.org/officeDocument/2006/relationships/image" Target="../media/image248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wmf"/><Relationship Id="rId13" Type="http://schemas.openxmlformats.org/officeDocument/2006/relationships/oleObject" Target="../embeddings/oleObject385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380.bin"/><Relationship Id="rId21" Type="http://schemas.openxmlformats.org/officeDocument/2006/relationships/oleObject" Target="../embeddings/oleObject377.bin"/><Relationship Id="rId7" Type="http://schemas.openxmlformats.org/officeDocument/2006/relationships/oleObject" Target="../embeddings/oleObject382.bin"/><Relationship Id="rId12" Type="http://schemas.openxmlformats.org/officeDocument/2006/relationships/image" Target="../media/image282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.wmf"/><Relationship Id="rId20" Type="http://schemas.openxmlformats.org/officeDocument/2006/relationships/image" Target="../media/image17.wmf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384.bin"/><Relationship Id="rId5" Type="http://schemas.openxmlformats.org/officeDocument/2006/relationships/oleObject" Target="../embeddings/oleObject381.bin"/><Relationship Id="rId15" Type="http://schemas.openxmlformats.org/officeDocument/2006/relationships/oleObject" Target="../embeddings/oleObject2.bin"/><Relationship Id="rId10" Type="http://schemas.openxmlformats.org/officeDocument/2006/relationships/image" Target="../media/image281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383.bin"/><Relationship Id="rId14" Type="http://schemas.openxmlformats.org/officeDocument/2006/relationships/image" Target="../media/image283.wmf"/><Relationship Id="rId22" Type="http://schemas.openxmlformats.org/officeDocument/2006/relationships/image" Target="../media/image279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wmf"/><Relationship Id="rId13" Type="http://schemas.openxmlformats.org/officeDocument/2006/relationships/oleObject" Target="../embeddings/oleObject388.bin"/><Relationship Id="rId18" Type="http://schemas.openxmlformats.org/officeDocument/2006/relationships/image" Target="../media/image287.wmf"/><Relationship Id="rId3" Type="http://schemas.openxmlformats.org/officeDocument/2006/relationships/oleObject" Target="../embeddings/oleObject386.bin"/><Relationship Id="rId7" Type="http://schemas.openxmlformats.org/officeDocument/2006/relationships/oleObject" Target="../embeddings/oleObject382.bin"/><Relationship Id="rId12" Type="http://schemas.openxmlformats.org/officeDocument/2006/relationships/image" Target="../media/image282.wmf"/><Relationship Id="rId17" Type="http://schemas.openxmlformats.org/officeDocument/2006/relationships/oleObject" Target="../embeddings/oleObject3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6.wmf"/><Relationship Id="rId20" Type="http://schemas.openxmlformats.org/officeDocument/2006/relationships/image" Target="../media/image288.wmf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83.wmf"/><Relationship Id="rId11" Type="http://schemas.openxmlformats.org/officeDocument/2006/relationships/oleObject" Target="../embeddings/oleObject384.bin"/><Relationship Id="rId5" Type="http://schemas.openxmlformats.org/officeDocument/2006/relationships/oleObject" Target="../embeddings/oleObject387.bin"/><Relationship Id="rId15" Type="http://schemas.openxmlformats.org/officeDocument/2006/relationships/oleObject" Target="../embeddings/oleObject389.bin"/><Relationship Id="rId10" Type="http://schemas.openxmlformats.org/officeDocument/2006/relationships/image" Target="../media/image281.wmf"/><Relationship Id="rId19" Type="http://schemas.openxmlformats.org/officeDocument/2006/relationships/oleObject" Target="../embeddings/oleObject391.bin"/><Relationship Id="rId4" Type="http://schemas.openxmlformats.org/officeDocument/2006/relationships/image" Target="../media/image284.wmf"/><Relationship Id="rId9" Type="http://schemas.openxmlformats.org/officeDocument/2006/relationships/oleObject" Target="../embeddings/oleObject383.bin"/><Relationship Id="rId14" Type="http://schemas.openxmlformats.org/officeDocument/2006/relationships/image" Target="../media/image285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wmf"/><Relationship Id="rId13" Type="http://schemas.openxmlformats.org/officeDocument/2006/relationships/oleObject" Target="../embeddings/oleObject394.bin"/><Relationship Id="rId18" Type="http://schemas.openxmlformats.org/officeDocument/2006/relationships/image" Target="../media/image17.wmf"/><Relationship Id="rId26" Type="http://schemas.openxmlformats.org/officeDocument/2006/relationships/image" Target="../media/image292.wmf"/><Relationship Id="rId3" Type="http://schemas.openxmlformats.org/officeDocument/2006/relationships/oleObject" Target="../embeddings/oleObject380.bin"/><Relationship Id="rId21" Type="http://schemas.openxmlformats.org/officeDocument/2006/relationships/oleObject" Target="../embeddings/oleObject396.bin"/><Relationship Id="rId7" Type="http://schemas.openxmlformats.org/officeDocument/2006/relationships/oleObject" Target="../embeddings/oleObject382.bin"/><Relationship Id="rId12" Type="http://schemas.openxmlformats.org/officeDocument/2006/relationships/image" Target="../media/image282.wmf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3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20" Type="http://schemas.openxmlformats.org/officeDocument/2006/relationships/image" Target="../media/image289.wmf"/><Relationship Id="rId1" Type="http://schemas.openxmlformats.org/officeDocument/2006/relationships/vmlDrawing" Target="../drawings/vmlDrawing58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393.bin"/><Relationship Id="rId24" Type="http://schemas.openxmlformats.org/officeDocument/2006/relationships/image" Target="../media/image291.wmf"/><Relationship Id="rId5" Type="http://schemas.openxmlformats.org/officeDocument/2006/relationships/oleObject" Target="../embeddings/oleObject381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397.bin"/><Relationship Id="rId28" Type="http://schemas.openxmlformats.org/officeDocument/2006/relationships/image" Target="../media/image293.wmf"/><Relationship Id="rId10" Type="http://schemas.openxmlformats.org/officeDocument/2006/relationships/image" Target="../media/image281.wmf"/><Relationship Id="rId19" Type="http://schemas.openxmlformats.org/officeDocument/2006/relationships/oleObject" Target="../embeddings/oleObject395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392.bin"/><Relationship Id="rId14" Type="http://schemas.openxmlformats.org/officeDocument/2006/relationships/image" Target="../media/image283.wmf"/><Relationship Id="rId22" Type="http://schemas.openxmlformats.org/officeDocument/2006/relationships/image" Target="../media/image290.wmf"/><Relationship Id="rId27" Type="http://schemas.openxmlformats.org/officeDocument/2006/relationships/oleObject" Target="../embeddings/oleObject39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5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40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52.wmf"/><Relationship Id="rId3" Type="http://schemas.openxmlformats.org/officeDocument/2006/relationships/oleObject" Target="../embeddings/oleObject57.bin"/><Relationship Id="rId21" Type="http://schemas.openxmlformats.org/officeDocument/2006/relationships/oleObject" Target="../embeddings/oleObject66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65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50.wmf"/><Relationship Id="rId22" Type="http://schemas.openxmlformats.org/officeDocument/2006/relationships/image" Target="../media/image5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D48550BF-3D8F-4E60-A894-67A594F9E17A}"/>
              </a:ext>
            </a:extLst>
          </p:cNvPr>
          <p:cNvSpPr/>
          <p:nvPr/>
        </p:nvSpPr>
        <p:spPr>
          <a:xfrm>
            <a:off x="861601" y="328747"/>
            <a:ext cx="99088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氨分子的双态模型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，已知正交归一化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双态</a:t>
            </a:r>
            <a:r>
              <a:rPr lang="zh-CN" altLang="en-US" sz="2800" dirty="0">
                <a:solidFill>
                  <a:srgbClr val="3333FF"/>
                </a:solidFill>
              </a:rPr>
              <a:t>波函数为           和           ，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ED1FDBE-DE23-4A52-854A-F0DC524D284B}"/>
              </a:ext>
            </a:extLst>
          </p:cNvPr>
          <p:cNvSpPr/>
          <p:nvPr/>
        </p:nvSpPr>
        <p:spPr>
          <a:xfrm>
            <a:off x="1040776" y="2740352"/>
            <a:ext cx="4713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α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为常数。初始时刻波函数为</a:t>
            </a:r>
            <a:endParaRPr lang="zh-CN" altLang="en-US" sz="2800" dirty="0">
              <a:solidFill>
                <a:srgbClr val="009900"/>
              </a:solidFill>
            </a:endParaRP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8210FE03-27A8-49C0-B2CD-6E5662AFAC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33500"/>
              </p:ext>
            </p:extLst>
          </p:nvPr>
        </p:nvGraphicFramePr>
        <p:xfrm>
          <a:off x="5640388" y="2651125"/>
          <a:ext cx="48133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" name="Equation" r:id="rId3" imgW="1892160" imgH="253800" progId="Equation.DSMT4">
                  <p:embed/>
                </p:oleObj>
              </mc:Choice>
              <mc:Fallback>
                <p:oleObj name="Equation" r:id="rId3" imgW="1892160" imgH="2538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0B1E02C-D557-4A0D-876C-2F6F9FDC38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0388" y="2651125"/>
                        <a:ext cx="4813300" cy="644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D010A83E-0195-409A-B6EC-081D4E44BA8B}"/>
              </a:ext>
            </a:extLst>
          </p:cNvPr>
          <p:cNvSpPr/>
          <p:nvPr/>
        </p:nvSpPr>
        <p:spPr>
          <a:xfrm>
            <a:off x="1253136" y="3429000"/>
            <a:ext cx="5919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计算任意时刻波函数                。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643DCB3F-D8E5-461B-A297-8CF9944D93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231"/>
              </p:ext>
            </p:extLst>
          </p:nvPr>
        </p:nvGraphicFramePr>
        <p:xfrm>
          <a:off x="4588879" y="3421801"/>
          <a:ext cx="122713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" name="Equation" r:id="rId5" imgW="482400" imgH="253800" progId="Equation.DSMT4">
                  <p:embed/>
                </p:oleObj>
              </mc:Choice>
              <mc:Fallback>
                <p:oleObj name="Equation" r:id="rId5" imgW="482400" imgH="2538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6475A008-7143-4F27-9A2E-CC2C839F6C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8879" y="3421801"/>
                        <a:ext cx="1227138" cy="644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9999D8EC-A7DA-43E9-8150-3A4EA56AD8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109978"/>
              </p:ext>
            </p:extLst>
          </p:nvPr>
        </p:nvGraphicFramePr>
        <p:xfrm>
          <a:off x="10066249" y="272981"/>
          <a:ext cx="429928" cy="643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A8135E13-A600-459F-916D-DEE2CB48FE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6249" y="272981"/>
                        <a:ext cx="429928" cy="6430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122205F5-F967-431E-BB2F-EBAED07894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451614"/>
              </p:ext>
            </p:extLst>
          </p:nvPr>
        </p:nvGraphicFramePr>
        <p:xfrm>
          <a:off x="1492046" y="687037"/>
          <a:ext cx="468060" cy="64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42167770-E861-4143-9CD1-6ECED033F5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046" y="687037"/>
                        <a:ext cx="468060" cy="6461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9">
            <a:extLst>
              <a:ext uri="{FF2B5EF4-FFF2-40B4-BE49-F238E27FC236}">
                <a16:creationId xmlns:a16="http://schemas.microsoft.com/office/drawing/2014/main" id="{6C585A9C-D230-49D4-8B48-CBF01D4F9E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819652"/>
              </p:ext>
            </p:extLst>
          </p:nvPr>
        </p:nvGraphicFramePr>
        <p:xfrm>
          <a:off x="589649" y="1111027"/>
          <a:ext cx="2836820" cy="1075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" name="Equation" r:id="rId11" imgW="1206360" imgH="457200" progId="Equation.DSMT4">
                  <p:embed/>
                </p:oleObj>
              </mc:Choice>
              <mc:Fallback>
                <p:oleObj name="Equation" r:id="rId11" imgW="1206360" imgH="457200" progId="Equation.DSMT4">
                  <p:embed/>
                  <p:pic>
                    <p:nvPicPr>
                      <p:cNvPr id="9" name="Object 19">
                        <a:extLst>
                          <a:ext uri="{FF2B5EF4-FFF2-40B4-BE49-F238E27FC236}">
                            <a16:creationId xmlns:a16="http://schemas.microsoft.com/office/drawing/2014/main" id="{C4FD2C5A-C8CC-4D53-9774-EDA4043F3B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649" y="1111027"/>
                        <a:ext cx="2836820" cy="1075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9">
            <a:extLst>
              <a:ext uri="{FF2B5EF4-FFF2-40B4-BE49-F238E27FC236}">
                <a16:creationId xmlns:a16="http://schemas.microsoft.com/office/drawing/2014/main" id="{D39E8D4F-F766-4AB2-B8BE-EED0525012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995166"/>
              </p:ext>
            </p:extLst>
          </p:nvPr>
        </p:nvGraphicFramePr>
        <p:xfrm>
          <a:off x="4259760" y="1031718"/>
          <a:ext cx="3349715" cy="125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" name="Equation" r:id="rId13" imgW="1218960" imgH="457200" progId="Equation.DSMT4">
                  <p:embed/>
                </p:oleObj>
              </mc:Choice>
              <mc:Fallback>
                <p:oleObj name="Equation" r:id="rId13" imgW="1218960" imgH="457200" progId="Equation.DSMT4">
                  <p:embed/>
                  <p:pic>
                    <p:nvPicPr>
                      <p:cNvPr id="10" name="Object 19">
                        <a:extLst>
                          <a:ext uri="{FF2B5EF4-FFF2-40B4-BE49-F238E27FC236}">
                            <a16:creationId xmlns:a16="http://schemas.microsoft.com/office/drawing/2014/main" id="{BECE6F6A-1E68-4659-99EC-BC564B5320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760" y="1031718"/>
                        <a:ext cx="3349715" cy="125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9">
            <a:extLst>
              <a:ext uri="{FF2B5EF4-FFF2-40B4-BE49-F238E27FC236}">
                <a16:creationId xmlns:a16="http://schemas.microsoft.com/office/drawing/2014/main" id="{A8B24CF4-7F36-4AD6-820E-E260F4775E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236142"/>
              </p:ext>
            </p:extLst>
          </p:nvPr>
        </p:nvGraphicFramePr>
        <p:xfrm>
          <a:off x="8604650" y="1111027"/>
          <a:ext cx="2923198" cy="1075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" name="Equation" r:id="rId15" imgW="1244520" imgH="457200" progId="Equation.DSMT4">
                  <p:embed/>
                </p:oleObj>
              </mc:Choice>
              <mc:Fallback>
                <p:oleObj name="Equation" r:id="rId15" imgW="1244520" imgH="457200" progId="Equation.DSMT4">
                  <p:embed/>
                  <p:pic>
                    <p:nvPicPr>
                      <p:cNvPr id="11" name="Object 19">
                        <a:extLst>
                          <a:ext uri="{FF2B5EF4-FFF2-40B4-BE49-F238E27FC236}">
                            <a16:creationId xmlns:a16="http://schemas.microsoft.com/office/drawing/2014/main" id="{6C692CF6-CDA9-4B38-BE4E-2DA665A6C1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650" y="1111027"/>
                        <a:ext cx="2923198" cy="1075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9DBBC1F1-132A-4FFE-A44A-363A352254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744723"/>
              </p:ext>
            </p:extLst>
          </p:nvPr>
        </p:nvGraphicFramePr>
        <p:xfrm>
          <a:off x="833438" y="2120900"/>
          <a:ext cx="30813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" name="Equation" r:id="rId17" imgW="1307880" imgH="228600" progId="Equation.DSMT4">
                  <p:embed/>
                </p:oleObj>
              </mc:Choice>
              <mc:Fallback>
                <p:oleObj name="Equation" r:id="rId17" imgW="1307880" imgH="2286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DEAB3E5D-BE60-4308-8ECC-51CA51C304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2120900"/>
                        <a:ext cx="3081337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4CD0909A-CE81-47A8-B8A3-ACFF24EF6A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611695"/>
              </p:ext>
            </p:extLst>
          </p:nvPr>
        </p:nvGraphicFramePr>
        <p:xfrm>
          <a:off x="4741863" y="2111375"/>
          <a:ext cx="31734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" name="Equation" r:id="rId19" imgW="1346040" imgH="228600" progId="Equation.DSMT4">
                  <p:embed/>
                </p:oleObj>
              </mc:Choice>
              <mc:Fallback>
                <p:oleObj name="Equation" r:id="rId19" imgW="1346040" imgH="2286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C436EC5D-B05A-47AD-AF6D-B1DAC48831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863" y="2111375"/>
                        <a:ext cx="3173412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931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11E2620-6613-4871-8AFA-D4D3AE4657ED}"/>
              </a:ext>
            </a:extLst>
          </p:cNvPr>
          <p:cNvSpPr/>
          <p:nvPr/>
        </p:nvSpPr>
        <p:spPr>
          <a:xfrm>
            <a:off x="1769107" y="232063"/>
            <a:ext cx="6176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FF"/>
                </a:solidFill>
              </a:rPr>
              <a:t> </a:t>
            </a:r>
            <a:r>
              <a:rPr lang="zh-CN" altLang="en-US" sz="2800" b="1" dirty="0">
                <a:solidFill>
                  <a:srgbClr val="FF00FF"/>
                </a:solidFill>
              </a:rPr>
              <a:t>厄密算符                                  定义为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1C9A58B-18AD-4EFB-9C75-AAE30F0680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28889"/>
              </p:ext>
            </p:extLst>
          </p:nvPr>
        </p:nvGraphicFramePr>
        <p:xfrm>
          <a:off x="2424217" y="836368"/>
          <a:ext cx="70548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8" name="Equation" r:id="rId3" imgW="1993680" imgH="279360" progId="Equation.DSMT4">
                  <p:embed/>
                </p:oleObj>
              </mc:Choice>
              <mc:Fallback>
                <p:oleObj name="Equation" r:id="rId3" imgW="1993680" imgH="27936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C3FE0498-DD9E-4CD5-ACDF-27C67C57E2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217" y="836368"/>
                        <a:ext cx="7054850" cy="995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5259CB94-BB50-4056-B03D-F7926E54E27C}"/>
              </a:ext>
            </a:extLst>
          </p:cNvPr>
          <p:cNvSpPr/>
          <p:nvPr/>
        </p:nvSpPr>
        <p:spPr>
          <a:xfrm>
            <a:off x="1699947" y="2054050"/>
            <a:ext cx="90172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</a:rPr>
              <a:t>式中      和       分别为在无穷远处趋近于零的任意函数。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8960078-9DC7-46AA-B452-8936B5DDBD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301284"/>
              </p:ext>
            </p:extLst>
          </p:nvPr>
        </p:nvGraphicFramePr>
        <p:xfrm>
          <a:off x="2624901" y="2084534"/>
          <a:ext cx="393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9" name="Equation" r:id="rId5" imgW="139680" imgH="164880" progId="Equation.DSMT4">
                  <p:embed/>
                </p:oleObj>
              </mc:Choice>
              <mc:Fallback>
                <p:oleObj name="Equation" r:id="rId5" imgW="139680" imgH="16488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221B5539-3A6A-4691-B72D-F7F2063F3E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901" y="2084534"/>
                        <a:ext cx="393700" cy="460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E0B9501-B4DF-4633-92B5-6118E70667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77011"/>
              </p:ext>
            </p:extLst>
          </p:nvPr>
        </p:nvGraphicFramePr>
        <p:xfrm>
          <a:off x="3570945" y="2084534"/>
          <a:ext cx="3571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0" name="Equation" r:id="rId7" imgW="126720" imgH="164880" progId="Equation.DSMT4">
                  <p:embed/>
                </p:oleObj>
              </mc:Choice>
              <mc:Fallback>
                <p:oleObj name="Equation" r:id="rId7" imgW="126720" imgH="16488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DFFBBC23-1766-4F5C-A57F-D12350FE70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945" y="2084534"/>
                        <a:ext cx="357188" cy="460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84D3C5A1-920F-40E7-B9D0-82319CC87C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55317"/>
              </p:ext>
            </p:extLst>
          </p:nvPr>
        </p:nvGraphicFramePr>
        <p:xfrm>
          <a:off x="3928133" y="147256"/>
          <a:ext cx="2846388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1" name="Equation" r:id="rId9" imgW="888840" imgH="241200" progId="Equation.DSMT4">
                  <p:embed/>
                </p:oleObj>
              </mc:Choice>
              <mc:Fallback>
                <p:oleObj name="Equation" r:id="rId9" imgW="888840" imgH="24120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82472C99-A76A-46EA-B2C7-731F64D072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8133" y="147256"/>
                        <a:ext cx="2846388" cy="773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00A45826-1DF8-4D2F-840F-E61787E3D1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7499"/>
              </p:ext>
            </p:extLst>
          </p:nvPr>
        </p:nvGraphicFramePr>
        <p:xfrm>
          <a:off x="1129206" y="2795172"/>
          <a:ext cx="3951287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2" name="Equation" r:id="rId11" imgW="1676160" imgH="330120" progId="Equation.DSMT4">
                  <p:embed/>
                </p:oleObj>
              </mc:Choice>
              <mc:Fallback>
                <p:oleObj name="Equation" r:id="rId11" imgW="1676160" imgH="33012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63C44BB-C208-4EEF-81DF-0C04042702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9206" y="2795172"/>
                        <a:ext cx="3951287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C7CE37C-17AF-407C-BDFB-D6AF32DE41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534332"/>
              </p:ext>
            </p:extLst>
          </p:nvPr>
        </p:nvGraphicFramePr>
        <p:xfrm>
          <a:off x="5057775" y="2735263"/>
          <a:ext cx="405765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3" name="Equation" r:id="rId13" imgW="1600200" imgH="330120" progId="Equation.DSMT4">
                  <p:embed/>
                </p:oleObj>
              </mc:Choice>
              <mc:Fallback>
                <p:oleObj name="Equation" r:id="rId13" imgW="1600200" imgH="33012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00A45826-1DF8-4D2F-840F-E61787E3D1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775" y="2735263"/>
                        <a:ext cx="4057650" cy="839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47EC5C1-F2F8-49DD-A2B8-E2550E26E0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140428"/>
              </p:ext>
            </p:extLst>
          </p:nvPr>
        </p:nvGraphicFramePr>
        <p:xfrm>
          <a:off x="1946139" y="3562461"/>
          <a:ext cx="36068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4" name="Equation" r:id="rId15" imgW="1422360" imgH="330120" progId="Equation.DSMT4">
                  <p:embed/>
                </p:oleObj>
              </mc:Choice>
              <mc:Fallback>
                <p:oleObj name="Equation" r:id="rId15" imgW="1422360" imgH="33012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C7CE37C-17AF-407C-BDFB-D6AF32DE41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139" y="3562461"/>
                        <a:ext cx="3606800" cy="839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2C57519C-CD21-432E-8FC0-8600E186CF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804021"/>
              </p:ext>
            </p:extLst>
          </p:nvPr>
        </p:nvGraphicFramePr>
        <p:xfrm>
          <a:off x="1878541" y="4179562"/>
          <a:ext cx="392112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5" name="Equation" r:id="rId17" imgW="1663560" imgH="330120" progId="Equation.DSMT4">
                  <p:embed/>
                </p:oleObj>
              </mc:Choice>
              <mc:Fallback>
                <p:oleObj name="Equation" r:id="rId17" imgW="1663560" imgH="33012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27641970-9CFD-413F-9A2B-B16548990E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541" y="4179562"/>
                        <a:ext cx="3921125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9BC79618-9AE1-4E5D-9424-38B44D165B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21320"/>
              </p:ext>
            </p:extLst>
          </p:nvPr>
        </p:nvGraphicFramePr>
        <p:xfrm>
          <a:off x="788957" y="5027836"/>
          <a:ext cx="4459288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6" name="Equation" r:id="rId19" imgW="1892160" imgH="330120" progId="Equation.DSMT4">
                  <p:embed/>
                </p:oleObj>
              </mc:Choice>
              <mc:Fallback>
                <p:oleObj name="Equation" r:id="rId19" imgW="1892160" imgH="33012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2C57519C-CD21-432E-8FC0-8600E186CF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57" y="5027836"/>
                        <a:ext cx="4459288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E5CC989A-7656-4E74-B829-1083FBECC5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784279"/>
              </p:ext>
            </p:extLst>
          </p:nvPr>
        </p:nvGraphicFramePr>
        <p:xfrm>
          <a:off x="5351327" y="4967511"/>
          <a:ext cx="36068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7" name="Equation" r:id="rId21" imgW="1422360" imgH="330120" progId="Equation.DSMT4">
                  <p:embed/>
                </p:oleObj>
              </mc:Choice>
              <mc:Fallback>
                <p:oleObj name="Equation" r:id="rId21" imgW="1422360" imgH="33012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F47EC5C1-F2F8-49DD-A2B8-E2550E26E0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327" y="4967511"/>
                        <a:ext cx="3606800" cy="839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2059">
            <a:extLst>
              <a:ext uri="{FF2B5EF4-FFF2-40B4-BE49-F238E27FC236}">
                <a16:creationId xmlns:a16="http://schemas.microsoft.com/office/drawing/2014/main" id="{9AC4BBED-A7DD-4371-84E9-5753030B2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430" y="6140831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1A434C14-2F84-4286-BC7B-BD1FD5A577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000358"/>
              </p:ext>
            </p:extLst>
          </p:nvPr>
        </p:nvGraphicFramePr>
        <p:xfrm>
          <a:off x="3106254" y="6140831"/>
          <a:ext cx="14954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8" name="Equation" r:id="rId22" imgW="634680" imgH="241200" progId="Equation.DSMT4">
                  <p:embed/>
                </p:oleObj>
              </mc:Choice>
              <mc:Fallback>
                <p:oleObj name="Equation" r:id="rId22" imgW="634680" imgH="2412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E181A4F9-8B41-49CA-B855-C417C45666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254" y="6140831"/>
                        <a:ext cx="1495425" cy="569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415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37F4481-71E9-48FF-B7F6-27EE16B99302}"/>
              </a:ext>
            </a:extLst>
          </p:cNvPr>
          <p:cNvSpPr/>
          <p:nvPr/>
        </p:nvSpPr>
        <p:spPr>
          <a:xfrm>
            <a:off x="454165" y="256709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矩阵元例子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525519-40C6-472C-92FB-F29822E775F6}"/>
              </a:ext>
            </a:extLst>
          </p:cNvPr>
          <p:cNvSpPr/>
          <p:nvPr/>
        </p:nvSpPr>
        <p:spPr>
          <a:xfrm>
            <a:off x="838216" y="786043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E628C2"/>
                </a:solidFill>
                <a:latin typeface="Calibri" panose="020F0502020204030204" pitchFamily="34" charset="0"/>
              </a:rPr>
              <a:t>正交归一的完备函数系</a:t>
            </a:r>
            <a:r>
              <a:rPr lang="zh-CN" altLang="en-US" sz="2800" b="1" dirty="0">
                <a:solidFill>
                  <a:srgbClr val="3333FF"/>
                </a:solidFill>
                <a:latin typeface="Calibri" panose="020F0502020204030204" pitchFamily="34" charset="0"/>
              </a:rPr>
              <a:t>例子：</a:t>
            </a:r>
          </a:p>
        </p:txBody>
      </p:sp>
      <p:grpSp>
        <p:nvGrpSpPr>
          <p:cNvPr id="7" name="Group 31">
            <a:extLst>
              <a:ext uri="{FF2B5EF4-FFF2-40B4-BE49-F238E27FC236}">
                <a16:creationId xmlns:a16="http://schemas.microsoft.com/office/drawing/2014/main" id="{34D584EA-5D65-45EB-BD83-77E05CA8092E}"/>
              </a:ext>
            </a:extLst>
          </p:cNvPr>
          <p:cNvGrpSpPr>
            <a:grpSpLocks/>
          </p:cNvGrpSpPr>
          <p:nvPr/>
        </p:nvGrpSpPr>
        <p:grpSpPr bwMode="auto">
          <a:xfrm>
            <a:off x="8290495" y="275029"/>
            <a:ext cx="3554413" cy="3187700"/>
            <a:chOff x="3666" y="1726"/>
            <a:chExt cx="2239" cy="2008"/>
          </a:xfrm>
        </p:grpSpPr>
        <p:sp>
          <p:nvSpPr>
            <p:cNvPr id="8" name="Line 32">
              <a:extLst>
                <a:ext uri="{FF2B5EF4-FFF2-40B4-BE49-F238E27FC236}">
                  <a16:creationId xmlns:a16="http://schemas.microsoft.com/office/drawing/2014/main" id="{002A518F-DDA1-45F7-8A41-49FE1D5A77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6" y="3149"/>
              <a:ext cx="19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33">
              <a:extLst>
                <a:ext uri="{FF2B5EF4-FFF2-40B4-BE49-F238E27FC236}">
                  <a16:creationId xmlns:a16="http://schemas.microsoft.com/office/drawing/2014/main" id="{3534CEEC-4848-4A4A-9F78-82025B0C63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0" y="1731"/>
              <a:ext cx="0" cy="1389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37">
              <a:extLst>
                <a:ext uri="{FF2B5EF4-FFF2-40B4-BE49-F238E27FC236}">
                  <a16:creationId xmlns:a16="http://schemas.microsoft.com/office/drawing/2014/main" id="{DFAE0A4D-EAD7-4D8F-97F2-1952B424E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3" y="1726"/>
              <a:ext cx="621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i="1" dirty="0"/>
                <a:t>U</a:t>
              </a:r>
              <a:r>
                <a:rPr kumimoji="1" lang="en-US" altLang="zh-CN" sz="2800" dirty="0"/>
                <a:t>(</a:t>
              </a:r>
              <a:r>
                <a:rPr kumimoji="1" lang="en-US" altLang="zh-CN" sz="2800" i="1" dirty="0"/>
                <a:t>x</a:t>
              </a:r>
              <a:r>
                <a:rPr kumimoji="1" lang="en-US" altLang="zh-CN" sz="2800" dirty="0"/>
                <a:t>)</a:t>
              </a:r>
            </a:p>
          </p:txBody>
        </p:sp>
        <p:sp>
          <p:nvSpPr>
            <p:cNvPr id="11" name="Text Box 38">
              <a:extLst>
                <a:ext uri="{FF2B5EF4-FFF2-40B4-BE49-F238E27FC236}">
                  <a16:creationId xmlns:a16="http://schemas.microsoft.com/office/drawing/2014/main" id="{24A6F151-DA3A-48EC-AED9-AB2F3D698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1" y="3154"/>
              <a:ext cx="320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dirty="0">
                  <a:latin typeface="宋体" panose="02010600030101010101" pitchFamily="2" charset="-122"/>
                </a:rPr>
                <a:t>x</a:t>
              </a:r>
            </a:p>
          </p:txBody>
        </p:sp>
        <p:sp>
          <p:nvSpPr>
            <p:cNvPr id="12" name="Text Box 39">
              <a:extLst>
                <a:ext uri="{FF2B5EF4-FFF2-40B4-BE49-F238E27FC236}">
                  <a16:creationId xmlns:a16="http://schemas.microsoft.com/office/drawing/2014/main" id="{A8715462-7524-401E-9E82-63740FA68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3" y="3375"/>
              <a:ext cx="2032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dirty="0">
                  <a:solidFill>
                    <a:srgbClr val="CC00CC"/>
                  </a:solidFill>
                  <a:latin typeface="宋体" panose="02010600030101010101" pitchFamily="2" charset="-122"/>
                </a:rPr>
                <a:t>无限深方势阱</a:t>
              </a:r>
            </a:p>
          </p:txBody>
        </p:sp>
        <p:graphicFrame>
          <p:nvGraphicFramePr>
            <p:cNvPr id="13" name="Object 40">
              <a:extLst>
                <a:ext uri="{FF2B5EF4-FFF2-40B4-BE49-F238E27FC236}">
                  <a16:creationId xmlns:a16="http://schemas.microsoft.com/office/drawing/2014/main" id="{E49211B7-E90C-4B6B-AF28-662BD4FA6B2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7475540"/>
                </p:ext>
              </p:extLst>
            </p:nvPr>
          </p:nvGraphicFramePr>
          <p:xfrm>
            <a:off x="3860" y="3163"/>
            <a:ext cx="19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04" name="Equation" r:id="rId4" imgW="126725" imgH="177415" progId="Equation.3">
                    <p:embed/>
                  </p:oleObj>
                </mc:Choice>
                <mc:Fallback>
                  <p:oleObj name="Equation" r:id="rId4" imgW="126725" imgH="177415" progId="Equation.3">
                    <p:embed/>
                    <p:pic>
                      <p:nvPicPr>
                        <p:cNvPr id="22" name="Object 40">
                          <a:extLst>
                            <a:ext uri="{FF2B5EF4-FFF2-40B4-BE49-F238E27FC236}">
                              <a16:creationId xmlns:a16="http://schemas.microsoft.com/office/drawing/2014/main" id="{1C425519-FE19-4009-9351-9D151E807A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3163"/>
                          <a:ext cx="19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41">
              <a:extLst>
                <a:ext uri="{FF2B5EF4-FFF2-40B4-BE49-F238E27FC236}">
                  <a16:creationId xmlns:a16="http://schemas.microsoft.com/office/drawing/2014/main" id="{9B4504BC-4297-4F87-9951-859545B01B8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886321"/>
                </p:ext>
              </p:extLst>
            </p:nvPr>
          </p:nvGraphicFramePr>
          <p:xfrm>
            <a:off x="5085" y="3180"/>
            <a:ext cx="19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05" name="Equation" r:id="rId6" imgW="139579" imgH="164957" progId="Equation.3">
                    <p:embed/>
                  </p:oleObj>
                </mc:Choice>
                <mc:Fallback>
                  <p:oleObj name="Equation" r:id="rId6" imgW="139579" imgH="164957" progId="Equation.3">
                    <p:embed/>
                    <p:pic>
                      <p:nvPicPr>
                        <p:cNvPr id="23" name="Object 41">
                          <a:extLst>
                            <a:ext uri="{FF2B5EF4-FFF2-40B4-BE49-F238E27FC236}">
                              <a16:creationId xmlns:a16="http://schemas.microsoft.com/office/drawing/2014/main" id="{C05A3D7A-8915-48B5-8897-F082591978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5" y="3180"/>
                          <a:ext cx="193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Line 42">
              <a:extLst>
                <a:ext uri="{FF2B5EF4-FFF2-40B4-BE49-F238E27FC236}">
                  <a16:creationId xmlns:a16="http://schemas.microsoft.com/office/drawing/2014/main" id="{4497965E-34FF-4C4D-9CCF-0955F95C85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27" y="2014"/>
              <a:ext cx="0" cy="113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43">
              <a:extLst>
                <a:ext uri="{FF2B5EF4-FFF2-40B4-BE49-F238E27FC236}">
                  <a16:creationId xmlns:a16="http://schemas.microsoft.com/office/drawing/2014/main" id="{9F0C62EE-F806-4C60-BB88-F646916FC8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5" y="1981"/>
              <a:ext cx="0" cy="11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" name="Line 43">
            <a:extLst>
              <a:ext uri="{FF2B5EF4-FFF2-40B4-BE49-F238E27FC236}">
                <a16:creationId xmlns:a16="http://schemas.microsoft.com/office/drawing/2014/main" id="{A19B65CB-3D00-4192-856D-6D320151CC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88163" y="2537216"/>
            <a:ext cx="1915622" cy="115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39" descr="浅色上对角线">
            <a:extLst>
              <a:ext uri="{FF2B5EF4-FFF2-40B4-BE49-F238E27FC236}">
                <a16:creationId xmlns:a16="http://schemas.microsoft.com/office/drawing/2014/main" id="{0E802C67-D812-4135-9F06-3166AD3AB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1482" y="161580"/>
            <a:ext cx="358946" cy="2369229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19" name="Rectangle 39" descr="浅色上对角线">
            <a:extLst>
              <a:ext uri="{FF2B5EF4-FFF2-40B4-BE49-F238E27FC236}">
                <a16:creationId xmlns:a16="http://schemas.microsoft.com/office/drawing/2014/main" id="{B2300726-C981-4992-9BD3-42F537914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7757" y="301014"/>
            <a:ext cx="507999" cy="221704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0" name="Object 44">
            <a:extLst>
              <a:ext uri="{FF2B5EF4-FFF2-40B4-BE49-F238E27FC236}">
                <a16:creationId xmlns:a16="http://schemas.microsoft.com/office/drawing/2014/main" id="{4978A996-56AF-4E67-AF55-1E0662F4F4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23150"/>
              </p:ext>
            </p:extLst>
          </p:nvPr>
        </p:nvGraphicFramePr>
        <p:xfrm>
          <a:off x="7445092" y="855129"/>
          <a:ext cx="1165858" cy="4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06" name="Equation" r:id="rId8" imgW="431640" imgH="177480" progId="Equation.DSMT4">
                  <p:embed/>
                </p:oleObj>
              </mc:Choice>
              <mc:Fallback>
                <p:oleObj name="Equation" r:id="rId8" imgW="431640" imgH="177480" progId="Equation.DSMT4">
                  <p:embed/>
                  <p:pic>
                    <p:nvPicPr>
                      <p:cNvPr id="29" name="Object 44">
                        <a:extLst>
                          <a:ext uri="{FF2B5EF4-FFF2-40B4-BE49-F238E27FC236}">
                            <a16:creationId xmlns:a16="http://schemas.microsoft.com/office/drawing/2014/main" id="{9C60F373-B66A-47BD-8FD4-D9BAD98264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092" y="855129"/>
                        <a:ext cx="1165858" cy="4973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4">
            <a:extLst>
              <a:ext uri="{FF2B5EF4-FFF2-40B4-BE49-F238E27FC236}">
                <a16:creationId xmlns:a16="http://schemas.microsoft.com/office/drawing/2014/main" id="{C25A6D19-6657-4573-B8A8-8A813FC6A0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216136"/>
              </p:ext>
            </p:extLst>
          </p:nvPr>
        </p:nvGraphicFramePr>
        <p:xfrm>
          <a:off x="10777620" y="888174"/>
          <a:ext cx="1165858" cy="4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07" name="Equation" r:id="rId10" imgW="431640" imgH="177480" progId="Equation.DSMT4">
                  <p:embed/>
                </p:oleObj>
              </mc:Choice>
              <mc:Fallback>
                <p:oleObj name="Equation" r:id="rId10" imgW="431640" imgH="177480" progId="Equation.DSMT4">
                  <p:embed/>
                  <p:pic>
                    <p:nvPicPr>
                      <p:cNvPr id="30" name="Object 44">
                        <a:extLst>
                          <a:ext uri="{FF2B5EF4-FFF2-40B4-BE49-F238E27FC236}">
                            <a16:creationId xmlns:a16="http://schemas.microsoft.com/office/drawing/2014/main" id="{41CED3A6-9214-4E07-AB03-86FD306EDE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7620" y="888174"/>
                        <a:ext cx="1165858" cy="4973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4">
            <a:extLst>
              <a:ext uri="{FF2B5EF4-FFF2-40B4-BE49-F238E27FC236}">
                <a16:creationId xmlns:a16="http://schemas.microsoft.com/office/drawing/2014/main" id="{8FB269EB-1B43-4829-8E4C-8E027753AE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076812"/>
              </p:ext>
            </p:extLst>
          </p:nvPr>
        </p:nvGraphicFramePr>
        <p:xfrm>
          <a:off x="9159766" y="1962999"/>
          <a:ext cx="106203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08" name="Equation" r:id="rId11" imgW="393480" imgH="177480" progId="Equation.DSMT4">
                  <p:embed/>
                </p:oleObj>
              </mc:Choice>
              <mc:Fallback>
                <p:oleObj name="Equation" r:id="rId11" imgW="393480" imgH="177480" progId="Equation.DSMT4">
                  <p:embed/>
                  <p:pic>
                    <p:nvPicPr>
                      <p:cNvPr id="31" name="Object 44">
                        <a:extLst>
                          <a:ext uri="{FF2B5EF4-FFF2-40B4-BE49-F238E27FC236}">
                            <a16:creationId xmlns:a16="http://schemas.microsoft.com/office/drawing/2014/main" id="{B5A110AF-7399-45F1-9668-EDAB90E351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766" y="1962999"/>
                        <a:ext cx="1062038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8">
            <a:extLst>
              <a:ext uri="{FF2B5EF4-FFF2-40B4-BE49-F238E27FC236}">
                <a16:creationId xmlns:a16="http://schemas.microsoft.com/office/drawing/2014/main" id="{96621379-D892-461E-BE5B-E7EDE8E57E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627857"/>
              </p:ext>
            </p:extLst>
          </p:nvPr>
        </p:nvGraphicFramePr>
        <p:xfrm>
          <a:off x="1404829" y="1120211"/>
          <a:ext cx="6446837" cy="191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09" name="Equation" r:id="rId13" imgW="2349360" imgH="685800" progId="Equation.DSMT4">
                  <p:embed/>
                </p:oleObj>
              </mc:Choice>
              <mc:Fallback>
                <p:oleObj name="Equation" r:id="rId13" imgW="2349360" imgH="685800" progId="Equation.DSMT4">
                  <p:embed/>
                  <p:pic>
                    <p:nvPicPr>
                      <p:cNvPr id="32" name="Object 8">
                        <a:extLst>
                          <a:ext uri="{FF2B5EF4-FFF2-40B4-BE49-F238E27FC236}">
                            <a16:creationId xmlns:a16="http://schemas.microsoft.com/office/drawing/2014/main" id="{F119133B-F8D4-445C-B51E-B59CF01C1B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829" y="1120211"/>
                        <a:ext cx="6446837" cy="191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350DCB33-006C-4BB1-9153-A38D2C699B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793831"/>
              </p:ext>
            </p:extLst>
          </p:nvPr>
        </p:nvGraphicFramePr>
        <p:xfrm>
          <a:off x="2376074" y="2850295"/>
          <a:ext cx="2252173" cy="717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10" name="Equation" r:id="rId15" imgW="634680" imgH="203040" progId="Equation.DSMT4">
                  <p:embed/>
                </p:oleObj>
              </mc:Choice>
              <mc:Fallback>
                <p:oleObj name="Equation" r:id="rId15" imgW="634680" imgH="20304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7BCC9827-96C0-4D0B-A64A-8AD2D50045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074" y="2850295"/>
                        <a:ext cx="2252173" cy="7170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6">
            <a:extLst>
              <a:ext uri="{FF2B5EF4-FFF2-40B4-BE49-F238E27FC236}">
                <a16:creationId xmlns:a16="http://schemas.microsoft.com/office/drawing/2014/main" id="{F12E17A8-A023-4FBA-B0F4-838F0C2C48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25788"/>
              </p:ext>
            </p:extLst>
          </p:nvPr>
        </p:nvGraphicFramePr>
        <p:xfrm>
          <a:off x="564476" y="3552427"/>
          <a:ext cx="633730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11" name="Equation" r:id="rId17" imgW="2457542" imgH="352533" progId="Equation.3">
                  <p:embed/>
                </p:oleObj>
              </mc:Choice>
              <mc:Fallback>
                <p:oleObj name="Equation" r:id="rId17" imgW="2457542" imgH="352533" progId="Equation.3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476" y="3552427"/>
                        <a:ext cx="6337300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Group 31">
            <a:extLst>
              <a:ext uri="{FF2B5EF4-FFF2-40B4-BE49-F238E27FC236}">
                <a16:creationId xmlns:a16="http://schemas.microsoft.com/office/drawing/2014/main" id="{B0212303-376F-4C4F-A4D6-87371563D399}"/>
              </a:ext>
            </a:extLst>
          </p:cNvPr>
          <p:cNvGrpSpPr>
            <a:grpSpLocks/>
          </p:cNvGrpSpPr>
          <p:nvPr/>
        </p:nvGrpSpPr>
        <p:grpSpPr bwMode="auto">
          <a:xfrm>
            <a:off x="8311482" y="3851913"/>
            <a:ext cx="3452813" cy="3033713"/>
            <a:chOff x="3666" y="1726"/>
            <a:chExt cx="2175" cy="1911"/>
          </a:xfrm>
        </p:grpSpPr>
        <p:sp>
          <p:nvSpPr>
            <p:cNvPr id="48" name="Line 32">
              <a:extLst>
                <a:ext uri="{FF2B5EF4-FFF2-40B4-BE49-F238E27FC236}">
                  <a16:creationId xmlns:a16="http://schemas.microsoft.com/office/drawing/2014/main" id="{062B1AA6-9B42-404E-849C-D9FD9177EA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6" y="3149"/>
              <a:ext cx="19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33">
              <a:extLst>
                <a:ext uri="{FF2B5EF4-FFF2-40B4-BE49-F238E27FC236}">
                  <a16:creationId xmlns:a16="http://schemas.microsoft.com/office/drawing/2014/main" id="{284AE673-1E3D-46C4-916D-04EFEF7729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0" y="1731"/>
              <a:ext cx="0" cy="1389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Text Box 37">
              <a:extLst>
                <a:ext uri="{FF2B5EF4-FFF2-40B4-BE49-F238E27FC236}">
                  <a16:creationId xmlns:a16="http://schemas.microsoft.com/office/drawing/2014/main" id="{F662FF95-B0ED-43C4-9BC0-D7699AEAB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3" y="1726"/>
              <a:ext cx="621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i="1" dirty="0"/>
                <a:t>U</a:t>
              </a:r>
              <a:r>
                <a:rPr kumimoji="1" lang="en-US" altLang="zh-CN" sz="2800" dirty="0"/>
                <a:t>(</a:t>
              </a:r>
              <a:r>
                <a:rPr kumimoji="1" lang="en-US" altLang="zh-CN" sz="2800" i="1" dirty="0"/>
                <a:t>x</a:t>
              </a:r>
              <a:r>
                <a:rPr kumimoji="1" lang="en-US" altLang="zh-CN" sz="2800" dirty="0"/>
                <a:t>)</a:t>
              </a:r>
            </a:p>
          </p:txBody>
        </p:sp>
        <p:sp>
          <p:nvSpPr>
            <p:cNvPr id="51" name="Text Box 38">
              <a:extLst>
                <a:ext uri="{FF2B5EF4-FFF2-40B4-BE49-F238E27FC236}">
                  <a16:creationId xmlns:a16="http://schemas.microsoft.com/office/drawing/2014/main" id="{B55C1ABD-558D-4C6A-BFFC-74E024114A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1" y="3154"/>
              <a:ext cx="320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dirty="0">
                  <a:latin typeface="宋体" panose="02010600030101010101" pitchFamily="2" charset="-122"/>
                </a:rPr>
                <a:t>x</a:t>
              </a:r>
            </a:p>
          </p:txBody>
        </p:sp>
        <p:graphicFrame>
          <p:nvGraphicFramePr>
            <p:cNvPr id="52" name="Object 40">
              <a:extLst>
                <a:ext uri="{FF2B5EF4-FFF2-40B4-BE49-F238E27FC236}">
                  <a16:creationId xmlns:a16="http://schemas.microsoft.com/office/drawing/2014/main" id="{89A831EA-35C9-4C3E-A257-621F257B5B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902722"/>
                </p:ext>
              </p:extLst>
            </p:nvPr>
          </p:nvGraphicFramePr>
          <p:xfrm>
            <a:off x="3860" y="3163"/>
            <a:ext cx="19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12" name="Equation" r:id="rId4" imgW="126725" imgH="177415" progId="Equation.3">
                    <p:embed/>
                  </p:oleObj>
                </mc:Choice>
                <mc:Fallback>
                  <p:oleObj name="Equation" r:id="rId4" imgW="126725" imgH="177415" progId="Equation.3">
                    <p:embed/>
                    <p:pic>
                      <p:nvPicPr>
                        <p:cNvPr id="31" name="Object 40">
                          <a:extLst>
                            <a:ext uri="{FF2B5EF4-FFF2-40B4-BE49-F238E27FC236}">
                              <a16:creationId xmlns:a16="http://schemas.microsoft.com/office/drawing/2014/main" id="{8C6166AD-4061-48E8-B97E-C86D96D0F2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3163"/>
                          <a:ext cx="19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41">
              <a:extLst>
                <a:ext uri="{FF2B5EF4-FFF2-40B4-BE49-F238E27FC236}">
                  <a16:creationId xmlns:a16="http://schemas.microsoft.com/office/drawing/2014/main" id="{DC7A9795-1DC1-4E45-8AF7-8FD1C34D918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5478722"/>
                </p:ext>
              </p:extLst>
            </p:nvPr>
          </p:nvGraphicFramePr>
          <p:xfrm>
            <a:off x="5085" y="3180"/>
            <a:ext cx="19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13" name="Equation" r:id="rId6" imgW="139579" imgH="164957" progId="Equation.3">
                    <p:embed/>
                  </p:oleObj>
                </mc:Choice>
                <mc:Fallback>
                  <p:oleObj name="Equation" r:id="rId6" imgW="139579" imgH="164957" progId="Equation.3">
                    <p:embed/>
                    <p:pic>
                      <p:nvPicPr>
                        <p:cNvPr id="32" name="Object 41">
                          <a:extLst>
                            <a:ext uri="{FF2B5EF4-FFF2-40B4-BE49-F238E27FC236}">
                              <a16:creationId xmlns:a16="http://schemas.microsoft.com/office/drawing/2014/main" id="{2D7A7026-00F3-44D5-ADEA-0058CDAFE17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5" y="3180"/>
                          <a:ext cx="193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Line 42">
              <a:extLst>
                <a:ext uri="{FF2B5EF4-FFF2-40B4-BE49-F238E27FC236}">
                  <a16:creationId xmlns:a16="http://schemas.microsoft.com/office/drawing/2014/main" id="{F8D20E39-EAEF-4A38-8516-9C7BDD84EC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21" y="1838"/>
              <a:ext cx="11" cy="59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43">
              <a:extLst>
                <a:ext uri="{FF2B5EF4-FFF2-40B4-BE49-F238E27FC236}">
                  <a16:creationId xmlns:a16="http://schemas.microsoft.com/office/drawing/2014/main" id="{0D586291-D87F-4F05-8937-B0D4E5AE8E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5" y="1981"/>
              <a:ext cx="0" cy="11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" name="Line 43">
            <a:extLst>
              <a:ext uri="{FF2B5EF4-FFF2-40B4-BE49-F238E27FC236}">
                <a16:creationId xmlns:a16="http://schemas.microsoft.com/office/drawing/2014/main" id="{E6CBF489-7158-4F58-BE3A-A0574BB304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09150" y="4973878"/>
            <a:ext cx="1911849" cy="115176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Rectangle 39" descr="浅色上对角线">
            <a:extLst>
              <a:ext uri="{FF2B5EF4-FFF2-40B4-BE49-F238E27FC236}">
                <a16:creationId xmlns:a16="http://schemas.microsoft.com/office/drawing/2014/main" id="{4AF2359D-91ED-4AE1-8E88-2A6B3F8BD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469" y="3738464"/>
            <a:ext cx="358946" cy="2369229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58" name="Rectangle 39" descr="浅色上对角线">
            <a:extLst>
              <a:ext uri="{FF2B5EF4-FFF2-40B4-BE49-F238E27FC236}">
                <a16:creationId xmlns:a16="http://schemas.microsoft.com/office/drawing/2014/main" id="{743173F9-D971-46BC-91E1-EB65A8584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8744" y="3877898"/>
            <a:ext cx="507999" cy="221704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59" name="Object 44">
            <a:extLst>
              <a:ext uri="{FF2B5EF4-FFF2-40B4-BE49-F238E27FC236}">
                <a16:creationId xmlns:a16="http://schemas.microsoft.com/office/drawing/2014/main" id="{1A8E9C9F-D3D3-4546-BB46-53F696DB71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269639"/>
              </p:ext>
            </p:extLst>
          </p:nvPr>
        </p:nvGraphicFramePr>
        <p:xfrm>
          <a:off x="7466079" y="4432013"/>
          <a:ext cx="1165858" cy="4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14" name="Equation" r:id="rId8" imgW="431640" imgH="177480" progId="Equation.DSMT4">
                  <p:embed/>
                </p:oleObj>
              </mc:Choice>
              <mc:Fallback>
                <p:oleObj name="Equation" r:id="rId8" imgW="431640" imgH="177480" progId="Equation.DSMT4">
                  <p:embed/>
                  <p:pic>
                    <p:nvPicPr>
                      <p:cNvPr id="38" name="Object 44">
                        <a:extLst>
                          <a:ext uri="{FF2B5EF4-FFF2-40B4-BE49-F238E27FC236}">
                            <a16:creationId xmlns:a16="http://schemas.microsoft.com/office/drawing/2014/main" id="{3E116528-78DC-43A8-8AE5-D78E3A68A4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6079" y="4432013"/>
                        <a:ext cx="1165858" cy="4973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44">
            <a:extLst>
              <a:ext uri="{FF2B5EF4-FFF2-40B4-BE49-F238E27FC236}">
                <a16:creationId xmlns:a16="http://schemas.microsoft.com/office/drawing/2014/main" id="{96A91E2C-04C5-4243-9913-537EC04B53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251435"/>
              </p:ext>
            </p:extLst>
          </p:nvPr>
        </p:nvGraphicFramePr>
        <p:xfrm>
          <a:off x="10798607" y="4465058"/>
          <a:ext cx="1165858" cy="4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15" name="Equation" r:id="rId10" imgW="431640" imgH="177480" progId="Equation.DSMT4">
                  <p:embed/>
                </p:oleObj>
              </mc:Choice>
              <mc:Fallback>
                <p:oleObj name="Equation" r:id="rId10" imgW="431640" imgH="177480" progId="Equation.DSMT4">
                  <p:embed/>
                  <p:pic>
                    <p:nvPicPr>
                      <p:cNvPr id="39" name="Object 44">
                        <a:extLst>
                          <a:ext uri="{FF2B5EF4-FFF2-40B4-BE49-F238E27FC236}">
                            <a16:creationId xmlns:a16="http://schemas.microsoft.com/office/drawing/2014/main" id="{8649DE00-DD03-416B-8689-4A8031F89E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8607" y="4465058"/>
                        <a:ext cx="1165858" cy="4973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44">
            <a:extLst>
              <a:ext uri="{FF2B5EF4-FFF2-40B4-BE49-F238E27FC236}">
                <a16:creationId xmlns:a16="http://schemas.microsoft.com/office/drawing/2014/main" id="{A6F12878-6360-423E-BF65-96DD780515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880239"/>
              </p:ext>
            </p:extLst>
          </p:nvPr>
        </p:nvGraphicFramePr>
        <p:xfrm>
          <a:off x="8904365" y="4809181"/>
          <a:ext cx="12668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16" name="Equation" r:id="rId19" imgW="469800" imgH="177480" progId="Equation.DSMT4">
                  <p:embed/>
                </p:oleObj>
              </mc:Choice>
              <mc:Fallback>
                <p:oleObj name="Equation" r:id="rId19" imgW="469800" imgH="177480" progId="Equation.DSMT4">
                  <p:embed/>
                  <p:pic>
                    <p:nvPicPr>
                      <p:cNvPr id="40" name="Object 44">
                        <a:extLst>
                          <a:ext uri="{FF2B5EF4-FFF2-40B4-BE49-F238E27FC236}">
                            <a16:creationId xmlns:a16="http://schemas.microsoft.com/office/drawing/2014/main" id="{3CC11D69-8141-4AA9-8F4C-DC724C4982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4365" y="4809181"/>
                        <a:ext cx="12668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44">
            <a:extLst>
              <a:ext uri="{FF2B5EF4-FFF2-40B4-BE49-F238E27FC236}">
                <a16:creationId xmlns:a16="http://schemas.microsoft.com/office/drawing/2014/main" id="{5D287B93-10FF-4B81-A0D2-B42647A84E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54257"/>
              </p:ext>
            </p:extLst>
          </p:nvPr>
        </p:nvGraphicFramePr>
        <p:xfrm>
          <a:off x="1478042" y="4485213"/>
          <a:ext cx="4437062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17" name="Equation" r:id="rId21" imgW="1676160" imgH="457200" progId="Equation.DSMT4">
                  <p:embed/>
                </p:oleObj>
              </mc:Choice>
              <mc:Fallback>
                <p:oleObj name="Equation" r:id="rId21" imgW="1676160" imgH="457200" progId="Equation.DSMT4">
                  <p:embed/>
                  <p:pic>
                    <p:nvPicPr>
                      <p:cNvPr id="43" name="Object 44">
                        <a:extLst>
                          <a:ext uri="{FF2B5EF4-FFF2-40B4-BE49-F238E27FC236}">
                            <a16:creationId xmlns:a16="http://schemas.microsoft.com/office/drawing/2014/main" id="{5F3A1766-BB40-4F28-ABCF-9807F04626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8042" y="4485213"/>
                        <a:ext cx="4437062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矩形 62">
            <a:extLst>
              <a:ext uri="{FF2B5EF4-FFF2-40B4-BE49-F238E27FC236}">
                <a16:creationId xmlns:a16="http://schemas.microsoft.com/office/drawing/2014/main" id="{111C461C-B067-4E18-8ACF-CEB89898AEC0}"/>
              </a:ext>
            </a:extLst>
          </p:cNvPr>
          <p:cNvSpPr/>
          <p:nvPr/>
        </p:nvSpPr>
        <p:spPr>
          <a:xfrm>
            <a:off x="672938" y="6160138"/>
            <a:ext cx="2528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为常数。计算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graphicFrame>
        <p:nvGraphicFramePr>
          <p:cNvPr id="64" name="对象 63">
            <a:extLst>
              <a:ext uri="{FF2B5EF4-FFF2-40B4-BE49-F238E27FC236}">
                <a16:creationId xmlns:a16="http://schemas.microsoft.com/office/drawing/2014/main" id="{584C876E-5562-45E5-8D14-4DC8BDE16C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383847"/>
              </p:ext>
            </p:extLst>
          </p:nvPr>
        </p:nvGraphicFramePr>
        <p:xfrm>
          <a:off x="3397316" y="5957731"/>
          <a:ext cx="4068763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18" name="Equation" r:id="rId23" imgW="1726920" imgH="330120" progId="Equation.DSMT4">
                  <p:embed/>
                </p:oleObj>
              </mc:Choice>
              <mc:Fallback>
                <p:oleObj name="Equation" r:id="rId23" imgW="1726920" imgH="330120" progId="Equation.DSMT4">
                  <p:embed/>
                  <p:pic>
                    <p:nvPicPr>
                      <p:cNvPr id="45" name="对象 44">
                        <a:extLst>
                          <a:ext uri="{FF2B5EF4-FFF2-40B4-BE49-F238E27FC236}">
                            <a16:creationId xmlns:a16="http://schemas.microsoft.com/office/drawing/2014/main" id="{59B12F95-486B-46EB-8647-967AED9D63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316" y="5957731"/>
                        <a:ext cx="4068763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245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56" grpId="0" animBg="1"/>
      <p:bldP spid="57" grpId="0" animBg="1"/>
      <p:bldP spid="58" grpId="0" animBg="1"/>
      <p:bldP spid="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>
            <a:extLst>
              <a:ext uri="{FF2B5EF4-FFF2-40B4-BE49-F238E27FC236}">
                <a16:creationId xmlns:a16="http://schemas.microsoft.com/office/drawing/2014/main" id="{B039D3A8-7AB9-41B3-8A77-7241083BC7C5}"/>
              </a:ext>
            </a:extLst>
          </p:cNvPr>
          <p:cNvGrpSpPr>
            <a:grpSpLocks/>
          </p:cNvGrpSpPr>
          <p:nvPr/>
        </p:nvGrpSpPr>
        <p:grpSpPr bwMode="auto">
          <a:xfrm>
            <a:off x="8356453" y="456641"/>
            <a:ext cx="3452813" cy="3033713"/>
            <a:chOff x="3666" y="1726"/>
            <a:chExt cx="2175" cy="1911"/>
          </a:xfrm>
        </p:grpSpPr>
        <p:sp>
          <p:nvSpPr>
            <p:cNvPr id="3" name="Line 32">
              <a:extLst>
                <a:ext uri="{FF2B5EF4-FFF2-40B4-BE49-F238E27FC236}">
                  <a16:creationId xmlns:a16="http://schemas.microsoft.com/office/drawing/2014/main" id="{0C966DB9-6DDD-4E9C-9450-092BA86B2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6" y="3149"/>
              <a:ext cx="19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Line 33">
              <a:extLst>
                <a:ext uri="{FF2B5EF4-FFF2-40B4-BE49-F238E27FC236}">
                  <a16:creationId xmlns:a16="http://schemas.microsoft.com/office/drawing/2014/main" id="{53F1C0C6-6D8A-48B3-A604-7994E492CA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0" y="1731"/>
              <a:ext cx="0" cy="1389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Text Box 37">
              <a:extLst>
                <a:ext uri="{FF2B5EF4-FFF2-40B4-BE49-F238E27FC236}">
                  <a16:creationId xmlns:a16="http://schemas.microsoft.com/office/drawing/2014/main" id="{9DC4539F-D449-40CF-AE84-8C512C31C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3" y="1726"/>
              <a:ext cx="621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i="1" dirty="0"/>
                <a:t>U</a:t>
              </a:r>
              <a:r>
                <a:rPr kumimoji="1" lang="en-US" altLang="zh-CN" sz="2800" dirty="0"/>
                <a:t>(</a:t>
              </a:r>
              <a:r>
                <a:rPr kumimoji="1" lang="en-US" altLang="zh-CN" sz="2800" i="1" dirty="0"/>
                <a:t>x</a:t>
              </a:r>
              <a:r>
                <a:rPr kumimoji="1" lang="en-US" altLang="zh-CN" sz="2800" dirty="0"/>
                <a:t>)</a:t>
              </a:r>
            </a:p>
          </p:txBody>
        </p:sp>
        <p:sp>
          <p:nvSpPr>
            <p:cNvPr id="6" name="Text Box 38">
              <a:extLst>
                <a:ext uri="{FF2B5EF4-FFF2-40B4-BE49-F238E27FC236}">
                  <a16:creationId xmlns:a16="http://schemas.microsoft.com/office/drawing/2014/main" id="{84BB8B77-72F4-45B9-B7FD-0087D5634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1" y="3154"/>
              <a:ext cx="320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dirty="0">
                  <a:latin typeface="宋体" panose="02010600030101010101" pitchFamily="2" charset="-122"/>
                </a:rPr>
                <a:t>x</a:t>
              </a:r>
            </a:p>
          </p:txBody>
        </p:sp>
        <p:graphicFrame>
          <p:nvGraphicFramePr>
            <p:cNvPr id="7" name="Object 40">
              <a:extLst>
                <a:ext uri="{FF2B5EF4-FFF2-40B4-BE49-F238E27FC236}">
                  <a16:creationId xmlns:a16="http://schemas.microsoft.com/office/drawing/2014/main" id="{C3A705D0-E60A-4608-A7C8-563231DD9F2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4868584"/>
                </p:ext>
              </p:extLst>
            </p:nvPr>
          </p:nvGraphicFramePr>
          <p:xfrm>
            <a:off x="3860" y="3163"/>
            <a:ext cx="19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64" name="Equation" r:id="rId3" imgW="126725" imgH="177415" progId="Equation.3">
                    <p:embed/>
                  </p:oleObj>
                </mc:Choice>
                <mc:Fallback>
                  <p:oleObj name="Equation" r:id="rId3" imgW="126725" imgH="177415" progId="Equation.3">
                    <p:embed/>
                    <p:pic>
                      <p:nvPicPr>
                        <p:cNvPr id="31" name="Object 40">
                          <a:extLst>
                            <a:ext uri="{FF2B5EF4-FFF2-40B4-BE49-F238E27FC236}">
                              <a16:creationId xmlns:a16="http://schemas.microsoft.com/office/drawing/2014/main" id="{8C6166AD-4061-48E8-B97E-C86D96D0F2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3163"/>
                          <a:ext cx="19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41">
              <a:extLst>
                <a:ext uri="{FF2B5EF4-FFF2-40B4-BE49-F238E27FC236}">
                  <a16:creationId xmlns:a16="http://schemas.microsoft.com/office/drawing/2014/main" id="{7C0F6D6C-02EE-4965-AE08-D2F64B3AEF5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9928382"/>
                </p:ext>
              </p:extLst>
            </p:nvPr>
          </p:nvGraphicFramePr>
          <p:xfrm>
            <a:off x="5085" y="3180"/>
            <a:ext cx="19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65" name="Equation" r:id="rId5" imgW="139579" imgH="164957" progId="Equation.3">
                    <p:embed/>
                  </p:oleObj>
                </mc:Choice>
                <mc:Fallback>
                  <p:oleObj name="Equation" r:id="rId5" imgW="139579" imgH="164957" progId="Equation.3">
                    <p:embed/>
                    <p:pic>
                      <p:nvPicPr>
                        <p:cNvPr id="32" name="Object 41">
                          <a:extLst>
                            <a:ext uri="{FF2B5EF4-FFF2-40B4-BE49-F238E27FC236}">
                              <a16:creationId xmlns:a16="http://schemas.microsoft.com/office/drawing/2014/main" id="{2D7A7026-00F3-44D5-ADEA-0058CDAFE17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5" y="3180"/>
                          <a:ext cx="193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42">
              <a:extLst>
                <a:ext uri="{FF2B5EF4-FFF2-40B4-BE49-F238E27FC236}">
                  <a16:creationId xmlns:a16="http://schemas.microsoft.com/office/drawing/2014/main" id="{75C027EA-A8DE-4981-908F-58044A07FA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21" y="1838"/>
              <a:ext cx="11" cy="59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43">
              <a:extLst>
                <a:ext uri="{FF2B5EF4-FFF2-40B4-BE49-F238E27FC236}">
                  <a16:creationId xmlns:a16="http://schemas.microsoft.com/office/drawing/2014/main" id="{AC53402E-4DEF-42DF-8CB3-F4DC253CD7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5" y="1981"/>
              <a:ext cx="0" cy="11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Line 43">
            <a:extLst>
              <a:ext uri="{FF2B5EF4-FFF2-40B4-BE49-F238E27FC236}">
                <a16:creationId xmlns:a16="http://schemas.microsoft.com/office/drawing/2014/main" id="{26A0408B-F0CA-4D94-92AE-D2530B88A6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54121" y="1578606"/>
            <a:ext cx="1911849" cy="115176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39" descr="浅色上对角线">
            <a:extLst>
              <a:ext uri="{FF2B5EF4-FFF2-40B4-BE49-F238E27FC236}">
                <a16:creationId xmlns:a16="http://schemas.microsoft.com/office/drawing/2014/main" id="{963116D1-7484-4909-A8B6-963BB0494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440" y="343192"/>
            <a:ext cx="358946" cy="2369229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13" name="Rectangle 39" descr="浅色上对角线">
            <a:extLst>
              <a:ext uri="{FF2B5EF4-FFF2-40B4-BE49-F238E27FC236}">
                <a16:creationId xmlns:a16="http://schemas.microsoft.com/office/drawing/2014/main" id="{472651EC-0ABC-4B70-A52E-D7FF256F6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715" y="482626"/>
            <a:ext cx="507999" cy="221704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4" name="Object 44">
            <a:extLst>
              <a:ext uri="{FF2B5EF4-FFF2-40B4-BE49-F238E27FC236}">
                <a16:creationId xmlns:a16="http://schemas.microsoft.com/office/drawing/2014/main" id="{03BFEC46-AEF9-40B4-A59E-B9F1FCE02D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395093"/>
              </p:ext>
            </p:extLst>
          </p:nvPr>
        </p:nvGraphicFramePr>
        <p:xfrm>
          <a:off x="7511050" y="1036741"/>
          <a:ext cx="1165858" cy="4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66" name="Equation" r:id="rId7" imgW="431640" imgH="177480" progId="Equation.DSMT4">
                  <p:embed/>
                </p:oleObj>
              </mc:Choice>
              <mc:Fallback>
                <p:oleObj name="Equation" r:id="rId7" imgW="431640" imgH="177480" progId="Equation.DSMT4">
                  <p:embed/>
                  <p:pic>
                    <p:nvPicPr>
                      <p:cNvPr id="38" name="Object 44">
                        <a:extLst>
                          <a:ext uri="{FF2B5EF4-FFF2-40B4-BE49-F238E27FC236}">
                            <a16:creationId xmlns:a16="http://schemas.microsoft.com/office/drawing/2014/main" id="{3E116528-78DC-43A8-8AE5-D78E3A68A4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1050" y="1036741"/>
                        <a:ext cx="1165858" cy="4973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4">
            <a:extLst>
              <a:ext uri="{FF2B5EF4-FFF2-40B4-BE49-F238E27FC236}">
                <a16:creationId xmlns:a16="http://schemas.microsoft.com/office/drawing/2014/main" id="{8FBA98DF-5728-4483-A3EA-BAA9181B68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803830"/>
              </p:ext>
            </p:extLst>
          </p:nvPr>
        </p:nvGraphicFramePr>
        <p:xfrm>
          <a:off x="10843578" y="1069786"/>
          <a:ext cx="1165858" cy="4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67" name="Equation" r:id="rId9" imgW="431640" imgH="177480" progId="Equation.DSMT4">
                  <p:embed/>
                </p:oleObj>
              </mc:Choice>
              <mc:Fallback>
                <p:oleObj name="Equation" r:id="rId9" imgW="431640" imgH="177480" progId="Equation.DSMT4">
                  <p:embed/>
                  <p:pic>
                    <p:nvPicPr>
                      <p:cNvPr id="39" name="Object 44">
                        <a:extLst>
                          <a:ext uri="{FF2B5EF4-FFF2-40B4-BE49-F238E27FC236}">
                            <a16:creationId xmlns:a16="http://schemas.microsoft.com/office/drawing/2014/main" id="{8649DE00-DD03-416B-8689-4A8031F89E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3578" y="1069786"/>
                        <a:ext cx="1165858" cy="4973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4">
            <a:extLst>
              <a:ext uri="{FF2B5EF4-FFF2-40B4-BE49-F238E27FC236}">
                <a16:creationId xmlns:a16="http://schemas.microsoft.com/office/drawing/2014/main" id="{CDDDDA9D-1843-469D-9918-1ED5CFEB23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50090"/>
              </p:ext>
            </p:extLst>
          </p:nvPr>
        </p:nvGraphicFramePr>
        <p:xfrm>
          <a:off x="8949336" y="1413909"/>
          <a:ext cx="12668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68" name="Equation" r:id="rId10" imgW="469800" imgH="177480" progId="Equation.DSMT4">
                  <p:embed/>
                </p:oleObj>
              </mc:Choice>
              <mc:Fallback>
                <p:oleObj name="Equation" r:id="rId10" imgW="469800" imgH="177480" progId="Equation.DSMT4">
                  <p:embed/>
                  <p:pic>
                    <p:nvPicPr>
                      <p:cNvPr id="40" name="Object 44">
                        <a:extLst>
                          <a:ext uri="{FF2B5EF4-FFF2-40B4-BE49-F238E27FC236}">
                            <a16:creationId xmlns:a16="http://schemas.microsoft.com/office/drawing/2014/main" id="{3CC11D69-8141-4AA9-8F4C-DC724C4982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9336" y="1413909"/>
                        <a:ext cx="12668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>
            <a:extLst>
              <a:ext uri="{FF2B5EF4-FFF2-40B4-BE49-F238E27FC236}">
                <a16:creationId xmlns:a16="http://schemas.microsoft.com/office/drawing/2014/main" id="{A9B8D2B7-7E3F-4C33-BE5C-CD7229CEAE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438993"/>
              </p:ext>
            </p:extLst>
          </p:nvPr>
        </p:nvGraphicFramePr>
        <p:xfrm>
          <a:off x="1344613" y="123825"/>
          <a:ext cx="491013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69" name="Equation" r:id="rId12" imgW="2171520" imgH="444240" progId="Equation.DSMT4">
                  <p:embed/>
                </p:oleObj>
              </mc:Choice>
              <mc:Fallback>
                <p:oleObj name="Equation" r:id="rId12" imgW="2171520" imgH="444240" progId="Equation.DSMT4">
                  <p:embed/>
                  <p:pic>
                    <p:nvPicPr>
                      <p:cNvPr id="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123825"/>
                        <a:ext cx="4910137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8C6EBF54-CEDC-49DF-9927-52932FA7F2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554997"/>
              </p:ext>
            </p:extLst>
          </p:nvPr>
        </p:nvGraphicFramePr>
        <p:xfrm>
          <a:off x="1317046" y="1386916"/>
          <a:ext cx="4068763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70" name="Equation" r:id="rId14" imgW="1726920" imgH="330120" progId="Equation.DSMT4">
                  <p:embed/>
                </p:oleObj>
              </mc:Choice>
              <mc:Fallback>
                <p:oleObj name="Equation" r:id="rId14" imgW="1726920" imgH="330120" progId="Equation.DSMT4">
                  <p:embed/>
                  <p:pic>
                    <p:nvPicPr>
                      <p:cNvPr id="45" name="对象 44">
                        <a:extLst>
                          <a:ext uri="{FF2B5EF4-FFF2-40B4-BE49-F238E27FC236}">
                            <a16:creationId xmlns:a16="http://schemas.microsoft.com/office/drawing/2014/main" id="{59B12F95-486B-46EB-8647-967AED9D63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046" y="1386916"/>
                        <a:ext cx="4068763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5">
            <a:extLst>
              <a:ext uri="{FF2B5EF4-FFF2-40B4-BE49-F238E27FC236}">
                <a16:creationId xmlns:a16="http://schemas.microsoft.com/office/drawing/2014/main" id="{334311C6-F6C3-40CF-B982-0866143702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184271"/>
              </p:ext>
            </p:extLst>
          </p:nvPr>
        </p:nvGraphicFramePr>
        <p:xfrm>
          <a:off x="1276496" y="2408707"/>
          <a:ext cx="32543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71" name="Equation" r:id="rId16" imgW="1193760" imgH="419040" progId="Equation.DSMT4">
                  <p:embed/>
                </p:oleObj>
              </mc:Choice>
              <mc:Fallback>
                <p:oleObj name="Equation" r:id="rId16" imgW="1193760" imgH="419040" progId="Equation.DSMT4">
                  <p:embed/>
                  <p:pic>
                    <p:nvPicPr>
                      <p:cNvPr id="2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496" y="2408707"/>
                        <a:ext cx="325437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>
            <a:extLst>
              <a:ext uri="{FF2B5EF4-FFF2-40B4-BE49-F238E27FC236}">
                <a16:creationId xmlns:a16="http://schemas.microsoft.com/office/drawing/2014/main" id="{D01DD90D-6398-42DE-BBE6-76F58B4D33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219264"/>
              </p:ext>
            </p:extLst>
          </p:nvPr>
        </p:nvGraphicFramePr>
        <p:xfrm>
          <a:off x="4540250" y="2408238"/>
          <a:ext cx="30114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72" name="Equation" r:id="rId18" imgW="1104840" imgH="419040" progId="Equation.DSMT4">
                  <p:embed/>
                </p:oleObj>
              </mc:Choice>
              <mc:Fallback>
                <p:oleObj name="Equation" r:id="rId18" imgW="1104840" imgH="419040" progId="Equation.DSMT4">
                  <p:embed/>
                  <p:pic>
                    <p:nvPicPr>
                      <p:cNvPr id="19" name="Object 15">
                        <a:extLst>
                          <a:ext uri="{FF2B5EF4-FFF2-40B4-BE49-F238E27FC236}">
                            <a16:creationId xmlns:a16="http://schemas.microsoft.com/office/drawing/2014/main" id="{334311C6-F6C3-40CF-B982-0866143702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0" y="2408238"/>
                        <a:ext cx="301148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5C1E1EA7-27CA-4315-8708-D80BC0D565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151603"/>
              </p:ext>
            </p:extLst>
          </p:nvPr>
        </p:nvGraphicFramePr>
        <p:xfrm>
          <a:off x="2184602" y="3740608"/>
          <a:ext cx="6192838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73" name="Equation" r:id="rId20" imgW="2628720" imgH="482400" progId="Equation.DSMT4">
                  <p:embed/>
                </p:oleObj>
              </mc:Choice>
              <mc:Fallback>
                <p:oleObj name="Equation" r:id="rId20" imgW="2628720" imgH="4824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8C6EBF54-CEDC-49DF-9927-52932FA7F2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602" y="3740608"/>
                        <a:ext cx="6192838" cy="1139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2059">
            <a:extLst>
              <a:ext uri="{FF2B5EF4-FFF2-40B4-BE49-F238E27FC236}">
                <a16:creationId xmlns:a16="http://schemas.microsoft.com/office/drawing/2014/main" id="{89235280-510B-42EF-91F7-45826AE4A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099" y="4157323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38AFB3A6-27D8-4AD8-A650-F3DDF30422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850954"/>
              </p:ext>
            </p:extLst>
          </p:nvPr>
        </p:nvGraphicFramePr>
        <p:xfrm>
          <a:off x="602310" y="4814888"/>
          <a:ext cx="876617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74" name="Equation" r:id="rId22" imgW="3720960" imgH="482400" progId="Equation.DSMT4">
                  <p:embed/>
                </p:oleObj>
              </mc:Choice>
              <mc:Fallback>
                <p:oleObj name="Equation" r:id="rId22" imgW="3720960" imgH="48240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5C1E1EA7-27CA-4315-8708-D80BC0D565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10" y="4814888"/>
                        <a:ext cx="8766175" cy="1139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B217211B-1548-40F7-90A7-89A17E5CCA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76859"/>
              </p:ext>
            </p:extLst>
          </p:nvPr>
        </p:nvGraphicFramePr>
        <p:xfrm>
          <a:off x="602310" y="5902043"/>
          <a:ext cx="3681413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75" name="Equation" r:id="rId24" imgW="1562040" imgH="393480" progId="Equation.DSMT4">
                  <p:embed/>
                </p:oleObj>
              </mc:Choice>
              <mc:Fallback>
                <p:oleObj name="Equation" r:id="rId24" imgW="1562040" imgH="39348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38AFB3A6-27D8-4AD8-A650-F3DDF30422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10" y="5902043"/>
                        <a:ext cx="3681413" cy="931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B0C8D84F-95AC-4B5B-8E20-A53DAD73C1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437580"/>
              </p:ext>
            </p:extLst>
          </p:nvPr>
        </p:nvGraphicFramePr>
        <p:xfrm>
          <a:off x="4325791" y="5856799"/>
          <a:ext cx="45497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76" name="Equation" r:id="rId26" imgW="1930320" imgH="431640" progId="Equation.DSMT4">
                  <p:embed/>
                </p:oleObj>
              </mc:Choice>
              <mc:Fallback>
                <p:oleObj name="Equation" r:id="rId26" imgW="1930320" imgH="43164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B217211B-1548-40F7-90A7-89A17E5CCA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5791" y="5856799"/>
                        <a:ext cx="4549775" cy="1022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8ACD9AF-01EB-48E1-A9F3-AD7208D717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395610"/>
              </p:ext>
            </p:extLst>
          </p:nvPr>
        </p:nvGraphicFramePr>
        <p:xfrm>
          <a:off x="8977153" y="5902042"/>
          <a:ext cx="1706562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77" name="Equation" r:id="rId28" imgW="723600" imgH="393480" progId="Equation.DSMT4">
                  <p:embed/>
                </p:oleObj>
              </mc:Choice>
              <mc:Fallback>
                <p:oleObj name="Equation" r:id="rId28" imgW="723600" imgH="39348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B0C8D84F-95AC-4B5B-8E20-A53DAD73C1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7153" y="5902042"/>
                        <a:ext cx="1706562" cy="931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443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F05F5EC-E0A6-4D1E-986C-0009B2CD428C}"/>
              </a:ext>
            </a:extLst>
          </p:cNvPr>
          <p:cNvSpPr/>
          <p:nvPr/>
        </p:nvSpPr>
        <p:spPr>
          <a:xfrm>
            <a:off x="613651" y="105342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练习：计算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grpSp>
        <p:nvGrpSpPr>
          <p:cNvPr id="3" name="Group 31">
            <a:extLst>
              <a:ext uri="{FF2B5EF4-FFF2-40B4-BE49-F238E27FC236}">
                <a16:creationId xmlns:a16="http://schemas.microsoft.com/office/drawing/2014/main" id="{4B2CAC40-4B39-466D-A165-B39D4A7C54C4}"/>
              </a:ext>
            </a:extLst>
          </p:cNvPr>
          <p:cNvGrpSpPr>
            <a:grpSpLocks/>
          </p:cNvGrpSpPr>
          <p:nvPr/>
        </p:nvGrpSpPr>
        <p:grpSpPr bwMode="auto">
          <a:xfrm>
            <a:off x="8356453" y="456641"/>
            <a:ext cx="3452813" cy="3033713"/>
            <a:chOff x="3666" y="1726"/>
            <a:chExt cx="2175" cy="1911"/>
          </a:xfrm>
        </p:grpSpPr>
        <p:sp>
          <p:nvSpPr>
            <p:cNvPr id="4" name="Line 32">
              <a:extLst>
                <a:ext uri="{FF2B5EF4-FFF2-40B4-BE49-F238E27FC236}">
                  <a16:creationId xmlns:a16="http://schemas.microsoft.com/office/drawing/2014/main" id="{140AF2CB-0561-4944-90ED-2E0F9D762A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6" y="3149"/>
              <a:ext cx="19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33">
              <a:extLst>
                <a:ext uri="{FF2B5EF4-FFF2-40B4-BE49-F238E27FC236}">
                  <a16:creationId xmlns:a16="http://schemas.microsoft.com/office/drawing/2014/main" id="{58590342-B951-4CC7-A808-6EFBBB9DFA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0" y="1731"/>
              <a:ext cx="0" cy="1389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 Box 37">
              <a:extLst>
                <a:ext uri="{FF2B5EF4-FFF2-40B4-BE49-F238E27FC236}">
                  <a16:creationId xmlns:a16="http://schemas.microsoft.com/office/drawing/2014/main" id="{9A74ADF4-C754-44EC-9EE2-097CBF9AB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3" y="1726"/>
              <a:ext cx="621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i="1" dirty="0"/>
                <a:t>U</a:t>
              </a:r>
              <a:r>
                <a:rPr kumimoji="1" lang="en-US" altLang="zh-CN" sz="2800" dirty="0"/>
                <a:t>(</a:t>
              </a:r>
              <a:r>
                <a:rPr kumimoji="1" lang="en-US" altLang="zh-CN" sz="2800" i="1" dirty="0"/>
                <a:t>x</a:t>
              </a:r>
              <a:r>
                <a:rPr kumimoji="1" lang="en-US" altLang="zh-CN" sz="2800" dirty="0"/>
                <a:t>)</a:t>
              </a:r>
            </a:p>
          </p:txBody>
        </p:sp>
        <p:sp>
          <p:nvSpPr>
            <p:cNvPr id="7" name="Text Box 38">
              <a:extLst>
                <a:ext uri="{FF2B5EF4-FFF2-40B4-BE49-F238E27FC236}">
                  <a16:creationId xmlns:a16="http://schemas.microsoft.com/office/drawing/2014/main" id="{08AECD49-EBA3-425A-BBA0-1F5E9F4B1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1" y="3154"/>
              <a:ext cx="320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dirty="0">
                  <a:latin typeface="宋体" panose="02010600030101010101" pitchFamily="2" charset="-122"/>
                </a:rPr>
                <a:t>x</a:t>
              </a:r>
            </a:p>
          </p:txBody>
        </p:sp>
        <p:graphicFrame>
          <p:nvGraphicFramePr>
            <p:cNvPr id="8" name="Object 40">
              <a:extLst>
                <a:ext uri="{FF2B5EF4-FFF2-40B4-BE49-F238E27FC236}">
                  <a16:creationId xmlns:a16="http://schemas.microsoft.com/office/drawing/2014/main" id="{25C78028-B6F5-4F7C-BEDF-C4D10DBE161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6289286"/>
                </p:ext>
              </p:extLst>
            </p:nvPr>
          </p:nvGraphicFramePr>
          <p:xfrm>
            <a:off x="3860" y="3163"/>
            <a:ext cx="19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60" name="Equation" r:id="rId3" imgW="126725" imgH="177415" progId="Equation.3">
                    <p:embed/>
                  </p:oleObj>
                </mc:Choice>
                <mc:Fallback>
                  <p:oleObj name="Equation" r:id="rId3" imgW="126725" imgH="177415" progId="Equation.3">
                    <p:embed/>
                    <p:pic>
                      <p:nvPicPr>
                        <p:cNvPr id="7" name="Object 40">
                          <a:extLst>
                            <a:ext uri="{FF2B5EF4-FFF2-40B4-BE49-F238E27FC236}">
                              <a16:creationId xmlns:a16="http://schemas.microsoft.com/office/drawing/2014/main" id="{C3A705D0-E60A-4608-A7C8-563231DD9F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3163"/>
                          <a:ext cx="19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41">
              <a:extLst>
                <a:ext uri="{FF2B5EF4-FFF2-40B4-BE49-F238E27FC236}">
                  <a16:creationId xmlns:a16="http://schemas.microsoft.com/office/drawing/2014/main" id="{EB7C921F-2164-4F38-A91A-C60A29A8EA9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8215340"/>
                </p:ext>
              </p:extLst>
            </p:nvPr>
          </p:nvGraphicFramePr>
          <p:xfrm>
            <a:off x="5085" y="3180"/>
            <a:ext cx="19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61" name="Equation" r:id="rId5" imgW="139579" imgH="164957" progId="Equation.3">
                    <p:embed/>
                  </p:oleObj>
                </mc:Choice>
                <mc:Fallback>
                  <p:oleObj name="Equation" r:id="rId5" imgW="139579" imgH="164957" progId="Equation.3">
                    <p:embed/>
                    <p:pic>
                      <p:nvPicPr>
                        <p:cNvPr id="8" name="Object 41">
                          <a:extLst>
                            <a:ext uri="{FF2B5EF4-FFF2-40B4-BE49-F238E27FC236}">
                              <a16:creationId xmlns:a16="http://schemas.microsoft.com/office/drawing/2014/main" id="{7C0F6D6C-02EE-4965-AE08-D2F64B3AEF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5" y="3180"/>
                          <a:ext cx="193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42">
              <a:extLst>
                <a:ext uri="{FF2B5EF4-FFF2-40B4-BE49-F238E27FC236}">
                  <a16:creationId xmlns:a16="http://schemas.microsoft.com/office/drawing/2014/main" id="{C2B7694A-FC2C-4D96-9E7C-547F3E7C44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21" y="1838"/>
              <a:ext cx="11" cy="59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43">
              <a:extLst>
                <a:ext uri="{FF2B5EF4-FFF2-40B4-BE49-F238E27FC236}">
                  <a16:creationId xmlns:a16="http://schemas.microsoft.com/office/drawing/2014/main" id="{60904BC6-B399-4BAC-B259-DABEC1367D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5" y="1981"/>
              <a:ext cx="0" cy="11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Line 43">
            <a:extLst>
              <a:ext uri="{FF2B5EF4-FFF2-40B4-BE49-F238E27FC236}">
                <a16:creationId xmlns:a16="http://schemas.microsoft.com/office/drawing/2014/main" id="{87CC62BF-ACB6-4762-AE0E-4A075A0281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54121" y="1578606"/>
            <a:ext cx="1911849" cy="115176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39" descr="浅色上对角线">
            <a:extLst>
              <a:ext uri="{FF2B5EF4-FFF2-40B4-BE49-F238E27FC236}">
                <a16:creationId xmlns:a16="http://schemas.microsoft.com/office/drawing/2014/main" id="{7C8285F6-9EB6-4724-BEA7-0B0CBF412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440" y="343192"/>
            <a:ext cx="358946" cy="2369229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14" name="Rectangle 39" descr="浅色上对角线">
            <a:extLst>
              <a:ext uri="{FF2B5EF4-FFF2-40B4-BE49-F238E27FC236}">
                <a16:creationId xmlns:a16="http://schemas.microsoft.com/office/drawing/2014/main" id="{CB9F3B22-67B6-45C0-9A7E-45AE20D90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715" y="482626"/>
            <a:ext cx="507999" cy="221704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5" name="Object 44">
            <a:extLst>
              <a:ext uri="{FF2B5EF4-FFF2-40B4-BE49-F238E27FC236}">
                <a16:creationId xmlns:a16="http://schemas.microsoft.com/office/drawing/2014/main" id="{019CB6D8-AC67-4338-9CEE-2999AC3CA8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356290"/>
              </p:ext>
            </p:extLst>
          </p:nvPr>
        </p:nvGraphicFramePr>
        <p:xfrm>
          <a:off x="7511050" y="1036741"/>
          <a:ext cx="1165858" cy="4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62" name="Equation" r:id="rId7" imgW="431640" imgH="177480" progId="Equation.DSMT4">
                  <p:embed/>
                </p:oleObj>
              </mc:Choice>
              <mc:Fallback>
                <p:oleObj name="Equation" r:id="rId7" imgW="431640" imgH="177480" progId="Equation.DSMT4">
                  <p:embed/>
                  <p:pic>
                    <p:nvPicPr>
                      <p:cNvPr id="14" name="Object 44">
                        <a:extLst>
                          <a:ext uri="{FF2B5EF4-FFF2-40B4-BE49-F238E27FC236}">
                            <a16:creationId xmlns:a16="http://schemas.microsoft.com/office/drawing/2014/main" id="{03BFEC46-AEF9-40B4-A59E-B9F1FCE02D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1050" y="1036741"/>
                        <a:ext cx="1165858" cy="4973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4">
            <a:extLst>
              <a:ext uri="{FF2B5EF4-FFF2-40B4-BE49-F238E27FC236}">
                <a16:creationId xmlns:a16="http://schemas.microsoft.com/office/drawing/2014/main" id="{CED3B880-D514-4EF6-9F0A-26483A4214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902162"/>
              </p:ext>
            </p:extLst>
          </p:nvPr>
        </p:nvGraphicFramePr>
        <p:xfrm>
          <a:off x="10843578" y="1069786"/>
          <a:ext cx="1165858" cy="4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63" name="Equation" r:id="rId9" imgW="431640" imgH="177480" progId="Equation.DSMT4">
                  <p:embed/>
                </p:oleObj>
              </mc:Choice>
              <mc:Fallback>
                <p:oleObj name="Equation" r:id="rId9" imgW="431640" imgH="177480" progId="Equation.DSMT4">
                  <p:embed/>
                  <p:pic>
                    <p:nvPicPr>
                      <p:cNvPr id="15" name="Object 44">
                        <a:extLst>
                          <a:ext uri="{FF2B5EF4-FFF2-40B4-BE49-F238E27FC236}">
                            <a16:creationId xmlns:a16="http://schemas.microsoft.com/office/drawing/2014/main" id="{8FBA98DF-5728-4483-A3EA-BAA9181B68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3578" y="1069786"/>
                        <a:ext cx="1165858" cy="4973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4">
            <a:extLst>
              <a:ext uri="{FF2B5EF4-FFF2-40B4-BE49-F238E27FC236}">
                <a16:creationId xmlns:a16="http://schemas.microsoft.com/office/drawing/2014/main" id="{D954694C-B11F-47AC-B277-23BC3990A0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175865"/>
              </p:ext>
            </p:extLst>
          </p:nvPr>
        </p:nvGraphicFramePr>
        <p:xfrm>
          <a:off x="8949336" y="1413909"/>
          <a:ext cx="12668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64" name="Equation" r:id="rId10" imgW="469800" imgH="177480" progId="Equation.DSMT4">
                  <p:embed/>
                </p:oleObj>
              </mc:Choice>
              <mc:Fallback>
                <p:oleObj name="Equation" r:id="rId10" imgW="469800" imgH="177480" progId="Equation.DSMT4">
                  <p:embed/>
                  <p:pic>
                    <p:nvPicPr>
                      <p:cNvPr id="16" name="Object 44">
                        <a:extLst>
                          <a:ext uri="{FF2B5EF4-FFF2-40B4-BE49-F238E27FC236}">
                            <a16:creationId xmlns:a16="http://schemas.microsoft.com/office/drawing/2014/main" id="{CDDDDA9D-1843-469D-9918-1ED5CFEB23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9336" y="1413909"/>
                        <a:ext cx="12668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6308F3CA-141B-4D7D-B6D0-0ACBC8D5FD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13359"/>
              </p:ext>
            </p:extLst>
          </p:nvPr>
        </p:nvGraphicFramePr>
        <p:xfrm>
          <a:off x="2731941" y="171144"/>
          <a:ext cx="4129088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65" name="Equation" r:id="rId12" imgW="1752480" imgH="330120" progId="Equation.DSMT4">
                  <p:embed/>
                </p:oleObj>
              </mc:Choice>
              <mc:Fallback>
                <p:oleObj name="Equation" r:id="rId12" imgW="1752480" imgH="330120" progId="Equation.DSMT4">
                  <p:embed/>
                  <p:pic>
                    <p:nvPicPr>
                      <p:cNvPr id="64" name="对象 63">
                        <a:extLst>
                          <a:ext uri="{FF2B5EF4-FFF2-40B4-BE49-F238E27FC236}">
                            <a16:creationId xmlns:a16="http://schemas.microsoft.com/office/drawing/2014/main" id="{584C876E-5562-45E5-8D14-4DC8BDE16C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1941" y="171144"/>
                        <a:ext cx="4129088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">
            <a:extLst>
              <a:ext uri="{FF2B5EF4-FFF2-40B4-BE49-F238E27FC236}">
                <a16:creationId xmlns:a16="http://schemas.microsoft.com/office/drawing/2014/main" id="{A4A56256-27FC-4621-BBA8-BF91DCBC2A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035501"/>
              </p:ext>
            </p:extLst>
          </p:nvPr>
        </p:nvGraphicFramePr>
        <p:xfrm>
          <a:off x="1161305" y="1050366"/>
          <a:ext cx="5138738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66" name="Equation" r:id="rId14" imgW="2273040" imgH="444240" progId="Equation.DSMT4">
                  <p:embed/>
                </p:oleObj>
              </mc:Choice>
              <mc:Fallback>
                <p:oleObj name="Equation" r:id="rId14" imgW="2273040" imgH="444240" progId="Equation.DSMT4">
                  <p:embed/>
                  <p:pic>
                    <p:nvPicPr>
                      <p:cNvPr id="17" name="Object 8">
                        <a:extLst>
                          <a:ext uri="{FF2B5EF4-FFF2-40B4-BE49-F238E27FC236}">
                            <a16:creationId xmlns:a16="http://schemas.microsoft.com/office/drawing/2014/main" id="{A9B8D2B7-7E3F-4C33-BE5C-CD7229CEAE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1305" y="1050366"/>
                        <a:ext cx="5138738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5">
            <a:extLst>
              <a:ext uri="{FF2B5EF4-FFF2-40B4-BE49-F238E27FC236}">
                <a16:creationId xmlns:a16="http://schemas.microsoft.com/office/drawing/2014/main" id="{790065D4-0547-43B2-85F9-F4E9FE0E64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872450"/>
              </p:ext>
            </p:extLst>
          </p:nvPr>
        </p:nvGraphicFramePr>
        <p:xfrm>
          <a:off x="932362" y="1978794"/>
          <a:ext cx="32543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67" name="Equation" r:id="rId16" imgW="1193760" imgH="419040" progId="Equation.DSMT4">
                  <p:embed/>
                </p:oleObj>
              </mc:Choice>
              <mc:Fallback>
                <p:oleObj name="Equation" r:id="rId16" imgW="1193760" imgH="419040" progId="Equation.DSMT4">
                  <p:embed/>
                  <p:pic>
                    <p:nvPicPr>
                      <p:cNvPr id="19" name="Object 15">
                        <a:extLst>
                          <a:ext uri="{FF2B5EF4-FFF2-40B4-BE49-F238E27FC236}">
                            <a16:creationId xmlns:a16="http://schemas.microsoft.com/office/drawing/2014/main" id="{334311C6-F6C3-40CF-B982-0866143702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362" y="1978794"/>
                        <a:ext cx="325437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5">
            <a:extLst>
              <a:ext uri="{FF2B5EF4-FFF2-40B4-BE49-F238E27FC236}">
                <a16:creationId xmlns:a16="http://schemas.microsoft.com/office/drawing/2014/main" id="{756788D6-CECC-43D1-82B7-D40BDC97EA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824908"/>
              </p:ext>
            </p:extLst>
          </p:nvPr>
        </p:nvGraphicFramePr>
        <p:xfrm>
          <a:off x="3970690" y="1962703"/>
          <a:ext cx="30114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68" name="Equation" r:id="rId18" imgW="1104840" imgH="419040" progId="Equation.DSMT4">
                  <p:embed/>
                </p:oleObj>
              </mc:Choice>
              <mc:Fallback>
                <p:oleObj name="Equation" r:id="rId18" imgW="1104840" imgH="419040" progId="Equation.DSMT4">
                  <p:embed/>
                  <p:pic>
                    <p:nvPicPr>
                      <p:cNvPr id="20" name="Object 15">
                        <a:extLst>
                          <a:ext uri="{FF2B5EF4-FFF2-40B4-BE49-F238E27FC236}">
                            <a16:creationId xmlns:a16="http://schemas.microsoft.com/office/drawing/2014/main" id="{D01DD90D-6398-42DE-BBE6-76F58B4D33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690" y="1962703"/>
                        <a:ext cx="301148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AutoShape 2059">
            <a:extLst>
              <a:ext uri="{FF2B5EF4-FFF2-40B4-BE49-F238E27FC236}">
                <a16:creationId xmlns:a16="http://schemas.microsoft.com/office/drawing/2014/main" id="{D9A6FB60-50D8-4438-9928-19A007593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651" y="3375666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34" name="Object 4">
            <a:extLst>
              <a:ext uri="{FF2B5EF4-FFF2-40B4-BE49-F238E27FC236}">
                <a16:creationId xmlns:a16="http://schemas.microsoft.com/office/drawing/2014/main" id="{6FC003B4-9D33-4427-9301-FE9D9936E6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636600"/>
              </p:ext>
            </p:extLst>
          </p:nvPr>
        </p:nvGraphicFramePr>
        <p:xfrm>
          <a:off x="9105064" y="3447518"/>
          <a:ext cx="2704202" cy="958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69" name="Equation" r:id="rId20" imgW="962069" imgH="400042" progId="Equation.DSMT4">
                  <p:embed/>
                </p:oleObj>
              </mc:Choice>
              <mc:Fallback>
                <p:oleObj name="Equation" r:id="rId20" imgW="962069" imgH="400042" progId="Equation.DSMT4">
                  <p:embed/>
                  <p:pic>
                    <p:nvPicPr>
                      <p:cNvPr id="30" name="Object 4">
                        <a:extLst>
                          <a:ext uri="{FF2B5EF4-FFF2-40B4-BE49-F238E27FC236}">
                            <a16:creationId xmlns:a16="http://schemas.microsoft.com/office/drawing/2014/main" id="{2545B70D-D214-40EA-BA97-5DD50DCDFD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5064" y="3447518"/>
                        <a:ext cx="2704202" cy="958386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F03506E9-35D7-4A10-B942-57084AE780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083787"/>
              </p:ext>
            </p:extLst>
          </p:nvPr>
        </p:nvGraphicFramePr>
        <p:xfrm>
          <a:off x="2196410" y="3042559"/>
          <a:ext cx="6253162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70" name="Equation" r:id="rId22" imgW="2654280" imgH="482400" progId="Equation.DSMT4">
                  <p:embed/>
                </p:oleObj>
              </mc:Choice>
              <mc:Fallback>
                <p:oleObj name="Equation" r:id="rId22" imgW="2654280" imgH="4824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60553494-0558-4105-B891-EE33AAE12D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410" y="3042559"/>
                        <a:ext cx="6253162" cy="1139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2F4A552B-38B9-4901-A137-F6CEB51E37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727997"/>
              </p:ext>
            </p:extLst>
          </p:nvPr>
        </p:nvGraphicFramePr>
        <p:xfrm>
          <a:off x="759423" y="3989774"/>
          <a:ext cx="882332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71" name="Equation" r:id="rId24" imgW="3746160" imgH="482400" progId="Equation.DSMT4">
                  <p:embed/>
                </p:oleObj>
              </mc:Choice>
              <mc:Fallback>
                <p:oleObj name="Equation" r:id="rId24" imgW="3746160" imgH="48240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75469DC0-1ABA-49C0-ADB2-3B01288A47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423" y="3989774"/>
                        <a:ext cx="8823325" cy="1139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95267CC7-E777-4107-A7ED-A8F953723C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628136"/>
              </p:ext>
            </p:extLst>
          </p:nvPr>
        </p:nvGraphicFramePr>
        <p:xfrm>
          <a:off x="1482343" y="5056409"/>
          <a:ext cx="7177088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72" name="Equation" r:id="rId26" imgW="3047760" imgH="330120" progId="Equation.DSMT4">
                  <p:embed/>
                </p:oleObj>
              </mc:Choice>
              <mc:Fallback>
                <p:oleObj name="Equation" r:id="rId26" imgW="3047760" imgH="33012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2F4A552B-38B9-4901-A137-F6CEB51E37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343" y="5056409"/>
                        <a:ext cx="7177088" cy="779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78EDC473-A8D5-4C7B-8F10-580D1083C8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86827"/>
              </p:ext>
            </p:extLst>
          </p:nvPr>
        </p:nvGraphicFramePr>
        <p:xfrm>
          <a:off x="215064" y="5936181"/>
          <a:ext cx="4100513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73" name="Equation" r:id="rId28" imgW="1739880" imgH="393480" progId="Equation.DSMT4">
                  <p:embed/>
                </p:oleObj>
              </mc:Choice>
              <mc:Fallback>
                <p:oleObj name="Equation" r:id="rId28" imgW="1739880" imgH="39348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905691E5-2970-4A23-A2E1-B1780101E7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064" y="5936181"/>
                        <a:ext cx="4100513" cy="931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44D4FE63-B087-41D2-8961-16C5F77FBA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099588"/>
              </p:ext>
            </p:extLst>
          </p:nvPr>
        </p:nvGraphicFramePr>
        <p:xfrm>
          <a:off x="4315577" y="5890184"/>
          <a:ext cx="478948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74" name="Equation" r:id="rId30" imgW="2031840" imgH="431640" progId="Equation.DSMT4">
                  <p:embed/>
                </p:oleObj>
              </mc:Choice>
              <mc:Fallback>
                <p:oleObj name="Equation" r:id="rId30" imgW="2031840" imgH="43164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AC6E99BD-CB5E-4C99-956D-1964FE7AE1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5577" y="5890184"/>
                        <a:ext cx="4789487" cy="1022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4E96C70E-6A2B-4A79-BEBB-FBFAF68299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302532"/>
              </p:ext>
            </p:extLst>
          </p:nvPr>
        </p:nvGraphicFramePr>
        <p:xfrm>
          <a:off x="9125845" y="5922282"/>
          <a:ext cx="11684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75" name="Equation" r:id="rId32" imgW="495000" imgH="393480" progId="Equation.DSMT4">
                  <p:embed/>
                </p:oleObj>
              </mc:Choice>
              <mc:Fallback>
                <p:oleObj name="Equation" r:id="rId32" imgW="495000" imgH="39348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FD88B02B-E57F-4F70-B870-3B6333EDF6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5845" y="5922282"/>
                        <a:ext cx="1168400" cy="933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930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2452BAB-2CE0-4865-A129-6757C8F74CAC}"/>
              </a:ext>
            </a:extLst>
          </p:cNvPr>
          <p:cNvSpPr/>
          <p:nvPr/>
        </p:nvSpPr>
        <p:spPr>
          <a:xfrm>
            <a:off x="613651" y="105342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练习：计算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grpSp>
        <p:nvGrpSpPr>
          <p:cNvPr id="3" name="Group 31">
            <a:extLst>
              <a:ext uri="{FF2B5EF4-FFF2-40B4-BE49-F238E27FC236}">
                <a16:creationId xmlns:a16="http://schemas.microsoft.com/office/drawing/2014/main" id="{F7A85815-8762-4B0E-A829-54EFBAE6D37E}"/>
              </a:ext>
            </a:extLst>
          </p:cNvPr>
          <p:cNvGrpSpPr>
            <a:grpSpLocks/>
          </p:cNvGrpSpPr>
          <p:nvPr/>
        </p:nvGrpSpPr>
        <p:grpSpPr bwMode="auto">
          <a:xfrm>
            <a:off x="8356453" y="456641"/>
            <a:ext cx="3452813" cy="3033713"/>
            <a:chOff x="3666" y="1726"/>
            <a:chExt cx="2175" cy="1911"/>
          </a:xfrm>
        </p:grpSpPr>
        <p:sp>
          <p:nvSpPr>
            <p:cNvPr id="4" name="Line 32">
              <a:extLst>
                <a:ext uri="{FF2B5EF4-FFF2-40B4-BE49-F238E27FC236}">
                  <a16:creationId xmlns:a16="http://schemas.microsoft.com/office/drawing/2014/main" id="{13BA1251-5104-46A8-A716-20D5942E27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6" y="3149"/>
              <a:ext cx="19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33">
              <a:extLst>
                <a:ext uri="{FF2B5EF4-FFF2-40B4-BE49-F238E27FC236}">
                  <a16:creationId xmlns:a16="http://schemas.microsoft.com/office/drawing/2014/main" id="{09640A2E-6823-435F-9ED6-E900EC9BBC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0" y="1731"/>
              <a:ext cx="0" cy="1389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 Box 37">
              <a:extLst>
                <a:ext uri="{FF2B5EF4-FFF2-40B4-BE49-F238E27FC236}">
                  <a16:creationId xmlns:a16="http://schemas.microsoft.com/office/drawing/2014/main" id="{7A4C0367-91FE-4FBE-9C3F-A0E761018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3" y="1726"/>
              <a:ext cx="621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i="1" dirty="0"/>
                <a:t>U</a:t>
              </a:r>
              <a:r>
                <a:rPr kumimoji="1" lang="en-US" altLang="zh-CN" sz="2800" dirty="0"/>
                <a:t>(</a:t>
              </a:r>
              <a:r>
                <a:rPr kumimoji="1" lang="en-US" altLang="zh-CN" sz="2800" i="1" dirty="0"/>
                <a:t>x</a:t>
              </a:r>
              <a:r>
                <a:rPr kumimoji="1" lang="en-US" altLang="zh-CN" sz="2800" dirty="0"/>
                <a:t>)</a:t>
              </a:r>
            </a:p>
          </p:txBody>
        </p:sp>
        <p:sp>
          <p:nvSpPr>
            <p:cNvPr id="7" name="Text Box 38">
              <a:extLst>
                <a:ext uri="{FF2B5EF4-FFF2-40B4-BE49-F238E27FC236}">
                  <a16:creationId xmlns:a16="http://schemas.microsoft.com/office/drawing/2014/main" id="{32E3CEE4-35CC-4FFA-8FDF-174F4E78D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1" y="3154"/>
              <a:ext cx="320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dirty="0">
                  <a:latin typeface="宋体" panose="02010600030101010101" pitchFamily="2" charset="-122"/>
                </a:rPr>
                <a:t>x</a:t>
              </a:r>
            </a:p>
          </p:txBody>
        </p:sp>
        <p:graphicFrame>
          <p:nvGraphicFramePr>
            <p:cNvPr id="8" name="Object 40">
              <a:extLst>
                <a:ext uri="{FF2B5EF4-FFF2-40B4-BE49-F238E27FC236}">
                  <a16:creationId xmlns:a16="http://schemas.microsoft.com/office/drawing/2014/main" id="{BE8A118F-6BCE-400A-A13C-8BA87F7D4B6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775603"/>
                </p:ext>
              </p:extLst>
            </p:nvPr>
          </p:nvGraphicFramePr>
          <p:xfrm>
            <a:off x="3860" y="3163"/>
            <a:ext cx="19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712" name="Equation" r:id="rId3" imgW="126725" imgH="177415" progId="Equation.3">
                    <p:embed/>
                  </p:oleObj>
                </mc:Choice>
                <mc:Fallback>
                  <p:oleObj name="Equation" r:id="rId3" imgW="126725" imgH="177415" progId="Equation.3">
                    <p:embed/>
                    <p:pic>
                      <p:nvPicPr>
                        <p:cNvPr id="8" name="Object 40">
                          <a:extLst>
                            <a:ext uri="{FF2B5EF4-FFF2-40B4-BE49-F238E27FC236}">
                              <a16:creationId xmlns:a16="http://schemas.microsoft.com/office/drawing/2014/main" id="{25C78028-B6F5-4F7C-BEDF-C4D10DBE16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3163"/>
                          <a:ext cx="19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41">
              <a:extLst>
                <a:ext uri="{FF2B5EF4-FFF2-40B4-BE49-F238E27FC236}">
                  <a16:creationId xmlns:a16="http://schemas.microsoft.com/office/drawing/2014/main" id="{F51A2E7C-6B23-4D8E-BE66-25C3ECD4AB0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9051952"/>
                </p:ext>
              </p:extLst>
            </p:nvPr>
          </p:nvGraphicFramePr>
          <p:xfrm>
            <a:off x="5085" y="3180"/>
            <a:ext cx="19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713" name="Equation" r:id="rId5" imgW="139579" imgH="164957" progId="Equation.3">
                    <p:embed/>
                  </p:oleObj>
                </mc:Choice>
                <mc:Fallback>
                  <p:oleObj name="Equation" r:id="rId5" imgW="139579" imgH="164957" progId="Equation.3">
                    <p:embed/>
                    <p:pic>
                      <p:nvPicPr>
                        <p:cNvPr id="9" name="Object 41">
                          <a:extLst>
                            <a:ext uri="{FF2B5EF4-FFF2-40B4-BE49-F238E27FC236}">
                              <a16:creationId xmlns:a16="http://schemas.microsoft.com/office/drawing/2014/main" id="{EB7C921F-2164-4F38-A91A-C60A29A8EA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5" y="3180"/>
                          <a:ext cx="193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42">
              <a:extLst>
                <a:ext uri="{FF2B5EF4-FFF2-40B4-BE49-F238E27FC236}">
                  <a16:creationId xmlns:a16="http://schemas.microsoft.com/office/drawing/2014/main" id="{79094F05-D82F-4DA2-AFD2-F2D25F130F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21" y="1838"/>
              <a:ext cx="11" cy="59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43">
              <a:extLst>
                <a:ext uri="{FF2B5EF4-FFF2-40B4-BE49-F238E27FC236}">
                  <a16:creationId xmlns:a16="http://schemas.microsoft.com/office/drawing/2014/main" id="{AE3545D4-243E-4EFC-A1C1-1F1504C9AD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5" y="1981"/>
              <a:ext cx="0" cy="11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Line 43">
            <a:extLst>
              <a:ext uri="{FF2B5EF4-FFF2-40B4-BE49-F238E27FC236}">
                <a16:creationId xmlns:a16="http://schemas.microsoft.com/office/drawing/2014/main" id="{DAF5AE20-ACF2-4A97-ADE5-225B4D80A0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54121" y="1578606"/>
            <a:ext cx="1911849" cy="115176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39" descr="浅色上对角线">
            <a:extLst>
              <a:ext uri="{FF2B5EF4-FFF2-40B4-BE49-F238E27FC236}">
                <a16:creationId xmlns:a16="http://schemas.microsoft.com/office/drawing/2014/main" id="{BE689C50-D2E5-4DA6-93BC-FA19FF020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440" y="343192"/>
            <a:ext cx="358946" cy="2369229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14" name="Rectangle 39" descr="浅色上对角线">
            <a:extLst>
              <a:ext uri="{FF2B5EF4-FFF2-40B4-BE49-F238E27FC236}">
                <a16:creationId xmlns:a16="http://schemas.microsoft.com/office/drawing/2014/main" id="{8A97040C-0B75-4B7F-A536-9BC809F87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715" y="482626"/>
            <a:ext cx="507999" cy="221704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5" name="Object 44">
            <a:extLst>
              <a:ext uri="{FF2B5EF4-FFF2-40B4-BE49-F238E27FC236}">
                <a16:creationId xmlns:a16="http://schemas.microsoft.com/office/drawing/2014/main" id="{1925501F-4247-4E92-903B-2073B6E53A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309256"/>
              </p:ext>
            </p:extLst>
          </p:nvPr>
        </p:nvGraphicFramePr>
        <p:xfrm>
          <a:off x="7511050" y="1036741"/>
          <a:ext cx="1165858" cy="4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14" name="Equation" r:id="rId7" imgW="431640" imgH="177480" progId="Equation.DSMT4">
                  <p:embed/>
                </p:oleObj>
              </mc:Choice>
              <mc:Fallback>
                <p:oleObj name="Equation" r:id="rId7" imgW="431640" imgH="177480" progId="Equation.DSMT4">
                  <p:embed/>
                  <p:pic>
                    <p:nvPicPr>
                      <p:cNvPr id="15" name="Object 44">
                        <a:extLst>
                          <a:ext uri="{FF2B5EF4-FFF2-40B4-BE49-F238E27FC236}">
                            <a16:creationId xmlns:a16="http://schemas.microsoft.com/office/drawing/2014/main" id="{019CB6D8-AC67-4338-9CEE-2999AC3CA8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1050" y="1036741"/>
                        <a:ext cx="1165858" cy="4973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4">
            <a:extLst>
              <a:ext uri="{FF2B5EF4-FFF2-40B4-BE49-F238E27FC236}">
                <a16:creationId xmlns:a16="http://schemas.microsoft.com/office/drawing/2014/main" id="{8A1E34CD-FD2C-4F6F-BCFE-306DA98F70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402373"/>
              </p:ext>
            </p:extLst>
          </p:nvPr>
        </p:nvGraphicFramePr>
        <p:xfrm>
          <a:off x="10843578" y="1069786"/>
          <a:ext cx="1165858" cy="4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15" name="Equation" r:id="rId9" imgW="431640" imgH="177480" progId="Equation.DSMT4">
                  <p:embed/>
                </p:oleObj>
              </mc:Choice>
              <mc:Fallback>
                <p:oleObj name="Equation" r:id="rId9" imgW="431640" imgH="177480" progId="Equation.DSMT4">
                  <p:embed/>
                  <p:pic>
                    <p:nvPicPr>
                      <p:cNvPr id="16" name="Object 44">
                        <a:extLst>
                          <a:ext uri="{FF2B5EF4-FFF2-40B4-BE49-F238E27FC236}">
                            <a16:creationId xmlns:a16="http://schemas.microsoft.com/office/drawing/2014/main" id="{CED3B880-D514-4EF6-9F0A-26483A4214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3578" y="1069786"/>
                        <a:ext cx="1165858" cy="4973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4">
            <a:extLst>
              <a:ext uri="{FF2B5EF4-FFF2-40B4-BE49-F238E27FC236}">
                <a16:creationId xmlns:a16="http://schemas.microsoft.com/office/drawing/2014/main" id="{B073F0A4-816A-4C9B-9653-76AEA5B336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495082"/>
              </p:ext>
            </p:extLst>
          </p:nvPr>
        </p:nvGraphicFramePr>
        <p:xfrm>
          <a:off x="8949336" y="1413909"/>
          <a:ext cx="12668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16" name="Equation" r:id="rId10" imgW="469800" imgH="177480" progId="Equation.DSMT4">
                  <p:embed/>
                </p:oleObj>
              </mc:Choice>
              <mc:Fallback>
                <p:oleObj name="Equation" r:id="rId10" imgW="469800" imgH="177480" progId="Equation.DSMT4">
                  <p:embed/>
                  <p:pic>
                    <p:nvPicPr>
                      <p:cNvPr id="17" name="Object 44">
                        <a:extLst>
                          <a:ext uri="{FF2B5EF4-FFF2-40B4-BE49-F238E27FC236}">
                            <a16:creationId xmlns:a16="http://schemas.microsoft.com/office/drawing/2014/main" id="{D954694C-B11F-47AC-B277-23BC3990A0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9336" y="1413909"/>
                        <a:ext cx="12668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726BF317-AFA8-4AF4-83E6-41EEB26153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002971"/>
              </p:ext>
            </p:extLst>
          </p:nvPr>
        </p:nvGraphicFramePr>
        <p:xfrm>
          <a:off x="2717800" y="171450"/>
          <a:ext cx="41592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17" name="Equation" r:id="rId12" imgW="1765080" imgH="330120" progId="Equation.DSMT4">
                  <p:embed/>
                </p:oleObj>
              </mc:Choice>
              <mc:Fallback>
                <p:oleObj name="Equation" r:id="rId12" imgW="1765080" imgH="33012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6308F3CA-141B-4D7D-B6D0-0ACBC8D5FD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171450"/>
                        <a:ext cx="4159250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">
            <a:extLst>
              <a:ext uri="{FF2B5EF4-FFF2-40B4-BE49-F238E27FC236}">
                <a16:creationId xmlns:a16="http://schemas.microsoft.com/office/drawing/2014/main" id="{A15AA71D-0A90-4456-90DF-C7F4ADEF5C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307523"/>
              </p:ext>
            </p:extLst>
          </p:nvPr>
        </p:nvGraphicFramePr>
        <p:xfrm>
          <a:off x="1161305" y="1050366"/>
          <a:ext cx="5138738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18" name="Equation" r:id="rId14" imgW="2273040" imgH="444240" progId="Equation.DSMT4">
                  <p:embed/>
                </p:oleObj>
              </mc:Choice>
              <mc:Fallback>
                <p:oleObj name="Equation" r:id="rId14" imgW="2273040" imgH="444240" progId="Equation.DSMT4">
                  <p:embed/>
                  <p:pic>
                    <p:nvPicPr>
                      <p:cNvPr id="19" name="Object 8">
                        <a:extLst>
                          <a:ext uri="{FF2B5EF4-FFF2-40B4-BE49-F238E27FC236}">
                            <a16:creationId xmlns:a16="http://schemas.microsoft.com/office/drawing/2014/main" id="{A4A56256-27FC-4621-BBA8-BF91DCBC2A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1305" y="1050366"/>
                        <a:ext cx="5138738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>
            <a:extLst>
              <a:ext uri="{FF2B5EF4-FFF2-40B4-BE49-F238E27FC236}">
                <a16:creationId xmlns:a16="http://schemas.microsoft.com/office/drawing/2014/main" id="{58D6010E-1694-4AF3-A396-AD5E532E32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750029"/>
              </p:ext>
            </p:extLst>
          </p:nvPr>
        </p:nvGraphicFramePr>
        <p:xfrm>
          <a:off x="932362" y="1978794"/>
          <a:ext cx="32543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19" name="Equation" r:id="rId16" imgW="1193760" imgH="419040" progId="Equation.DSMT4">
                  <p:embed/>
                </p:oleObj>
              </mc:Choice>
              <mc:Fallback>
                <p:oleObj name="Equation" r:id="rId16" imgW="1193760" imgH="419040" progId="Equation.DSMT4">
                  <p:embed/>
                  <p:pic>
                    <p:nvPicPr>
                      <p:cNvPr id="21" name="Object 15">
                        <a:extLst>
                          <a:ext uri="{FF2B5EF4-FFF2-40B4-BE49-F238E27FC236}">
                            <a16:creationId xmlns:a16="http://schemas.microsoft.com/office/drawing/2014/main" id="{790065D4-0547-43B2-85F9-F4E9FE0E64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362" y="1978794"/>
                        <a:ext cx="325437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5">
            <a:extLst>
              <a:ext uri="{FF2B5EF4-FFF2-40B4-BE49-F238E27FC236}">
                <a16:creationId xmlns:a16="http://schemas.microsoft.com/office/drawing/2014/main" id="{DA0EC40E-4BBF-474E-9456-E1270C75D6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267821"/>
              </p:ext>
            </p:extLst>
          </p:nvPr>
        </p:nvGraphicFramePr>
        <p:xfrm>
          <a:off x="3970690" y="1962703"/>
          <a:ext cx="30114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20" name="Equation" r:id="rId18" imgW="1104840" imgH="419040" progId="Equation.DSMT4">
                  <p:embed/>
                </p:oleObj>
              </mc:Choice>
              <mc:Fallback>
                <p:oleObj name="Equation" r:id="rId18" imgW="1104840" imgH="419040" progId="Equation.DSMT4">
                  <p:embed/>
                  <p:pic>
                    <p:nvPicPr>
                      <p:cNvPr id="22" name="Object 15">
                        <a:extLst>
                          <a:ext uri="{FF2B5EF4-FFF2-40B4-BE49-F238E27FC236}">
                            <a16:creationId xmlns:a16="http://schemas.microsoft.com/office/drawing/2014/main" id="{756788D6-CECC-43D1-82B7-D40BDC97EA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690" y="1962703"/>
                        <a:ext cx="301148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04CAECD8-859D-4B2B-86B1-C3E418F3AC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211832"/>
              </p:ext>
            </p:extLst>
          </p:nvPr>
        </p:nvGraphicFramePr>
        <p:xfrm>
          <a:off x="2224088" y="3275013"/>
          <a:ext cx="63119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21" name="Equation" r:id="rId20" imgW="2679480" imgH="482400" progId="Equation.DSMT4">
                  <p:embed/>
                </p:oleObj>
              </mc:Choice>
              <mc:Fallback>
                <p:oleObj name="Equation" r:id="rId20" imgW="2679480" imgH="4824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60553494-0558-4105-B891-EE33AAE12D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3275013"/>
                        <a:ext cx="6311900" cy="1139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2059">
            <a:extLst>
              <a:ext uri="{FF2B5EF4-FFF2-40B4-BE49-F238E27FC236}">
                <a16:creationId xmlns:a16="http://schemas.microsoft.com/office/drawing/2014/main" id="{46E676FD-65B9-4091-AF07-D46CB0090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310" y="3625331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F0C20EC7-6072-43FF-8047-4AA6103439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598887"/>
              </p:ext>
            </p:extLst>
          </p:nvPr>
        </p:nvGraphicFramePr>
        <p:xfrm>
          <a:off x="655638" y="4349750"/>
          <a:ext cx="888365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22" name="Equation" r:id="rId22" imgW="3771720" imgH="482400" progId="Equation.DSMT4">
                  <p:embed/>
                </p:oleObj>
              </mc:Choice>
              <mc:Fallback>
                <p:oleObj name="Equation" r:id="rId22" imgW="3771720" imgH="48240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75469DC0-1ABA-49C0-ADB2-3B01288A47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4349750"/>
                        <a:ext cx="8883650" cy="1139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4">
            <a:extLst>
              <a:ext uri="{FF2B5EF4-FFF2-40B4-BE49-F238E27FC236}">
                <a16:creationId xmlns:a16="http://schemas.microsoft.com/office/drawing/2014/main" id="{F8BD5B24-B53A-4778-BA96-5EA219B020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472582"/>
              </p:ext>
            </p:extLst>
          </p:nvPr>
        </p:nvGraphicFramePr>
        <p:xfrm>
          <a:off x="9105064" y="3447518"/>
          <a:ext cx="2704202" cy="958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23" name="Equation" r:id="rId24" imgW="962069" imgH="400042" progId="Equation.DSMT4">
                  <p:embed/>
                </p:oleObj>
              </mc:Choice>
              <mc:Fallback>
                <p:oleObj name="Equation" r:id="rId24" imgW="962069" imgH="400042" progId="Equation.DSMT4">
                  <p:embed/>
                  <p:pic>
                    <p:nvPicPr>
                      <p:cNvPr id="34" name="Object 4">
                        <a:extLst>
                          <a:ext uri="{FF2B5EF4-FFF2-40B4-BE49-F238E27FC236}">
                            <a16:creationId xmlns:a16="http://schemas.microsoft.com/office/drawing/2014/main" id="{6FC003B4-9D33-4427-9301-FE9D9936E6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5064" y="3447518"/>
                        <a:ext cx="2704202" cy="958386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AA6CAA11-D06D-435E-B7EB-DF13FF125E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672398"/>
              </p:ext>
            </p:extLst>
          </p:nvPr>
        </p:nvGraphicFramePr>
        <p:xfrm>
          <a:off x="465138" y="5597525"/>
          <a:ext cx="3890962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24" name="Equation" r:id="rId26" imgW="1650960" imgH="393480" progId="Equation.DSMT4">
                  <p:embed/>
                </p:oleObj>
              </mc:Choice>
              <mc:Fallback>
                <p:oleObj name="Equation" r:id="rId26" imgW="1650960" imgH="39348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B217211B-1548-40F7-90A7-89A17E5CCA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5597525"/>
                        <a:ext cx="3890962" cy="931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F4B88158-C0A6-408B-8BAD-CF23430700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186336"/>
              </p:ext>
            </p:extLst>
          </p:nvPr>
        </p:nvGraphicFramePr>
        <p:xfrm>
          <a:off x="4200525" y="5551488"/>
          <a:ext cx="478948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25" name="Equation" r:id="rId28" imgW="2031840" imgH="431640" progId="Equation.DSMT4">
                  <p:embed/>
                </p:oleObj>
              </mc:Choice>
              <mc:Fallback>
                <p:oleObj name="Equation" r:id="rId28" imgW="2031840" imgH="43164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B0C8D84F-95AC-4B5B-8E20-A53DAD73C1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525" y="5551488"/>
                        <a:ext cx="4789488" cy="1022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3AA128F0-8E85-4230-9B54-72EE61F8A5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445618"/>
              </p:ext>
            </p:extLst>
          </p:nvPr>
        </p:nvGraphicFramePr>
        <p:xfrm>
          <a:off x="9036050" y="5573713"/>
          <a:ext cx="1766888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26" name="Equation" r:id="rId30" imgW="749160" imgH="393480" progId="Equation.DSMT4">
                  <p:embed/>
                </p:oleObj>
              </mc:Choice>
              <mc:Fallback>
                <p:oleObj name="Equation" r:id="rId30" imgW="749160" imgH="39348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8ACD9AF-01EB-48E1-A9F3-AD7208D717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6050" y="5573713"/>
                        <a:ext cx="1766888" cy="931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245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6DAB623-EF95-4A62-A10F-C62B4683FEFA}"/>
              </a:ext>
            </a:extLst>
          </p:cNvPr>
          <p:cNvSpPr/>
          <p:nvPr/>
        </p:nvSpPr>
        <p:spPr>
          <a:xfrm>
            <a:off x="613651" y="105342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练习：计算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sp>
        <p:nvSpPr>
          <p:cNvPr id="3" name="Line 43">
            <a:extLst>
              <a:ext uri="{FF2B5EF4-FFF2-40B4-BE49-F238E27FC236}">
                <a16:creationId xmlns:a16="http://schemas.microsoft.com/office/drawing/2014/main" id="{087BFF97-A605-4323-BB44-491D27A8CC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54121" y="1578606"/>
            <a:ext cx="1911849" cy="115176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Rectangle 39" descr="浅色上对角线">
            <a:extLst>
              <a:ext uri="{FF2B5EF4-FFF2-40B4-BE49-F238E27FC236}">
                <a16:creationId xmlns:a16="http://schemas.microsoft.com/office/drawing/2014/main" id="{87050CFB-8532-427E-91D5-75FC61D5B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440" y="343192"/>
            <a:ext cx="358946" cy="2369229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5" name="Rectangle 39" descr="浅色上对角线">
            <a:extLst>
              <a:ext uri="{FF2B5EF4-FFF2-40B4-BE49-F238E27FC236}">
                <a16:creationId xmlns:a16="http://schemas.microsoft.com/office/drawing/2014/main" id="{D19B87CC-CBFC-4BE6-B4E0-BE7BBB46F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715" y="482626"/>
            <a:ext cx="507999" cy="221704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6" name="Object 44">
            <a:extLst>
              <a:ext uri="{FF2B5EF4-FFF2-40B4-BE49-F238E27FC236}">
                <a16:creationId xmlns:a16="http://schemas.microsoft.com/office/drawing/2014/main" id="{AD8AD3C4-3C3B-481B-8CD9-0140AD5F04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393064"/>
              </p:ext>
            </p:extLst>
          </p:nvPr>
        </p:nvGraphicFramePr>
        <p:xfrm>
          <a:off x="7511050" y="1036741"/>
          <a:ext cx="1165858" cy="4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56" name="Equation" r:id="rId3" imgW="431640" imgH="177480" progId="Equation.DSMT4">
                  <p:embed/>
                </p:oleObj>
              </mc:Choice>
              <mc:Fallback>
                <p:oleObj name="Equation" r:id="rId3" imgW="431640" imgH="177480" progId="Equation.DSMT4">
                  <p:embed/>
                  <p:pic>
                    <p:nvPicPr>
                      <p:cNvPr id="15" name="Object 44">
                        <a:extLst>
                          <a:ext uri="{FF2B5EF4-FFF2-40B4-BE49-F238E27FC236}">
                            <a16:creationId xmlns:a16="http://schemas.microsoft.com/office/drawing/2014/main" id="{019CB6D8-AC67-4338-9CEE-2999AC3CA8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1050" y="1036741"/>
                        <a:ext cx="1165858" cy="4973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4">
            <a:extLst>
              <a:ext uri="{FF2B5EF4-FFF2-40B4-BE49-F238E27FC236}">
                <a16:creationId xmlns:a16="http://schemas.microsoft.com/office/drawing/2014/main" id="{F15CE973-FA0E-4118-BF63-5E25CF84BC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852078"/>
              </p:ext>
            </p:extLst>
          </p:nvPr>
        </p:nvGraphicFramePr>
        <p:xfrm>
          <a:off x="8949336" y="1413909"/>
          <a:ext cx="12668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57" name="Equation" r:id="rId5" imgW="469800" imgH="177480" progId="Equation.DSMT4">
                  <p:embed/>
                </p:oleObj>
              </mc:Choice>
              <mc:Fallback>
                <p:oleObj name="Equation" r:id="rId5" imgW="469800" imgH="177480" progId="Equation.DSMT4">
                  <p:embed/>
                  <p:pic>
                    <p:nvPicPr>
                      <p:cNvPr id="17" name="Object 44">
                        <a:extLst>
                          <a:ext uri="{FF2B5EF4-FFF2-40B4-BE49-F238E27FC236}">
                            <a16:creationId xmlns:a16="http://schemas.microsoft.com/office/drawing/2014/main" id="{D954694C-B11F-47AC-B277-23BC3990A0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9336" y="1413909"/>
                        <a:ext cx="12668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C1F88E10-D96C-471F-876F-64DD12A622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324258"/>
              </p:ext>
            </p:extLst>
          </p:nvPr>
        </p:nvGraphicFramePr>
        <p:xfrm>
          <a:off x="2746375" y="171450"/>
          <a:ext cx="409892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58" name="Equation" r:id="rId7" imgW="1739880" imgH="330120" progId="Equation.DSMT4">
                  <p:embed/>
                </p:oleObj>
              </mc:Choice>
              <mc:Fallback>
                <p:oleObj name="Equation" r:id="rId7" imgW="1739880" imgH="33012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6308F3CA-141B-4D7D-B6D0-0ACBC8D5FD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5" y="171450"/>
                        <a:ext cx="4098925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CC5A291-6A4B-476C-9222-931C13E0F3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156376"/>
              </p:ext>
            </p:extLst>
          </p:nvPr>
        </p:nvGraphicFramePr>
        <p:xfrm>
          <a:off x="1161305" y="1050366"/>
          <a:ext cx="5138738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59" name="Equation" r:id="rId9" imgW="2273040" imgH="444240" progId="Equation.DSMT4">
                  <p:embed/>
                </p:oleObj>
              </mc:Choice>
              <mc:Fallback>
                <p:oleObj name="Equation" r:id="rId9" imgW="2273040" imgH="444240" progId="Equation.DSMT4">
                  <p:embed/>
                  <p:pic>
                    <p:nvPicPr>
                      <p:cNvPr id="19" name="Object 8">
                        <a:extLst>
                          <a:ext uri="{FF2B5EF4-FFF2-40B4-BE49-F238E27FC236}">
                            <a16:creationId xmlns:a16="http://schemas.microsoft.com/office/drawing/2014/main" id="{A4A56256-27FC-4621-BBA8-BF91DCBC2A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1305" y="1050366"/>
                        <a:ext cx="5138738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5">
            <a:extLst>
              <a:ext uri="{FF2B5EF4-FFF2-40B4-BE49-F238E27FC236}">
                <a16:creationId xmlns:a16="http://schemas.microsoft.com/office/drawing/2014/main" id="{9B0D3B73-D084-4ED6-9D2C-6FCA5997FE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370381"/>
              </p:ext>
            </p:extLst>
          </p:nvPr>
        </p:nvGraphicFramePr>
        <p:xfrm>
          <a:off x="932362" y="1978794"/>
          <a:ext cx="32543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60" name="Equation" r:id="rId11" imgW="1193760" imgH="419040" progId="Equation.DSMT4">
                  <p:embed/>
                </p:oleObj>
              </mc:Choice>
              <mc:Fallback>
                <p:oleObj name="Equation" r:id="rId11" imgW="1193760" imgH="419040" progId="Equation.DSMT4">
                  <p:embed/>
                  <p:pic>
                    <p:nvPicPr>
                      <p:cNvPr id="21" name="Object 15">
                        <a:extLst>
                          <a:ext uri="{FF2B5EF4-FFF2-40B4-BE49-F238E27FC236}">
                            <a16:creationId xmlns:a16="http://schemas.microsoft.com/office/drawing/2014/main" id="{790065D4-0547-43B2-85F9-F4E9FE0E64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362" y="1978794"/>
                        <a:ext cx="325437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5">
            <a:extLst>
              <a:ext uri="{FF2B5EF4-FFF2-40B4-BE49-F238E27FC236}">
                <a16:creationId xmlns:a16="http://schemas.microsoft.com/office/drawing/2014/main" id="{EB880D85-6796-4D28-8F9E-1CBA9CCCB5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932279"/>
              </p:ext>
            </p:extLst>
          </p:nvPr>
        </p:nvGraphicFramePr>
        <p:xfrm>
          <a:off x="3970690" y="1962703"/>
          <a:ext cx="30114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61" name="Equation" r:id="rId13" imgW="1104840" imgH="419040" progId="Equation.DSMT4">
                  <p:embed/>
                </p:oleObj>
              </mc:Choice>
              <mc:Fallback>
                <p:oleObj name="Equation" r:id="rId13" imgW="1104840" imgH="419040" progId="Equation.DSMT4">
                  <p:embed/>
                  <p:pic>
                    <p:nvPicPr>
                      <p:cNvPr id="22" name="Object 15">
                        <a:extLst>
                          <a:ext uri="{FF2B5EF4-FFF2-40B4-BE49-F238E27FC236}">
                            <a16:creationId xmlns:a16="http://schemas.microsoft.com/office/drawing/2014/main" id="{756788D6-CECC-43D1-82B7-D40BDC97EA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690" y="1962703"/>
                        <a:ext cx="301148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DD99267C-FAC0-4ABA-9F93-2E9D596E29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647558"/>
              </p:ext>
            </p:extLst>
          </p:nvPr>
        </p:nvGraphicFramePr>
        <p:xfrm>
          <a:off x="2266950" y="3275013"/>
          <a:ext cx="62230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62" name="Equation" r:id="rId15" imgW="2641320" imgH="482400" progId="Equation.DSMT4">
                  <p:embed/>
                </p:oleObj>
              </mc:Choice>
              <mc:Fallback>
                <p:oleObj name="Equation" r:id="rId15" imgW="2641320" imgH="4824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60553494-0558-4105-B891-EE33AAE12D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3275013"/>
                        <a:ext cx="6223000" cy="1139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2059">
            <a:extLst>
              <a:ext uri="{FF2B5EF4-FFF2-40B4-BE49-F238E27FC236}">
                <a16:creationId xmlns:a16="http://schemas.microsoft.com/office/drawing/2014/main" id="{33A2C982-48D6-4F8A-B821-11B759179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310" y="3625331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2EE255A9-473C-4AED-A4E7-4F09164048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611953"/>
              </p:ext>
            </p:extLst>
          </p:nvPr>
        </p:nvGraphicFramePr>
        <p:xfrm>
          <a:off x="700088" y="4349750"/>
          <a:ext cx="8793162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63" name="Equation" r:id="rId17" imgW="3733560" imgH="482400" progId="Equation.DSMT4">
                  <p:embed/>
                </p:oleObj>
              </mc:Choice>
              <mc:Fallback>
                <p:oleObj name="Equation" r:id="rId17" imgW="3733560" imgH="48240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75469DC0-1ABA-49C0-ADB2-3B01288A47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4349750"/>
                        <a:ext cx="8793162" cy="1139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42AC5DF4-310E-4A01-A9B7-C307E58B3A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119872"/>
              </p:ext>
            </p:extLst>
          </p:nvPr>
        </p:nvGraphicFramePr>
        <p:xfrm>
          <a:off x="100013" y="5684838"/>
          <a:ext cx="407035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64" name="Equation" r:id="rId19" imgW="1726920" imgH="393480" progId="Equation.DSMT4">
                  <p:embed/>
                </p:oleObj>
              </mc:Choice>
              <mc:Fallback>
                <p:oleObj name="Equation" r:id="rId19" imgW="1726920" imgH="39348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905691E5-2970-4A23-A2E1-B1780101E7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3" y="5684838"/>
                        <a:ext cx="4070350" cy="931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EB1C25B4-19B6-4D94-B009-C668886DF7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114803"/>
              </p:ext>
            </p:extLst>
          </p:nvPr>
        </p:nvGraphicFramePr>
        <p:xfrm>
          <a:off x="4135438" y="5684838"/>
          <a:ext cx="49688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65" name="Equation" r:id="rId21" imgW="2108160" imgH="431640" progId="Equation.DSMT4">
                  <p:embed/>
                </p:oleObj>
              </mc:Choice>
              <mc:Fallback>
                <p:oleObj name="Equation" r:id="rId21" imgW="2108160" imgH="43164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AC6E99BD-CB5E-4C99-956D-1964FE7AE1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438" y="5684838"/>
                        <a:ext cx="4968875" cy="1022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5F8916FD-E468-463E-8F3D-EC090EE132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540638"/>
              </p:ext>
            </p:extLst>
          </p:nvPr>
        </p:nvGraphicFramePr>
        <p:xfrm>
          <a:off x="9350375" y="5984875"/>
          <a:ext cx="5683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66" name="Equation" r:id="rId23" imgW="241200" imgH="177480" progId="Equation.DSMT4">
                  <p:embed/>
                </p:oleObj>
              </mc:Choice>
              <mc:Fallback>
                <p:oleObj name="Equation" r:id="rId23" imgW="241200" imgH="17748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FD88B02B-E57F-4F70-B870-3B6333EDF6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75" y="5984875"/>
                        <a:ext cx="568325" cy="420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287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2EB099-68A2-49C1-9E7C-764F83A383AE}"/>
              </a:ext>
            </a:extLst>
          </p:cNvPr>
          <p:cNvSpPr/>
          <p:nvPr/>
        </p:nvSpPr>
        <p:spPr>
          <a:xfrm>
            <a:off x="613651" y="105342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练习：计算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grpSp>
        <p:nvGrpSpPr>
          <p:cNvPr id="3" name="Group 31">
            <a:extLst>
              <a:ext uri="{FF2B5EF4-FFF2-40B4-BE49-F238E27FC236}">
                <a16:creationId xmlns:a16="http://schemas.microsoft.com/office/drawing/2014/main" id="{7B777DAC-89A7-4A10-818F-5C1C8A92E5BB}"/>
              </a:ext>
            </a:extLst>
          </p:cNvPr>
          <p:cNvGrpSpPr>
            <a:grpSpLocks/>
          </p:cNvGrpSpPr>
          <p:nvPr/>
        </p:nvGrpSpPr>
        <p:grpSpPr bwMode="auto">
          <a:xfrm>
            <a:off x="8356453" y="456641"/>
            <a:ext cx="3452813" cy="3033713"/>
            <a:chOff x="3666" y="1726"/>
            <a:chExt cx="2175" cy="1911"/>
          </a:xfrm>
        </p:grpSpPr>
        <p:sp>
          <p:nvSpPr>
            <p:cNvPr id="4" name="Line 32">
              <a:extLst>
                <a:ext uri="{FF2B5EF4-FFF2-40B4-BE49-F238E27FC236}">
                  <a16:creationId xmlns:a16="http://schemas.microsoft.com/office/drawing/2014/main" id="{2950CA80-2AC6-4275-A559-D9447CBED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6" y="3149"/>
              <a:ext cx="19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33">
              <a:extLst>
                <a:ext uri="{FF2B5EF4-FFF2-40B4-BE49-F238E27FC236}">
                  <a16:creationId xmlns:a16="http://schemas.microsoft.com/office/drawing/2014/main" id="{B052D034-000D-4904-A23E-47C843B767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0" y="1731"/>
              <a:ext cx="0" cy="1389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 Box 37">
              <a:extLst>
                <a:ext uri="{FF2B5EF4-FFF2-40B4-BE49-F238E27FC236}">
                  <a16:creationId xmlns:a16="http://schemas.microsoft.com/office/drawing/2014/main" id="{216AFACF-855A-420C-9104-B6AA8C6AD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3" y="1726"/>
              <a:ext cx="621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i="1" dirty="0"/>
                <a:t>U</a:t>
              </a:r>
              <a:r>
                <a:rPr kumimoji="1" lang="en-US" altLang="zh-CN" sz="2800" dirty="0"/>
                <a:t>(</a:t>
              </a:r>
              <a:r>
                <a:rPr kumimoji="1" lang="en-US" altLang="zh-CN" sz="2800" i="1" dirty="0"/>
                <a:t>x</a:t>
              </a:r>
              <a:r>
                <a:rPr kumimoji="1" lang="en-US" altLang="zh-CN" sz="2800" dirty="0"/>
                <a:t>)</a:t>
              </a:r>
            </a:p>
          </p:txBody>
        </p:sp>
        <p:sp>
          <p:nvSpPr>
            <p:cNvPr id="7" name="Text Box 38">
              <a:extLst>
                <a:ext uri="{FF2B5EF4-FFF2-40B4-BE49-F238E27FC236}">
                  <a16:creationId xmlns:a16="http://schemas.microsoft.com/office/drawing/2014/main" id="{7F951565-ADBC-4121-87FD-1BEC9BA1E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1" y="3154"/>
              <a:ext cx="320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dirty="0">
                  <a:latin typeface="宋体" panose="02010600030101010101" pitchFamily="2" charset="-122"/>
                </a:rPr>
                <a:t>x</a:t>
              </a:r>
            </a:p>
          </p:txBody>
        </p:sp>
        <p:graphicFrame>
          <p:nvGraphicFramePr>
            <p:cNvPr id="8" name="Object 40">
              <a:extLst>
                <a:ext uri="{FF2B5EF4-FFF2-40B4-BE49-F238E27FC236}">
                  <a16:creationId xmlns:a16="http://schemas.microsoft.com/office/drawing/2014/main" id="{AAC2A63C-A883-4B78-9923-958DB3794F8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1443965"/>
                </p:ext>
              </p:extLst>
            </p:nvPr>
          </p:nvGraphicFramePr>
          <p:xfrm>
            <a:off x="3860" y="3163"/>
            <a:ext cx="19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98" name="Equation" r:id="rId3" imgW="126725" imgH="177415" progId="Equation.3">
                    <p:embed/>
                  </p:oleObj>
                </mc:Choice>
                <mc:Fallback>
                  <p:oleObj name="Equation" r:id="rId3" imgW="126725" imgH="177415" progId="Equation.3">
                    <p:embed/>
                    <p:pic>
                      <p:nvPicPr>
                        <p:cNvPr id="8" name="Object 40">
                          <a:extLst>
                            <a:ext uri="{FF2B5EF4-FFF2-40B4-BE49-F238E27FC236}">
                              <a16:creationId xmlns:a16="http://schemas.microsoft.com/office/drawing/2014/main" id="{25C78028-B6F5-4F7C-BEDF-C4D10DBE16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3163"/>
                          <a:ext cx="19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41">
              <a:extLst>
                <a:ext uri="{FF2B5EF4-FFF2-40B4-BE49-F238E27FC236}">
                  <a16:creationId xmlns:a16="http://schemas.microsoft.com/office/drawing/2014/main" id="{2914D62D-22C5-4C38-874B-61335918365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5737577"/>
                </p:ext>
              </p:extLst>
            </p:nvPr>
          </p:nvGraphicFramePr>
          <p:xfrm>
            <a:off x="5085" y="3180"/>
            <a:ext cx="19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99" name="Equation" r:id="rId5" imgW="139579" imgH="164957" progId="Equation.3">
                    <p:embed/>
                  </p:oleObj>
                </mc:Choice>
                <mc:Fallback>
                  <p:oleObj name="Equation" r:id="rId5" imgW="139579" imgH="164957" progId="Equation.3">
                    <p:embed/>
                    <p:pic>
                      <p:nvPicPr>
                        <p:cNvPr id="9" name="Object 41">
                          <a:extLst>
                            <a:ext uri="{FF2B5EF4-FFF2-40B4-BE49-F238E27FC236}">
                              <a16:creationId xmlns:a16="http://schemas.microsoft.com/office/drawing/2014/main" id="{EB7C921F-2164-4F38-A91A-C60A29A8EA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5" y="3180"/>
                          <a:ext cx="193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42">
              <a:extLst>
                <a:ext uri="{FF2B5EF4-FFF2-40B4-BE49-F238E27FC236}">
                  <a16:creationId xmlns:a16="http://schemas.microsoft.com/office/drawing/2014/main" id="{766611B1-485B-4AB0-9109-1150CA1987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21" y="1838"/>
              <a:ext cx="11" cy="59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43">
              <a:extLst>
                <a:ext uri="{FF2B5EF4-FFF2-40B4-BE49-F238E27FC236}">
                  <a16:creationId xmlns:a16="http://schemas.microsoft.com/office/drawing/2014/main" id="{93DE726F-79FF-4F1E-B5C5-DA2CC3D57F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5" y="1981"/>
              <a:ext cx="0" cy="11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Line 43">
            <a:extLst>
              <a:ext uri="{FF2B5EF4-FFF2-40B4-BE49-F238E27FC236}">
                <a16:creationId xmlns:a16="http://schemas.microsoft.com/office/drawing/2014/main" id="{CD1975CC-1A00-4286-A93B-121689DA24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54121" y="1578606"/>
            <a:ext cx="1911849" cy="115176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39" descr="浅色上对角线">
            <a:extLst>
              <a:ext uri="{FF2B5EF4-FFF2-40B4-BE49-F238E27FC236}">
                <a16:creationId xmlns:a16="http://schemas.microsoft.com/office/drawing/2014/main" id="{FE6DE033-D09D-4BBB-B9C8-5E875B50B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440" y="343192"/>
            <a:ext cx="358946" cy="2369229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14" name="Rectangle 39" descr="浅色上对角线">
            <a:extLst>
              <a:ext uri="{FF2B5EF4-FFF2-40B4-BE49-F238E27FC236}">
                <a16:creationId xmlns:a16="http://schemas.microsoft.com/office/drawing/2014/main" id="{8AF3B2CF-EA9A-4FE9-B0A0-60AC77173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715" y="482626"/>
            <a:ext cx="507999" cy="221704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5" name="Object 44">
            <a:extLst>
              <a:ext uri="{FF2B5EF4-FFF2-40B4-BE49-F238E27FC236}">
                <a16:creationId xmlns:a16="http://schemas.microsoft.com/office/drawing/2014/main" id="{A35C96A5-B11D-44AE-BE26-937F9A4704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5672"/>
              </p:ext>
            </p:extLst>
          </p:nvPr>
        </p:nvGraphicFramePr>
        <p:xfrm>
          <a:off x="7511050" y="1036741"/>
          <a:ext cx="1165858" cy="4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00" name="Equation" r:id="rId7" imgW="431640" imgH="177480" progId="Equation.DSMT4">
                  <p:embed/>
                </p:oleObj>
              </mc:Choice>
              <mc:Fallback>
                <p:oleObj name="Equation" r:id="rId7" imgW="431640" imgH="177480" progId="Equation.DSMT4">
                  <p:embed/>
                  <p:pic>
                    <p:nvPicPr>
                      <p:cNvPr id="15" name="Object 44">
                        <a:extLst>
                          <a:ext uri="{FF2B5EF4-FFF2-40B4-BE49-F238E27FC236}">
                            <a16:creationId xmlns:a16="http://schemas.microsoft.com/office/drawing/2014/main" id="{019CB6D8-AC67-4338-9CEE-2999AC3CA8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1050" y="1036741"/>
                        <a:ext cx="1165858" cy="4973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4">
            <a:extLst>
              <a:ext uri="{FF2B5EF4-FFF2-40B4-BE49-F238E27FC236}">
                <a16:creationId xmlns:a16="http://schemas.microsoft.com/office/drawing/2014/main" id="{34A36960-9E81-4D57-9B46-1F4F048BD8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064216"/>
              </p:ext>
            </p:extLst>
          </p:nvPr>
        </p:nvGraphicFramePr>
        <p:xfrm>
          <a:off x="10843578" y="1069786"/>
          <a:ext cx="1165858" cy="4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01" name="Equation" r:id="rId9" imgW="431640" imgH="177480" progId="Equation.DSMT4">
                  <p:embed/>
                </p:oleObj>
              </mc:Choice>
              <mc:Fallback>
                <p:oleObj name="Equation" r:id="rId9" imgW="431640" imgH="177480" progId="Equation.DSMT4">
                  <p:embed/>
                  <p:pic>
                    <p:nvPicPr>
                      <p:cNvPr id="16" name="Object 44">
                        <a:extLst>
                          <a:ext uri="{FF2B5EF4-FFF2-40B4-BE49-F238E27FC236}">
                            <a16:creationId xmlns:a16="http://schemas.microsoft.com/office/drawing/2014/main" id="{CED3B880-D514-4EF6-9F0A-26483A4214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3578" y="1069786"/>
                        <a:ext cx="1165858" cy="4973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4">
            <a:extLst>
              <a:ext uri="{FF2B5EF4-FFF2-40B4-BE49-F238E27FC236}">
                <a16:creationId xmlns:a16="http://schemas.microsoft.com/office/drawing/2014/main" id="{D601EC03-44D3-4107-B3FB-3B6C96EEC2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74206"/>
              </p:ext>
            </p:extLst>
          </p:nvPr>
        </p:nvGraphicFramePr>
        <p:xfrm>
          <a:off x="8949336" y="1413909"/>
          <a:ext cx="12668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02" name="Equation" r:id="rId10" imgW="469800" imgH="177480" progId="Equation.DSMT4">
                  <p:embed/>
                </p:oleObj>
              </mc:Choice>
              <mc:Fallback>
                <p:oleObj name="Equation" r:id="rId10" imgW="469800" imgH="177480" progId="Equation.DSMT4">
                  <p:embed/>
                  <p:pic>
                    <p:nvPicPr>
                      <p:cNvPr id="17" name="Object 44">
                        <a:extLst>
                          <a:ext uri="{FF2B5EF4-FFF2-40B4-BE49-F238E27FC236}">
                            <a16:creationId xmlns:a16="http://schemas.microsoft.com/office/drawing/2014/main" id="{D954694C-B11F-47AC-B277-23BC3990A0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9336" y="1413909"/>
                        <a:ext cx="12668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8E35F23F-9E70-45C6-85F1-3ED235C20F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341932"/>
              </p:ext>
            </p:extLst>
          </p:nvPr>
        </p:nvGraphicFramePr>
        <p:xfrm>
          <a:off x="2673350" y="171450"/>
          <a:ext cx="42481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03" name="Equation" r:id="rId12" imgW="1803240" imgH="330120" progId="Equation.DSMT4">
                  <p:embed/>
                </p:oleObj>
              </mc:Choice>
              <mc:Fallback>
                <p:oleObj name="Equation" r:id="rId12" imgW="1803240" imgH="33012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6308F3CA-141B-4D7D-B6D0-0ACBC8D5FD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171450"/>
                        <a:ext cx="4248150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">
            <a:extLst>
              <a:ext uri="{FF2B5EF4-FFF2-40B4-BE49-F238E27FC236}">
                <a16:creationId xmlns:a16="http://schemas.microsoft.com/office/drawing/2014/main" id="{791D70B8-9393-4538-9D21-75A75FB03C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040057"/>
              </p:ext>
            </p:extLst>
          </p:nvPr>
        </p:nvGraphicFramePr>
        <p:xfrm>
          <a:off x="1161305" y="1050366"/>
          <a:ext cx="5138738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04" name="Equation" r:id="rId14" imgW="2273040" imgH="444240" progId="Equation.DSMT4">
                  <p:embed/>
                </p:oleObj>
              </mc:Choice>
              <mc:Fallback>
                <p:oleObj name="Equation" r:id="rId14" imgW="2273040" imgH="444240" progId="Equation.DSMT4">
                  <p:embed/>
                  <p:pic>
                    <p:nvPicPr>
                      <p:cNvPr id="19" name="Object 8">
                        <a:extLst>
                          <a:ext uri="{FF2B5EF4-FFF2-40B4-BE49-F238E27FC236}">
                            <a16:creationId xmlns:a16="http://schemas.microsoft.com/office/drawing/2014/main" id="{A4A56256-27FC-4621-BBA8-BF91DCBC2A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1305" y="1050366"/>
                        <a:ext cx="5138738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>
            <a:extLst>
              <a:ext uri="{FF2B5EF4-FFF2-40B4-BE49-F238E27FC236}">
                <a16:creationId xmlns:a16="http://schemas.microsoft.com/office/drawing/2014/main" id="{E60182B4-142D-4234-A37B-E5F835C10C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794483"/>
              </p:ext>
            </p:extLst>
          </p:nvPr>
        </p:nvGraphicFramePr>
        <p:xfrm>
          <a:off x="932362" y="1978794"/>
          <a:ext cx="32543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05" name="Equation" r:id="rId16" imgW="1193760" imgH="419040" progId="Equation.DSMT4">
                  <p:embed/>
                </p:oleObj>
              </mc:Choice>
              <mc:Fallback>
                <p:oleObj name="Equation" r:id="rId16" imgW="1193760" imgH="419040" progId="Equation.DSMT4">
                  <p:embed/>
                  <p:pic>
                    <p:nvPicPr>
                      <p:cNvPr id="21" name="Object 15">
                        <a:extLst>
                          <a:ext uri="{FF2B5EF4-FFF2-40B4-BE49-F238E27FC236}">
                            <a16:creationId xmlns:a16="http://schemas.microsoft.com/office/drawing/2014/main" id="{790065D4-0547-43B2-85F9-F4E9FE0E64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362" y="1978794"/>
                        <a:ext cx="325437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5">
            <a:extLst>
              <a:ext uri="{FF2B5EF4-FFF2-40B4-BE49-F238E27FC236}">
                <a16:creationId xmlns:a16="http://schemas.microsoft.com/office/drawing/2014/main" id="{A1320A0F-C625-4256-9C2A-9A6DFF456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55144"/>
              </p:ext>
            </p:extLst>
          </p:nvPr>
        </p:nvGraphicFramePr>
        <p:xfrm>
          <a:off x="3970690" y="1962703"/>
          <a:ext cx="30114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06" name="Equation" r:id="rId18" imgW="1104840" imgH="419040" progId="Equation.DSMT4">
                  <p:embed/>
                </p:oleObj>
              </mc:Choice>
              <mc:Fallback>
                <p:oleObj name="Equation" r:id="rId18" imgW="1104840" imgH="419040" progId="Equation.DSMT4">
                  <p:embed/>
                  <p:pic>
                    <p:nvPicPr>
                      <p:cNvPr id="22" name="Object 15">
                        <a:extLst>
                          <a:ext uri="{FF2B5EF4-FFF2-40B4-BE49-F238E27FC236}">
                            <a16:creationId xmlns:a16="http://schemas.microsoft.com/office/drawing/2014/main" id="{756788D6-CECC-43D1-82B7-D40BDC97EA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690" y="1962703"/>
                        <a:ext cx="301148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25873DBD-6FA0-486D-B727-8FBB64D07C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929269"/>
              </p:ext>
            </p:extLst>
          </p:nvPr>
        </p:nvGraphicFramePr>
        <p:xfrm>
          <a:off x="2224088" y="3275013"/>
          <a:ext cx="63119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07" name="Equation" r:id="rId20" imgW="2679480" imgH="482400" progId="Equation.DSMT4">
                  <p:embed/>
                </p:oleObj>
              </mc:Choice>
              <mc:Fallback>
                <p:oleObj name="Equation" r:id="rId20" imgW="2679480" imgH="4824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60553494-0558-4105-B891-EE33AAE12D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3275013"/>
                        <a:ext cx="6311900" cy="1139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2059">
            <a:extLst>
              <a:ext uri="{FF2B5EF4-FFF2-40B4-BE49-F238E27FC236}">
                <a16:creationId xmlns:a16="http://schemas.microsoft.com/office/drawing/2014/main" id="{C4CCD4D1-C714-4972-AC36-CE2640B5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310" y="3625331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0DD7C0B2-30B6-4248-93ED-8C16B98A7C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047120"/>
              </p:ext>
            </p:extLst>
          </p:nvPr>
        </p:nvGraphicFramePr>
        <p:xfrm>
          <a:off x="611188" y="4349750"/>
          <a:ext cx="8974137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08" name="Equation" r:id="rId22" imgW="3809880" imgH="482400" progId="Equation.DSMT4">
                  <p:embed/>
                </p:oleObj>
              </mc:Choice>
              <mc:Fallback>
                <p:oleObj name="Equation" r:id="rId22" imgW="3809880" imgH="48240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75469DC0-1ABA-49C0-ADB2-3B01288A47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349750"/>
                        <a:ext cx="8974137" cy="1139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3EE2B420-6977-4C0B-BEDE-DC4A916319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767180"/>
              </p:ext>
            </p:extLst>
          </p:nvPr>
        </p:nvGraphicFramePr>
        <p:xfrm>
          <a:off x="463550" y="5575300"/>
          <a:ext cx="109855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09" name="Equation" r:id="rId24" imgW="4660560" imgH="482400" progId="Equation.DSMT4">
                  <p:embed/>
                </p:oleObj>
              </mc:Choice>
              <mc:Fallback>
                <p:oleObj name="Equation" r:id="rId24" imgW="4660560" imgH="4824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AC6E99BD-CB5E-4C99-956D-1964FE7AE1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5575300"/>
                        <a:ext cx="10985500" cy="1143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">
            <a:extLst>
              <a:ext uri="{FF2B5EF4-FFF2-40B4-BE49-F238E27FC236}">
                <a16:creationId xmlns:a16="http://schemas.microsoft.com/office/drawing/2014/main" id="{0BEAE0F7-41DE-44CA-B3AD-5ECFB0DEBE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044661"/>
              </p:ext>
            </p:extLst>
          </p:nvPr>
        </p:nvGraphicFramePr>
        <p:xfrm>
          <a:off x="9105064" y="3447518"/>
          <a:ext cx="2704202" cy="958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10" name="Equation" r:id="rId26" imgW="962069" imgH="400042" progId="Equation.DSMT4">
                  <p:embed/>
                </p:oleObj>
              </mc:Choice>
              <mc:Fallback>
                <p:oleObj name="Equation" r:id="rId26" imgW="962069" imgH="400042" progId="Equation.DSMT4">
                  <p:embed/>
                  <p:pic>
                    <p:nvPicPr>
                      <p:cNvPr id="34" name="Object 4">
                        <a:extLst>
                          <a:ext uri="{FF2B5EF4-FFF2-40B4-BE49-F238E27FC236}">
                            <a16:creationId xmlns:a16="http://schemas.microsoft.com/office/drawing/2014/main" id="{6FC003B4-9D33-4427-9301-FE9D9936E6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5064" y="3447518"/>
                        <a:ext cx="2704202" cy="958386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14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9950ED4-AAD0-490D-91ED-DE1AADC10E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013658"/>
              </p:ext>
            </p:extLst>
          </p:nvPr>
        </p:nvGraphicFramePr>
        <p:xfrm>
          <a:off x="1293813" y="1236663"/>
          <a:ext cx="97282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0" name="Equation" r:id="rId3" imgW="4127400" imgH="419040" progId="Equation.DSMT4">
                  <p:embed/>
                </p:oleObj>
              </mc:Choice>
              <mc:Fallback>
                <p:oleObj name="Equation" r:id="rId3" imgW="4127400" imgH="4190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F7B468E-FADE-4094-92F0-28D3B6A43B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1236663"/>
                        <a:ext cx="9728200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0079A32-A4EE-49E3-815F-6140819267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736494"/>
              </p:ext>
            </p:extLst>
          </p:nvPr>
        </p:nvGraphicFramePr>
        <p:xfrm>
          <a:off x="1293813" y="249238"/>
          <a:ext cx="9698037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1" name="Equation" r:id="rId5" imgW="4114800" imgH="419040" progId="Equation.DSMT4">
                  <p:embed/>
                </p:oleObj>
              </mc:Choice>
              <mc:Fallback>
                <p:oleObj name="Equation" r:id="rId5" imgW="4114800" imgH="4190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1295060B-12BA-4008-9810-3660F17EDC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249238"/>
                        <a:ext cx="9698037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8EB6C2E1-3ADE-4212-8CA0-8402F3FCD9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798133"/>
              </p:ext>
            </p:extLst>
          </p:nvPr>
        </p:nvGraphicFramePr>
        <p:xfrm>
          <a:off x="1570202" y="2210866"/>
          <a:ext cx="3890962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2" name="Equation" r:id="rId7" imgW="1650960" imgH="330120" progId="Equation.DSMT4">
                  <p:embed/>
                </p:oleObj>
              </mc:Choice>
              <mc:Fallback>
                <p:oleObj name="Equation" r:id="rId7" imgW="1650960" imgH="33012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5202A5C9-0910-492C-A3A8-807533ECF4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202" y="2210866"/>
                        <a:ext cx="3890962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CF9D6AF2-5560-459A-9CC8-A4F7A276C0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355705"/>
              </p:ext>
            </p:extLst>
          </p:nvPr>
        </p:nvGraphicFramePr>
        <p:xfrm>
          <a:off x="6420733" y="2203936"/>
          <a:ext cx="3951287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3" name="Equation" r:id="rId9" imgW="1676160" imgH="330120" progId="Equation.DSMT4">
                  <p:embed/>
                </p:oleObj>
              </mc:Choice>
              <mc:Fallback>
                <p:oleObj name="Equation" r:id="rId9" imgW="1676160" imgH="33012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63C44BB-C208-4EEF-81DF-0C04042702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0733" y="2203936"/>
                        <a:ext cx="3951287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BF9571BA-35F3-489D-AC00-5D96775B6A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256562"/>
              </p:ext>
            </p:extLst>
          </p:nvPr>
        </p:nvGraphicFramePr>
        <p:xfrm>
          <a:off x="1570202" y="3212866"/>
          <a:ext cx="392112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4" name="Equation" r:id="rId11" imgW="1663560" imgH="330120" progId="Equation.DSMT4">
                  <p:embed/>
                </p:oleObj>
              </mc:Choice>
              <mc:Fallback>
                <p:oleObj name="Equation" r:id="rId11" imgW="1663560" imgH="33012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27641970-9CFD-413F-9A2B-B16548990E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202" y="3212866"/>
                        <a:ext cx="3921125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DB97A58A-3FB0-4D44-8174-B5B9497ED1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12479"/>
              </p:ext>
            </p:extLst>
          </p:nvPr>
        </p:nvGraphicFramePr>
        <p:xfrm>
          <a:off x="6730838" y="2983399"/>
          <a:ext cx="3979862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5" name="Equation" r:id="rId13" imgW="1688760" imgH="330120" progId="Equation.DSMT4">
                  <p:embed/>
                </p:oleObj>
              </mc:Choice>
              <mc:Fallback>
                <p:oleObj name="Equation" r:id="rId13" imgW="1688760" imgH="33012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E2463C44-B2E5-41E1-AE2A-670E49B4FD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0838" y="2983399"/>
                        <a:ext cx="3979862" cy="779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B21F4A22-B274-423C-97B2-EEDC2DAC414D}"/>
              </a:ext>
            </a:extLst>
          </p:cNvPr>
          <p:cNvSpPr/>
          <p:nvPr/>
        </p:nvSpPr>
        <p:spPr>
          <a:xfrm>
            <a:off x="277405" y="2342927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矩阵元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81B93BD9-9D15-40C4-A27E-4842CF32D2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890493"/>
              </p:ext>
            </p:extLst>
          </p:nvPr>
        </p:nvGraphicFramePr>
        <p:xfrm>
          <a:off x="3750831" y="3899936"/>
          <a:ext cx="14954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6" name="Equation" r:id="rId15" imgW="634680" imgH="241200" progId="Equation.DSMT4">
                  <p:embed/>
                </p:oleObj>
              </mc:Choice>
              <mc:Fallback>
                <p:oleObj name="Equation" r:id="rId15" imgW="634680" imgH="2412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1A434C14-2F84-4286-BC7B-BD1FD5A577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0831" y="3899936"/>
                        <a:ext cx="1495425" cy="569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2059">
            <a:extLst>
              <a:ext uri="{FF2B5EF4-FFF2-40B4-BE49-F238E27FC236}">
                <a16:creationId xmlns:a16="http://schemas.microsoft.com/office/drawing/2014/main" id="{C441AA83-29A0-47DD-ABB1-CD480E3EF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604" y="5236101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850CCF0E-3FA6-4924-AF46-615A8822A9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723800"/>
              </p:ext>
            </p:extLst>
          </p:nvPr>
        </p:nvGraphicFramePr>
        <p:xfrm>
          <a:off x="3346425" y="4725336"/>
          <a:ext cx="46990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7" name="Equation" r:id="rId17" imgW="1993680" imgH="419040" progId="Equation.DSMT4">
                  <p:embed/>
                </p:oleObj>
              </mc:Choice>
              <mc:Fallback>
                <p:oleObj name="Equation" r:id="rId17" imgW="1993680" imgH="4190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9C81DFE0-B653-43C5-8712-89940D902B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25" y="4725336"/>
                        <a:ext cx="4699000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5E4BCFA6-84A3-45E5-8FB3-E3BEC30F81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627288"/>
              </p:ext>
            </p:extLst>
          </p:nvPr>
        </p:nvGraphicFramePr>
        <p:xfrm>
          <a:off x="3436547" y="5717279"/>
          <a:ext cx="4759325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8" name="Equation" r:id="rId19" imgW="2019240" imgH="419040" progId="Equation.DSMT4">
                  <p:embed/>
                </p:oleObj>
              </mc:Choice>
              <mc:Fallback>
                <p:oleObj name="Equation" r:id="rId19" imgW="2019240" imgH="4190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DC2D7B5-0DAA-4DA3-8BAB-1649430CE4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547" y="5717279"/>
                        <a:ext cx="4759325" cy="989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3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F12BC34-79C9-44D7-B919-6AC77C519D60}"/>
              </a:ext>
            </a:extLst>
          </p:cNvPr>
          <p:cNvSpPr/>
          <p:nvPr/>
        </p:nvSpPr>
        <p:spPr>
          <a:xfrm>
            <a:off x="868846" y="138612"/>
            <a:ext cx="8024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E628C2"/>
                </a:solidFill>
                <a:latin typeface="Calibri" panose="020F0502020204030204" pitchFamily="34" charset="0"/>
              </a:rPr>
              <a:t>二、特殊情况（</a:t>
            </a:r>
            <a:r>
              <a:rPr lang="en-US" altLang="zh-CN" sz="2800" b="1" dirty="0">
                <a:solidFill>
                  <a:srgbClr val="E628C2"/>
                </a:solidFill>
                <a:latin typeface="Calibri" panose="020F0502020204030204" pitchFamily="34" charset="0"/>
              </a:rPr>
              <a:t>1</a:t>
            </a:r>
            <a:r>
              <a:rPr lang="zh-CN" altLang="en-US" sz="2800" b="1" dirty="0">
                <a:solidFill>
                  <a:srgbClr val="E628C2"/>
                </a:solidFill>
                <a:latin typeface="Calibri" panose="020F0502020204030204" pitchFamily="34" charset="0"/>
              </a:rPr>
              <a:t>）：    和         是      的</a:t>
            </a:r>
            <a:r>
              <a:rPr lang="zh-CN" altLang="en-US" sz="2800" b="1" dirty="0">
                <a:solidFill>
                  <a:srgbClr val="6600CC"/>
                </a:solidFill>
                <a:latin typeface="Calibri" panose="020F0502020204030204" pitchFamily="34" charset="0"/>
              </a:rPr>
              <a:t>本征波函数</a:t>
            </a:r>
            <a:endParaRPr lang="zh-CN" altLang="en-US" sz="2800" b="1" dirty="0">
              <a:solidFill>
                <a:srgbClr val="E628C2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A0CB8F06-047F-448D-B303-B740B67C44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115725"/>
              </p:ext>
            </p:extLst>
          </p:nvPr>
        </p:nvGraphicFramePr>
        <p:xfrm>
          <a:off x="2200269" y="560119"/>
          <a:ext cx="15986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6" name="Equation" r:id="rId3" imgW="672840" imgH="253800" progId="Equation.DSMT4">
                  <p:embed/>
                </p:oleObj>
              </mc:Choice>
              <mc:Fallback>
                <p:oleObj name="Equation" r:id="rId3" imgW="672840" imgH="2538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E549D45-0581-412E-937D-12EFA3D1E9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69" y="560119"/>
                        <a:ext cx="1598613" cy="603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82610B8-9890-479B-9B51-283821C072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533271"/>
              </p:ext>
            </p:extLst>
          </p:nvPr>
        </p:nvGraphicFramePr>
        <p:xfrm>
          <a:off x="5766899" y="582330"/>
          <a:ext cx="171926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7" name="Equation" r:id="rId5" imgW="723600" imgH="253800" progId="Equation.DSMT4">
                  <p:embed/>
                </p:oleObj>
              </mc:Choice>
              <mc:Fallback>
                <p:oleObj name="Equation" r:id="rId5" imgW="723600" imgH="2538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A0CB8F06-047F-448D-B303-B740B67C44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6899" y="582330"/>
                        <a:ext cx="1719262" cy="603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6C303B8-0191-43D1-A06E-F2425E879D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406474"/>
              </p:ext>
            </p:extLst>
          </p:nvPr>
        </p:nvGraphicFramePr>
        <p:xfrm>
          <a:off x="4235789" y="97481"/>
          <a:ext cx="429928" cy="643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8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FE69CD5-5825-4DF4-B6BB-D90565A1B0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789" y="97481"/>
                        <a:ext cx="429928" cy="6430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80DE99F-1317-4DF3-9A6F-D4E896C978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242834"/>
              </p:ext>
            </p:extLst>
          </p:nvPr>
        </p:nvGraphicFramePr>
        <p:xfrm>
          <a:off x="5275841" y="69971"/>
          <a:ext cx="468060" cy="64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9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34188F21-7812-46DE-BFCC-5B7FC51E18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841" y="69971"/>
                        <a:ext cx="468060" cy="6461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26A518E-0E8A-41BA-B071-03456D1841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021660"/>
              </p:ext>
            </p:extLst>
          </p:nvPr>
        </p:nvGraphicFramePr>
        <p:xfrm>
          <a:off x="6041284" y="-40395"/>
          <a:ext cx="567354" cy="64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0" name="Equation" r:id="rId11" imgW="177480" imgH="203040" progId="Equation.DSMT4">
                  <p:embed/>
                </p:oleObj>
              </mc:Choice>
              <mc:Fallback>
                <p:oleObj name="Equation" r:id="rId11" imgW="177480" imgH="2030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6C303B8-0191-43D1-A06E-F2425E879D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1284" y="-40395"/>
                        <a:ext cx="567354" cy="6461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2059">
            <a:extLst>
              <a:ext uri="{FF2B5EF4-FFF2-40B4-BE49-F238E27FC236}">
                <a16:creationId xmlns:a16="http://schemas.microsoft.com/office/drawing/2014/main" id="{04C4CEA7-4893-4611-B206-BEC6A341C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310" y="2211660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93DB5AE-0ED4-473C-AF15-65D3BED9B5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770724"/>
              </p:ext>
            </p:extLst>
          </p:nvPr>
        </p:nvGraphicFramePr>
        <p:xfrm>
          <a:off x="1226004" y="2734180"/>
          <a:ext cx="3951287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1" name="Equation" r:id="rId13" imgW="1676160" imgH="330120" progId="Equation.DSMT4">
                  <p:embed/>
                </p:oleObj>
              </mc:Choice>
              <mc:Fallback>
                <p:oleObj name="Equation" r:id="rId13" imgW="1676160" imgH="33012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63C44BB-C208-4EEF-81DF-0C04042702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6004" y="2734180"/>
                        <a:ext cx="3951287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1D325BA-2538-41FE-9526-8F5B98C772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418111"/>
              </p:ext>
            </p:extLst>
          </p:nvPr>
        </p:nvGraphicFramePr>
        <p:xfrm>
          <a:off x="749875" y="3434988"/>
          <a:ext cx="3922713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2" name="Equation" r:id="rId15" imgW="1663560" imgH="330120" progId="Equation.DSMT4">
                  <p:embed/>
                </p:oleObj>
              </mc:Choice>
              <mc:Fallback>
                <p:oleObj name="Equation" r:id="rId15" imgW="1663560" imgH="33012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993DB5AE-0ED4-473C-AF15-65D3BED9B5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875" y="3434988"/>
                        <a:ext cx="3922713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4F417521-BE75-4689-BC71-5DDE8AA1BE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726369"/>
              </p:ext>
            </p:extLst>
          </p:nvPr>
        </p:nvGraphicFramePr>
        <p:xfrm>
          <a:off x="2180272" y="1970191"/>
          <a:ext cx="38925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3" name="Equation" r:id="rId17" imgW="1650960" imgH="330120" progId="Equation.DSMT4">
                  <p:embed/>
                </p:oleObj>
              </mc:Choice>
              <mc:Fallback>
                <p:oleObj name="Equation" r:id="rId17" imgW="1650960" imgH="33012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5202A5C9-0910-492C-A3A8-807533ECF4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0272" y="1970191"/>
                        <a:ext cx="3892550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B85D237E-846E-4AD3-9269-85D0FFDEC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403477"/>
              </p:ext>
            </p:extLst>
          </p:nvPr>
        </p:nvGraphicFramePr>
        <p:xfrm>
          <a:off x="801323" y="4127272"/>
          <a:ext cx="398145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4" name="Equation" r:id="rId19" imgW="1688760" imgH="330120" progId="Equation.DSMT4">
                  <p:embed/>
                </p:oleObj>
              </mc:Choice>
              <mc:Fallback>
                <p:oleObj name="Equation" r:id="rId19" imgW="1688760" imgH="33012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4F417521-BE75-4689-BC71-5DDE8AA1BE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323" y="4127272"/>
                        <a:ext cx="3981450" cy="779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2059">
            <a:extLst>
              <a:ext uri="{FF2B5EF4-FFF2-40B4-BE49-F238E27FC236}">
                <a16:creationId xmlns:a16="http://schemas.microsoft.com/office/drawing/2014/main" id="{5C7572B6-0496-47DF-9FB1-F3DBC0443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54" y="6225587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ECCD6F14-B11F-4B6E-A03F-E562EE853F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051095"/>
              </p:ext>
            </p:extLst>
          </p:nvPr>
        </p:nvGraphicFramePr>
        <p:xfrm>
          <a:off x="1360024" y="5021727"/>
          <a:ext cx="46990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5" name="Equation" r:id="rId21" imgW="1993680" imgH="419040" progId="Equation.DSMT4">
                  <p:embed/>
                </p:oleObj>
              </mc:Choice>
              <mc:Fallback>
                <p:oleObj name="Equation" r:id="rId21" imgW="1993680" imgH="4190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2ABE5A6-72EC-477D-BE1E-5B8FEF9D9A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024" y="5021727"/>
                        <a:ext cx="4699000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23466944-8097-4878-B6D9-B13631CC39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192928"/>
              </p:ext>
            </p:extLst>
          </p:nvPr>
        </p:nvGraphicFramePr>
        <p:xfrm>
          <a:off x="7176217" y="5045630"/>
          <a:ext cx="4759325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6" name="Equation" r:id="rId23" imgW="2019240" imgH="419040" progId="Equation.DSMT4">
                  <p:embed/>
                </p:oleObj>
              </mc:Choice>
              <mc:Fallback>
                <p:oleObj name="Equation" r:id="rId23" imgW="2019240" imgH="4190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9B8E42E0-22EB-4252-AF31-A9D3884C1B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6217" y="5045630"/>
                        <a:ext cx="4759325" cy="989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9DB0CCA-470F-46AA-BC54-9158A888D7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185728"/>
              </p:ext>
            </p:extLst>
          </p:nvPr>
        </p:nvGraphicFramePr>
        <p:xfrm>
          <a:off x="3031762" y="5818704"/>
          <a:ext cx="2903538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7" name="Equation" r:id="rId25" imgW="1231560" imgH="419040" progId="Equation.DSMT4">
                  <p:embed/>
                </p:oleObj>
              </mc:Choice>
              <mc:Fallback>
                <p:oleObj name="Equation" r:id="rId25" imgW="1231560" imgH="4190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ECCD6F14-B11F-4B6E-A03F-E562EE853F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1762" y="5818704"/>
                        <a:ext cx="2903538" cy="989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AFE2427E-4515-4835-9665-85F6304CEC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050233"/>
              </p:ext>
            </p:extLst>
          </p:nvPr>
        </p:nvGraphicFramePr>
        <p:xfrm>
          <a:off x="6608638" y="5854560"/>
          <a:ext cx="2992437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8" name="Equation" r:id="rId27" imgW="1269720" imgH="419040" progId="Equation.DSMT4">
                  <p:embed/>
                </p:oleObj>
              </mc:Choice>
              <mc:Fallback>
                <p:oleObj name="Equation" r:id="rId27" imgW="1269720" imgH="4190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29DB0CCA-470F-46AA-BC54-9158A888D7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8638" y="5854560"/>
                        <a:ext cx="2992437" cy="989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FFA216BE-F099-447D-8040-7117D88D43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613725"/>
              </p:ext>
            </p:extLst>
          </p:nvPr>
        </p:nvGraphicFramePr>
        <p:xfrm>
          <a:off x="6238463" y="2029966"/>
          <a:ext cx="3382962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9" name="Equation" r:id="rId29" imgW="1434960" imgH="330120" progId="Equation.DSMT4">
                  <p:embed/>
                </p:oleObj>
              </mc:Choice>
              <mc:Fallback>
                <p:oleObj name="Equation" r:id="rId29" imgW="1434960" imgH="33012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4F417521-BE75-4689-BC71-5DDE8AA1BE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463" y="2029966"/>
                        <a:ext cx="3382962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09B82451-26D5-452B-A7DA-6D3AD40CF6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102475"/>
              </p:ext>
            </p:extLst>
          </p:nvPr>
        </p:nvGraphicFramePr>
        <p:xfrm>
          <a:off x="9776231" y="2078447"/>
          <a:ext cx="6889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0" name="Equation" r:id="rId31" imgW="291960" imgH="228600" progId="Equation.DSMT4">
                  <p:embed/>
                </p:oleObj>
              </mc:Choice>
              <mc:Fallback>
                <p:oleObj name="Equation" r:id="rId31" imgW="291960" imgH="2286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FFA216BE-F099-447D-8040-7117D88D43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6231" y="2078447"/>
                        <a:ext cx="688975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C5B8275F-60E4-4202-BAE9-E3FE8B299A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25538"/>
              </p:ext>
            </p:extLst>
          </p:nvPr>
        </p:nvGraphicFramePr>
        <p:xfrm>
          <a:off x="5178425" y="2770188"/>
          <a:ext cx="3471863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1" name="Equation" r:id="rId33" imgW="1473120" imgH="330120" progId="Equation.DSMT4">
                  <p:embed/>
                </p:oleObj>
              </mc:Choice>
              <mc:Fallback>
                <p:oleObj name="Equation" r:id="rId33" imgW="1473120" imgH="33012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993DB5AE-0ED4-473C-AF15-65D3BED9B5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425" y="2770188"/>
                        <a:ext cx="3471863" cy="779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77FE0E1B-3D58-40F5-A755-6227AF1107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809404"/>
              </p:ext>
            </p:extLst>
          </p:nvPr>
        </p:nvGraphicFramePr>
        <p:xfrm>
          <a:off x="8587118" y="2970074"/>
          <a:ext cx="56832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2" name="Equation" r:id="rId35" imgW="241200" imgH="177480" progId="Equation.DSMT4">
                  <p:embed/>
                </p:oleObj>
              </mc:Choice>
              <mc:Fallback>
                <p:oleObj name="Equation" r:id="rId35" imgW="241200" imgH="17748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C5B8275F-60E4-4202-BAE9-E3FE8B299A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7118" y="2970074"/>
                        <a:ext cx="568325" cy="420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F2E0E7F7-0FA0-49BE-9B92-F044FA0BB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881831"/>
              </p:ext>
            </p:extLst>
          </p:nvPr>
        </p:nvGraphicFramePr>
        <p:xfrm>
          <a:off x="4638675" y="3521075"/>
          <a:ext cx="3382963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3" name="Equation" r:id="rId37" imgW="1434960" imgH="330120" progId="Equation.DSMT4">
                  <p:embed/>
                </p:oleObj>
              </mc:Choice>
              <mc:Fallback>
                <p:oleObj name="Equation" r:id="rId37" imgW="1434960" imgH="33012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51D325BA-2538-41FE-9526-8F5B98C772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8675" y="3521075"/>
                        <a:ext cx="3382963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3E7CEC0D-90D3-4639-B384-911FEBCFD7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174293"/>
              </p:ext>
            </p:extLst>
          </p:nvPr>
        </p:nvGraphicFramePr>
        <p:xfrm>
          <a:off x="8104856" y="3732802"/>
          <a:ext cx="56832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4" name="Equation" r:id="rId39" imgW="241200" imgH="177480" progId="Equation.DSMT4">
                  <p:embed/>
                </p:oleObj>
              </mc:Choice>
              <mc:Fallback>
                <p:oleObj name="Equation" r:id="rId39" imgW="241200" imgH="17748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77FE0E1B-3D58-40F5-A755-6227AF1107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4856" y="3732802"/>
                        <a:ext cx="568325" cy="420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729999D2-2AF7-4173-B2E7-C60B90AEBF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644819"/>
              </p:ext>
            </p:extLst>
          </p:nvPr>
        </p:nvGraphicFramePr>
        <p:xfrm>
          <a:off x="5177291" y="4238948"/>
          <a:ext cx="34734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5" name="Equation" r:id="rId40" imgW="1473120" imgH="330120" progId="Equation.DSMT4">
                  <p:embed/>
                </p:oleObj>
              </mc:Choice>
              <mc:Fallback>
                <p:oleObj name="Equation" r:id="rId40" imgW="1473120" imgH="33012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85D237E-846E-4AD3-9269-85D0FFDECF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7291" y="4238948"/>
                        <a:ext cx="3473450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7F82D259-E295-4EE7-B45C-52CE926E94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283804"/>
              </p:ext>
            </p:extLst>
          </p:nvPr>
        </p:nvGraphicFramePr>
        <p:xfrm>
          <a:off x="8893800" y="4319930"/>
          <a:ext cx="7191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6" name="Equation" r:id="rId42" imgW="304560" imgH="228600" progId="Equation.DSMT4">
                  <p:embed/>
                </p:oleObj>
              </mc:Choice>
              <mc:Fallback>
                <p:oleObj name="Equation" r:id="rId42" imgW="304560" imgH="22860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729999D2-2AF7-4173-B2E7-C60B90AEBF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3800" y="4319930"/>
                        <a:ext cx="719137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9">
            <a:extLst>
              <a:ext uri="{FF2B5EF4-FFF2-40B4-BE49-F238E27FC236}">
                <a16:creationId xmlns:a16="http://schemas.microsoft.com/office/drawing/2014/main" id="{662BCAF4-F1DE-47BD-999D-6AFA2FDE6E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996932"/>
              </p:ext>
            </p:extLst>
          </p:nvPr>
        </p:nvGraphicFramePr>
        <p:xfrm>
          <a:off x="956995" y="1019403"/>
          <a:ext cx="2836820" cy="1075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7" name="Equation" r:id="rId44" imgW="1206360" imgH="457200" progId="Equation.DSMT4">
                  <p:embed/>
                </p:oleObj>
              </mc:Choice>
              <mc:Fallback>
                <p:oleObj name="Equation" r:id="rId44" imgW="1206360" imgH="457200" progId="Equation.DSMT4">
                  <p:embed/>
                  <p:pic>
                    <p:nvPicPr>
                      <p:cNvPr id="9" name="Object 19">
                        <a:extLst>
                          <a:ext uri="{FF2B5EF4-FFF2-40B4-BE49-F238E27FC236}">
                            <a16:creationId xmlns:a16="http://schemas.microsoft.com/office/drawing/2014/main" id="{295C9653-BFF8-4FF0-BC97-431EBBF333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995" y="1019403"/>
                        <a:ext cx="2836820" cy="1075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9">
            <a:extLst>
              <a:ext uri="{FF2B5EF4-FFF2-40B4-BE49-F238E27FC236}">
                <a16:creationId xmlns:a16="http://schemas.microsoft.com/office/drawing/2014/main" id="{D82D3D26-0EE3-4C0E-A565-46985A4B6C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903955"/>
              </p:ext>
            </p:extLst>
          </p:nvPr>
        </p:nvGraphicFramePr>
        <p:xfrm>
          <a:off x="4579404" y="911174"/>
          <a:ext cx="3349715" cy="125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8" name="Equation" r:id="rId46" imgW="1218960" imgH="457200" progId="Equation.DSMT4">
                  <p:embed/>
                </p:oleObj>
              </mc:Choice>
              <mc:Fallback>
                <p:oleObj name="Equation" r:id="rId46" imgW="1218960" imgH="457200" progId="Equation.DSMT4">
                  <p:embed/>
                  <p:pic>
                    <p:nvPicPr>
                      <p:cNvPr id="10" name="Object 19">
                        <a:extLst>
                          <a:ext uri="{FF2B5EF4-FFF2-40B4-BE49-F238E27FC236}">
                            <a16:creationId xmlns:a16="http://schemas.microsoft.com/office/drawing/2014/main" id="{B1E137CF-08E3-4587-8962-A84040AC0E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404" y="911174"/>
                        <a:ext cx="3349715" cy="125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9">
            <a:extLst>
              <a:ext uri="{FF2B5EF4-FFF2-40B4-BE49-F238E27FC236}">
                <a16:creationId xmlns:a16="http://schemas.microsoft.com/office/drawing/2014/main" id="{7AE765B4-87D9-42DE-B32D-C5185A4596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249169"/>
              </p:ext>
            </p:extLst>
          </p:nvPr>
        </p:nvGraphicFramePr>
        <p:xfrm>
          <a:off x="8772900" y="1003440"/>
          <a:ext cx="2923198" cy="1075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9" name="Equation" r:id="rId48" imgW="1244520" imgH="457200" progId="Equation.DSMT4">
                  <p:embed/>
                </p:oleObj>
              </mc:Choice>
              <mc:Fallback>
                <p:oleObj name="Equation" r:id="rId48" imgW="1244520" imgH="457200" progId="Equation.DSMT4">
                  <p:embed/>
                  <p:pic>
                    <p:nvPicPr>
                      <p:cNvPr id="11" name="Object 19">
                        <a:extLst>
                          <a:ext uri="{FF2B5EF4-FFF2-40B4-BE49-F238E27FC236}">
                            <a16:creationId xmlns:a16="http://schemas.microsoft.com/office/drawing/2014/main" id="{31A8B580-46B8-4783-9033-5AA3A5AAFC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2900" y="1003440"/>
                        <a:ext cx="2923198" cy="1075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454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A619001-E386-4114-99DA-96935431D7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989317"/>
              </p:ext>
            </p:extLst>
          </p:nvPr>
        </p:nvGraphicFramePr>
        <p:xfrm>
          <a:off x="2401445" y="187845"/>
          <a:ext cx="2903538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1" name="Equation" r:id="rId3" imgW="1231560" imgH="419040" progId="Equation.DSMT4">
                  <p:embed/>
                </p:oleObj>
              </mc:Choice>
              <mc:Fallback>
                <p:oleObj name="Equation" r:id="rId3" imgW="1231560" imgH="4190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29DB0CCA-470F-46AA-BC54-9158A888D7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445" y="187845"/>
                        <a:ext cx="2903538" cy="989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AB9C5B62-9B6B-4C69-B053-0728CB5785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919335"/>
              </p:ext>
            </p:extLst>
          </p:nvPr>
        </p:nvGraphicFramePr>
        <p:xfrm>
          <a:off x="6887019" y="187845"/>
          <a:ext cx="2992437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2" name="Equation" r:id="rId5" imgW="1269720" imgH="419040" progId="Equation.DSMT4">
                  <p:embed/>
                </p:oleObj>
              </mc:Choice>
              <mc:Fallback>
                <p:oleObj name="Equation" r:id="rId5" imgW="1269720" imgH="41904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AFE2427E-4515-4835-9665-85F6304CEC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7019" y="187845"/>
                        <a:ext cx="2992437" cy="989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2059">
            <a:extLst>
              <a:ext uri="{FF2B5EF4-FFF2-40B4-BE49-F238E27FC236}">
                <a16:creationId xmlns:a16="http://schemas.microsoft.com/office/drawing/2014/main" id="{6D8E97B7-33BC-426A-BCC3-380EF710E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932" y="1638597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3BF3209-62BB-479E-9AA4-8CF1E8EAF5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8239"/>
              </p:ext>
            </p:extLst>
          </p:nvPr>
        </p:nvGraphicFramePr>
        <p:xfrm>
          <a:off x="3025775" y="1463675"/>
          <a:ext cx="2754313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3" name="Equation" r:id="rId7" imgW="1168200" imgH="355320" progId="Equation.DSMT4">
                  <p:embed/>
                </p:oleObj>
              </mc:Choice>
              <mc:Fallback>
                <p:oleObj name="Equation" r:id="rId7" imgW="1168200" imgH="35532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8A619001-E386-4114-99DA-96935431D7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775" y="1463675"/>
                        <a:ext cx="2754313" cy="839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0600964-B971-45E5-82B5-EBFBECEE2C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685939"/>
              </p:ext>
            </p:extLst>
          </p:nvPr>
        </p:nvGraphicFramePr>
        <p:xfrm>
          <a:off x="6424613" y="1308100"/>
          <a:ext cx="287337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4" name="Equation" r:id="rId9" imgW="1218960" imgH="355320" progId="Equation.DSMT4">
                  <p:embed/>
                </p:oleObj>
              </mc:Choice>
              <mc:Fallback>
                <p:oleObj name="Equation" r:id="rId9" imgW="1218960" imgH="35532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23BF3209-62BB-479E-9AA4-8CF1E8EAF5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4613" y="1308100"/>
                        <a:ext cx="2873375" cy="839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35B1E07-F756-43C7-9C4C-35472FDAFA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215570"/>
              </p:ext>
            </p:extLst>
          </p:nvPr>
        </p:nvGraphicFramePr>
        <p:xfrm>
          <a:off x="2214277" y="2571505"/>
          <a:ext cx="549116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5" name="Equation" r:id="rId11" imgW="2158920" imgH="253800" progId="Equation.DSMT4">
                  <p:embed/>
                </p:oleObj>
              </mc:Choice>
              <mc:Fallback>
                <p:oleObj name="Equation" r:id="rId11" imgW="2158920" imgH="2538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89166E5B-67E8-433E-AD24-2E5E967215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277" y="2571505"/>
                        <a:ext cx="5491163" cy="644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67547E34-77F1-47D2-83EF-54E6CA12B1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45699"/>
              </p:ext>
            </p:extLst>
          </p:nvPr>
        </p:nvGraphicFramePr>
        <p:xfrm>
          <a:off x="529886" y="4397127"/>
          <a:ext cx="10950576" cy="212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6" name="Equation" r:id="rId13" imgW="4305240" imgH="838080" progId="Equation.DSMT4">
                  <p:embed/>
                </p:oleObj>
              </mc:Choice>
              <mc:Fallback>
                <p:oleObj name="Equation" r:id="rId13" imgW="4305240" imgH="8380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935B1E07-F756-43C7-9C4C-35472FDAFA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886" y="4397127"/>
                        <a:ext cx="10950576" cy="2125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26DBA39D-2D0A-4908-8CCA-DB4974A3E8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933607"/>
              </p:ext>
            </p:extLst>
          </p:nvPr>
        </p:nvGraphicFramePr>
        <p:xfrm>
          <a:off x="2522318" y="3188797"/>
          <a:ext cx="59118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7" name="Equation" r:id="rId15" imgW="2323800" imgH="355320" progId="Equation.DSMT4">
                  <p:embed/>
                </p:oleObj>
              </mc:Choice>
              <mc:Fallback>
                <p:oleObj name="Equation" r:id="rId15" imgW="2323800" imgH="35532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935B1E07-F756-43C7-9C4C-35472FDAFA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318" y="3188797"/>
                        <a:ext cx="5911850" cy="90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524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532FD0C-E793-4630-BDE6-962658451752}"/>
              </a:ext>
            </a:extLst>
          </p:cNvPr>
          <p:cNvSpPr/>
          <p:nvPr/>
        </p:nvSpPr>
        <p:spPr>
          <a:xfrm>
            <a:off x="861601" y="328747"/>
            <a:ext cx="99088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氢分子离子的双态模型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，已知归一化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双态</a:t>
            </a:r>
            <a:r>
              <a:rPr lang="zh-CN" altLang="en-US" sz="2800" dirty="0">
                <a:solidFill>
                  <a:srgbClr val="3333FF"/>
                </a:solidFill>
              </a:rPr>
              <a:t>波函数为           和           ，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81BFEC4-F25C-41C0-8C6B-FEBDD2665C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864783"/>
              </p:ext>
            </p:extLst>
          </p:nvPr>
        </p:nvGraphicFramePr>
        <p:xfrm>
          <a:off x="10016930" y="328747"/>
          <a:ext cx="10414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58" name="Equation" r:id="rId3" imgW="368280" imgH="228600" progId="Equation.DSMT4">
                  <p:embed/>
                </p:oleObj>
              </mc:Choice>
              <mc:Fallback>
                <p:oleObj name="Equation" r:id="rId3" imgW="368280" imgH="2286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971D34FE-C5F1-4CB9-99FE-BA067DB3BE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6930" y="328747"/>
                        <a:ext cx="1041400" cy="642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097FFBA-17E1-4A2D-AE64-B823A8E355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757450"/>
              </p:ext>
            </p:extLst>
          </p:nvPr>
        </p:nvGraphicFramePr>
        <p:xfrm>
          <a:off x="1360540" y="775570"/>
          <a:ext cx="10795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59" name="Equation" r:id="rId5" imgW="380880" imgH="228600" progId="Equation.DSMT4">
                  <p:embed/>
                </p:oleObj>
              </mc:Choice>
              <mc:Fallback>
                <p:oleObj name="Equation" r:id="rId5" imgW="380880" imgH="2286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492C168-E786-4C83-87BE-C369FC1D1D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540" y="775570"/>
                        <a:ext cx="1079500" cy="642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9">
            <a:extLst>
              <a:ext uri="{FF2B5EF4-FFF2-40B4-BE49-F238E27FC236}">
                <a16:creationId xmlns:a16="http://schemas.microsoft.com/office/drawing/2014/main" id="{9CB6A6F8-BD99-4489-9254-1F929F9941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132779"/>
              </p:ext>
            </p:extLst>
          </p:nvPr>
        </p:nvGraphicFramePr>
        <p:xfrm>
          <a:off x="2851150" y="746125"/>
          <a:ext cx="3910013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60" name="Equation" r:id="rId7" imgW="1663560" imgH="457200" progId="Equation.DSMT4">
                  <p:embed/>
                </p:oleObj>
              </mc:Choice>
              <mc:Fallback>
                <p:oleObj name="Equation" r:id="rId7" imgW="1663560" imgH="457200" progId="Equation.DSMT4">
                  <p:embed/>
                  <p:pic>
                    <p:nvPicPr>
                      <p:cNvPr id="5" name="Object 19">
                        <a:extLst>
                          <a:ext uri="{FF2B5EF4-FFF2-40B4-BE49-F238E27FC236}">
                            <a16:creationId xmlns:a16="http://schemas.microsoft.com/office/drawing/2014/main" id="{8BD7AE8D-B290-4226-9DAB-B98A2CEF4B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746125"/>
                        <a:ext cx="3910013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85530AC-48C5-41FB-88B6-833546153C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851359"/>
              </p:ext>
            </p:extLst>
          </p:nvPr>
        </p:nvGraphicFramePr>
        <p:xfrm>
          <a:off x="5033963" y="1989138"/>
          <a:ext cx="28717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61" name="Equation" r:id="rId9" imgW="1218960" imgH="228600" progId="Equation.DSMT4">
                  <p:embed/>
                </p:oleObj>
              </mc:Choice>
              <mc:Fallback>
                <p:oleObj name="Equation" r:id="rId9" imgW="121896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3DB2598E-A4A6-4F3A-9A26-25E5DA6FAB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3963" y="1989138"/>
                        <a:ext cx="2871787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549A4C8-59D7-46F0-9A89-A74C511556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059346"/>
              </p:ext>
            </p:extLst>
          </p:nvPr>
        </p:nvGraphicFramePr>
        <p:xfrm>
          <a:off x="8620125" y="1849438"/>
          <a:ext cx="32321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62" name="Equation" r:id="rId11" imgW="1371600" imgH="228600" progId="Equation.DSMT4">
                  <p:embed/>
                </p:oleObj>
              </mc:Choice>
              <mc:Fallback>
                <p:oleObj name="Equation" r:id="rId11" imgW="1371600" imgH="2286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EFF834B-A3D6-4FFA-A6DC-4A269CFECD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25" y="1849438"/>
                        <a:ext cx="3232150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9400A114-E4BB-49A1-A73D-7FBDEADD13B0}"/>
              </a:ext>
            </a:extLst>
          </p:cNvPr>
          <p:cNvSpPr/>
          <p:nvPr/>
        </p:nvSpPr>
        <p:spPr>
          <a:xfrm>
            <a:off x="1040776" y="2740352"/>
            <a:ext cx="4713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α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为常数。初始时刻波函数为</a:t>
            </a:r>
            <a:endParaRPr lang="zh-CN" altLang="en-US" sz="2800" dirty="0">
              <a:solidFill>
                <a:srgbClr val="009900"/>
              </a:solidFill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F3D4952-89F3-469F-8BC2-6AF5F2E244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661594"/>
              </p:ext>
            </p:extLst>
          </p:nvPr>
        </p:nvGraphicFramePr>
        <p:xfrm>
          <a:off x="5923795" y="2511116"/>
          <a:ext cx="48466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63" name="Equation" r:id="rId13" imgW="1904760" imgH="431640" progId="Equation.DSMT4">
                  <p:embed/>
                </p:oleObj>
              </mc:Choice>
              <mc:Fallback>
                <p:oleObj name="Equation" r:id="rId13" imgW="1904760" imgH="4316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52A808E8-6BCC-4D77-9C48-9AC76B4E97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3795" y="2511116"/>
                        <a:ext cx="4846638" cy="1095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87987625-EDD1-4074-93C8-EA8F0B252EB0}"/>
              </a:ext>
            </a:extLst>
          </p:cNvPr>
          <p:cNvSpPr/>
          <p:nvPr/>
        </p:nvSpPr>
        <p:spPr>
          <a:xfrm>
            <a:off x="1253136" y="3429000"/>
            <a:ext cx="80107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计算任意时刻波函数               。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A4A6D0EF-8E47-46D2-AC2E-C8332E543C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61630"/>
              </p:ext>
            </p:extLst>
          </p:nvPr>
        </p:nvGraphicFramePr>
        <p:xfrm>
          <a:off x="4644959" y="3384550"/>
          <a:ext cx="122713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64" name="Equation" r:id="rId15" imgW="482400" imgH="253800" progId="Equation.DSMT4">
                  <p:embed/>
                </p:oleObj>
              </mc:Choice>
              <mc:Fallback>
                <p:oleObj name="Equation" r:id="rId15" imgW="482400" imgH="2538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CDAB7C3B-F678-475A-8517-9809E23D71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959" y="3384550"/>
                        <a:ext cx="1227138" cy="644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9">
            <a:extLst>
              <a:ext uri="{FF2B5EF4-FFF2-40B4-BE49-F238E27FC236}">
                <a16:creationId xmlns:a16="http://schemas.microsoft.com/office/drawing/2014/main" id="{B29005DC-47A4-4B2D-9EDC-F54BE7F192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147375"/>
              </p:ext>
            </p:extLst>
          </p:nvPr>
        </p:nvGraphicFramePr>
        <p:xfrm>
          <a:off x="7149029" y="687037"/>
          <a:ext cx="2925763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65" name="Equation" r:id="rId17" imgW="1244520" imgH="457200" progId="Equation.DSMT4">
                  <p:embed/>
                </p:oleObj>
              </mc:Choice>
              <mc:Fallback>
                <p:oleObj name="Equation" r:id="rId17" imgW="1244520" imgH="457200" progId="Equation.DSMT4">
                  <p:embed/>
                  <p:pic>
                    <p:nvPicPr>
                      <p:cNvPr id="12" name="Object 19">
                        <a:extLst>
                          <a:ext uri="{FF2B5EF4-FFF2-40B4-BE49-F238E27FC236}">
                            <a16:creationId xmlns:a16="http://schemas.microsoft.com/office/drawing/2014/main" id="{E23D3BCF-1232-4397-AA57-46C6A5AB8C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9029" y="687037"/>
                        <a:ext cx="2925763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9">
            <a:extLst>
              <a:ext uri="{FF2B5EF4-FFF2-40B4-BE49-F238E27FC236}">
                <a16:creationId xmlns:a16="http://schemas.microsoft.com/office/drawing/2014/main" id="{FE8150B1-7EE1-43FE-9529-A6C286773A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595125"/>
              </p:ext>
            </p:extLst>
          </p:nvPr>
        </p:nvGraphicFramePr>
        <p:xfrm>
          <a:off x="758564" y="1551643"/>
          <a:ext cx="345440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66" name="Equation" r:id="rId19" imgW="1257120" imgH="457200" progId="Equation.DSMT4">
                  <p:embed/>
                </p:oleObj>
              </mc:Choice>
              <mc:Fallback>
                <p:oleObj name="Equation" r:id="rId19" imgW="1257120" imgH="457200" progId="Equation.DSMT4">
                  <p:embed/>
                  <p:pic>
                    <p:nvPicPr>
                      <p:cNvPr id="13" name="Object 19">
                        <a:extLst>
                          <a:ext uri="{FF2B5EF4-FFF2-40B4-BE49-F238E27FC236}">
                            <a16:creationId xmlns:a16="http://schemas.microsoft.com/office/drawing/2014/main" id="{3C48398E-1552-4C81-A295-AF99AF9BD3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564" y="1551643"/>
                        <a:ext cx="3454400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587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3B2E8340-B887-4BA2-8D8D-8A4043F1E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978" y="260567"/>
            <a:ext cx="9248649" cy="2780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</a:rPr>
              <a:t>态叠加原理一般表述： </a:t>
            </a:r>
            <a:endParaRPr lang="en-US" altLang="zh-CN" sz="2800" b="1" dirty="0">
              <a:solidFill>
                <a:srgbClr val="C00000"/>
              </a:solidFill>
              <a:latin typeface="+mn-ea"/>
            </a:endParaRP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+mn-ea"/>
              </a:rPr>
              <a:t>若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Ψ</a:t>
            </a:r>
            <a:r>
              <a:rPr lang="en-US" altLang="zh-CN" sz="2800" b="1" baseline="-25000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zh-CN" altLang="en-US" sz="2800" b="1" dirty="0">
                <a:latin typeface="+mn-ea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Ψ</a:t>
            </a:r>
            <a:r>
              <a:rPr lang="en-US" altLang="zh-CN" sz="2800" b="1" baseline="-25000" dirty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CN" sz="2800" b="1" baseline="-25000" dirty="0">
                <a:latin typeface="+mn-ea"/>
              </a:rPr>
              <a:t> </a:t>
            </a:r>
            <a:r>
              <a:rPr lang="en-US" altLang="zh-CN" sz="2800" b="1" dirty="0">
                <a:latin typeface="+mn-ea"/>
              </a:rPr>
              <a:t>,..., </a:t>
            </a:r>
            <a:r>
              <a:rPr lang="en-US" altLang="zh-CN" sz="2800" b="1" dirty="0" err="1">
                <a:solidFill>
                  <a:srgbClr val="FF0000"/>
                </a:solidFill>
                <a:latin typeface="+mn-ea"/>
              </a:rPr>
              <a:t>Ψ</a:t>
            </a:r>
            <a:r>
              <a:rPr lang="en-US" altLang="zh-CN" sz="2800" b="1" baseline="-25000" dirty="0" err="1">
                <a:solidFill>
                  <a:srgbClr val="FF0000"/>
                </a:solidFill>
                <a:latin typeface="+mn-ea"/>
              </a:rPr>
              <a:t>n</a:t>
            </a:r>
            <a:r>
              <a:rPr lang="en-US" altLang="zh-CN" sz="2800" b="1" baseline="-25000" dirty="0">
                <a:latin typeface="+mn-ea"/>
              </a:rPr>
              <a:t> </a:t>
            </a:r>
            <a:r>
              <a:rPr lang="en-US" altLang="zh-CN" sz="2800" b="1" dirty="0">
                <a:latin typeface="+mn-ea"/>
              </a:rPr>
              <a:t>,...</a:t>
            </a:r>
            <a:r>
              <a:rPr lang="zh-CN" altLang="en-US" sz="2800" b="1" dirty="0">
                <a:latin typeface="+mn-ea"/>
              </a:rPr>
              <a:t>是体系的一系列可能的状态，则这些态的线性叠加  </a:t>
            </a:r>
            <a:r>
              <a:rPr lang="en-US" altLang="zh-CN" sz="2800" b="1" dirty="0">
                <a:solidFill>
                  <a:srgbClr val="FF3300"/>
                </a:solidFill>
                <a:latin typeface="+mn-ea"/>
              </a:rPr>
              <a:t>Ψ= C</a:t>
            </a:r>
            <a:r>
              <a:rPr lang="en-US" altLang="zh-CN" sz="2800" b="1" baseline="-25000" dirty="0">
                <a:solidFill>
                  <a:srgbClr val="FF3300"/>
                </a:solidFill>
                <a:latin typeface="+mn-ea"/>
              </a:rPr>
              <a:t>1</a:t>
            </a:r>
            <a:r>
              <a:rPr lang="en-US" altLang="zh-CN" sz="2800" b="1" dirty="0">
                <a:solidFill>
                  <a:srgbClr val="FF3300"/>
                </a:solidFill>
                <a:latin typeface="+mn-ea"/>
              </a:rPr>
              <a:t>Ψ</a:t>
            </a:r>
            <a:r>
              <a:rPr lang="en-US" altLang="zh-CN" sz="2800" b="1" baseline="-25000" dirty="0">
                <a:solidFill>
                  <a:srgbClr val="FF3300"/>
                </a:solidFill>
                <a:latin typeface="+mn-ea"/>
              </a:rPr>
              <a:t>1</a:t>
            </a:r>
            <a:r>
              <a:rPr lang="en-US" altLang="zh-CN" sz="2800" b="1" dirty="0">
                <a:solidFill>
                  <a:srgbClr val="FF3300"/>
                </a:solidFill>
                <a:latin typeface="+mn-ea"/>
              </a:rPr>
              <a:t> + C</a:t>
            </a:r>
            <a:r>
              <a:rPr lang="en-US" altLang="zh-CN" sz="2800" b="1" baseline="-25000" dirty="0">
                <a:solidFill>
                  <a:srgbClr val="FF3300"/>
                </a:solidFill>
                <a:latin typeface="+mn-ea"/>
              </a:rPr>
              <a:t>2</a:t>
            </a:r>
            <a:r>
              <a:rPr lang="en-US" altLang="zh-CN" sz="2800" b="1" dirty="0">
                <a:solidFill>
                  <a:srgbClr val="FF3300"/>
                </a:solidFill>
                <a:latin typeface="+mn-ea"/>
              </a:rPr>
              <a:t>Ψ</a:t>
            </a:r>
            <a:r>
              <a:rPr lang="en-US" altLang="zh-CN" sz="2800" b="1" baseline="-25000" dirty="0">
                <a:solidFill>
                  <a:srgbClr val="FF3300"/>
                </a:solidFill>
                <a:latin typeface="+mn-ea"/>
              </a:rPr>
              <a:t>2</a:t>
            </a:r>
            <a:r>
              <a:rPr lang="en-US" altLang="zh-CN" sz="2800" b="1" dirty="0">
                <a:solidFill>
                  <a:srgbClr val="FF3300"/>
                </a:solidFill>
                <a:latin typeface="+mn-ea"/>
              </a:rPr>
              <a:t> + ...+ </a:t>
            </a:r>
            <a:r>
              <a:rPr lang="en-US" altLang="zh-CN" sz="2800" b="1" dirty="0" err="1">
                <a:solidFill>
                  <a:srgbClr val="FF3300"/>
                </a:solidFill>
                <a:latin typeface="+mn-ea"/>
              </a:rPr>
              <a:t>C</a:t>
            </a:r>
            <a:r>
              <a:rPr lang="en-US" altLang="zh-CN" sz="2800" b="1" baseline="-25000" dirty="0" err="1">
                <a:solidFill>
                  <a:srgbClr val="FF3300"/>
                </a:solidFill>
                <a:latin typeface="+mn-ea"/>
              </a:rPr>
              <a:t>n</a:t>
            </a:r>
            <a:r>
              <a:rPr lang="en-US" altLang="zh-CN" sz="2800" b="1" dirty="0" err="1">
                <a:solidFill>
                  <a:srgbClr val="FF3300"/>
                </a:solidFill>
                <a:latin typeface="+mn-ea"/>
              </a:rPr>
              <a:t>Ψ</a:t>
            </a:r>
            <a:r>
              <a:rPr lang="en-US" altLang="zh-CN" sz="2800" b="1" baseline="-25000" dirty="0" err="1">
                <a:solidFill>
                  <a:srgbClr val="FF3300"/>
                </a:solidFill>
                <a:latin typeface="+mn-ea"/>
              </a:rPr>
              <a:t>n</a:t>
            </a:r>
            <a:r>
              <a:rPr lang="en-US" altLang="zh-CN" sz="2800" b="1" baseline="-25000" dirty="0">
                <a:solidFill>
                  <a:srgbClr val="FF3300"/>
                </a:solidFill>
                <a:latin typeface="+mn-ea"/>
              </a:rPr>
              <a:t> </a:t>
            </a:r>
            <a:r>
              <a:rPr lang="en-US" altLang="zh-CN" sz="2800" b="1" dirty="0">
                <a:solidFill>
                  <a:srgbClr val="FF3300"/>
                </a:solidFill>
                <a:latin typeface="+mn-ea"/>
              </a:rPr>
              <a:t>+ ...</a:t>
            </a:r>
            <a:r>
              <a:rPr lang="en-US" altLang="zh-CN" sz="2800" b="1" dirty="0">
                <a:latin typeface="+mn-ea"/>
              </a:rPr>
              <a:t>                               (</a:t>
            </a:r>
            <a:r>
              <a:rPr lang="zh-CN" altLang="en-US" sz="2800" b="1" dirty="0">
                <a:latin typeface="+mn-ea"/>
              </a:rPr>
              <a:t>其中 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en-US" altLang="zh-CN" sz="2800" b="1" baseline="-25000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2800" b="1" dirty="0">
                <a:latin typeface="+mn-ea"/>
              </a:rPr>
              <a:t> , 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en-US" altLang="zh-CN" sz="2800" b="1" baseline="-25000" dirty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CN" sz="2800" b="1" baseline="-25000" dirty="0">
                <a:latin typeface="+mn-ea"/>
              </a:rPr>
              <a:t> </a:t>
            </a:r>
            <a:r>
              <a:rPr lang="en-US" altLang="zh-CN" sz="2800" b="1" dirty="0">
                <a:latin typeface="+mn-ea"/>
              </a:rPr>
              <a:t>,...,</a:t>
            </a:r>
            <a:r>
              <a:rPr lang="en-US" altLang="zh-CN" sz="2800" b="1" dirty="0" err="1">
                <a:solidFill>
                  <a:srgbClr val="FF0000"/>
                </a:solidFill>
                <a:latin typeface="+mn-ea"/>
              </a:rPr>
              <a:t>C</a:t>
            </a:r>
            <a:r>
              <a:rPr lang="en-US" altLang="zh-CN" sz="2800" b="1" baseline="-25000" dirty="0" err="1">
                <a:solidFill>
                  <a:srgbClr val="FF0000"/>
                </a:solidFill>
                <a:latin typeface="+mn-ea"/>
              </a:rPr>
              <a:t>n</a:t>
            </a:r>
            <a:r>
              <a:rPr lang="en-US" altLang="zh-CN" sz="2800" b="1" baseline="-25000" dirty="0">
                <a:latin typeface="+mn-ea"/>
              </a:rPr>
              <a:t> </a:t>
            </a:r>
            <a:r>
              <a:rPr lang="en-US" altLang="zh-CN" sz="2800" b="1" dirty="0">
                <a:latin typeface="+mn-ea"/>
              </a:rPr>
              <a:t>,...</a:t>
            </a:r>
            <a:r>
              <a:rPr lang="zh-CN" altLang="en-US" sz="2800" b="1" dirty="0">
                <a:latin typeface="+mn-ea"/>
              </a:rPr>
              <a:t>为复常数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，  	也是体系的一个可能状态。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对于处于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Ψ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态的体系，该体系分别部分地处于 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Ψ</a:t>
            </a:r>
            <a:r>
              <a:rPr lang="en-US" altLang="zh-CN" sz="2800" b="1" baseline="-25000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Ψ</a:t>
            </a:r>
            <a:r>
              <a:rPr lang="en-US" altLang="zh-CN" sz="2800" b="1" baseline="-25000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 ，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...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，</a:t>
            </a:r>
            <a:r>
              <a:rPr lang="en-US" altLang="zh-CN" sz="2800" b="1" dirty="0" err="1">
                <a:solidFill>
                  <a:srgbClr val="FF0000"/>
                </a:solidFill>
                <a:latin typeface="+mn-ea"/>
              </a:rPr>
              <a:t>Ψ</a:t>
            </a:r>
            <a:r>
              <a:rPr lang="en-US" altLang="zh-CN" sz="2800" b="1" baseline="-25000" dirty="0" err="1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...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态之中。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E1EE7E4A-E7D2-4E4C-8EDF-D5A295EFE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6436" y="3040815"/>
            <a:ext cx="8426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定态薛定谔方程</a:t>
            </a:r>
            <a:r>
              <a:rPr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，又称为哈密顿算符的本征方程</a:t>
            </a:r>
          </a:p>
        </p:txBody>
      </p:sp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2BDCCA33-2959-4BBB-8308-881DA4897A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121109"/>
              </p:ext>
            </p:extLst>
          </p:nvPr>
        </p:nvGraphicFramePr>
        <p:xfrm>
          <a:off x="1061548" y="3403184"/>
          <a:ext cx="8261350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4" name="Equation" r:id="rId3" imgW="2946240" imgH="419040" progId="Equation.DSMT4">
                  <p:embed/>
                </p:oleObj>
              </mc:Choice>
              <mc:Fallback>
                <p:oleObj name="Equation" r:id="rId3" imgW="2946240" imgH="419040" progId="Equation.DSMT4">
                  <p:embed/>
                  <p:pic>
                    <p:nvPicPr>
                      <p:cNvPr id="4" name="Object 6">
                        <a:extLst>
                          <a:ext uri="{FF2B5EF4-FFF2-40B4-BE49-F238E27FC236}">
                            <a16:creationId xmlns:a16="http://schemas.microsoft.com/office/drawing/2014/main" id="{570423CA-BFFB-4FA3-AF47-BC475E98DB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548" y="3403184"/>
                        <a:ext cx="8261350" cy="1281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">
            <a:extLst>
              <a:ext uri="{FF2B5EF4-FFF2-40B4-BE49-F238E27FC236}">
                <a16:creationId xmlns:a16="http://schemas.microsoft.com/office/drawing/2014/main" id="{1556CC0C-26D2-44FE-B265-97D431F762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750267"/>
              </p:ext>
            </p:extLst>
          </p:nvPr>
        </p:nvGraphicFramePr>
        <p:xfrm>
          <a:off x="5088474" y="4339267"/>
          <a:ext cx="37782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5" name="Equation" r:id="rId5" imgW="1371600" imgH="342720" progId="Equation.DSMT4">
                  <p:embed/>
                </p:oleObj>
              </mc:Choice>
              <mc:Fallback>
                <p:oleObj name="Equation" r:id="rId5" imgW="1371600" imgH="342720" progId="Equation.DSMT4">
                  <p:embed/>
                  <p:pic>
                    <p:nvPicPr>
                      <p:cNvPr id="5" name="Object 15">
                        <a:extLst>
                          <a:ext uri="{FF2B5EF4-FFF2-40B4-BE49-F238E27FC236}">
                            <a16:creationId xmlns:a16="http://schemas.microsoft.com/office/drawing/2014/main" id="{546BDB6B-836B-4B57-8273-2DC319953C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8474" y="4339267"/>
                        <a:ext cx="377825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5A9AA7AF-DA85-4D2D-A00A-8F44A7170D2D}"/>
              </a:ext>
            </a:extLst>
          </p:cNvPr>
          <p:cNvSpPr/>
          <p:nvPr/>
        </p:nvSpPr>
        <p:spPr>
          <a:xfrm>
            <a:off x="2433347" y="462010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本征</a:t>
            </a:r>
            <a:r>
              <a:rPr lang="zh-CN" altLang="en-US" sz="2800" b="1" dirty="0">
                <a:solidFill>
                  <a:srgbClr val="FF00FF"/>
                </a:solidFill>
                <a:latin typeface="Calibri" panose="020F0502020204030204" pitchFamily="34" charset="0"/>
              </a:rPr>
              <a:t>波函数为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A457E0-A8F8-4E3F-9035-F41A48A31A8D}"/>
              </a:ext>
            </a:extLst>
          </p:cNvPr>
          <p:cNvSpPr/>
          <p:nvPr/>
        </p:nvSpPr>
        <p:spPr>
          <a:xfrm>
            <a:off x="1402524" y="5829626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Calibri" panose="020F0502020204030204" pitchFamily="34" charset="0"/>
              </a:rPr>
              <a:t>一般波函数为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sp>
        <p:nvSpPr>
          <p:cNvPr id="8" name="AutoShape 2059">
            <a:extLst>
              <a:ext uri="{FF2B5EF4-FFF2-40B4-BE49-F238E27FC236}">
                <a16:creationId xmlns:a16="http://schemas.microsoft.com/office/drawing/2014/main" id="{2D4CB88E-420E-4678-841D-8FD581F6F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92" y="5938038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9" name="Object 15">
            <a:extLst>
              <a:ext uri="{FF2B5EF4-FFF2-40B4-BE49-F238E27FC236}">
                <a16:creationId xmlns:a16="http://schemas.microsoft.com/office/drawing/2014/main" id="{41568E32-10B4-4F55-AD23-6DDA1E0CDA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9690"/>
              </p:ext>
            </p:extLst>
          </p:nvPr>
        </p:nvGraphicFramePr>
        <p:xfrm>
          <a:off x="3829050" y="5426075"/>
          <a:ext cx="7486650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6" name="Equation" r:id="rId7" imgW="2717640" imgH="444240" progId="Equation.DSMT4">
                  <p:embed/>
                </p:oleObj>
              </mc:Choice>
              <mc:Fallback>
                <p:oleObj name="Equation" r:id="rId7" imgW="2717640" imgH="444240" progId="Equation.DSMT4">
                  <p:embed/>
                  <p:pic>
                    <p:nvPicPr>
                      <p:cNvPr id="9" name="Object 15">
                        <a:extLst>
                          <a:ext uri="{FF2B5EF4-FFF2-40B4-BE49-F238E27FC236}">
                            <a16:creationId xmlns:a16="http://schemas.microsoft.com/office/drawing/2014/main" id="{221C1368-641B-49EB-8EC1-27E9506ABD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5426075"/>
                        <a:ext cx="7486650" cy="132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318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C08487-2A37-40C8-BE74-E2339EDC1974}"/>
              </a:ext>
            </a:extLst>
          </p:cNvPr>
          <p:cNvSpPr/>
          <p:nvPr/>
        </p:nvSpPr>
        <p:spPr>
          <a:xfrm>
            <a:off x="1078522" y="141664"/>
            <a:ext cx="6096000" cy="7401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800" b="1" kern="1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基本</a:t>
            </a:r>
            <a:r>
              <a:rPr lang="zh-CN" altLang="en-US" sz="2800" b="1" kern="1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假设</a:t>
            </a:r>
            <a:r>
              <a:rPr lang="en-US" altLang="zh-CN" sz="2800" b="1" kern="1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kern="1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</a:rPr>
              <a:t>态叠加原理</a:t>
            </a:r>
            <a:r>
              <a:rPr lang="en-US" altLang="zh-CN" sz="2800" kern="10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800" b="1" kern="100" dirty="0">
              <a:solidFill>
                <a:srgbClr val="009900"/>
              </a:solidFill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E8CE28-A956-4E50-BE83-CF32B87D2512}"/>
              </a:ext>
            </a:extLst>
          </p:cNvPr>
          <p:cNvSpPr/>
          <p:nvPr/>
        </p:nvSpPr>
        <p:spPr>
          <a:xfrm>
            <a:off x="1557269" y="1105727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Calibri" panose="020F0502020204030204" pitchFamily="34" charset="0"/>
              </a:rPr>
              <a:t>一般波函数为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graphicFrame>
        <p:nvGraphicFramePr>
          <p:cNvPr id="4" name="Object 15">
            <a:extLst>
              <a:ext uri="{FF2B5EF4-FFF2-40B4-BE49-F238E27FC236}">
                <a16:creationId xmlns:a16="http://schemas.microsoft.com/office/drawing/2014/main" id="{B1742A00-1FE3-4278-8DAC-14D8DDD751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067060"/>
              </p:ext>
            </p:extLst>
          </p:nvPr>
        </p:nvGraphicFramePr>
        <p:xfrm>
          <a:off x="3976004" y="727191"/>
          <a:ext cx="7486650" cy="132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4" name="Equation" r:id="rId3" imgW="2717640" imgH="444240" progId="Equation.DSMT4">
                  <p:embed/>
                </p:oleObj>
              </mc:Choice>
              <mc:Fallback>
                <p:oleObj name="Equation" r:id="rId3" imgW="2717640" imgH="444240" progId="Equation.DSMT4">
                  <p:embed/>
                  <p:pic>
                    <p:nvPicPr>
                      <p:cNvPr id="5" name="Object 15">
                        <a:extLst>
                          <a:ext uri="{FF2B5EF4-FFF2-40B4-BE49-F238E27FC236}">
                            <a16:creationId xmlns:a16="http://schemas.microsoft.com/office/drawing/2014/main" id="{C92CC450-5461-42FC-9F29-A87FB01ABE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004" y="727191"/>
                        <a:ext cx="7486650" cy="1328737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2059">
            <a:extLst>
              <a:ext uri="{FF2B5EF4-FFF2-40B4-BE49-F238E27FC236}">
                <a16:creationId xmlns:a16="http://schemas.microsoft.com/office/drawing/2014/main" id="{810F0A5F-27A6-4D6B-B000-7FBDF7FD5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37" y="1214139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18452D86-3452-45AE-91CD-20E4C7565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073" y="1990454"/>
            <a:ext cx="84264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证明</a:t>
            </a:r>
            <a:r>
              <a:rPr lang="zh-CN" altLang="en-US" sz="2800" b="1" dirty="0">
                <a:solidFill>
                  <a:srgbClr val="FF00FF"/>
                </a:solidFill>
                <a:latin typeface="Calibri" panose="020F0502020204030204" pitchFamily="34" charset="0"/>
              </a:rPr>
              <a:t>一般波函数为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含时间的薛定谔方程的解。</a:t>
            </a:r>
            <a:endParaRPr lang="zh-CN" altLang="en-US" sz="2800" b="1" dirty="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A6D0FD-B12C-489F-BE07-1815DEB63DC3}"/>
              </a:ext>
            </a:extLst>
          </p:cNvPr>
          <p:cNvSpPr/>
          <p:nvPr/>
        </p:nvSpPr>
        <p:spPr>
          <a:xfrm>
            <a:off x="539020" y="2550497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证明：</a:t>
            </a:r>
            <a:endParaRPr lang="zh-CN" altLang="en-US" sz="2800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D77D56D-D9F0-4A32-BA56-0B02E49E64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990060"/>
              </p:ext>
            </p:extLst>
          </p:nvPr>
        </p:nvGraphicFramePr>
        <p:xfrm>
          <a:off x="1999190" y="2435436"/>
          <a:ext cx="5132387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5" name="Equation" r:id="rId5" imgW="2286000" imgH="444240" progId="Equation.DSMT4">
                  <p:embed/>
                </p:oleObj>
              </mc:Choice>
              <mc:Fallback>
                <p:oleObj name="Equation" r:id="rId5" imgW="2286000" imgH="4442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A6D2FE83-9796-4332-9F0F-04D57E2B00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9190" y="2435436"/>
                        <a:ext cx="5132387" cy="99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828797F6-1466-4B30-93A1-2F72EC56A6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347411"/>
              </p:ext>
            </p:extLst>
          </p:nvPr>
        </p:nvGraphicFramePr>
        <p:xfrm>
          <a:off x="7306291" y="2380553"/>
          <a:ext cx="3106737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6" name="Equation" r:id="rId7" imgW="1384200" imgH="444240" progId="Equation.DSMT4">
                  <p:embed/>
                </p:oleObj>
              </mc:Choice>
              <mc:Fallback>
                <p:oleObj name="Equation" r:id="rId7" imgW="1384200" imgH="4442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048A3F1C-EB38-420F-A03E-B86780F632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06291" y="2380553"/>
                        <a:ext cx="3106737" cy="99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E1973833-6146-4D8A-9EF2-76C123F116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939548"/>
              </p:ext>
            </p:extLst>
          </p:nvPr>
        </p:nvGraphicFramePr>
        <p:xfrm>
          <a:off x="1692841" y="3623160"/>
          <a:ext cx="4867361" cy="112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7" name="Equation" r:id="rId9" imgW="1930320" imgH="444240" progId="Equation.DSMT4">
                  <p:embed/>
                </p:oleObj>
              </mc:Choice>
              <mc:Fallback>
                <p:oleObj name="Equation" r:id="rId9" imgW="1930320" imgH="444240" progId="Equation.DSMT4">
                  <p:embed/>
                  <p:pic>
                    <p:nvPicPr>
                      <p:cNvPr id="11" name="Object 8">
                        <a:extLst>
                          <a:ext uri="{FF2B5EF4-FFF2-40B4-BE49-F238E27FC236}">
                            <a16:creationId xmlns:a16="http://schemas.microsoft.com/office/drawing/2014/main" id="{9BC6C1B3-18E7-4109-BC47-F367A34F1E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841" y="3623160"/>
                        <a:ext cx="4867361" cy="1121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AB4DDA48-87B9-4491-A33F-40C776535C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331948"/>
              </p:ext>
            </p:extLst>
          </p:nvPr>
        </p:nvGraphicFramePr>
        <p:xfrm>
          <a:off x="6714299" y="3554651"/>
          <a:ext cx="3784860" cy="1250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8" name="Equation" r:id="rId11" imgW="1346040" imgH="444240" progId="Equation.DSMT4">
                  <p:embed/>
                </p:oleObj>
              </mc:Choice>
              <mc:Fallback>
                <p:oleObj name="Equation" r:id="rId11" imgW="1346040" imgH="444240" progId="Equation.DSMT4">
                  <p:embed/>
                  <p:pic>
                    <p:nvPicPr>
                      <p:cNvPr id="12" name="Object 8">
                        <a:extLst>
                          <a:ext uri="{FF2B5EF4-FFF2-40B4-BE49-F238E27FC236}">
                            <a16:creationId xmlns:a16="http://schemas.microsoft.com/office/drawing/2014/main" id="{D655EC6E-C738-4E46-AD4F-9BEF215970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4299" y="3554651"/>
                        <a:ext cx="3784860" cy="1250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7B2A6AFA-6043-4709-89BF-1AE884EA88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252674"/>
              </p:ext>
            </p:extLst>
          </p:nvPr>
        </p:nvGraphicFramePr>
        <p:xfrm>
          <a:off x="3094111" y="4660560"/>
          <a:ext cx="3106737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9" name="Equation" r:id="rId13" imgW="1384200" imgH="444240" progId="Equation.DSMT4">
                  <p:embed/>
                </p:oleObj>
              </mc:Choice>
              <mc:Fallback>
                <p:oleObj name="Equation" r:id="rId13" imgW="1384200" imgH="4442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0A34EA3B-06D2-4E47-B8AB-B4E356D213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94111" y="4660560"/>
                        <a:ext cx="3106737" cy="99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35">
            <a:extLst>
              <a:ext uri="{FF2B5EF4-FFF2-40B4-BE49-F238E27FC236}">
                <a16:creationId xmlns:a16="http://schemas.microsoft.com/office/drawing/2014/main" id="{693BF937-CAFF-4622-AB23-7E6F1BD10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553" y="5961041"/>
            <a:ext cx="669730" cy="187545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FFFF00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1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2E58D307-4583-4D60-9AD3-AD65DF5C31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785833"/>
              </p:ext>
            </p:extLst>
          </p:nvPr>
        </p:nvGraphicFramePr>
        <p:xfrm>
          <a:off x="4093646" y="5782225"/>
          <a:ext cx="330835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0" name="Equation" r:id="rId15" imgW="1473120" imgH="393480" progId="Equation.DSMT4">
                  <p:embed/>
                </p:oleObj>
              </mc:Choice>
              <mc:Fallback>
                <p:oleObj name="Equation" r:id="rId15" imgW="1473120" imgH="39348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6D931781-574C-487D-B950-77C552DBC4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93646" y="5782225"/>
                        <a:ext cx="3308350" cy="88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8">
            <a:extLst>
              <a:ext uri="{FF2B5EF4-FFF2-40B4-BE49-F238E27FC236}">
                <a16:creationId xmlns:a16="http://schemas.microsoft.com/office/drawing/2014/main" id="{9679753F-F358-4D8A-9FA8-04C068E3F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0520" y="5962734"/>
            <a:ext cx="3791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9900"/>
                </a:solidFill>
                <a:latin typeface="Calibri" panose="020F0502020204030204" pitchFamily="34" charset="0"/>
              </a:rPr>
              <a:t>满足含时间薛定谔方程</a:t>
            </a:r>
          </a:p>
        </p:txBody>
      </p:sp>
    </p:spTree>
    <p:extLst>
      <p:ext uri="{BB962C8B-B14F-4D97-AF65-F5344CB8AC3E}">
        <p14:creationId xmlns:p14="http://schemas.microsoft.com/office/powerpoint/2010/main" val="88992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  <p:bldP spid="7" grpId="0"/>
      <p:bldP spid="13" grpId="0" animBg="1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5A14605-01ED-4C0F-B707-FEE048900902}"/>
              </a:ext>
            </a:extLst>
          </p:cNvPr>
          <p:cNvSpPr/>
          <p:nvPr/>
        </p:nvSpPr>
        <p:spPr>
          <a:xfrm>
            <a:off x="868846" y="138612"/>
            <a:ext cx="43172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E628C2"/>
                </a:solidFill>
                <a:latin typeface="Calibri" panose="020F0502020204030204" pitchFamily="34" charset="0"/>
              </a:rPr>
              <a:t>三、特殊情况（</a:t>
            </a:r>
            <a:r>
              <a:rPr lang="en-US" altLang="zh-CN" sz="2800" b="1" dirty="0">
                <a:solidFill>
                  <a:srgbClr val="E628C2"/>
                </a:solidFill>
                <a:latin typeface="Calibri" panose="020F0502020204030204" pitchFamily="34" charset="0"/>
              </a:rPr>
              <a:t>2</a:t>
            </a:r>
            <a:r>
              <a:rPr lang="zh-CN" altLang="en-US" sz="2800" b="1" dirty="0">
                <a:solidFill>
                  <a:srgbClr val="E628C2"/>
                </a:solidFill>
                <a:latin typeface="Calibri" panose="020F0502020204030204" pitchFamily="34" charset="0"/>
              </a:rPr>
              <a:t>）的解：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7227032-480E-41A2-A8C7-6946243384DD}"/>
              </a:ext>
            </a:extLst>
          </p:cNvPr>
          <p:cNvSpPr/>
          <p:nvPr/>
        </p:nvSpPr>
        <p:spPr>
          <a:xfrm>
            <a:off x="1002197" y="867377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氨分子的双态模型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81C1C5-5B8B-4F14-A838-D1D392EF4A2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613" y="368831"/>
            <a:ext cx="4020530" cy="18067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DBDE8DB-5AC1-47F0-AD25-18D3AB3BE4B8}"/>
                  </a:ext>
                </a:extLst>
              </p:cNvPr>
              <p:cNvSpPr/>
              <p:nvPr/>
            </p:nvSpPr>
            <p:spPr>
              <a:xfrm>
                <a:off x="379788" y="1496723"/>
                <a:ext cx="5638764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800" b="1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设两种结构的量子态分别是</a:t>
                </a:r>
                <a:r>
                  <a:rPr lang="en-US" altLang="zh-CN" sz="2800" b="1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zh-CN" sz="2800" b="1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800" b="1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</a:t>
                </a:r>
                <a:r>
                  <a:rPr lang="zh-CN" altLang="zh-CN" sz="2800" b="1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800" b="1" dirty="0">
                    <a:solidFill>
                      <a:srgbClr val="E628C2"/>
                    </a:solidFill>
                    <a:latin typeface="Calibri" panose="020F0502020204030204" pitchFamily="34" charset="0"/>
                  </a:rPr>
                  <a:t>正交 归一的完备函数系</a:t>
                </a:r>
                <a:r>
                  <a:rPr lang="zh-CN" altLang="zh-CN" sz="2800" b="1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800" b="1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对角矩阵元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𝟏𝟏</m:t>
                        </m:r>
                      </m:sub>
                    </m:sSub>
                    <m:r>
                      <a:rPr lang="en-US" altLang="zh-CN" sz="2800" b="1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b="1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𝟐𝟐</m:t>
                        </m:r>
                      </m:sub>
                    </m:sSub>
                    <m:r>
                      <a:rPr lang="en-US" altLang="zh-CN" sz="2800" b="1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b="1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zh-CN" sz="2800" b="1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en-US" sz="2800" b="1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DBDE8DB-5AC1-47F0-AD25-18D3AB3BE4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88" y="1496723"/>
                <a:ext cx="5638764" cy="1384995"/>
              </a:xfrm>
              <a:prstGeom prst="rect">
                <a:avLst/>
              </a:prstGeom>
              <a:blipFill>
                <a:blip r:embed="rId4"/>
                <a:stretch>
                  <a:fillRect l="-2162" t="-6167" b="-9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D8F53AD-322B-4004-A15A-639B43CD0227}"/>
                  </a:ext>
                </a:extLst>
              </p:cNvPr>
              <p:cNvSpPr/>
              <p:nvPr/>
            </p:nvSpPr>
            <p:spPr>
              <a:xfrm>
                <a:off x="942236" y="4501144"/>
                <a:ext cx="825731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800" b="1" dirty="0">
                    <a:solidFill>
                      <a:srgbClr val="0099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由于氮原子穿越氢原子中央而翻转到另一侧，即穿透势垒发生量子隧穿，所以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𝟏𝟐</m:t>
                        </m:r>
                      </m:sub>
                    </m:sSub>
                  </m:oMath>
                </a14:m>
                <a:r>
                  <a:rPr lang="zh-CN" altLang="zh-CN" sz="2800" b="1" dirty="0">
                    <a:solidFill>
                      <a:srgbClr val="0099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𝟐𝟏</m:t>
                        </m:r>
                      </m:sub>
                    </m:sSub>
                  </m:oMath>
                </a14:m>
                <a:r>
                  <a:rPr lang="zh-CN" altLang="zh-CN" sz="2800" b="1" dirty="0">
                    <a:solidFill>
                      <a:srgbClr val="0099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不为零。不妨假定它们是负的实数，即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𝟏𝟐</m:t>
                        </m:r>
                      </m:sub>
                    </m:sSub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𝟐𝟏</m:t>
                        </m:r>
                      </m:sub>
                    </m:sSub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𝑨</m:t>
                    </m:r>
                    <m:r>
                      <a:rPr lang="zh-CN" altLang="zh-CN" sz="2800" b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（</m:t>
                    </m:r>
                    <m:r>
                      <a:rPr lang="en-US" altLang="zh-CN" sz="2800" b="1" i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sz="2800" b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2800" b="1" i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zh-CN" altLang="zh-CN" sz="2800" b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）</m:t>
                    </m:r>
                  </m:oMath>
                </a14:m>
                <a:endParaRPr lang="zh-CN" altLang="en-US" sz="2800" b="1" dirty="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D8F53AD-322B-4004-A15A-639B43CD02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236" y="4501144"/>
                <a:ext cx="8257310" cy="1384995"/>
              </a:xfrm>
              <a:prstGeom prst="rect">
                <a:avLst/>
              </a:prstGeom>
              <a:blipFill>
                <a:blip r:embed="rId5"/>
                <a:stretch>
                  <a:fillRect l="-1551" t="-4386" r="-886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662DD27-A083-4469-AB45-E1372AEAA7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540351"/>
              </p:ext>
            </p:extLst>
          </p:nvPr>
        </p:nvGraphicFramePr>
        <p:xfrm>
          <a:off x="4756125" y="1370972"/>
          <a:ext cx="429928" cy="643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2" name="Equation" r:id="rId6" imgW="152280" imgH="228600" progId="Equation.DSMT4">
                  <p:embed/>
                </p:oleObj>
              </mc:Choice>
              <mc:Fallback>
                <p:oleObj name="Equation" r:id="rId6" imgW="15228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6C303B8-0191-43D1-A06E-F2425E879D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25" y="1370972"/>
                        <a:ext cx="429928" cy="6430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F73F43D-1D1D-4210-937A-E09D637463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963404"/>
              </p:ext>
            </p:extLst>
          </p:nvPr>
        </p:nvGraphicFramePr>
        <p:xfrm>
          <a:off x="868846" y="1850573"/>
          <a:ext cx="468060" cy="64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3"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E80DE99F-1317-4DF3-9A6F-D4E896C978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846" y="1850573"/>
                        <a:ext cx="468060" cy="6461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DE9B2A3-A702-4768-A976-10420C2E9E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249097"/>
              </p:ext>
            </p:extLst>
          </p:nvPr>
        </p:nvGraphicFramePr>
        <p:xfrm>
          <a:off x="1336906" y="6021611"/>
          <a:ext cx="26638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4" name="Equation" r:id="rId10" imgW="1130040" imgH="228600" progId="Equation.DSMT4">
                  <p:embed/>
                </p:oleObj>
              </mc:Choice>
              <mc:Fallback>
                <p:oleObj name="Equation" r:id="rId10" imgW="113004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F7CBC862-CB34-45B3-B75C-34013EE3F0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906" y="6021611"/>
                        <a:ext cx="2663825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42A9FAD1-86F7-4C1E-B08B-5E2ADE1A6B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768302"/>
              </p:ext>
            </p:extLst>
          </p:nvPr>
        </p:nvGraphicFramePr>
        <p:xfrm>
          <a:off x="5724755" y="6100898"/>
          <a:ext cx="22145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5" name="Equation" r:id="rId12" imgW="939600" imgH="228600" progId="Equation.DSMT4">
                  <p:embed/>
                </p:oleObj>
              </mc:Choice>
              <mc:Fallback>
                <p:oleObj name="Equation" r:id="rId12" imgW="939600" imgH="2286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C600D098-4DA2-4E51-9EA6-F6E0AA08B1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755" y="6100898"/>
                        <a:ext cx="2214562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9">
            <a:extLst>
              <a:ext uri="{FF2B5EF4-FFF2-40B4-BE49-F238E27FC236}">
                <a16:creationId xmlns:a16="http://schemas.microsoft.com/office/drawing/2014/main" id="{65C02B9C-3AC8-4524-BB75-58B2F00142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902336"/>
              </p:ext>
            </p:extLst>
          </p:nvPr>
        </p:nvGraphicFramePr>
        <p:xfrm>
          <a:off x="379787" y="3110519"/>
          <a:ext cx="2836820" cy="1075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6" name="Equation" r:id="rId14" imgW="1206360" imgH="457200" progId="Equation.DSMT4">
                  <p:embed/>
                </p:oleObj>
              </mc:Choice>
              <mc:Fallback>
                <p:oleObj name="Equation" r:id="rId14" imgW="1206360" imgH="457200" progId="Equation.DSMT4">
                  <p:embed/>
                  <p:pic>
                    <p:nvPicPr>
                      <p:cNvPr id="13" name="Object 19">
                        <a:extLst>
                          <a:ext uri="{FF2B5EF4-FFF2-40B4-BE49-F238E27FC236}">
                            <a16:creationId xmlns:a16="http://schemas.microsoft.com/office/drawing/2014/main" id="{6EF53CFC-787F-482A-9C7A-62C9FF5CC9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87" y="3110519"/>
                        <a:ext cx="2836820" cy="1075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9">
            <a:extLst>
              <a:ext uri="{FF2B5EF4-FFF2-40B4-BE49-F238E27FC236}">
                <a16:creationId xmlns:a16="http://schemas.microsoft.com/office/drawing/2014/main" id="{235ABA76-7BBC-4242-8D23-6F8A8293B8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198391"/>
              </p:ext>
            </p:extLst>
          </p:nvPr>
        </p:nvGraphicFramePr>
        <p:xfrm>
          <a:off x="4049898" y="3031210"/>
          <a:ext cx="3349715" cy="125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7" name="Equation" r:id="rId16" imgW="1218960" imgH="457200" progId="Equation.DSMT4">
                  <p:embed/>
                </p:oleObj>
              </mc:Choice>
              <mc:Fallback>
                <p:oleObj name="Equation" r:id="rId16" imgW="1218960" imgH="457200" progId="Equation.DSMT4">
                  <p:embed/>
                  <p:pic>
                    <p:nvPicPr>
                      <p:cNvPr id="14" name="Object 19">
                        <a:extLst>
                          <a:ext uri="{FF2B5EF4-FFF2-40B4-BE49-F238E27FC236}">
                            <a16:creationId xmlns:a16="http://schemas.microsoft.com/office/drawing/2014/main" id="{13D581C7-049D-42DE-B88A-8CCA145A67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898" y="3031210"/>
                        <a:ext cx="3349715" cy="125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9">
            <a:extLst>
              <a:ext uri="{FF2B5EF4-FFF2-40B4-BE49-F238E27FC236}">
                <a16:creationId xmlns:a16="http://schemas.microsoft.com/office/drawing/2014/main" id="{6DF2F6A9-E193-45FF-A9A4-1494A5933E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876324"/>
              </p:ext>
            </p:extLst>
          </p:nvPr>
        </p:nvGraphicFramePr>
        <p:xfrm>
          <a:off x="8394788" y="3110519"/>
          <a:ext cx="2923198" cy="1075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8" name="Equation" r:id="rId18" imgW="1244520" imgH="457200" progId="Equation.DSMT4">
                  <p:embed/>
                </p:oleObj>
              </mc:Choice>
              <mc:Fallback>
                <p:oleObj name="Equation" r:id="rId18" imgW="1244520" imgH="457200" progId="Equation.DSMT4">
                  <p:embed/>
                  <p:pic>
                    <p:nvPicPr>
                      <p:cNvPr id="15" name="Object 19">
                        <a:extLst>
                          <a:ext uri="{FF2B5EF4-FFF2-40B4-BE49-F238E27FC236}">
                            <a16:creationId xmlns:a16="http://schemas.microsoft.com/office/drawing/2014/main" id="{707DDF83-46AD-4F76-B545-3F25E60AA4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4788" y="3110519"/>
                        <a:ext cx="2923198" cy="1075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099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88A76AF-4054-4831-8493-0A496E84BF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880818"/>
              </p:ext>
            </p:extLst>
          </p:nvPr>
        </p:nvGraphicFramePr>
        <p:xfrm>
          <a:off x="1397000" y="486120"/>
          <a:ext cx="46990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1" name="Equation" r:id="rId3" imgW="1993680" imgH="419040" progId="Equation.DSMT4">
                  <p:embed/>
                </p:oleObj>
              </mc:Choice>
              <mc:Fallback>
                <p:oleObj name="Equation" r:id="rId3" imgW="1993680" imgH="4190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2ABE5A6-72EC-477D-BE1E-5B8FEF9D9A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486120"/>
                        <a:ext cx="4699000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8C0EF96-773E-41A3-A0BC-292A82E801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742580"/>
              </p:ext>
            </p:extLst>
          </p:nvPr>
        </p:nvGraphicFramePr>
        <p:xfrm>
          <a:off x="7037426" y="561399"/>
          <a:ext cx="4759325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2" name="Equation" r:id="rId5" imgW="2019240" imgH="419040" progId="Equation.DSMT4">
                  <p:embed/>
                </p:oleObj>
              </mc:Choice>
              <mc:Fallback>
                <p:oleObj name="Equation" r:id="rId5" imgW="2019240" imgH="4190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9B8E42E0-22EB-4252-AF31-A9D3884C1B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7426" y="561399"/>
                        <a:ext cx="4759325" cy="989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CE8629D-E933-4A5C-A419-691A929978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888706"/>
              </p:ext>
            </p:extLst>
          </p:nvPr>
        </p:nvGraphicFramePr>
        <p:xfrm>
          <a:off x="946489" y="1679107"/>
          <a:ext cx="14954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3" name="Equation" r:id="rId7" imgW="634680" imgH="241200" progId="Equation.DSMT4">
                  <p:embed/>
                </p:oleObj>
              </mc:Choice>
              <mc:Fallback>
                <p:oleObj name="Equation" r:id="rId7" imgW="634680" imgH="2412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C89570E6-A597-44CD-BA21-8920CF7F44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489" y="1679107"/>
                        <a:ext cx="1495425" cy="569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7CBC862-CB34-45B3-B75C-34013EE3F0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411429"/>
              </p:ext>
            </p:extLst>
          </p:nvPr>
        </p:nvGraphicFramePr>
        <p:xfrm>
          <a:off x="3244798" y="1780518"/>
          <a:ext cx="26638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4" name="Equation" r:id="rId9" imgW="1130040" imgH="228600" progId="Equation.DSMT4">
                  <p:embed/>
                </p:oleObj>
              </mc:Choice>
              <mc:Fallback>
                <p:oleObj name="Equation" r:id="rId9" imgW="113004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FCE8629D-E933-4A5C-A419-691A929978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798" y="1780518"/>
                        <a:ext cx="2663825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2059">
            <a:extLst>
              <a:ext uri="{FF2B5EF4-FFF2-40B4-BE49-F238E27FC236}">
                <a16:creationId xmlns:a16="http://schemas.microsoft.com/office/drawing/2014/main" id="{BC380EBA-97F5-4702-BCAD-D6AA66F5B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326" y="2781294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2C3BDB9-858A-492D-80C4-7052D12113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341648"/>
              </p:ext>
            </p:extLst>
          </p:nvPr>
        </p:nvGraphicFramePr>
        <p:xfrm>
          <a:off x="2037217" y="2378694"/>
          <a:ext cx="431006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5" name="Equation" r:id="rId11" imgW="1828800" imgH="419040" progId="Equation.DSMT4">
                  <p:embed/>
                </p:oleObj>
              </mc:Choice>
              <mc:Fallback>
                <p:oleObj name="Equation" r:id="rId11" imgW="1828800" imgH="4190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D88A76AF-4054-4831-8493-0A496E84BF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7217" y="2378694"/>
                        <a:ext cx="4310063" cy="989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67154A9-B888-4441-A65D-6DFBCF1AA5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475771"/>
              </p:ext>
            </p:extLst>
          </p:nvPr>
        </p:nvGraphicFramePr>
        <p:xfrm>
          <a:off x="7564946" y="2378694"/>
          <a:ext cx="434181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6" name="Equation" r:id="rId13" imgW="1841400" imgH="419040" progId="Equation.DSMT4">
                  <p:embed/>
                </p:oleObj>
              </mc:Choice>
              <mc:Fallback>
                <p:oleObj name="Equation" r:id="rId13" imgW="1841400" imgH="4190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68C0EF96-773E-41A3-A0BC-292A82E801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4946" y="2378694"/>
                        <a:ext cx="4341813" cy="989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600D098-4DA2-4E51-9EA6-F6E0AA08B1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501802"/>
              </p:ext>
            </p:extLst>
          </p:nvPr>
        </p:nvGraphicFramePr>
        <p:xfrm>
          <a:off x="6457665" y="1780518"/>
          <a:ext cx="22145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7" name="Equation" r:id="rId15" imgW="939600" imgH="228600" progId="Equation.DSMT4">
                  <p:embed/>
                </p:oleObj>
              </mc:Choice>
              <mc:Fallback>
                <p:oleObj name="Equation" r:id="rId15" imgW="93960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F7CBC862-CB34-45B3-B75C-34013EE3F0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665" y="1780518"/>
                        <a:ext cx="2214562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2059">
            <a:extLst>
              <a:ext uri="{FF2B5EF4-FFF2-40B4-BE49-F238E27FC236}">
                <a16:creationId xmlns:a16="http://schemas.microsoft.com/office/drawing/2014/main" id="{C3ABEE9A-0B6F-43F8-B505-B9800AFBC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325" y="4042897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34F802DE-EAE6-455F-8723-B396ABB856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438359"/>
              </p:ext>
            </p:extLst>
          </p:nvPr>
        </p:nvGraphicFramePr>
        <p:xfrm>
          <a:off x="2370320" y="3571682"/>
          <a:ext cx="67945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8" name="Equation" r:id="rId17" imgW="2882880" imgH="444240" progId="Equation.DSMT4">
                  <p:embed/>
                </p:oleObj>
              </mc:Choice>
              <mc:Fallback>
                <p:oleObj name="Equation" r:id="rId17" imgW="2882880" imgH="4442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92C3BDB9-858A-492D-80C4-7052D12113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320" y="3571682"/>
                        <a:ext cx="6794500" cy="1047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250EAA0E-CB99-43CF-A730-5D5BEDCCFF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163181"/>
              </p:ext>
            </p:extLst>
          </p:nvPr>
        </p:nvGraphicFramePr>
        <p:xfrm>
          <a:off x="2622588" y="5053128"/>
          <a:ext cx="67945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9" name="Equation" r:id="rId19" imgW="2882880" imgH="444240" progId="Equation.DSMT4">
                  <p:embed/>
                </p:oleObj>
              </mc:Choice>
              <mc:Fallback>
                <p:oleObj name="Equation" r:id="rId19" imgW="2882880" imgH="4442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34F802DE-EAE6-455F-8723-B396ABB856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88" y="5053128"/>
                        <a:ext cx="6794500" cy="1047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5A897618-8004-440C-8D84-CF4BE336DEEB}"/>
              </a:ext>
            </a:extLst>
          </p:cNvPr>
          <p:cNvSpPr/>
          <p:nvPr/>
        </p:nvSpPr>
        <p:spPr>
          <a:xfrm>
            <a:off x="455574" y="20535"/>
            <a:ext cx="39709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氨分子的双态模型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56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9403917-B7CB-465C-AE33-A3C0CBFFDA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303725"/>
              </p:ext>
            </p:extLst>
          </p:nvPr>
        </p:nvGraphicFramePr>
        <p:xfrm>
          <a:off x="2392805" y="206390"/>
          <a:ext cx="67945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4" name="Equation" r:id="rId3" imgW="2882880" imgH="444240" progId="Equation.DSMT4">
                  <p:embed/>
                </p:oleObj>
              </mc:Choice>
              <mc:Fallback>
                <p:oleObj name="Equation" r:id="rId3" imgW="2882880" imgH="4442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34F802DE-EAE6-455F-8723-B396ABB856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805" y="206390"/>
                        <a:ext cx="6794500" cy="1047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F9294D0-769B-4920-A36C-FBD6DF11E2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612479"/>
              </p:ext>
            </p:extLst>
          </p:nvPr>
        </p:nvGraphicFramePr>
        <p:xfrm>
          <a:off x="2645073" y="1687836"/>
          <a:ext cx="67945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5" name="Equation" r:id="rId5" imgW="2882880" imgH="444240" progId="Equation.DSMT4">
                  <p:embed/>
                </p:oleObj>
              </mc:Choice>
              <mc:Fallback>
                <p:oleObj name="Equation" r:id="rId5" imgW="2882880" imgH="4442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250EAA0E-CB99-43CF-A730-5D5BEDCCFF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5073" y="1687836"/>
                        <a:ext cx="6794500" cy="1047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2059">
            <a:extLst>
              <a:ext uri="{FF2B5EF4-FFF2-40B4-BE49-F238E27FC236}">
                <a16:creationId xmlns:a16="http://schemas.microsoft.com/office/drawing/2014/main" id="{DEF7143F-7143-478B-84A9-AFFC22185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51" y="2903645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E999445-740F-4F7B-9309-083F0517EF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898365"/>
              </p:ext>
            </p:extLst>
          </p:nvPr>
        </p:nvGraphicFramePr>
        <p:xfrm>
          <a:off x="2630488" y="2994025"/>
          <a:ext cx="574992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6" name="Equation" r:id="rId7" imgW="2438280" imgH="368280" progId="Equation.DSMT4">
                  <p:embed/>
                </p:oleObj>
              </mc:Choice>
              <mc:Fallback>
                <p:oleObj name="Equation" r:id="rId7" imgW="2438280" imgH="3682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23BF3209-62BB-479E-9AA4-8CF1E8EAF5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488" y="2994025"/>
                        <a:ext cx="5749925" cy="869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5BF39B0-4B3B-4E85-A4AE-641179531C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473888"/>
              </p:ext>
            </p:extLst>
          </p:nvPr>
        </p:nvGraphicFramePr>
        <p:xfrm>
          <a:off x="2930525" y="3995738"/>
          <a:ext cx="571976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7" name="Equation" r:id="rId9" imgW="2425680" imgH="368280" progId="Equation.DSMT4">
                  <p:embed/>
                </p:oleObj>
              </mc:Choice>
              <mc:Fallback>
                <p:oleObj name="Equation" r:id="rId9" imgW="2425680" imgH="3682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5E999445-740F-4F7B-9309-083F0517EF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5" y="3995738"/>
                        <a:ext cx="5719763" cy="869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2059">
            <a:extLst>
              <a:ext uri="{FF2B5EF4-FFF2-40B4-BE49-F238E27FC236}">
                <a16:creationId xmlns:a16="http://schemas.microsoft.com/office/drawing/2014/main" id="{D34053DB-D97F-4EF5-A5D3-1C621BC0E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01" y="5143496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B4E1B8A-5624-4644-981F-BA395E4C37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155099"/>
              </p:ext>
            </p:extLst>
          </p:nvPr>
        </p:nvGraphicFramePr>
        <p:xfrm>
          <a:off x="2638425" y="4802188"/>
          <a:ext cx="6913563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8" name="Equation" r:id="rId11" imgW="2933640" imgH="419040" progId="Equation.DSMT4">
                  <p:embed/>
                </p:oleObj>
              </mc:Choice>
              <mc:Fallback>
                <p:oleObj name="Equation" r:id="rId11" imgW="2933640" imgH="4190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5E999445-740F-4F7B-9309-083F0517EF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4802188"/>
                        <a:ext cx="6913563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37F02D0-1481-4C57-B225-8763A22C20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492444"/>
              </p:ext>
            </p:extLst>
          </p:nvPr>
        </p:nvGraphicFramePr>
        <p:xfrm>
          <a:off x="2511425" y="5740400"/>
          <a:ext cx="6943725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9" name="Equation" r:id="rId13" imgW="2946240" imgH="419040" progId="Equation.DSMT4">
                  <p:embed/>
                </p:oleObj>
              </mc:Choice>
              <mc:Fallback>
                <p:oleObj name="Equation" r:id="rId13" imgW="2946240" imgH="4190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B4E1B8A-5624-4644-981F-BA395E4C37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5740400"/>
                        <a:ext cx="6943725" cy="989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926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2950D45-CAF5-40F1-960A-1204F549E59A}"/>
              </a:ext>
            </a:extLst>
          </p:cNvPr>
          <p:cNvSpPr/>
          <p:nvPr/>
        </p:nvSpPr>
        <p:spPr>
          <a:xfrm>
            <a:off x="558839" y="440005"/>
            <a:ext cx="90915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练习：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和       为另一组</a:t>
            </a:r>
            <a:r>
              <a:rPr lang="zh-CN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函数：      和       的线性叠加</a:t>
            </a:r>
            <a:endParaRPr lang="zh-CN" altLang="en-US" sz="2800" b="1" dirty="0">
              <a:solidFill>
                <a:srgbClr val="E628C2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F66DC7D-0BDC-439E-8570-FA2D99759D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680515"/>
              </p:ext>
            </p:extLst>
          </p:nvPr>
        </p:nvGraphicFramePr>
        <p:xfrm>
          <a:off x="1507527" y="354681"/>
          <a:ext cx="46513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62" name="Equation" r:id="rId3" imgW="164880" imgH="228600" progId="Equation.DSMT4">
                  <p:embed/>
                </p:oleObj>
              </mc:Choice>
              <mc:Fallback>
                <p:oleObj name="Equation" r:id="rId3" imgW="164880" imgH="2286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7099D8BE-DBBD-424B-A4FD-C25EDE95B3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527" y="354681"/>
                        <a:ext cx="465137" cy="642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6DBDC09-B982-4A2D-886A-A360F9EDDE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538943"/>
              </p:ext>
            </p:extLst>
          </p:nvPr>
        </p:nvGraphicFramePr>
        <p:xfrm>
          <a:off x="2331265" y="380613"/>
          <a:ext cx="468060" cy="64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63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B90BF1F5-0C49-4A40-B16E-4416E7568E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1265" y="380613"/>
                        <a:ext cx="468060" cy="6461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8193435-0A22-4EDF-B0A7-033B0A1F2F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523979"/>
              </p:ext>
            </p:extLst>
          </p:nvPr>
        </p:nvGraphicFramePr>
        <p:xfrm>
          <a:off x="5722938" y="380146"/>
          <a:ext cx="43021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64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CF66DC7D-0BDC-439E-8570-FA2D99759D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8" y="380146"/>
                        <a:ext cx="430212" cy="642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2FD4D9B4-1403-421D-B671-B83E055344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13432"/>
              </p:ext>
            </p:extLst>
          </p:nvPr>
        </p:nvGraphicFramePr>
        <p:xfrm>
          <a:off x="6739962" y="310359"/>
          <a:ext cx="468060" cy="64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65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6DBDC09-B982-4A2D-886A-A360F9EDDE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9962" y="310359"/>
                        <a:ext cx="468060" cy="6461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DE7F640F-0BB4-444B-A3C6-57CD895E78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752002"/>
              </p:ext>
            </p:extLst>
          </p:nvPr>
        </p:nvGraphicFramePr>
        <p:xfrm>
          <a:off x="1087438" y="1246188"/>
          <a:ext cx="2398712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66" name="Equation" r:id="rId11" imgW="850680" imgH="228600" progId="Equation.DSMT4">
                  <p:embed/>
                </p:oleObj>
              </mc:Choice>
              <mc:Fallback>
                <p:oleObj name="Equation" r:id="rId11" imgW="850680" imgH="2286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3AB4E614-AC25-4E90-9930-545F479BD8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1246188"/>
                        <a:ext cx="2398712" cy="642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50870D0-BC42-4CEC-8490-6F8C18C21C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490654"/>
              </p:ext>
            </p:extLst>
          </p:nvPr>
        </p:nvGraphicFramePr>
        <p:xfrm>
          <a:off x="6153150" y="1223963"/>
          <a:ext cx="2433638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67" name="Equation" r:id="rId13" imgW="863280" imgH="228600" progId="Equation.DSMT4">
                  <p:embed/>
                </p:oleObj>
              </mc:Choice>
              <mc:Fallback>
                <p:oleObj name="Equation" r:id="rId13" imgW="863280" imgH="2286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B4A5FC20-3EBD-4D3A-9232-F24AE32D1F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3150" y="1223963"/>
                        <a:ext cx="2433638" cy="642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37F58B20-B36D-43AA-9069-949917E94B50}"/>
              </a:ext>
            </a:extLst>
          </p:cNvPr>
          <p:cNvSpPr/>
          <p:nvPr/>
        </p:nvSpPr>
        <p:spPr>
          <a:xfrm>
            <a:off x="1168200" y="1878156"/>
            <a:ext cx="64243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为实常数。确定     和         。</a:t>
            </a:r>
            <a:endParaRPr lang="zh-CN" altLang="en-US" sz="2800" b="1" dirty="0">
              <a:solidFill>
                <a:srgbClr val="E628C2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3" name="Object 19">
            <a:extLst>
              <a:ext uri="{FF2B5EF4-FFF2-40B4-BE49-F238E27FC236}">
                <a16:creationId xmlns:a16="http://schemas.microsoft.com/office/drawing/2014/main" id="{02680A45-C4CD-4A28-ADF0-BE4366F439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848038"/>
              </p:ext>
            </p:extLst>
          </p:nvPr>
        </p:nvGraphicFramePr>
        <p:xfrm>
          <a:off x="912855" y="2438464"/>
          <a:ext cx="2836820" cy="1075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68" name="Equation" r:id="rId15" imgW="1206360" imgH="457200" progId="Equation.DSMT4">
                  <p:embed/>
                </p:oleObj>
              </mc:Choice>
              <mc:Fallback>
                <p:oleObj name="Equation" r:id="rId15" imgW="1206360" imgH="457200" progId="Equation.DSMT4">
                  <p:embed/>
                  <p:pic>
                    <p:nvPicPr>
                      <p:cNvPr id="5" name="Object 19">
                        <a:extLst>
                          <a:ext uri="{FF2B5EF4-FFF2-40B4-BE49-F238E27FC236}">
                            <a16:creationId xmlns:a16="http://schemas.microsoft.com/office/drawing/2014/main" id="{CE1BFAF6-5EDA-4330-9441-5C39D1EBB7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55" y="2438464"/>
                        <a:ext cx="2836820" cy="1075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9">
            <a:extLst>
              <a:ext uri="{FF2B5EF4-FFF2-40B4-BE49-F238E27FC236}">
                <a16:creationId xmlns:a16="http://schemas.microsoft.com/office/drawing/2014/main" id="{C431751D-07B5-490C-9E53-7E0E8E72C4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800422"/>
              </p:ext>
            </p:extLst>
          </p:nvPr>
        </p:nvGraphicFramePr>
        <p:xfrm>
          <a:off x="4582966" y="2359155"/>
          <a:ext cx="3349715" cy="125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69" name="Equation" r:id="rId17" imgW="1218960" imgH="457200" progId="Equation.DSMT4">
                  <p:embed/>
                </p:oleObj>
              </mc:Choice>
              <mc:Fallback>
                <p:oleObj name="Equation" r:id="rId17" imgW="1218960" imgH="457200" progId="Equation.DSMT4">
                  <p:embed/>
                  <p:pic>
                    <p:nvPicPr>
                      <p:cNvPr id="6" name="Object 19">
                        <a:extLst>
                          <a:ext uri="{FF2B5EF4-FFF2-40B4-BE49-F238E27FC236}">
                            <a16:creationId xmlns:a16="http://schemas.microsoft.com/office/drawing/2014/main" id="{2AD812E0-A624-4B8C-8774-190FE7FFFF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2966" y="2359155"/>
                        <a:ext cx="3349715" cy="125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9">
            <a:extLst>
              <a:ext uri="{FF2B5EF4-FFF2-40B4-BE49-F238E27FC236}">
                <a16:creationId xmlns:a16="http://schemas.microsoft.com/office/drawing/2014/main" id="{2D165796-2F9B-4D85-BB89-DB208E2008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038210"/>
              </p:ext>
            </p:extLst>
          </p:nvPr>
        </p:nvGraphicFramePr>
        <p:xfrm>
          <a:off x="8927856" y="2438464"/>
          <a:ext cx="2923198" cy="1075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70" name="Equation" r:id="rId19" imgW="1244520" imgH="457200" progId="Equation.DSMT4">
                  <p:embed/>
                </p:oleObj>
              </mc:Choice>
              <mc:Fallback>
                <p:oleObj name="Equation" r:id="rId19" imgW="1244520" imgH="457200" progId="Equation.DSMT4">
                  <p:embed/>
                  <p:pic>
                    <p:nvPicPr>
                      <p:cNvPr id="7" name="Object 19">
                        <a:extLst>
                          <a:ext uri="{FF2B5EF4-FFF2-40B4-BE49-F238E27FC236}">
                            <a16:creationId xmlns:a16="http://schemas.microsoft.com/office/drawing/2014/main" id="{21EE9BF1-69B8-4B00-A916-763E53C298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7856" y="2438464"/>
                        <a:ext cx="2923198" cy="1075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CB6DCCE8-D669-45E4-84CE-AB0EB369D3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331144"/>
              </p:ext>
            </p:extLst>
          </p:nvPr>
        </p:nvGraphicFramePr>
        <p:xfrm>
          <a:off x="5490369" y="1750867"/>
          <a:ext cx="46513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71" name="Equation" r:id="rId3" imgW="164880" imgH="228600" progId="Equation.DSMT4">
                  <p:embed/>
                </p:oleObj>
              </mc:Choice>
              <mc:Fallback>
                <p:oleObj name="Equation" r:id="rId3" imgW="164880" imgH="2286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CF66DC7D-0BDC-439E-8570-FA2D99759D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0369" y="1750867"/>
                        <a:ext cx="465137" cy="642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584CF1D1-93C6-40D2-8B03-30AC023EA9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635488"/>
              </p:ext>
            </p:extLst>
          </p:nvPr>
        </p:nvGraphicFramePr>
        <p:xfrm>
          <a:off x="6554767" y="1811551"/>
          <a:ext cx="468060" cy="64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72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6DBDC09-B982-4A2D-886A-A360F9EDDE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4767" y="1811551"/>
                        <a:ext cx="468060" cy="6461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FAF73051-3C70-4412-8FE1-16495ACD74C5}"/>
              </a:ext>
            </a:extLst>
          </p:cNvPr>
          <p:cNvSpPr/>
          <p:nvPr/>
        </p:nvSpPr>
        <p:spPr>
          <a:xfrm>
            <a:off x="685522" y="3924035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22" name="Object 19">
            <a:extLst>
              <a:ext uri="{FF2B5EF4-FFF2-40B4-BE49-F238E27FC236}">
                <a16:creationId xmlns:a16="http://schemas.microsoft.com/office/drawing/2014/main" id="{4C9514C5-3E93-4E21-924D-B7FFF5574F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709211"/>
              </p:ext>
            </p:extLst>
          </p:nvPr>
        </p:nvGraphicFramePr>
        <p:xfrm>
          <a:off x="823912" y="4646070"/>
          <a:ext cx="2925763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73" name="Equation" r:id="rId21" imgW="1244520" imgH="457200" progId="Equation.DSMT4">
                  <p:embed/>
                </p:oleObj>
              </mc:Choice>
              <mc:Fallback>
                <p:oleObj name="Equation" r:id="rId21" imgW="1244520" imgH="457200" progId="Equation.DSMT4">
                  <p:embed/>
                  <p:pic>
                    <p:nvPicPr>
                      <p:cNvPr id="5" name="Object 19">
                        <a:extLst>
                          <a:ext uri="{FF2B5EF4-FFF2-40B4-BE49-F238E27FC236}">
                            <a16:creationId xmlns:a16="http://schemas.microsoft.com/office/drawing/2014/main" id="{1E13BA1C-244D-451A-85A1-DA1E4837FA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2" y="4646070"/>
                        <a:ext cx="2925763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9">
            <a:extLst>
              <a:ext uri="{FF2B5EF4-FFF2-40B4-BE49-F238E27FC236}">
                <a16:creationId xmlns:a16="http://schemas.microsoft.com/office/drawing/2014/main" id="{7DB16E93-FFF8-4664-AEE0-307FBD7D24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737103"/>
              </p:ext>
            </p:extLst>
          </p:nvPr>
        </p:nvGraphicFramePr>
        <p:xfrm>
          <a:off x="4605377" y="4646070"/>
          <a:ext cx="3455988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74" name="Equation" r:id="rId23" imgW="1257120" imgH="457200" progId="Equation.DSMT4">
                  <p:embed/>
                </p:oleObj>
              </mc:Choice>
              <mc:Fallback>
                <p:oleObj name="Equation" r:id="rId23" imgW="1257120" imgH="457200" progId="Equation.DSMT4">
                  <p:embed/>
                  <p:pic>
                    <p:nvPicPr>
                      <p:cNvPr id="6" name="Object 19">
                        <a:extLst>
                          <a:ext uri="{FF2B5EF4-FFF2-40B4-BE49-F238E27FC236}">
                            <a16:creationId xmlns:a16="http://schemas.microsoft.com/office/drawing/2014/main" id="{AB069DBB-A601-4ECD-AE70-AC947EF9C5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377" y="4646070"/>
                        <a:ext cx="3455988" cy="125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9">
            <a:extLst>
              <a:ext uri="{FF2B5EF4-FFF2-40B4-BE49-F238E27FC236}">
                <a16:creationId xmlns:a16="http://schemas.microsoft.com/office/drawing/2014/main" id="{C282E933-542D-4E87-983E-C419F917A7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429013"/>
              </p:ext>
            </p:extLst>
          </p:nvPr>
        </p:nvGraphicFramePr>
        <p:xfrm>
          <a:off x="8917068" y="4760773"/>
          <a:ext cx="301307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75" name="Equation" r:id="rId25" imgW="1282680" imgH="457200" progId="Equation.DSMT4">
                  <p:embed/>
                </p:oleObj>
              </mc:Choice>
              <mc:Fallback>
                <p:oleObj name="Equation" r:id="rId25" imgW="1282680" imgH="457200" progId="Equation.DSMT4">
                  <p:embed/>
                  <p:pic>
                    <p:nvPicPr>
                      <p:cNvPr id="7" name="Object 19">
                        <a:extLst>
                          <a:ext uri="{FF2B5EF4-FFF2-40B4-BE49-F238E27FC236}">
                            <a16:creationId xmlns:a16="http://schemas.microsoft.com/office/drawing/2014/main" id="{A061A886-34B8-4B80-BCF9-61B1B8720E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7068" y="4760773"/>
                        <a:ext cx="3013075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4952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9">
            <a:extLst>
              <a:ext uri="{FF2B5EF4-FFF2-40B4-BE49-F238E27FC236}">
                <a16:creationId xmlns:a16="http://schemas.microsoft.com/office/drawing/2014/main" id="{818312EA-B305-4789-952B-97F107D2E4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654795"/>
              </p:ext>
            </p:extLst>
          </p:nvPr>
        </p:nvGraphicFramePr>
        <p:xfrm>
          <a:off x="1201880" y="204708"/>
          <a:ext cx="2925763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32" name="Equation" r:id="rId3" imgW="1244520" imgH="457200" progId="Equation.DSMT4">
                  <p:embed/>
                </p:oleObj>
              </mc:Choice>
              <mc:Fallback>
                <p:oleObj name="Equation" r:id="rId3" imgW="1244520" imgH="457200" progId="Equation.DSMT4">
                  <p:embed/>
                  <p:pic>
                    <p:nvPicPr>
                      <p:cNvPr id="5" name="Object 19">
                        <a:extLst>
                          <a:ext uri="{FF2B5EF4-FFF2-40B4-BE49-F238E27FC236}">
                            <a16:creationId xmlns:a16="http://schemas.microsoft.com/office/drawing/2014/main" id="{1E13BA1C-244D-451A-85A1-DA1E4837FA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880" y="204708"/>
                        <a:ext cx="2925763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BCBE5F6-E394-45E8-9FFC-A3CE4B9BC3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884214"/>
              </p:ext>
            </p:extLst>
          </p:nvPr>
        </p:nvGraphicFramePr>
        <p:xfrm>
          <a:off x="4752533" y="420608"/>
          <a:ext cx="2398712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33" name="Equation" r:id="rId5" imgW="850680" imgH="228600" progId="Equation.DSMT4">
                  <p:embed/>
                </p:oleObj>
              </mc:Choice>
              <mc:Fallback>
                <p:oleObj name="Equation" r:id="rId5" imgW="850680" imgH="2286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DE7F640F-0BB4-444B-A3C6-57CD895E78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533" y="420608"/>
                        <a:ext cx="2398712" cy="642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9">
            <a:extLst>
              <a:ext uri="{FF2B5EF4-FFF2-40B4-BE49-F238E27FC236}">
                <a16:creationId xmlns:a16="http://schemas.microsoft.com/office/drawing/2014/main" id="{997798B0-0AD7-4359-AD02-561BBA2D01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121019"/>
              </p:ext>
            </p:extLst>
          </p:nvPr>
        </p:nvGraphicFramePr>
        <p:xfrm>
          <a:off x="632666" y="1102257"/>
          <a:ext cx="2836820" cy="1075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34" name="Equation" r:id="rId7" imgW="1206360" imgH="457200" progId="Equation.DSMT4">
                  <p:embed/>
                </p:oleObj>
              </mc:Choice>
              <mc:Fallback>
                <p:oleObj name="Equation" r:id="rId7" imgW="1206360" imgH="457200" progId="Equation.DSMT4">
                  <p:embed/>
                  <p:pic>
                    <p:nvPicPr>
                      <p:cNvPr id="13" name="Object 19">
                        <a:extLst>
                          <a:ext uri="{FF2B5EF4-FFF2-40B4-BE49-F238E27FC236}">
                            <a16:creationId xmlns:a16="http://schemas.microsoft.com/office/drawing/2014/main" id="{02680A45-C4CD-4A28-ADF0-BE4366F439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66" y="1102257"/>
                        <a:ext cx="2836820" cy="1075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9">
            <a:extLst>
              <a:ext uri="{FF2B5EF4-FFF2-40B4-BE49-F238E27FC236}">
                <a16:creationId xmlns:a16="http://schemas.microsoft.com/office/drawing/2014/main" id="{FDCEF94A-27E0-46D4-AF7C-DD16913BD1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069545"/>
              </p:ext>
            </p:extLst>
          </p:nvPr>
        </p:nvGraphicFramePr>
        <p:xfrm>
          <a:off x="4302777" y="1022948"/>
          <a:ext cx="3349715" cy="125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35" name="Equation" r:id="rId9" imgW="1218960" imgH="457200" progId="Equation.DSMT4">
                  <p:embed/>
                </p:oleObj>
              </mc:Choice>
              <mc:Fallback>
                <p:oleObj name="Equation" r:id="rId9" imgW="1218960" imgH="457200" progId="Equation.DSMT4">
                  <p:embed/>
                  <p:pic>
                    <p:nvPicPr>
                      <p:cNvPr id="14" name="Object 19">
                        <a:extLst>
                          <a:ext uri="{FF2B5EF4-FFF2-40B4-BE49-F238E27FC236}">
                            <a16:creationId xmlns:a16="http://schemas.microsoft.com/office/drawing/2014/main" id="{C431751D-07B5-490C-9E53-7E0E8E72C4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777" y="1022948"/>
                        <a:ext cx="3349715" cy="125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9">
            <a:extLst>
              <a:ext uri="{FF2B5EF4-FFF2-40B4-BE49-F238E27FC236}">
                <a16:creationId xmlns:a16="http://schemas.microsoft.com/office/drawing/2014/main" id="{6FDF4528-090A-4A95-9891-4F4113C151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203098"/>
              </p:ext>
            </p:extLst>
          </p:nvPr>
        </p:nvGraphicFramePr>
        <p:xfrm>
          <a:off x="8647667" y="1102257"/>
          <a:ext cx="2923198" cy="1075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36" name="Equation" r:id="rId11" imgW="1244520" imgH="457200" progId="Equation.DSMT4">
                  <p:embed/>
                </p:oleObj>
              </mc:Choice>
              <mc:Fallback>
                <p:oleObj name="Equation" r:id="rId11" imgW="1244520" imgH="457200" progId="Equation.DSMT4">
                  <p:embed/>
                  <p:pic>
                    <p:nvPicPr>
                      <p:cNvPr id="15" name="Object 19">
                        <a:extLst>
                          <a:ext uri="{FF2B5EF4-FFF2-40B4-BE49-F238E27FC236}">
                            <a16:creationId xmlns:a16="http://schemas.microsoft.com/office/drawing/2014/main" id="{2D165796-2F9B-4D85-BB89-DB208E2008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7667" y="1102257"/>
                        <a:ext cx="2923198" cy="1075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2059">
            <a:extLst>
              <a:ext uri="{FF2B5EF4-FFF2-40B4-BE49-F238E27FC236}">
                <a16:creationId xmlns:a16="http://schemas.microsoft.com/office/drawing/2014/main" id="{4F70D46E-4759-438F-9C7E-F2443FC52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774" y="2609188"/>
            <a:ext cx="954552" cy="298904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8" name="Object 19">
            <a:extLst>
              <a:ext uri="{FF2B5EF4-FFF2-40B4-BE49-F238E27FC236}">
                <a16:creationId xmlns:a16="http://schemas.microsoft.com/office/drawing/2014/main" id="{C453F0AE-F057-4D9B-A862-60A993BD54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498115"/>
              </p:ext>
            </p:extLst>
          </p:nvPr>
        </p:nvGraphicFramePr>
        <p:xfrm>
          <a:off x="1175492" y="2162933"/>
          <a:ext cx="4208462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37" name="Equation" r:id="rId13" imgW="1790640" imgH="457200" progId="Equation.DSMT4">
                  <p:embed/>
                </p:oleObj>
              </mc:Choice>
              <mc:Fallback>
                <p:oleObj name="Equation" r:id="rId13" imgW="1790640" imgH="457200" progId="Equation.DSMT4">
                  <p:embed/>
                  <p:pic>
                    <p:nvPicPr>
                      <p:cNvPr id="5" name="Object 19">
                        <a:extLst>
                          <a:ext uri="{FF2B5EF4-FFF2-40B4-BE49-F238E27FC236}">
                            <a16:creationId xmlns:a16="http://schemas.microsoft.com/office/drawing/2014/main" id="{228074BE-B5FF-498A-A784-01B941BCD0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492" y="2162933"/>
                        <a:ext cx="4208462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>
            <a:extLst>
              <a:ext uri="{FF2B5EF4-FFF2-40B4-BE49-F238E27FC236}">
                <a16:creationId xmlns:a16="http://schemas.microsoft.com/office/drawing/2014/main" id="{10A89A37-30FC-405E-A12A-85794B13A1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249276"/>
              </p:ext>
            </p:extLst>
          </p:nvPr>
        </p:nvGraphicFramePr>
        <p:xfrm>
          <a:off x="5497642" y="2089608"/>
          <a:ext cx="6477000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38" name="Equation" r:id="rId15" imgW="2755800" imgH="457200" progId="Equation.DSMT4">
                  <p:embed/>
                </p:oleObj>
              </mc:Choice>
              <mc:Fallback>
                <p:oleObj name="Equation" r:id="rId15" imgW="2755800" imgH="457200" progId="Equation.DSMT4">
                  <p:embed/>
                  <p:pic>
                    <p:nvPicPr>
                      <p:cNvPr id="6" name="Object 19">
                        <a:extLst>
                          <a:ext uri="{FF2B5EF4-FFF2-40B4-BE49-F238E27FC236}">
                            <a16:creationId xmlns:a16="http://schemas.microsoft.com/office/drawing/2014/main" id="{551BE531-5A15-4529-9B45-48F0F265A4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7642" y="2089608"/>
                        <a:ext cx="6477000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E61F2672-95F0-4FC7-925B-544599FA35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786820"/>
              </p:ext>
            </p:extLst>
          </p:nvPr>
        </p:nvGraphicFramePr>
        <p:xfrm>
          <a:off x="1666762" y="3197784"/>
          <a:ext cx="1852613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39" name="Equation" r:id="rId17" imgW="787320" imgH="203040" progId="Equation.DSMT4">
                  <p:embed/>
                </p:oleObj>
              </mc:Choice>
              <mc:Fallback>
                <p:oleObj name="Equation" r:id="rId17" imgW="787320" imgH="203040" progId="Equation.DSMT4">
                  <p:embed/>
                  <p:pic>
                    <p:nvPicPr>
                      <p:cNvPr id="10" name="Object 19">
                        <a:extLst>
                          <a:ext uri="{FF2B5EF4-FFF2-40B4-BE49-F238E27FC236}">
                            <a16:creationId xmlns:a16="http://schemas.microsoft.com/office/drawing/2014/main" id="{EB785034-41EC-4457-A945-2C20228148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762" y="3197784"/>
                        <a:ext cx="1852613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9">
            <a:extLst>
              <a:ext uri="{FF2B5EF4-FFF2-40B4-BE49-F238E27FC236}">
                <a16:creationId xmlns:a16="http://schemas.microsoft.com/office/drawing/2014/main" id="{01D1C865-4B6A-45F2-98AA-9EED356E02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781379"/>
              </p:ext>
            </p:extLst>
          </p:nvPr>
        </p:nvGraphicFramePr>
        <p:xfrm>
          <a:off x="756148" y="3669595"/>
          <a:ext cx="3455988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0" name="Equation" r:id="rId19" imgW="1257120" imgH="457200" progId="Equation.DSMT4">
                  <p:embed/>
                </p:oleObj>
              </mc:Choice>
              <mc:Fallback>
                <p:oleObj name="Equation" r:id="rId19" imgW="1257120" imgH="457200" progId="Equation.DSMT4">
                  <p:embed/>
                  <p:pic>
                    <p:nvPicPr>
                      <p:cNvPr id="11" name="Object 19">
                        <a:extLst>
                          <a:ext uri="{FF2B5EF4-FFF2-40B4-BE49-F238E27FC236}">
                            <a16:creationId xmlns:a16="http://schemas.microsoft.com/office/drawing/2014/main" id="{E43ADEF2-2B48-42E4-A2EA-BA30E46912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148" y="3669595"/>
                        <a:ext cx="3455988" cy="125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D226D2E1-F328-4089-BCDF-C57BC4EC4B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695869"/>
              </p:ext>
            </p:extLst>
          </p:nvPr>
        </p:nvGraphicFramePr>
        <p:xfrm>
          <a:off x="4879181" y="3898625"/>
          <a:ext cx="2433638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1" name="Equation" r:id="rId21" imgW="863280" imgH="228600" progId="Equation.DSMT4">
                  <p:embed/>
                </p:oleObj>
              </mc:Choice>
              <mc:Fallback>
                <p:oleObj name="Equation" r:id="rId21" imgW="863280" imgH="2286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9446BBE7-899D-4E97-B5CE-DAA1A55B31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181" y="3898625"/>
                        <a:ext cx="2433638" cy="642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AutoShape 2059">
            <a:extLst>
              <a:ext uri="{FF2B5EF4-FFF2-40B4-BE49-F238E27FC236}">
                <a16:creationId xmlns:a16="http://schemas.microsoft.com/office/drawing/2014/main" id="{09346DE7-CFED-4D0B-8700-9F5BE21F8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40" y="5296781"/>
            <a:ext cx="954552" cy="298904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28" name="Object 19">
            <a:extLst>
              <a:ext uri="{FF2B5EF4-FFF2-40B4-BE49-F238E27FC236}">
                <a16:creationId xmlns:a16="http://schemas.microsoft.com/office/drawing/2014/main" id="{B6A3EA43-191C-438E-9E4D-9CC50C3F37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305917"/>
              </p:ext>
            </p:extLst>
          </p:nvPr>
        </p:nvGraphicFramePr>
        <p:xfrm>
          <a:off x="1220133" y="4908864"/>
          <a:ext cx="423862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2" name="Equation" r:id="rId23" imgW="1803240" imgH="457200" progId="Equation.DSMT4">
                  <p:embed/>
                </p:oleObj>
              </mc:Choice>
              <mc:Fallback>
                <p:oleObj name="Equation" r:id="rId23" imgW="1803240" imgH="457200" progId="Equation.DSMT4">
                  <p:embed/>
                  <p:pic>
                    <p:nvPicPr>
                      <p:cNvPr id="24" name="Object 19">
                        <a:extLst>
                          <a:ext uri="{FF2B5EF4-FFF2-40B4-BE49-F238E27FC236}">
                            <a16:creationId xmlns:a16="http://schemas.microsoft.com/office/drawing/2014/main" id="{23E5FB98-19DB-402B-BD68-D8AD759E79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133" y="4908864"/>
                        <a:ext cx="4238625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9">
            <a:extLst>
              <a:ext uri="{FF2B5EF4-FFF2-40B4-BE49-F238E27FC236}">
                <a16:creationId xmlns:a16="http://schemas.microsoft.com/office/drawing/2014/main" id="{B185C22B-137A-42CA-AC43-6F66FFF2E6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090933"/>
              </p:ext>
            </p:extLst>
          </p:nvPr>
        </p:nvGraphicFramePr>
        <p:xfrm>
          <a:off x="5568949" y="4925308"/>
          <a:ext cx="6507163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3" name="Equation" r:id="rId25" imgW="2768400" imgH="457200" progId="Equation.DSMT4">
                  <p:embed/>
                </p:oleObj>
              </mc:Choice>
              <mc:Fallback>
                <p:oleObj name="Equation" r:id="rId25" imgW="2768400" imgH="457200" progId="Equation.DSMT4">
                  <p:embed/>
                  <p:pic>
                    <p:nvPicPr>
                      <p:cNvPr id="25" name="Object 19">
                        <a:extLst>
                          <a:ext uri="{FF2B5EF4-FFF2-40B4-BE49-F238E27FC236}">
                            <a16:creationId xmlns:a16="http://schemas.microsoft.com/office/drawing/2014/main" id="{D5950DDC-F1CD-4E0D-BAAA-6D7C2A0EEA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949" y="4925308"/>
                        <a:ext cx="6507163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9">
            <a:extLst>
              <a:ext uri="{FF2B5EF4-FFF2-40B4-BE49-F238E27FC236}">
                <a16:creationId xmlns:a16="http://schemas.microsoft.com/office/drawing/2014/main" id="{05BF99FA-116A-4EDE-B5E9-95FE2AA96A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638036"/>
              </p:ext>
            </p:extLst>
          </p:nvPr>
        </p:nvGraphicFramePr>
        <p:xfrm>
          <a:off x="1968349" y="6111985"/>
          <a:ext cx="1852613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4" name="Equation" r:id="rId27" imgW="787320" imgH="203040" progId="Equation.DSMT4">
                  <p:embed/>
                </p:oleObj>
              </mc:Choice>
              <mc:Fallback>
                <p:oleObj name="Equation" r:id="rId27" imgW="787320" imgH="203040" progId="Equation.DSMT4">
                  <p:embed/>
                  <p:pic>
                    <p:nvPicPr>
                      <p:cNvPr id="26" name="Object 19">
                        <a:extLst>
                          <a:ext uri="{FF2B5EF4-FFF2-40B4-BE49-F238E27FC236}">
                            <a16:creationId xmlns:a16="http://schemas.microsoft.com/office/drawing/2014/main" id="{11E335CA-7A15-4FAA-B251-D0779558B2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349" y="6111985"/>
                        <a:ext cx="1852613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945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9">
            <a:extLst>
              <a:ext uri="{FF2B5EF4-FFF2-40B4-BE49-F238E27FC236}">
                <a16:creationId xmlns:a16="http://schemas.microsoft.com/office/drawing/2014/main" id="{660F148E-3179-4719-B37B-55D221E292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402407"/>
              </p:ext>
            </p:extLst>
          </p:nvPr>
        </p:nvGraphicFramePr>
        <p:xfrm>
          <a:off x="638294" y="-58565"/>
          <a:ext cx="301307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68" name="Equation" r:id="rId3" imgW="1282680" imgH="457200" progId="Equation.DSMT4">
                  <p:embed/>
                </p:oleObj>
              </mc:Choice>
              <mc:Fallback>
                <p:oleObj name="Equation" r:id="rId3" imgW="1282680" imgH="457200" progId="Equation.DSMT4">
                  <p:embed/>
                  <p:pic>
                    <p:nvPicPr>
                      <p:cNvPr id="7" name="Object 19">
                        <a:extLst>
                          <a:ext uri="{FF2B5EF4-FFF2-40B4-BE49-F238E27FC236}">
                            <a16:creationId xmlns:a16="http://schemas.microsoft.com/office/drawing/2014/main" id="{A061A886-34B8-4B80-BCF9-61B1B8720E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294" y="-58565"/>
                        <a:ext cx="3013075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F9BE3D1-329D-4763-BC0B-A6E6BED3C6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275893"/>
              </p:ext>
            </p:extLst>
          </p:nvPr>
        </p:nvGraphicFramePr>
        <p:xfrm>
          <a:off x="4778278" y="128100"/>
          <a:ext cx="2398712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69" name="Equation" r:id="rId5" imgW="850680" imgH="228600" progId="Equation.DSMT4">
                  <p:embed/>
                </p:oleObj>
              </mc:Choice>
              <mc:Fallback>
                <p:oleObj name="Equation" r:id="rId5" imgW="850680" imgH="2286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BCBE5F6-E394-45E8-9FFC-A3CE4B9BC3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278" y="128100"/>
                        <a:ext cx="2398712" cy="642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4A7A3AF6-7D94-41A1-B529-E4C8BB3105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519762"/>
              </p:ext>
            </p:extLst>
          </p:nvPr>
        </p:nvGraphicFramePr>
        <p:xfrm>
          <a:off x="8027116" y="267757"/>
          <a:ext cx="2433638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70" name="Equation" r:id="rId7" imgW="863280" imgH="228600" progId="Equation.DSMT4">
                  <p:embed/>
                </p:oleObj>
              </mc:Choice>
              <mc:Fallback>
                <p:oleObj name="Equation" r:id="rId7" imgW="863280" imgH="2286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9446BBE7-899D-4E97-B5CE-DAA1A55B31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116" y="267757"/>
                        <a:ext cx="2433638" cy="642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9">
            <a:extLst>
              <a:ext uri="{FF2B5EF4-FFF2-40B4-BE49-F238E27FC236}">
                <a16:creationId xmlns:a16="http://schemas.microsoft.com/office/drawing/2014/main" id="{721C41FE-EDAA-4474-B82A-756FF43FAD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823797"/>
              </p:ext>
            </p:extLst>
          </p:nvPr>
        </p:nvGraphicFramePr>
        <p:xfrm>
          <a:off x="632666" y="1102257"/>
          <a:ext cx="2836820" cy="1075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71" name="Equation" r:id="rId9" imgW="1206360" imgH="457200" progId="Equation.DSMT4">
                  <p:embed/>
                </p:oleObj>
              </mc:Choice>
              <mc:Fallback>
                <p:oleObj name="Equation" r:id="rId9" imgW="1206360" imgH="457200" progId="Equation.DSMT4">
                  <p:embed/>
                  <p:pic>
                    <p:nvPicPr>
                      <p:cNvPr id="7" name="Object 19">
                        <a:extLst>
                          <a:ext uri="{FF2B5EF4-FFF2-40B4-BE49-F238E27FC236}">
                            <a16:creationId xmlns:a16="http://schemas.microsoft.com/office/drawing/2014/main" id="{21087A23-7E33-486A-B987-D7A552507D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66" y="1102257"/>
                        <a:ext cx="2836820" cy="1075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9">
            <a:extLst>
              <a:ext uri="{FF2B5EF4-FFF2-40B4-BE49-F238E27FC236}">
                <a16:creationId xmlns:a16="http://schemas.microsoft.com/office/drawing/2014/main" id="{F18C1C52-5282-43C0-B966-51429CBA69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168990"/>
              </p:ext>
            </p:extLst>
          </p:nvPr>
        </p:nvGraphicFramePr>
        <p:xfrm>
          <a:off x="4302777" y="1022948"/>
          <a:ext cx="3349715" cy="125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72" name="Equation" r:id="rId11" imgW="1218960" imgH="457200" progId="Equation.DSMT4">
                  <p:embed/>
                </p:oleObj>
              </mc:Choice>
              <mc:Fallback>
                <p:oleObj name="Equation" r:id="rId11" imgW="1218960" imgH="457200" progId="Equation.DSMT4">
                  <p:embed/>
                  <p:pic>
                    <p:nvPicPr>
                      <p:cNvPr id="8" name="Object 19">
                        <a:extLst>
                          <a:ext uri="{FF2B5EF4-FFF2-40B4-BE49-F238E27FC236}">
                            <a16:creationId xmlns:a16="http://schemas.microsoft.com/office/drawing/2014/main" id="{CB03CB1A-10C0-4B16-974A-16573271A5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777" y="1022948"/>
                        <a:ext cx="3349715" cy="125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9">
            <a:extLst>
              <a:ext uri="{FF2B5EF4-FFF2-40B4-BE49-F238E27FC236}">
                <a16:creationId xmlns:a16="http://schemas.microsoft.com/office/drawing/2014/main" id="{CF8D3262-49BE-4E08-97A8-1DA0538AC3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00772"/>
              </p:ext>
            </p:extLst>
          </p:nvPr>
        </p:nvGraphicFramePr>
        <p:xfrm>
          <a:off x="8647667" y="1102257"/>
          <a:ext cx="2923198" cy="1075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73" name="Equation" r:id="rId13" imgW="1244520" imgH="457200" progId="Equation.DSMT4">
                  <p:embed/>
                </p:oleObj>
              </mc:Choice>
              <mc:Fallback>
                <p:oleObj name="Equation" r:id="rId13" imgW="1244520" imgH="457200" progId="Equation.DSMT4">
                  <p:embed/>
                  <p:pic>
                    <p:nvPicPr>
                      <p:cNvPr id="9" name="Object 19">
                        <a:extLst>
                          <a:ext uri="{FF2B5EF4-FFF2-40B4-BE49-F238E27FC236}">
                            <a16:creationId xmlns:a16="http://schemas.microsoft.com/office/drawing/2014/main" id="{9ADA6F5E-B6E9-46C6-A95D-4D16AD7713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7667" y="1102257"/>
                        <a:ext cx="2923198" cy="1075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AutoShape 2059">
            <a:extLst>
              <a:ext uri="{FF2B5EF4-FFF2-40B4-BE49-F238E27FC236}">
                <a16:creationId xmlns:a16="http://schemas.microsoft.com/office/drawing/2014/main" id="{EC2DE2E4-8251-4303-87AA-AA9FBBA24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774" y="2609188"/>
            <a:ext cx="954552" cy="298904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38" name="Object 19">
            <a:extLst>
              <a:ext uri="{FF2B5EF4-FFF2-40B4-BE49-F238E27FC236}">
                <a16:creationId xmlns:a16="http://schemas.microsoft.com/office/drawing/2014/main" id="{D5FEFEDC-58E2-4081-8692-538ECB8615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178570"/>
              </p:ext>
            </p:extLst>
          </p:nvPr>
        </p:nvGraphicFramePr>
        <p:xfrm>
          <a:off x="1175492" y="2162933"/>
          <a:ext cx="4208462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74" name="Equation" r:id="rId15" imgW="1790640" imgH="457200" progId="Equation.DSMT4">
                  <p:embed/>
                </p:oleObj>
              </mc:Choice>
              <mc:Fallback>
                <p:oleObj name="Equation" r:id="rId15" imgW="1790640" imgH="457200" progId="Equation.DSMT4">
                  <p:embed/>
                  <p:pic>
                    <p:nvPicPr>
                      <p:cNvPr id="22" name="Object 19">
                        <a:extLst>
                          <a:ext uri="{FF2B5EF4-FFF2-40B4-BE49-F238E27FC236}">
                            <a16:creationId xmlns:a16="http://schemas.microsoft.com/office/drawing/2014/main" id="{F9E2B9AE-6D0D-462D-A983-693578669E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492" y="2162933"/>
                        <a:ext cx="4208462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9">
            <a:extLst>
              <a:ext uri="{FF2B5EF4-FFF2-40B4-BE49-F238E27FC236}">
                <a16:creationId xmlns:a16="http://schemas.microsoft.com/office/drawing/2014/main" id="{D384E161-C104-4017-9FCF-F3F999EE5E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041536"/>
              </p:ext>
            </p:extLst>
          </p:nvPr>
        </p:nvGraphicFramePr>
        <p:xfrm>
          <a:off x="5359514" y="2177263"/>
          <a:ext cx="6626225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75" name="Equation" r:id="rId17" imgW="2819160" imgH="457200" progId="Equation.DSMT4">
                  <p:embed/>
                </p:oleObj>
              </mc:Choice>
              <mc:Fallback>
                <p:oleObj name="Equation" r:id="rId17" imgW="2819160" imgH="457200" progId="Equation.DSMT4">
                  <p:embed/>
                  <p:pic>
                    <p:nvPicPr>
                      <p:cNvPr id="23" name="Object 19">
                        <a:extLst>
                          <a:ext uri="{FF2B5EF4-FFF2-40B4-BE49-F238E27FC236}">
                            <a16:creationId xmlns:a16="http://schemas.microsoft.com/office/drawing/2014/main" id="{DAA05584-0542-48F0-BFDF-4CF233583B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514" y="2177263"/>
                        <a:ext cx="6626225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9">
            <a:extLst>
              <a:ext uri="{FF2B5EF4-FFF2-40B4-BE49-F238E27FC236}">
                <a16:creationId xmlns:a16="http://schemas.microsoft.com/office/drawing/2014/main" id="{BEF8A473-B400-4613-944D-84F4CF4F2D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763777"/>
              </p:ext>
            </p:extLst>
          </p:nvPr>
        </p:nvGraphicFramePr>
        <p:xfrm>
          <a:off x="1587500" y="3219450"/>
          <a:ext cx="19129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76" name="Equation" r:id="rId19" imgW="812520" imgH="177480" progId="Equation.DSMT4">
                  <p:embed/>
                </p:oleObj>
              </mc:Choice>
              <mc:Fallback>
                <p:oleObj name="Equation" r:id="rId19" imgW="812520" imgH="177480" progId="Equation.DSMT4">
                  <p:embed/>
                  <p:pic>
                    <p:nvPicPr>
                      <p:cNvPr id="27" name="Object 19">
                        <a:extLst>
                          <a:ext uri="{FF2B5EF4-FFF2-40B4-BE49-F238E27FC236}">
                            <a16:creationId xmlns:a16="http://schemas.microsoft.com/office/drawing/2014/main" id="{71EA99D1-6B02-414D-9D06-C2BB553679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3219450"/>
                        <a:ext cx="191293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9">
            <a:extLst>
              <a:ext uri="{FF2B5EF4-FFF2-40B4-BE49-F238E27FC236}">
                <a16:creationId xmlns:a16="http://schemas.microsoft.com/office/drawing/2014/main" id="{AF438645-6D31-4846-B50A-8263EE4250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073812"/>
              </p:ext>
            </p:extLst>
          </p:nvPr>
        </p:nvGraphicFramePr>
        <p:xfrm>
          <a:off x="1861313" y="3700246"/>
          <a:ext cx="2836820" cy="1075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77" name="Equation" r:id="rId9" imgW="1206360" imgH="457200" progId="Equation.DSMT4">
                  <p:embed/>
                </p:oleObj>
              </mc:Choice>
              <mc:Fallback>
                <p:oleObj name="Equation" r:id="rId9" imgW="1206360" imgH="457200" progId="Equation.DSMT4">
                  <p:embed/>
                  <p:pic>
                    <p:nvPicPr>
                      <p:cNvPr id="29" name="Object 19">
                        <a:extLst>
                          <a:ext uri="{FF2B5EF4-FFF2-40B4-BE49-F238E27FC236}">
                            <a16:creationId xmlns:a16="http://schemas.microsoft.com/office/drawing/2014/main" id="{4E3ECFEF-CDE9-41EE-89BC-2734558824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1313" y="3700246"/>
                        <a:ext cx="2836820" cy="1075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AutoShape 2059">
            <a:extLst>
              <a:ext uri="{FF2B5EF4-FFF2-40B4-BE49-F238E27FC236}">
                <a16:creationId xmlns:a16="http://schemas.microsoft.com/office/drawing/2014/main" id="{211DA039-F115-4936-A76E-9D7FFCE0B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358" y="4107411"/>
            <a:ext cx="954552" cy="298904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51" name="Object 19">
            <a:extLst>
              <a:ext uri="{FF2B5EF4-FFF2-40B4-BE49-F238E27FC236}">
                <a16:creationId xmlns:a16="http://schemas.microsoft.com/office/drawing/2014/main" id="{84ECFEDA-1C89-4225-9C38-B4E488E0A8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619246"/>
              </p:ext>
            </p:extLst>
          </p:nvPr>
        </p:nvGraphicFramePr>
        <p:xfrm>
          <a:off x="6929438" y="3929063"/>
          <a:ext cx="158273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78" name="Equation" r:id="rId21" imgW="672840" imgH="203040" progId="Equation.DSMT4">
                  <p:embed/>
                </p:oleObj>
              </mc:Choice>
              <mc:Fallback>
                <p:oleObj name="Equation" r:id="rId21" imgW="672840" imgH="203040" progId="Equation.DSMT4">
                  <p:embed/>
                  <p:pic>
                    <p:nvPicPr>
                      <p:cNvPr id="43" name="Object 19">
                        <a:extLst>
                          <a:ext uri="{FF2B5EF4-FFF2-40B4-BE49-F238E27FC236}">
                            <a16:creationId xmlns:a16="http://schemas.microsoft.com/office/drawing/2014/main" id="{41FA16FA-5FA4-4043-9804-10E03367BE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38" y="3929063"/>
                        <a:ext cx="1582737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9">
            <a:extLst>
              <a:ext uri="{FF2B5EF4-FFF2-40B4-BE49-F238E27FC236}">
                <a16:creationId xmlns:a16="http://schemas.microsoft.com/office/drawing/2014/main" id="{BCB4B237-B718-4E64-96DC-98D7A2AE6F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722209"/>
              </p:ext>
            </p:extLst>
          </p:nvPr>
        </p:nvGraphicFramePr>
        <p:xfrm>
          <a:off x="2144831" y="4492374"/>
          <a:ext cx="3455988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79" name="Equation" r:id="rId23" imgW="1257120" imgH="457200" progId="Equation.DSMT4">
                  <p:embed/>
                </p:oleObj>
              </mc:Choice>
              <mc:Fallback>
                <p:oleObj name="Equation" r:id="rId23" imgW="1257120" imgH="457200" progId="Equation.DSMT4">
                  <p:embed/>
                  <p:pic>
                    <p:nvPicPr>
                      <p:cNvPr id="44" name="Object 19">
                        <a:extLst>
                          <a:ext uri="{FF2B5EF4-FFF2-40B4-BE49-F238E27FC236}">
                            <a16:creationId xmlns:a16="http://schemas.microsoft.com/office/drawing/2014/main" id="{419108FB-8F69-436F-BC7C-42E1B7E270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831" y="4492374"/>
                        <a:ext cx="3455988" cy="125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AutoShape 2059">
            <a:extLst>
              <a:ext uri="{FF2B5EF4-FFF2-40B4-BE49-F238E27FC236}">
                <a16:creationId xmlns:a16="http://schemas.microsoft.com/office/drawing/2014/main" id="{F9BE99AA-EC26-407C-A23E-0BE9960FB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975" y="4783057"/>
            <a:ext cx="954552" cy="298904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54" name="Object 19">
            <a:extLst>
              <a:ext uri="{FF2B5EF4-FFF2-40B4-BE49-F238E27FC236}">
                <a16:creationId xmlns:a16="http://schemas.microsoft.com/office/drawing/2014/main" id="{9D51131C-CAAD-433B-B91C-2B740B4BFF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578936"/>
              </p:ext>
            </p:extLst>
          </p:nvPr>
        </p:nvGraphicFramePr>
        <p:xfrm>
          <a:off x="7258050" y="4641850"/>
          <a:ext cx="158273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80" name="Equation" r:id="rId25" imgW="672840" imgH="203040" progId="Equation.DSMT4">
                  <p:embed/>
                </p:oleObj>
              </mc:Choice>
              <mc:Fallback>
                <p:oleObj name="Equation" r:id="rId25" imgW="672840" imgH="203040" progId="Equation.DSMT4">
                  <p:embed/>
                  <p:pic>
                    <p:nvPicPr>
                      <p:cNvPr id="46" name="Object 19">
                        <a:extLst>
                          <a:ext uri="{FF2B5EF4-FFF2-40B4-BE49-F238E27FC236}">
                            <a16:creationId xmlns:a16="http://schemas.microsoft.com/office/drawing/2014/main" id="{98ABF383-908D-4634-B927-3CFF746AFA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8050" y="4641850"/>
                        <a:ext cx="1582738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19">
            <a:extLst>
              <a:ext uri="{FF2B5EF4-FFF2-40B4-BE49-F238E27FC236}">
                <a16:creationId xmlns:a16="http://schemas.microsoft.com/office/drawing/2014/main" id="{AE01E18C-A6B6-41C4-96A5-58C4EC5D4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993490"/>
              </p:ext>
            </p:extLst>
          </p:nvPr>
        </p:nvGraphicFramePr>
        <p:xfrm>
          <a:off x="2272719" y="5694861"/>
          <a:ext cx="301307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81" name="Equation" r:id="rId3" imgW="1282680" imgH="457200" progId="Equation.DSMT4">
                  <p:embed/>
                </p:oleObj>
              </mc:Choice>
              <mc:Fallback>
                <p:oleObj name="Equation" r:id="rId3" imgW="1282680" imgH="457200" progId="Equation.DSMT4">
                  <p:embed/>
                  <p:pic>
                    <p:nvPicPr>
                      <p:cNvPr id="47" name="Object 19">
                        <a:extLst>
                          <a:ext uri="{FF2B5EF4-FFF2-40B4-BE49-F238E27FC236}">
                            <a16:creationId xmlns:a16="http://schemas.microsoft.com/office/drawing/2014/main" id="{F935BDCB-8D15-4895-989E-E2E359F712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2719" y="5694861"/>
                        <a:ext cx="3013075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AutoShape 2059">
            <a:extLst>
              <a:ext uri="{FF2B5EF4-FFF2-40B4-BE49-F238E27FC236}">
                <a16:creationId xmlns:a16="http://schemas.microsoft.com/office/drawing/2014/main" id="{BECAB634-C3A9-4A47-BD80-89EA9E89F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764" y="6082778"/>
            <a:ext cx="954552" cy="298904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57" name="Object 19">
            <a:extLst>
              <a:ext uri="{FF2B5EF4-FFF2-40B4-BE49-F238E27FC236}">
                <a16:creationId xmlns:a16="http://schemas.microsoft.com/office/drawing/2014/main" id="{DD8DE2F9-9BA3-41B7-8C97-2F1639F654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844597"/>
              </p:ext>
            </p:extLst>
          </p:nvPr>
        </p:nvGraphicFramePr>
        <p:xfrm>
          <a:off x="7466013" y="5873750"/>
          <a:ext cx="164306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82" name="Equation" r:id="rId27" imgW="698400" imgH="177480" progId="Equation.DSMT4">
                  <p:embed/>
                </p:oleObj>
              </mc:Choice>
              <mc:Fallback>
                <p:oleObj name="Equation" r:id="rId27" imgW="698400" imgH="177480" progId="Equation.DSMT4">
                  <p:embed/>
                  <p:pic>
                    <p:nvPicPr>
                      <p:cNvPr id="49" name="Object 19">
                        <a:extLst>
                          <a:ext uri="{FF2B5EF4-FFF2-40B4-BE49-F238E27FC236}">
                            <a16:creationId xmlns:a16="http://schemas.microsoft.com/office/drawing/2014/main" id="{6F08AE25-1A00-4BB4-A005-4F0E0BBAB1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6013" y="5873750"/>
                        <a:ext cx="1643062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504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0" grpId="0" animBg="1"/>
      <p:bldP spid="53" grpId="0" animBg="1"/>
      <p:bldP spid="5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059">
            <a:extLst>
              <a:ext uri="{FF2B5EF4-FFF2-40B4-BE49-F238E27FC236}">
                <a16:creationId xmlns:a16="http://schemas.microsoft.com/office/drawing/2014/main" id="{9DCB6785-80B5-440D-AF11-DE166C48C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724" y="360143"/>
            <a:ext cx="954552" cy="298904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3" name="Object 19">
            <a:extLst>
              <a:ext uri="{FF2B5EF4-FFF2-40B4-BE49-F238E27FC236}">
                <a16:creationId xmlns:a16="http://schemas.microsoft.com/office/drawing/2014/main" id="{A05F9B55-9180-4A32-B699-26203930FA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240766"/>
              </p:ext>
            </p:extLst>
          </p:nvPr>
        </p:nvGraphicFramePr>
        <p:xfrm>
          <a:off x="2614334" y="54236"/>
          <a:ext cx="2836820" cy="1075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2" name="Equation" r:id="rId3" imgW="1206360" imgH="457200" progId="Equation.DSMT4">
                  <p:embed/>
                </p:oleObj>
              </mc:Choice>
              <mc:Fallback>
                <p:oleObj name="Equation" r:id="rId3" imgW="1206360" imgH="457200" progId="Equation.DSMT4">
                  <p:embed/>
                  <p:pic>
                    <p:nvPicPr>
                      <p:cNvPr id="13" name="Object 19">
                        <a:extLst>
                          <a:ext uri="{FF2B5EF4-FFF2-40B4-BE49-F238E27FC236}">
                            <a16:creationId xmlns:a16="http://schemas.microsoft.com/office/drawing/2014/main" id="{B88368D8-9C6F-4B1F-A7D1-2012324811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334" y="54236"/>
                        <a:ext cx="2836820" cy="1075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9">
            <a:extLst>
              <a:ext uri="{FF2B5EF4-FFF2-40B4-BE49-F238E27FC236}">
                <a16:creationId xmlns:a16="http://schemas.microsoft.com/office/drawing/2014/main" id="{8C2848FA-9B60-4757-AE14-7B87819814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108126"/>
              </p:ext>
            </p:extLst>
          </p:nvPr>
        </p:nvGraphicFramePr>
        <p:xfrm>
          <a:off x="7110106" y="311344"/>
          <a:ext cx="158273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3" name="Equation" r:id="rId5" imgW="672840" imgH="203040" progId="Equation.DSMT4">
                  <p:embed/>
                </p:oleObj>
              </mc:Choice>
              <mc:Fallback>
                <p:oleObj name="Equation" r:id="rId5" imgW="672840" imgH="203040" progId="Equation.DSMT4">
                  <p:embed/>
                  <p:pic>
                    <p:nvPicPr>
                      <p:cNvPr id="14" name="Object 19">
                        <a:extLst>
                          <a:ext uri="{FF2B5EF4-FFF2-40B4-BE49-F238E27FC236}">
                            <a16:creationId xmlns:a16="http://schemas.microsoft.com/office/drawing/2014/main" id="{88F9BAFE-D56D-4A7D-8286-C1EC17866F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0106" y="311344"/>
                        <a:ext cx="1582737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9">
            <a:extLst>
              <a:ext uri="{FF2B5EF4-FFF2-40B4-BE49-F238E27FC236}">
                <a16:creationId xmlns:a16="http://schemas.microsoft.com/office/drawing/2014/main" id="{F42AB583-E2D2-443F-B19E-BB1F5CD624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402037"/>
              </p:ext>
            </p:extLst>
          </p:nvPr>
        </p:nvGraphicFramePr>
        <p:xfrm>
          <a:off x="1650155" y="750020"/>
          <a:ext cx="3455988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4" name="Equation" r:id="rId7" imgW="1257120" imgH="457200" progId="Equation.DSMT4">
                  <p:embed/>
                </p:oleObj>
              </mc:Choice>
              <mc:Fallback>
                <p:oleObj name="Equation" r:id="rId7" imgW="1257120" imgH="457200" progId="Equation.DSMT4">
                  <p:embed/>
                  <p:pic>
                    <p:nvPicPr>
                      <p:cNvPr id="15" name="Object 19">
                        <a:extLst>
                          <a:ext uri="{FF2B5EF4-FFF2-40B4-BE49-F238E27FC236}">
                            <a16:creationId xmlns:a16="http://schemas.microsoft.com/office/drawing/2014/main" id="{580992C9-59F1-4819-8954-CA28D1A704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0155" y="750020"/>
                        <a:ext cx="3455988" cy="125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2059">
            <a:extLst>
              <a:ext uri="{FF2B5EF4-FFF2-40B4-BE49-F238E27FC236}">
                <a16:creationId xmlns:a16="http://schemas.microsoft.com/office/drawing/2014/main" id="{91420FD0-BBA1-40FA-A59E-F21E16A48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0299" y="1040703"/>
            <a:ext cx="954552" cy="298904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7" name="Object 19">
            <a:extLst>
              <a:ext uri="{FF2B5EF4-FFF2-40B4-BE49-F238E27FC236}">
                <a16:creationId xmlns:a16="http://schemas.microsoft.com/office/drawing/2014/main" id="{2F5B50CD-3BFD-4E95-9846-66E23D6F9B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250533"/>
              </p:ext>
            </p:extLst>
          </p:nvPr>
        </p:nvGraphicFramePr>
        <p:xfrm>
          <a:off x="6763374" y="899496"/>
          <a:ext cx="158273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5" name="Equation" r:id="rId9" imgW="672840" imgH="203040" progId="Equation.DSMT4">
                  <p:embed/>
                </p:oleObj>
              </mc:Choice>
              <mc:Fallback>
                <p:oleObj name="Equation" r:id="rId9" imgW="672840" imgH="203040" progId="Equation.DSMT4">
                  <p:embed/>
                  <p:pic>
                    <p:nvPicPr>
                      <p:cNvPr id="17" name="Object 19">
                        <a:extLst>
                          <a:ext uri="{FF2B5EF4-FFF2-40B4-BE49-F238E27FC236}">
                            <a16:creationId xmlns:a16="http://schemas.microsoft.com/office/drawing/2014/main" id="{C5DA0173-A5AC-488E-9AE1-AA8BE18A68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3374" y="899496"/>
                        <a:ext cx="1582738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9">
            <a:extLst>
              <a:ext uri="{FF2B5EF4-FFF2-40B4-BE49-F238E27FC236}">
                <a16:creationId xmlns:a16="http://schemas.microsoft.com/office/drawing/2014/main" id="{89BB1FB4-193F-4AA3-92CC-1F9BCDB4D6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596248"/>
              </p:ext>
            </p:extLst>
          </p:nvPr>
        </p:nvGraphicFramePr>
        <p:xfrm>
          <a:off x="2499290" y="1778890"/>
          <a:ext cx="301307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6" name="Equation" r:id="rId11" imgW="1282680" imgH="457200" progId="Equation.DSMT4">
                  <p:embed/>
                </p:oleObj>
              </mc:Choice>
              <mc:Fallback>
                <p:oleObj name="Equation" r:id="rId11" imgW="1282680" imgH="457200" progId="Equation.DSMT4">
                  <p:embed/>
                  <p:pic>
                    <p:nvPicPr>
                      <p:cNvPr id="18" name="Object 19">
                        <a:extLst>
                          <a:ext uri="{FF2B5EF4-FFF2-40B4-BE49-F238E27FC236}">
                            <a16:creationId xmlns:a16="http://schemas.microsoft.com/office/drawing/2014/main" id="{E26CB4E1-FD7B-4590-8978-92AE162186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9290" y="1778890"/>
                        <a:ext cx="3013075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2059">
            <a:extLst>
              <a:ext uri="{FF2B5EF4-FFF2-40B4-BE49-F238E27FC236}">
                <a16:creationId xmlns:a16="http://schemas.microsoft.com/office/drawing/2014/main" id="{E372F24B-16C0-443B-A531-AF0E7D390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852" y="2101699"/>
            <a:ext cx="954552" cy="298904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0" name="Object 19">
            <a:extLst>
              <a:ext uri="{FF2B5EF4-FFF2-40B4-BE49-F238E27FC236}">
                <a16:creationId xmlns:a16="http://schemas.microsoft.com/office/drawing/2014/main" id="{3F26040A-99EE-4038-BEE1-1139496EFE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249430"/>
              </p:ext>
            </p:extLst>
          </p:nvPr>
        </p:nvGraphicFramePr>
        <p:xfrm>
          <a:off x="6971337" y="1862633"/>
          <a:ext cx="164306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7" name="Equation" r:id="rId13" imgW="698400" imgH="177480" progId="Equation.DSMT4">
                  <p:embed/>
                </p:oleObj>
              </mc:Choice>
              <mc:Fallback>
                <p:oleObj name="Equation" r:id="rId13" imgW="698400" imgH="17748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92D84872-BA00-4CBD-8652-35E69542B3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1337" y="1862633"/>
                        <a:ext cx="1643062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9">
            <a:extLst>
              <a:ext uri="{FF2B5EF4-FFF2-40B4-BE49-F238E27FC236}">
                <a16:creationId xmlns:a16="http://schemas.microsoft.com/office/drawing/2014/main" id="{2C295DBB-0BB9-4AC6-8E93-0B58D82FE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780217"/>
              </p:ext>
            </p:extLst>
          </p:nvPr>
        </p:nvGraphicFramePr>
        <p:xfrm>
          <a:off x="1783404" y="2900113"/>
          <a:ext cx="1881187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8" name="Equation" r:id="rId15" imgW="799920" imgH="253800" progId="Equation.DSMT4">
                  <p:embed/>
                </p:oleObj>
              </mc:Choice>
              <mc:Fallback>
                <p:oleObj name="Equation" r:id="rId15" imgW="799920" imgH="253800" progId="Equation.DSMT4">
                  <p:embed/>
                  <p:pic>
                    <p:nvPicPr>
                      <p:cNvPr id="4" name="Object 19">
                        <a:extLst>
                          <a:ext uri="{FF2B5EF4-FFF2-40B4-BE49-F238E27FC236}">
                            <a16:creationId xmlns:a16="http://schemas.microsoft.com/office/drawing/2014/main" id="{8C2848FA-9B60-4757-AE14-7B87819814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3404" y="2900113"/>
                        <a:ext cx="1881187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9">
            <a:extLst>
              <a:ext uri="{FF2B5EF4-FFF2-40B4-BE49-F238E27FC236}">
                <a16:creationId xmlns:a16="http://schemas.microsoft.com/office/drawing/2014/main" id="{BBC6C7D5-2C92-400F-B818-6312CAACB0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352775"/>
              </p:ext>
            </p:extLst>
          </p:nvPr>
        </p:nvGraphicFramePr>
        <p:xfrm>
          <a:off x="4308469" y="2952724"/>
          <a:ext cx="191135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9" name="Equation" r:id="rId17" imgW="812520" imgH="253800" progId="Equation.DSMT4">
                  <p:embed/>
                </p:oleObj>
              </mc:Choice>
              <mc:Fallback>
                <p:oleObj name="Equation" r:id="rId17" imgW="812520" imgH="253800" progId="Equation.DSMT4">
                  <p:embed/>
                  <p:pic>
                    <p:nvPicPr>
                      <p:cNvPr id="11" name="Object 19">
                        <a:extLst>
                          <a:ext uri="{FF2B5EF4-FFF2-40B4-BE49-F238E27FC236}">
                            <a16:creationId xmlns:a16="http://schemas.microsoft.com/office/drawing/2014/main" id="{2C295DBB-0BB9-4AC6-8E93-0B58D82FE2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8469" y="2952724"/>
                        <a:ext cx="191135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utoShape 2059">
            <a:extLst>
              <a:ext uri="{FF2B5EF4-FFF2-40B4-BE49-F238E27FC236}">
                <a16:creationId xmlns:a16="http://schemas.microsoft.com/office/drawing/2014/main" id="{876345C6-BCBA-4980-9F5D-999F849FD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44" y="3127244"/>
            <a:ext cx="954552" cy="298904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5" name="Object 19">
            <a:extLst>
              <a:ext uri="{FF2B5EF4-FFF2-40B4-BE49-F238E27FC236}">
                <a16:creationId xmlns:a16="http://schemas.microsoft.com/office/drawing/2014/main" id="{13610DB7-D92C-488E-B6D9-890476C06E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805999"/>
              </p:ext>
            </p:extLst>
          </p:nvPr>
        </p:nvGraphicFramePr>
        <p:xfrm>
          <a:off x="856228" y="3691168"/>
          <a:ext cx="164306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0" name="Equation" r:id="rId19" imgW="698400" imgH="177480" progId="Equation.DSMT4">
                  <p:embed/>
                </p:oleObj>
              </mc:Choice>
              <mc:Fallback>
                <p:oleObj name="Equation" r:id="rId19" imgW="698400" imgH="177480" progId="Equation.DSMT4">
                  <p:embed/>
                  <p:pic>
                    <p:nvPicPr>
                      <p:cNvPr id="10" name="Object 19">
                        <a:extLst>
                          <a:ext uri="{FF2B5EF4-FFF2-40B4-BE49-F238E27FC236}">
                            <a16:creationId xmlns:a16="http://schemas.microsoft.com/office/drawing/2014/main" id="{3F26040A-99EE-4038-BEE1-1139496EFE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228" y="3691168"/>
                        <a:ext cx="1643062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2059">
            <a:extLst>
              <a:ext uri="{FF2B5EF4-FFF2-40B4-BE49-F238E27FC236}">
                <a16:creationId xmlns:a16="http://schemas.microsoft.com/office/drawing/2014/main" id="{C3439167-98C9-4700-90C8-393A1A2CB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432" y="4005303"/>
            <a:ext cx="954552" cy="298904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7" name="Object 19">
            <a:extLst>
              <a:ext uri="{FF2B5EF4-FFF2-40B4-BE49-F238E27FC236}">
                <a16:creationId xmlns:a16="http://schemas.microsoft.com/office/drawing/2014/main" id="{589775F6-5B69-4AE3-8BBA-BD2CDE6BCA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236725"/>
              </p:ext>
            </p:extLst>
          </p:nvPr>
        </p:nvGraphicFramePr>
        <p:xfrm>
          <a:off x="4329619" y="3791550"/>
          <a:ext cx="331628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1" name="Equation" r:id="rId20" imgW="1409400" imgH="253800" progId="Equation.DSMT4">
                  <p:embed/>
                </p:oleObj>
              </mc:Choice>
              <mc:Fallback>
                <p:oleObj name="Equation" r:id="rId20" imgW="1409400" imgH="253800" progId="Equation.DSMT4">
                  <p:embed/>
                  <p:pic>
                    <p:nvPicPr>
                      <p:cNvPr id="15" name="Object 19">
                        <a:extLst>
                          <a:ext uri="{FF2B5EF4-FFF2-40B4-BE49-F238E27FC236}">
                            <a16:creationId xmlns:a16="http://schemas.microsoft.com/office/drawing/2014/main" id="{13610DB7-D92C-488E-B6D9-890476C06E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619" y="3791550"/>
                        <a:ext cx="3316287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2059">
            <a:extLst>
              <a:ext uri="{FF2B5EF4-FFF2-40B4-BE49-F238E27FC236}">
                <a16:creationId xmlns:a16="http://schemas.microsoft.com/office/drawing/2014/main" id="{0D9A4B8C-2EBE-4223-B5B2-7AB0AA70E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682" y="4718764"/>
            <a:ext cx="954552" cy="298904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9" name="Object 19">
            <a:extLst>
              <a:ext uri="{FF2B5EF4-FFF2-40B4-BE49-F238E27FC236}">
                <a16:creationId xmlns:a16="http://schemas.microsoft.com/office/drawing/2014/main" id="{B3BD977B-B5E7-40CD-961B-F0975E5AD0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035918"/>
              </p:ext>
            </p:extLst>
          </p:nvPr>
        </p:nvGraphicFramePr>
        <p:xfrm>
          <a:off x="2651125" y="4627563"/>
          <a:ext cx="3735388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2" name="Equation" r:id="rId22" imgW="1587240" imgH="291960" progId="Equation.DSMT4">
                  <p:embed/>
                </p:oleObj>
              </mc:Choice>
              <mc:Fallback>
                <p:oleObj name="Equation" r:id="rId22" imgW="1587240" imgH="291960" progId="Equation.DSMT4">
                  <p:embed/>
                  <p:pic>
                    <p:nvPicPr>
                      <p:cNvPr id="17" name="Object 19">
                        <a:extLst>
                          <a:ext uri="{FF2B5EF4-FFF2-40B4-BE49-F238E27FC236}">
                            <a16:creationId xmlns:a16="http://schemas.microsoft.com/office/drawing/2014/main" id="{589775F6-5B69-4AE3-8BBA-BD2CDE6BCA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4627563"/>
                        <a:ext cx="3735388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2059">
            <a:extLst>
              <a:ext uri="{FF2B5EF4-FFF2-40B4-BE49-F238E27FC236}">
                <a16:creationId xmlns:a16="http://schemas.microsoft.com/office/drawing/2014/main" id="{6B3E575C-F885-4BE4-88A1-77F6FED1F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404" y="4821804"/>
            <a:ext cx="954552" cy="298904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21" name="Object 19">
            <a:extLst>
              <a:ext uri="{FF2B5EF4-FFF2-40B4-BE49-F238E27FC236}">
                <a16:creationId xmlns:a16="http://schemas.microsoft.com/office/drawing/2014/main" id="{A35A83AF-77DE-4CA6-BDF2-251F9E870A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7802"/>
              </p:ext>
            </p:extLst>
          </p:nvPr>
        </p:nvGraphicFramePr>
        <p:xfrm>
          <a:off x="7901475" y="4608536"/>
          <a:ext cx="17335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3" name="Equation" r:id="rId24" imgW="736560" imgH="279360" progId="Equation.DSMT4">
                  <p:embed/>
                </p:oleObj>
              </mc:Choice>
              <mc:Fallback>
                <p:oleObj name="Equation" r:id="rId24" imgW="736560" imgH="279360" progId="Equation.DSMT4">
                  <p:embed/>
                  <p:pic>
                    <p:nvPicPr>
                      <p:cNvPr id="19" name="Object 19">
                        <a:extLst>
                          <a:ext uri="{FF2B5EF4-FFF2-40B4-BE49-F238E27FC236}">
                            <a16:creationId xmlns:a16="http://schemas.microsoft.com/office/drawing/2014/main" id="{B3BD977B-B5E7-40CD-961B-F0975E5AD0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1475" y="4608536"/>
                        <a:ext cx="173355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2059">
            <a:extLst>
              <a:ext uri="{FF2B5EF4-FFF2-40B4-BE49-F238E27FC236}">
                <a16:creationId xmlns:a16="http://schemas.microsoft.com/office/drawing/2014/main" id="{34716FAA-02D9-44C3-A44C-236887A38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544" y="4821804"/>
            <a:ext cx="954552" cy="298904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23" name="Object 19">
            <a:extLst>
              <a:ext uri="{FF2B5EF4-FFF2-40B4-BE49-F238E27FC236}">
                <a16:creationId xmlns:a16="http://schemas.microsoft.com/office/drawing/2014/main" id="{F22E11ED-39D7-46D5-835B-EC7B7BDBF7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416726"/>
              </p:ext>
            </p:extLst>
          </p:nvPr>
        </p:nvGraphicFramePr>
        <p:xfrm>
          <a:off x="11019984" y="4788058"/>
          <a:ext cx="836612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4" name="Equation" r:id="rId26" imgW="355320" imgH="139680" progId="Equation.DSMT4">
                  <p:embed/>
                </p:oleObj>
              </mc:Choice>
              <mc:Fallback>
                <p:oleObj name="Equation" r:id="rId26" imgW="355320" imgH="139680" progId="Equation.DSMT4">
                  <p:embed/>
                  <p:pic>
                    <p:nvPicPr>
                      <p:cNvPr id="13" name="Object 19">
                        <a:extLst>
                          <a:ext uri="{FF2B5EF4-FFF2-40B4-BE49-F238E27FC236}">
                            <a16:creationId xmlns:a16="http://schemas.microsoft.com/office/drawing/2014/main" id="{BBC6C7D5-2C92-400F-B818-6312CAACB0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9984" y="4788058"/>
                        <a:ext cx="836612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AutoShape 2059">
            <a:extLst>
              <a:ext uri="{FF2B5EF4-FFF2-40B4-BE49-F238E27FC236}">
                <a16:creationId xmlns:a16="http://schemas.microsoft.com/office/drawing/2014/main" id="{89F387F3-0451-446C-8B07-F8FD03284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30" y="5610914"/>
            <a:ext cx="954552" cy="298904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BD848697-C1A8-4632-84CD-B8CD891FF9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501325"/>
              </p:ext>
            </p:extLst>
          </p:nvPr>
        </p:nvGraphicFramePr>
        <p:xfrm>
          <a:off x="1783404" y="5245399"/>
          <a:ext cx="340201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5" name="Equation" r:id="rId28" imgW="1206360" imgH="279360" progId="Equation.DSMT4">
                  <p:embed/>
                </p:oleObj>
              </mc:Choice>
              <mc:Fallback>
                <p:oleObj name="Equation" r:id="rId28" imgW="1206360" imgH="27936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DE7F640F-0BB4-444B-A3C6-57CD895E78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3404" y="5245399"/>
                        <a:ext cx="3402013" cy="785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B13E0DBC-10D5-47A2-A794-9218A8A4E7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63926"/>
              </p:ext>
            </p:extLst>
          </p:nvPr>
        </p:nvGraphicFramePr>
        <p:xfrm>
          <a:off x="6896724" y="5283007"/>
          <a:ext cx="343535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6" name="Equation" r:id="rId30" imgW="1218960" imgH="279360" progId="Equation.DSMT4">
                  <p:embed/>
                </p:oleObj>
              </mc:Choice>
              <mc:Fallback>
                <p:oleObj name="Equation" r:id="rId30" imgW="1218960" imgH="27936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250870D0-BC42-4CEC-8490-6F8C18C21C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724" y="5283007"/>
                        <a:ext cx="3435350" cy="785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14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9" grpId="0" animBg="1"/>
      <p:bldP spid="14" grpId="0" animBg="1"/>
      <p:bldP spid="16" grpId="0" animBg="1"/>
      <p:bldP spid="18" grpId="0" animBg="1"/>
      <p:bldP spid="20" grpId="0" animBg="1"/>
      <p:bldP spid="22" grpId="0" animBg="1"/>
      <p:bldP spid="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059">
            <a:extLst>
              <a:ext uri="{FF2B5EF4-FFF2-40B4-BE49-F238E27FC236}">
                <a16:creationId xmlns:a16="http://schemas.microsoft.com/office/drawing/2014/main" id="{35CCB720-9611-464D-8692-102726DE2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226" y="4468021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D9F8E58-D73A-4EE0-A60F-BDA9FE696D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936881"/>
              </p:ext>
            </p:extLst>
          </p:nvPr>
        </p:nvGraphicFramePr>
        <p:xfrm>
          <a:off x="3478404" y="4214088"/>
          <a:ext cx="300672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6" name="Equation" r:id="rId3" imgW="1066680" imgH="419040" progId="Equation.DSMT4">
                  <p:embed/>
                </p:oleObj>
              </mc:Choice>
              <mc:Fallback>
                <p:oleObj name="Equation" r:id="rId3" imgW="1066680" imgH="41904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E841F9B5-2D0B-450E-A0CE-0776AC454B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404" y="4214088"/>
                        <a:ext cx="3006725" cy="1177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248D632-C8B9-4D4F-AFCB-93672B6B5A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132747"/>
              </p:ext>
            </p:extLst>
          </p:nvPr>
        </p:nvGraphicFramePr>
        <p:xfrm>
          <a:off x="8293646" y="4214087"/>
          <a:ext cx="3043237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7" name="Equation" r:id="rId5" imgW="1079280" imgH="419040" progId="Equation.DSMT4">
                  <p:embed/>
                </p:oleObj>
              </mc:Choice>
              <mc:Fallback>
                <p:oleObj name="Equation" r:id="rId5" imgW="1079280" imgH="4190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509E3E43-442F-40B2-98BC-EF601D7FF4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3646" y="4214087"/>
                        <a:ext cx="3043237" cy="1177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34D8B9E-8192-4AEF-BFB0-E8E717A8BD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94440"/>
              </p:ext>
            </p:extLst>
          </p:nvPr>
        </p:nvGraphicFramePr>
        <p:xfrm>
          <a:off x="1777397" y="1569591"/>
          <a:ext cx="340201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8" name="Equation" r:id="rId7" imgW="1206360" imgH="279360" progId="Equation.DSMT4">
                  <p:embed/>
                </p:oleObj>
              </mc:Choice>
              <mc:Fallback>
                <p:oleObj name="Equation" r:id="rId7" imgW="1206360" imgH="27936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BD848697-C1A8-4632-84CD-B8CD891FF9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397" y="1569591"/>
                        <a:ext cx="3402013" cy="785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9968595-93A9-4123-BD55-8559714CCB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014954"/>
              </p:ext>
            </p:extLst>
          </p:nvPr>
        </p:nvGraphicFramePr>
        <p:xfrm>
          <a:off x="7308953" y="1569591"/>
          <a:ext cx="343535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9" name="Equation" r:id="rId9" imgW="1218960" imgH="279360" progId="Equation.DSMT4">
                  <p:embed/>
                </p:oleObj>
              </mc:Choice>
              <mc:Fallback>
                <p:oleObj name="Equation" r:id="rId9" imgW="1218960" imgH="27936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B13E0DBC-10D5-47A2-A794-9218A8A4E7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953" y="1569591"/>
                        <a:ext cx="3435350" cy="785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03F83926-870A-4C16-9285-6075AC3E00C9}"/>
              </a:ext>
            </a:extLst>
          </p:cNvPr>
          <p:cNvSpPr/>
          <p:nvPr/>
        </p:nvSpPr>
        <p:spPr>
          <a:xfrm>
            <a:off x="612020" y="3106251"/>
            <a:ext cx="15439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E628C2"/>
                </a:solidFill>
                <a:latin typeface="Calibri" panose="020F0502020204030204" pitchFamily="34" charset="0"/>
              </a:rPr>
              <a:t>特例</a:t>
            </a:r>
          </a:p>
        </p:txBody>
      </p:sp>
    </p:spTree>
    <p:extLst>
      <p:ext uri="{BB962C8B-B14F-4D97-AF65-F5344CB8AC3E}">
        <p14:creationId xmlns:p14="http://schemas.microsoft.com/office/powerpoint/2010/main" val="336302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32ECF52-70A1-437C-AF7F-7838EFEBA160}"/>
              </a:ext>
            </a:extLst>
          </p:cNvPr>
          <p:cNvSpPr/>
          <p:nvPr/>
        </p:nvSpPr>
        <p:spPr>
          <a:xfrm>
            <a:off x="3148085" y="132155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双态量子系统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F15313F-563C-4778-B651-89A1C42103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886718"/>
              </p:ext>
            </p:extLst>
          </p:nvPr>
        </p:nvGraphicFramePr>
        <p:xfrm>
          <a:off x="3282770" y="1133454"/>
          <a:ext cx="18383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7" name="Equation" r:id="rId3" imgW="774360" imgH="393480" progId="Equation.DSMT4">
                  <p:embed/>
                </p:oleObj>
              </mc:Choice>
              <mc:Fallback>
                <p:oleObj name="Equation" r:id="rId3" imgW="774360" imgH="3934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623A9079-B92C-48D8-9C23-FC3B3ABDA7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770" y="1133454"/>
                        <a:ext cx="1838325" cy="935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2D0C7042-4FF4-4B7A-92D7-9C29C4B4F7FF}"/>
              </a:ext>
            </a:extLst>
          </p:cNvPr>
          <p:cNvSpPr/>
          <p:nvPr/>
        </p:nvSpPr>
        <p:spPr>
          <a:xfrm>
            <a:off x="1717948" y="2183797"/>
            <a:ext cx="60115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函数：</a:t>
            </a:r>
            <a:r>
              <a:rPr lang="zh-CN" altLang="en-US" sz="2800" b="1" dirty="0">
                <a:solidFill>
                  <a:srgbClr val="E628C2"/>
                </a:solidFill>
                <a:latin typeface="Calibri" panose="020F0502020204030204" pitchFamily="34" charset="0"/>
              </a:rPr>
              <a:t>构成正交 归一的完备函数系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DFE078-8653-409D-862D-EE941797ECE0}"/>
              </a:ext>
            </a:extLst>
          </p:cNvPr>
          <p:cNvSpPr/>
          <p:nvPr/>
        </p:nvSpPr>
        <p:spPr>
          <a:xfrm>
            <a:off x="723925" y="1291052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薛定谔方程</a:t>
            </a:r>
            <a:endParaRPr lang="zh-CN" altLang="en-US" sz="2800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6DF3827-63C3-424D-8AAF-DEB99C2C72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333016"/>
              </p:ext>
            </p:extLst>
          </p:nvPr>
        </p:nvGraphicFramePr>
        <p:xfrm>
          <a:off x="7818694" y="1895651"/>
          <a:ext cx="645800" cy="965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8" name="Equation" r:id="rId5" imgW="152280" imgH="228600" progId="Equation.DSMT4">
                  <p:embed/>
                </p:oleObj>
              </mc:Choice>
              <mc:Fallback>
                <p:oleObj name="Equation" r:id="rId5" imgW="152280" imgH="2286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FE69CD5-5825-4DF4-B6BB-D90565A1B0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8694" y="1895651"/>
                        <a:ext cx="645800" cy="9658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87EE946-1DAF-459F-8DC8-B88657A93D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192724"/>
              </p:ext>
            </p:extLst>
          </p:nvPr>
        </p:nvGraphicFramePr>
        <p:xfrm>
          <a:off x="6383616" y="3868548"/>
          <a:ext cx="532826" cy="7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9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5CBD469A-0EE4-44D2-A8D8-AAB4786ED5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616" y="3868548"/>
                        <a:ext cx="532826" cy="735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>
            <a:extLst>
              <a:ext uri="{FF2B5EF4-FFF2-40B4-BE49-F238E27FC236}">
                <a16:creationId xmlns:a16="http://schemas.microsoft.com/office/drawing/2014/main" id="{9295A487-7C1E-42C0-8EF0-C800AC50D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295" y="3977282"/>
            <a:ext cx="7239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  <a:buFontTx/>
              <a:buChar char=" "/>
            </a:pPr>
            <a:r>
              <a:rPr lang="zh-CN" altLang="en-US" sz="3200" b="1" dirty="0">
                <a:solidFill>
                  <a:srgbClr val="3333FF"/>
                </a:solidFill>
                <a:latin typeface="Calibri" panose="020F0502020204030204" pitchFamily="34" charset="0"/>
              </a:rPr>
              <a:t>波函数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</a:t>
            </a:r>
            <a:r>
              <a:rPr lang="zh-CN" altLang="en-US" sz="3200" b="1" dirty="0">
                <a:solidFill>
                  <a:srgbClr val="3333FF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可以用</a:t>
            </a:r>
            <a:r>
              <a:rPr lang="zh-CN" altLang="zh-CN" sz="3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</a:t>
            </a:r>
            <a:r>
              <a:rPr lang="zh-CN" altLang="en-US" sz="3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     和     来展开</a:t>
            </a:r>
            <a:endParaRPr lang="en-US" altLang="zh-CN" sz="3200" b="1" dirty="0">
              <a:solidFill>
                <a:srgbClr val="3333FF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168C9101-95BC-460D-88CB-FE8781B12A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179747"/>
              </p:ext>
            </p:extLst>
          </p:nvPr>
        </p:nvGraphicFramePr>
        <p:xfrm>
          <a:off x="8965846" y="1866220"/>
          <a:ext cx="654734" cy="903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0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34188F21-7812-46DE-BFCC-5B7FC51E18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5846" y="1866220"/>
                        <a:ext cx="654734" cy="9039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92006FBA-9EC1-454E-BEC9-22CAD6FF1F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556028"/>
              </p:ext>
            </p:extLst>
          </p:nvPr>
        </p:nvGraphicFramePr>
        <p:xfrm>
          <a:off x="5431590" y="3868548"/>
          <a:ext cx="532826" cy="796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1" name="Equation" r:id="rId11" imgW="152280" imgH="228600" progId="Equation.DSMT4">
                  <p:embed/>
                </p:oleObj>
              </mc:Choice>
              <mc:Fallback>
                <p:oleObj name="Equation" r:id="rId11" imgW="152280" imgH="2286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00183003-7A19-4E2B-B814-0C12B26151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1590" y="3868548"/>
                        <a:ext cx="532826" cy="7969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2B852D7B-E0F8-4DC7-A965-D74D902A3218}"/>
              </a:ext>
            </a:extLst>
          </p:cNvPr>
          <p:cNvSpPr/>
          <p:nvPr/>
        </p:nvSpPr>
        <p:spPr>
          <a:xfrm>
            <a:off x="834932" y="534027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一、方法</a:t>
            </a:r>
            <a:endParaRPr lang="zh-CN" altLang="en-US" sz="2800" dirty="0"/>
          </a:p>
        </p:txBody>
      </p:sp>
      <p:graphicFrame>
        <p:nvGraphicFramePr>
          <p:cNvPr id="19" name="Object 19">
            <a:extLst>
              <a:ext uri="{FF2B5EF4-FFF2-40B4-BE49-F238E27FC236}">
                <a16:creationId xmlns:a16="http://schemas.microsoft.com/office/drawing/2014/main" id="{CA2B617B-2EE3-44BF-8348-3962CEE9FF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375989"/>
              </p:ext>
            </p:extLst>
          </p:nvPr>
        </p:nvGraphicFramePr>
        <p:xfrm>
          <a:off x="611377" y="2770122"/>
          <a:ext cx="2836820" cy="1075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2" name="Equation" r:id="rId13" imgW="1206360" imgH="457200" progId="Equation.DSMT4">
                  <p:embed/>
                </p:oleObj>
              </mc:Choice>
              <mc:Fallback>
                <p:oleObj name="Equation" r:id="rId13" imgW="1206360" imgH="457200" progId="Equation.DSMT4">
                  <p:embed/>
                  <p:pic>
                    <p:nvPicPr>
                      <p:cNvPr id="10" name="Object 19">
                        <a:extLst>
                          <a:ext uri="{FF2B5EF4-FFF2-40B4-BE49-F238E27FC236}">
                            <a16:creationId xmlns:a16="http://schemas.microsoft.com/office/drawing/2014/main" id="{B87FD62F-D178-4CB6-BF33-635BD2BE2A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77" y="2770122"/>
                        <a:ext cx="2836820" cy="1075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AC1FE524-6202-4F93-BA0C-55F838F2E3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93239"/>
              </p:ext>
            </p:extLst>
          </p:nvPr>
        </p:nvGraphicFramePr>
        <p:xfrm>
          <a:off x="4281488" y="2690813"/>
          <a:ext cx="3349715" cy="125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3" name="Equation" r:id="rId15" imgW="1218960" imgH="457200" progId="Equation.DSMT4">
                  <p:embed/>
                </p:oleObj>
              </mc:Choice>
              <mc:Fallback>
                <p:oleObj name="Equation" r:id="rId15" imgW="1218960" imgH="457200" progId="Equation.DSMT4">
                  <p:embed/>
                  <p:pic>
                    <p:nvPicPr>
                      <p:cNvPr id="11" name="Object 19">
                        <a:extLst>
                          <a:ext uri="{FF2B5EF4-FFF2-40B4-BE49-F238E27FC236}">
                            <a16:creationId xmlns:a16="http://schemas.microsoft.com/office/drawing/2014/main" id="{C26812BB-246B-4492-B59D-79DF26E3D1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1488" y="2690813"/>
                        <a:ext cx="3349715" cy="125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9">
            <a:extLst>
              <a:ext uri="{FF2B5EF4-FFF2-40B4-BE49-F238E27FC236}">
                <a16:creationId xmlns:a16="http://schemas.microsoft.com/office/drawing/2014/main" id="{7D99F6B3-707C-4D4A-87B8-A9C698647F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951401"/>
              </p:ext>
            </p:extLst>
          </p:nvPr>
        </p:nvGraphicFramePr>
        <p:xfrm>
          <a:off x="8626378" y="2770122"/>
          <a:ext cx="2923198" cy="1075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4" name="Equation" r:id="rId17" imgW="1244520" imgH="457200" progId="Equation.DSMT4">
                  <p:embed/>
                </p:oleObj>
              </mc:Choice>
              <mc:Fallback>
                <p:oleObj name="Equation" r:id="rId17" imgW="1244520" imgH="457200" progId="Equation.DSMT4">
                  <p:embed/>
                  <p:pic>
                    <p:nvPicPr>
                      <p:cNvPr id="12" name="Object 19">
                        <a:extLst>
                          <a:ext uri="{FF2B5EF4-FFF2-40B4-BE49-F238E27FC236}">
                            <a16:creationId xmlns:a16="http://schemas.microsoft.com/office/drawing/2014/main" id="{A8A5C05A-5CD5-41C5-98B7-C0886A1CBB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6378" y="2770122"/>
                        <a:ext cx="2923198" cy="1075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CAE52698-5EC8-47B7-8071-174B9D8745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01720"/>
              </p:ext>
            </p:extLst>
          </p:nvPr>
        </p:nvGraphicFramePr>
        <p:xfrm>
          <a:off x="1536105" y="4739411"/>
          <a:ext cx="5490766" cy="644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5" name="Equation" r:id="rId19" imgW="2158920" imgH="253800" progId="Equation.DSMT4">
                  <p:embed/>
                </p:oleObj>
              </mc:Choice>
              <mc:Fallback>
                <p:oleObj name="Equation" r:id="rId19" imgW="2158920" imgH="2538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34464B47-BF78-4F74-8FF8-99E4269422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105" y="4739411"/>
                        <a:ext cx="5490766" cy="6446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1B8A0C71-761C-4207-A52F-5A2678FCA3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363378"/>
              </p:ext>
            </p:extLst>
          </p:nvPr>
        </p:nvGraphicFramePr>
        <p:xfrm>
          <a:off x="7972001" y="4527458"/>
          <a:ext cx="18383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6" name="Equation" r:id="rId21" imgW="774360" imgH="393480" progId="Equation.DSMT4">
                  <p:embed/>
                </p:oleObj>
              </mc:Choice>
              <mc:Fallback>
                <p:oleObj name="Equation" r:id="rId21" imgW="774360" imgH="39348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1FC69E6B-6BED-470A-8047-F57E19BA15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2001" y="4527458"/>
                        <a:ext cx="1838325" cy="935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AutoShape 2059">
            <a:extLst>
              <a:ext uri="{FF2B5EF4-FFF2-40B4-BE49-F238E27FC236}">
                <a16:creationId xmlns:a16="http://schemas.microsoft.com/office/drawing/2014/main" id="{9E02280E-3C72-46A9-BEB2-9AC8F3A14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34" y="5963691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E6C705D7-3058-4CE6-AEC9-86424526F2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136715"/>
              </p:ext>
            </p:extLst>
          </p:nvPr>
        </p:nvGraphicFramePr>
        <p:xfrm>
          <a:off x="2458537" y="5566782"/>
          <a:ext cx="9432925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7" name="Equation" r:id="rId22" imgW="3974760" imgH="419040" progId="Equation.DSMT4">
                  <p:embed/>
                </p:oleObj>
              </mc:Choice>
              <mc:Fallback>
                <p:oleObj name="Equation" r:id="rId22" imgW="3974760" imgH="41904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0C5D2D52-E129-4EB8-B030-CB8C47AAC3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8537" y="5566782"/>
                        <a:ext cx="9432925" cy="995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693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8" grpId="0"/>
      <p:bldP spid="2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7CB20EC-47D5-4033-A4CE-0BBCDBCBE897}"/>
              </a:ext>
            </a:extLst>
          </p:cNvPr>
          <p:cNvSpPr/>
          <p:nvPr/>
        </p:nvSpPr>
        <p:spPr>
          <a:xfrm>
            <a:off x="681543" y="757822"/>
            <a:ext cx="65989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练习：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和       为另一组</a:t>
            </a:r>
            <a:r>
              <a:rPr lang="zh-CN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endParaRPr lang="zh-CN" altLang="en-US" sz="2800" b="1" dirty="0">
              <a:solidFill>
                <a:srgbClr val="E628C2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6D79773-55FF-4A20-8D48-A2F2CB6C0D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36391"/>
              </p:ext>
            </p:extLst>
          </p:nvPr>
        </p:nvGraphicFramePr>
        <p:xfrm>
          <a:off x="2607680" y="665202"/>
          <a:ext cx="46513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47" name="Equation" r:id="rId3" imgW="164880" imgH="228600" progId="Equation.DSMT4">
                  <p:embed/>
                </p:oleObj>
              </mc:Choice>
              <mc:Fallback>
                <p:oleObj name="Equation" r:id="rId3" imgW="164880" imgH="2286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CF66DC7D-0BDC-439E-8570-FA2D99759D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7680" y="665202"/>
                        <a:ext cx="465137" cy="642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6262B5C-7978-448E-9D1B-F0CF89A4F1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417573"/>
              </p:ext>
            </p:extLst>
          </p:nvPr>
        </p:nvGraphicFramePr>
        <p:xfrm>
          <a:off x="3640096" y="696339"/>
          <a:ext cx="468060" cy="64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48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6DBDC09-B982-4A2D-886A-A360F9EDDE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096" y="696339"/>
                        <a:ext cx="468060" cy="6461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9">
            <a:extLst>
              <a:ext uri="{FF2B5EF4-FFF2-40B4-BE49-F238E27FC236}">
                <a16:creationId xmlns:a16="http://schemas.microsoft.com/office/drawing/2014/main" id="{D7CB336D-4992-466E-8101-C2759C2E77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38956"/>
              </p:ext>
            </p:extLst>
          </p:nvPr>
        </p:nvGraphicFramePr>
        <p:xfrm>
          <a:off x="912855" y="2438464"/>
          <a:ext cx="2836820" cy="1075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49" name="Equation" r:id="rId7" imgW="1206360" imgH="457200" progId="Equation.DSMT4">
                  <p:embed/>
                </p:oleObj>
              </mc:Choice>
              <mc:Fallback>
                <p:oleObj name="Equation" r:id="rId7" imgW="1206360" imgH="457200" progId="Equation.DSMT4">
                  <p:embed/>
                  <p:pic>
                    <p:nvPicPr>
                      <p:cNvPr id="13" name="Object 19">
                        <a:extLst>
                          <a:ext uri="{FF2B5EF4-FFF2-40B4-BE49-F238E27FC236}">
                            <a16:creationId xmlns:a16="http://schemas.microsoft.com/office/drawing/2014/main" id="{02680A45-C4CD-4A28-ADF0-BE4366F439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55" y="2438464"/>
                        <a:ext cx="2836820" cy="1075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9">
            <a:extLst>
              <a:ext uri="{FF2B5EF4-FFF2-40B4-BE49-F238E27FC236}">
                <a16:creationId xmlns:a16="http://schemas.microsoft.com/office/drawing/2014/main" id="{AECE992F-BFB8-4962-ADF2-1952D0C407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961702"/>
              </p:ext>
            </p:extLst>
          </p:nvPr>
        </p:nvGraphicFramePr>
        <p:xfrm>
          <a:off x="4582966" y="2359155"/>
          <a:ext cx="3349715" cy="125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50" name="Equation" r:id="rId9" imgW="1218960" imgH="457200" progId="Equation.DSMT4">
                  <p:embed/>
                </p:oleObj>
              </mc:Choice>
              <mc:Fallback>
                <p:oleObj name="Equation" r:id="rId9" imgW="1218960" imgH="457200" progId="Equation.DSMT4">
                  <p:embed/>
                  <p:pic>
                    <p:nvPicPr>
                      <p:cNvPr id="14" name="Object 19">
                        <a:extLst>
                          <a:ext uri="{FF2B5EF4-FFF2-40B4-BE49-F238E27FC236}">
                            <a16:creationId xmlns:a16="http://schemas.microsoft.com/office/drawing/2014/main" id="{C431751D-07B5-490C-9E53-7E0E8E72C4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2966" y="2359155"/>
                        <a:ext cx="3349715" cy="125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9">
            <a:extLst>
              <a:ext uri="{FF2B5EF4-FFF2-40B4-BE49-F238E27FC236}">
                <a16:creationId xmlns:a16="http://schemas.microsoft.com/office/drawing/2014/main" id="{0DE410EB-E201-4304-B095-F6E3F99C6A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41844"/>
              </p:ext>
            </p:extLst>
          </p:nvPr>
        </p:nvGraphicFramePr>
        <p:xfrm>
          <a:off x="8927856" y="2438464"/>
          <a:ext cx="2923198" cy="1075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51" name="Equation" r:id="rId11" imgW="1244520" imgH="457200" progId="Equation.DSMT4">
                  <p:embed/>
                </p:oleObj>
              </mc:Choice>
              <mc:Fallback>
                <p:oleObj name="Equation" r:id="rId11" imgW="1244520" imgH="457200" progId="Equation.DSMT4">
                  <p:embed/>
                  <p:pic>
                    <p:nvPicPr>
                      <p:cNvPr id="15" name="Object 19">
                        <a:extLst>
                          <a:ext uri="{FF2B5EF4-FFF2-40B4-BE49-F238E27FC236}">
                            <a16:creationId xmlns:a16="http://schemas.microsoft.com/office/drawing/2014/main" id="{2D165796-2F9B-4D85-BB89-DB208E2008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7856" y="2438464"/>
                        <a:ext cx="2923198" cy="1075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57A739AC-4FBD-4548-AEFD-BE8503C944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060234"/>
              </p:ext>
            </p:extLst>
          </p:nvPr>
        </p:nvGraphicFramePr>
        <p:xfrm>
          <a:off x="1499206" y="1285982"/>
          <a:ext cx="300672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52" name="Equation" r:id="rId13" imgW="1066680" imgH="419040" progId="Equation.DSMT4">
                  <p:embed/>
                </p:oleObj>
              </mc:Choice>
              <mc:Fallback>
                <p:oleObj name="Equation" r:id="rId13" imgW="1066680" imgH="41904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E841F9B5-2D0B-450E-A0CE-0776AC454B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206" y="1285982"/>
                        <a:ext cx="3006725" cy="1177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B85D21D-B88F-48A2-8D15-505A661CE1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363313"/>
              </p:ext>
            </p:extLst>
          </p:nvPr>
        </p:nvGraphicFramePr>
        <p:xfrm>
          <a:off x="6256476" y="1188029"/>
          <a:ext cx="3043237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53" name="Equation" r:id="rId15" imgW="1079280" imgH="419040" progId="Equation.DSMT4">
                  <p:embed/>
                </p:oleObj>
              </mc:Choice>
              <mc:Fallback>
                <p:oleObj name="Equation" r:id="rId15" imgW="1079280" imgH="4190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509E3E43-442F-40B2-98BC-EF601D7FF4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6476" y="1188029"/>
                        <a:ext cx="3043237" cy="1177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F8D08C93-3A18-4F76-8539-8FB306E56F58}"/>
              </a:ext>
            </a:extLst>
          </p:cNvPr>
          <p:cNvSpPr/>
          <p:nvPr/>
        </p:nvSpPr>
        <p:spPr>
          <a:xfrm>
            <a:off x="685522" y="3924035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要求证明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25" name="Object 19">
            <a:extLst>
              <a:ext uri="{FF2B5EF4-FFF2-40B4-BE49-F238E27FC236}">
                <a16:creationId xmlns:a16="http://schemas.microsoft.com/office/drawing/2014/main" id="{2D2022BF-0473-43BB-BC25-0E1166FBE9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303215"/>
              </p:ext>
            </p:extLst>
          </p:nvPr>
        </p:nvGraphicFramePr>
        <p:xfrm>
          <a:off x="589882" y="4723765"/>
          <a:ext cx="2925763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54" name="Equation" r:id="rId17" imgW="1244520" imgH="457200" progId="Equation.DSMT4">
                  <p:embed/>
                </p:oleObj>
              </mc:Choice>
              <mc:Fallback>
                <p:oleObj name="Equation" r:id="rId17" imgW="1244520" imgH="457200" progId="Equation.DSMT4">
                  <p:embed/>
                  <p:pic>
                    <p:nvPicPr>
                      <p:cNvPr id="5" name="Object 19">
                        <a:extLst>
                          <a:ext uri="{FF2B5EF4-FFF2-40B4-BE49-F238E27FC236}">
                            <a16:creationId xmlns:a16="http://schemas.microsoft.com/office/drawing/2014/main" id="{1E13BA1C-244D-451A-85A1-DA1E4837FA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882" y="4723765"/>
                        <a:ext cx="2925763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9">
            <a:extLst>
              <a:ext uri="{FF2B5EF4-FFF2-40B4-BE49-F238E27FC236}">
                <a16:creationId xmlns:a16="http://schemas.microsoft.com/office/drawing/2014/main" id="{3A6A9B51-25B5-4728-B6AE-BF819A4F2A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757959"/>
              </p:ext>
            </p:extLst>
          </p:nvPr>
        </p:nvGraphicFramePr>
        <p:xfrm>
          <a:off x="4582966" y="4699242"/>
          <a:ext cx="3455988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55" name="Equation" r:id="rId19" imgW="1257120" imgH="457200" progId="Equation.DSMT4">
                  <p:embed/>
                </p:oleObj>
              </mc:Choice>
              <mc:Fallback>
                <p:oleObj name="Equation" r:id="rId19" imgW="1257120" imgH="457200" progId="Equation.DSMT4">
                  <p:embed/>
                  <p:pic>
                    <p:nvPicPr>
                      <p:cNvPr id="6" name="Object 19">
                        <a:extLst>
                          <a:ext uri="{FF2B5EF4-FFF2-40B4-BE49-F238E27FC236}">
                            <a16:creationId xmlns:a16="http://schemas.microsoft.com/office/drawing/2014/main" id="{AB069DBB-A601-4ECD-AE70-AC947EF9C5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2966" y="4699242"/>
                        <a:ext cx="3455988" cy="125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9">
            <a:extLst>
              <a:ext uri="{FF2B5EF4-FFF2-40B4-BE49-F238E27FC236}">
                <a16:creationId xmlns:a16="http://schemas.microsoft.com/office/drawing/2014/main" id="{363A8C40-C22F-4A9B-BD3F-9BE4F7BF5B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093840"/>
              </p:ext>
            </p:extLst>
          </p:nvPr>
        </p:nvGraphicFramePr>
        <p:xfrm>
          <a:off x="8750573" y="4880217"/>
          <a:ext cx="301307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56" name="Equation" r:id="rId21" imgW="1282680" imgH="457200" progId="Equation.DSMT4">
                  <p:embed/>
                </p:oleObj>
              </mc:Choice>
              <mc:Fallback>
                <p:oleObj name="Equation" r:id="rId21" imgW="1282680" imgH="457200" progId="Equation.DSMT4">
                  <p:embed/>
                  <p:pic>
                    <p:nvPicPr>
                      <p:cNvPr id="7" name="Object 19">
                        <a:extLst>
                          <a:ext uri="{FF2B5EF4-FFF2-40B4-BE49-F238E27FC236}">
                            <a16:creationId xmlns:a16="http://schemas.microsoft.com/office/drawing/2014/main" id="{A061A886-34B8-4B80-BCF9-61B1B8720E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0573" y="4880217"/>
                        <a:ext cx="3013075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6C757B4E-F0A3-45A7-9B71-4D003F4D6460}"/>
              </a:ext>
            </a:extLst>
          </p:cNvPr>
          <p:cNvSpPr/>
          <p:nvPr/>
        </p:nvSpPr>
        <p:spPr>
          <a:xfrm>
            <a:off x="537868" y="184051"/>
            <a:ext cx="39709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氨分子的双态模型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752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9">
            <a:extLst>
              <a:ext uri="{FF2B5EF4-FFF2-40B4-BE49-F238E27FC236}">
                <a16:creationId xmlns:a16="http://schemas.microsoft.com/office/drawing/2014/main" id="{934B8834-A4BC-4D0D-9219-BB1DA4F280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42128"/>
              </p:ext>
            </p:extLst>
          </p:nvPr>
        </p:nvGraphicFramePr>
        <p:xfrm>
          <a:off x="2622550" y="258763"/>
          <a:ext cx="2447925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24" name="Equation" r:id="rId3" imgW="1041120" imgH="457200" progId="Equation.DSMT4">
                  <p:embed/>
                </p:oleObj>
              </mc:Choice>
              <mc:Fallback>
                <p:oleObj name="Equation" r:id="rId3" imgW="1041120" imgH="457200" progId="Equation.DSMT4">
                  <p:embed/>
                  <p:pic>
                    <p:nvPicPr>
                      <p:cNvPr id="5" name="Object 19">
                        <a:extLst>
                          <a:ext uri="{FF2B5EF4-FFF2-40B4-BE49-F238E27FC236}">
                            <a16:creationId xmlns:a16="http://schemas.microsoft.com/office/drawing/2014/main" id="{BA091F47-8641-439D-8F83-7C3A1334C8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258763"/>
                        <a:ext cx="2447925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78C19E41-1440-40EF-9FB2-D47706E28BFA}"/>
              </a:ext>
            </a:extLst>
          </p:cNvPr>
          <p:cNvSpPr/>
          <p:nvPr/>
        </p:nvSpPr>
        <p:spPr>
          <a:xfrm>
            <a:off x="947757" y="206474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DFDA625-C283-4009-9409-DDBF276FDB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777703"/>
              </p:ext>
            </p:extLst>
          </p:nvPr>
        </p:nvGraphicFramePr>
        <p:xfrm>
          <a:off x="5389811" y="353559"/>
          <a:ext cx="5119688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25" name="Equation" r:id="rId5" imgW="2171520" imgH="419040" progId="Equation.DSMT4">
                  <p:embed/>
                </p:oleObj>
              </mc:Choice>
              <mc:Fallback>
                <p:oleObj name="Equation" r:id="rId5" imgW="2171520" imgH="41904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AA841EB6-C9A8-47A9-8960-6E32F49B72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811" y="353559"/>
                        <a:ext cx="5119688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9">
            <a:extLst>
              <a:ext uri="{FF2B5EF4-FFF2-40B4-BE49-F238E27FC236}">
                <a16:creationId xmlns:a16="http://schemas.microsoft.com/office/drawing/2014/main" id="{BF5937DD-D814-4204-B623-78703F6A25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811359"/>
              </p:ext>
            </p:extLst>
          </p:nvPr>
        </p:nvGraphicFramePr>
        <p:xfrm>
          <a:off x="1829438" y="1262919"/>
          <a:ext cx="546100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26" name="Equation" r:id="rId7" imgW="2323800" imgH="457200" progId="Equation.DSMT4">
                  <p:embed/>
                </p:oleObj>
              </mc:Choice>
              <mc:Fallback>
                <p:oleObj name="Equation" r:id="rId7" imgW="2323800" imgH="457200" progId="Equation.DSMT4">
                  <p:embed/>
                  <p:pic>
                    <p:nvPicPr>
                      <p:cNvPr id="23" name="Object 19">
                        <a:extLst>
                          <a:ext uri="{FF2B5EF4-FFF2-40B4-BE49-F238E27FC236}">
                            <a16:creationId xmlns:a16="http://schemas.microsoft.com/office/drawing/2014/main" id="{EF511773-5CF7-4A9B-9AED-1F5FAB9757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9438" y="1262919"/>
                        <a:ext cx="5461000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9">
            <a:extLst>
              <a:ext uri="{FF2B5EF4-FFF2-40B4-BE49-F238E27FC236}">
                <a16:creationId xmlns:a16="http://schemas.microsoft.com/office/drawing/2014/main" id="{34CBF713-9198-43B1-B269-47446F3028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804770"/>
              </p:ext>
            </p:extLst>
          </p:nvPr>
        </p:nvGraphicFramePr>
        <p:xfrm>
          <a:off x="7516812" y="1668271"/>
          <a:ext cx="5937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27" name="Equation" r:id="rId9" imgW="215640" imgH="164880" progId="Equation.DSMT4">
                  <p:embed/>
                </p:oleObj>
              </mc:Choice>
              <mc:Fallback>
                <p:oleObj name="Equation" r:id="rId9" imgW="215640" imgH="164880" progId="Equation.DSMT4">
                  <p:embed/>
                  <p:pic>
                    <p:nvPicPr>
                      <p:cNvPr id="24" name="Object 19">
                        <a:extLst>
                          <a:ext uri="{FF2B5EF4-FFF2-40B4-BE49-F238E27FC236}">
                            <a16:creationId xmlns:a16="http://schemas.microsoft.com/office/drawing/2014/main" id="{B7336218-013A-4270-A318-A82AD3BE3E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6812" y="1668271"/>
                        <a:ext cx="5937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9">
            <a:extLst>
              <a:ext uri="{FF2B5EF4-FFF2-40B4-BE49-F238E27FC236}">
                <a16:creationId xmlns:a16="http://schemas.microsoft.com/office/drawing/2014/main" id="{BFB4B828-BDCC-4994-8515-B89AB7D35C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956435"/>
              </p:ext>
            </p:extLst>
          </p:nvPr>
        </p:nvGraphicFramePr>
        <p:xfrm>
          <a:off x="1717675" y="2266950"/>
          <a:ext cx="247808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28" name="Equation" r:id="rId11" imgW="1054080" imgH="457200" progId="Equation.DSMT4">
                  <p:embed/>
                </p:oleObj>
              </mc:Choice>
              <mc:Fallback>
                <p:oleObj name="Equation" r:id="rId11" imgW="1054080" imgH="457200" progId="Equation.DSMT4">
                  <p:embed/>
                  <p:pic>
                    <p:nvPicPr>
                      <p:cNvPr id="4" name="Object 19">
                        <a:extLst>
                          <a:ext uri="{FF2B5EF4-FFF2-40B4-BE49-F238E27FC236}">
                            <a16:creationId xmlns:a16="http://schemas.microsoft.com/office/drawing/2014/main" id="{934B8834-A4BC-4D0D-9219-BB1DA4F280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2266950"/>
                        <a:ext cx="2478088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5A32B1FE-B540-4FC7-A9CA-3E85DBD855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466597"/>
              </p:ext>
            </p:extLst>
          </p:nvPr>
        </p:nvGraphicFramePr>
        <p:xfrm>
          <a:off x="4590256" y="2304717"/>
          <a:ext cx="5119688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29" name="Equation" r:id="rId13" imgW="2171520" imgH="419040" progId="Equation.DSMT4">
                  <p:embed/>
                </p:oleObj>
              </mc:Choice>
              <mc:Fallback>
                <p:oleObj name="Equation" r:id="rId13" imgW="2171520" imgH="4190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6DFDA625-C283-4009-9409-DDBF276FDB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0256" y="2304717"/>
                        <a:ext cx="5119688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9">
            <a:extLst>
              <a:ext uri="{FF2B5EF4-FFF2-40B4-BE49-F238E27FC236}">
                <a16:creationId xmlns:a16="http://schemas.microsoft.com/office/drawing/2014/main" id="{A18D2BC9-AA86-497C-A6F3-6919F3C3B8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442960"/>
              </p:ext>
            </p:extLst>
          </p:nvPr>
        </p:nvGraphicFramePr>
        <p:xfrm>
          <a:off x="1656466" y="3299803"/>
          <a:ext cx="5430837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30" name="Equation" r:id="rId15" imgW="2311200" imgH="457200" progId="Equation.DSMT4">
                  <p:embed/>
                </p:oleObj>
              </mc:Choice>
              <mc:Fallback>
                <p:oleObj name="Equation" r:id="rId15" imgW="2311200" imgH="457200" progId="Equation.DSMT4">
                  <p:embed/>
                  <p:pic>
                    <p:nvPicPr>
                      <p:cNvPr id="7" name="Object 19">
                        <a:extLst>
                          <a:ext uri="{FF2B5EF4-FFF2-40B4-BE49-F238E27FC236}">
                            <a16:creationId xmlns:a16="http://schemas.microsoft.com/office/drawing/2014/main" id="{BF5937DD-D814-4204-B623-78703F6A25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466" y="3299803"/>
                        <a:ext cx="5430837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9">
            <a:extLst>
              <a:ext uri="{FF2B5EF4-FFF2-40B4-BE49-F238E27FC236}">
                <a16:creationId xmlns:a16="http://schemas.microsoft.com/office/drawing/2014/main" id="{E7CACF74-7B18-4A61-ABB2-B21331E079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260734"/>
              </p:ext>
            </p:extLst>
          </p:nvPr>
        </p:nvGraphicFramePr>
        <p:xfrm>
          <a:off x="7150100" y="3476150"/>
          <a:ext cx="6635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31" name="Equation" r:id="rId17" imgW="241200" imgH="177480" progId="Equation.DSMT4">
                  <p:embed/>
                </p:oleObj>
              </mc:Choice>
              <mc:Fallback>
                <p:oleObj name="Equation" r:id="rId17" imgW="241200" imgH="177480" progId="Equation.DSMT4">
                  <p:embed/>
                  <p:pic>
                    <p:nvPicPr>
                      <p:cNvPr id="8" name="Object 19">
                        <a:extLst>
                          <a:ext uri="{FF2B5EF4-FFF2-40B4-BE49-F238E27FC236}">
                            <a16:creationId xmlns:a16="http://schemas.microsoft.com/office/drawing/2014/main" id="{34CBF713-9198-43B1-B269-47446F3028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100" y="3476150"/>
                        <a:ext cx="6635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9">
            <a:extLst>
              <a:ext uri="{FF2B5EF4-FFF2-40B4-BE49-F238E27FC236}">
                <a16:creationId xmlns:a16="http://schemas.microsoft.com/office/drawing/2014/main" id="{30C8B08B-BBB1-40C5-BD38-C08D4E1750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113364"/>
              </p:ext>
            </p:extLst>
          </p:nvPr>
        </p:nvGraphicFramePr>
        <p:xfrm>
          <a:off x="1719262" y="4428384"/>
          <a:ext cx="247650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32" name="Equation" r:id="rId19" imgW="1054080" imgH="457200" progId="Equation.DSMT4">
                  <p:embed/>
                </p:oleObj>
              </mc:Choice>
              <mc:Fallback>
                <p:oleObj name="Equation" r:id="rId19" imgW="1054080" imgH="457200" progId="Equation.DSMT4">
                  <p:embed/>
                  <p:pic>
                    <p:nvPicPr>
                      <p:cNvPr id="4" name="Object 19">
                        <a:extLst>
                          <a:ext uri="{FF2B5EF4-FFF2-40B4-BE49-F238E27FC236}">
                            <a16:creationId xmlns:a16="http://schemas.microsoft.com/office/drawing/2014/main" id="{934B8834-A4BC-4D0D-9219-BB1DA4F280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2" y="4428384"/>
                        <a:ext cx="2476500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CACAE38D-405F-4E18-BD4A-A64F4F2E3E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019629"/>
              </p:ext>
            </p:extLst>
          </p:nvPr>
        </p:nvGraphicFramePr>
        <p:xfrm>
          <a:off x="4269660" y="4533289"/>
          <a:ext cx="5119688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33" name="Equation" r:id="rId21" imgW="2171520" imgH="419040" progId="Equation.DSMT4">
                  <p:embed/>
                </p:oleObj>
              </mc:Choice>
              <mc:Fallback>
                <p:oleObj name="Equation" r:id="rId21" imgW="2171520" imgH="4190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6DFDA625-C283-4009-9409-DDBF276FDB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9660" y="4533289"/>
                        <a:ext cx="5119688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9">
            <a:extLst>
              <a:ext uri="{FF2B5EF4-FFF2-40B4-BE49-F238E27FC236}">
                <a16:creationId xmlns:a16="http://schemas.microsoft.com/office/drawing/2014/main" id="{6A223658-45A2-482D-8A60-479279615D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366403"/>
              </p:ext>
            </p:extLst>
          </p:nvPr>
        </p:nvGraphicFramePr>
        <p:xfrm>
          <a:off x="1298835" y="5576788"/>
          <a:ext cx="543083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34" name="Equation" r:id="rId23" imgW="2311200" imgH="457200" progId="Equation.DSMT4">
                  <p:embed/>
                </p:oleObj>
              </mc:Choice>
              <mc:Fallback>
                <p:oleObj name="Equation" r:id="rId23" imgW="2311200" imgH="457200" progId="Equation.DSMT4">
                  <p:embed/>
                  <p:pic>
                    <p:nvPicPr>
                      <p:cNvPr id="7" name="Object 19">
                        <a:extLst>
                          <a:ext uri="{FF2B5EF4-FFF2-40B4-BE49-F238E27FC236}">
                            <a16:creationId xmlns:a16="http://schemas.microsoft.com/office/drawing/2014/main" id="{BF5937DD-D814-4204-B623-78703F6A25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835" y="5576788"/>
                        <a:ext cx="5430838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9">
            <a:extLst>
              <a:ext uri="{FF2B5EF4-FFF2-40B4-BE49-F238E27FC236}">
                <a16:creationId xmlns:a16="http://schemas.microsoft.com/office/drawing/2014/main" id="{85EAC2FB-397B-4E8D-8D74-AEDCB1720A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615410"/>
              </p:ext>
            </p:extLst>
          </p:nvPr>
        </p:nvGraphicFramePr>
        <p:xfrm>
          <a:off x="6888162" y="5887144"/>
          <a:ext cx="5937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35" name="Equation" r:id="rId25" imgW="215640" imgH="164880" progId="Equation.DSMT4">
                  <p:embed/>
                </p:oleObj>
              </mc:Choice>
              <mc:Fallback>
                <p:oleObj name="Equation" r:id="rId25" imgW="215640" imgH="164880" progId="Equation.DSMT4">
                  <p:embed/>
                  <p:pic>
                    <p:nvPicPr>
                      <p:cNvPr id="8" name="Object 19">
                        <a:extLst>
                          <a:ext uri="{FF2B5EF4-FFF2-40B4-BE49-F238E27FC236}">
                            <a16:creationId xmlns:a16="http://schemas.microsoft.com/office/drawing/2014/main" id="{34CBF713-9198-43B1-B269-47446F3028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2" y="5887144"/>
                        <a:ext cx="5937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304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3278085-D59E-4287-8720-7C75B69E73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221635"/>
              </p:ext>
            </p:extLst>
          </p:nvPr>
        </p:nvGraphicFramePr>
        <p:xfrm>
          <a:off x="2070100" y="904396"/>
          <a:ext cx="300672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2" name="Equation" r:id="rId4" imgW="1066680" imgH="419040" progId="Equation.DSMT4">
                  <p:embed/>
                </p:oleObj>
              </mc:Choice>
              <mc:Fallback>
                <p:oleObj name="Equation" r:id="rId4" imgW="1066680" imgH="41904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E841F9B5-2D0B-450E-A0CE-0776AC454B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904396"/>
                        <a:ext cx="3006725" cy="1177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9E6DF3E-8B8B-484B-A7A9-E0409627B5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912553"/>
              </p:ext>
            </p:extLst>
          </p:nvPr>
        </p:nvGraphicFramePr>
        <p:xfrm>
          <a:off x="6335531" y="936095"/>
          <a:ext cx="3043237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3" name="Equation" r:id="rId6" imgW="1079280" imgH="419040" progId="Equation.DSMT4">
                  <p:embed/>
                </p:oleObj>
              </mc:Choice>
              <mc:Fallback>
                <p:oleObj name="Equation" r:id="rId6" imgW="1079280" imgH="4190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509E3E43-442F-40B2-98BC-EF601D7FF4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5531" y="936095"/>
                        <a:ext cx="3043237" cy="1177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4B3FBBA-494D-4EFD-9303-CC35EB0C64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006576"/>
              </p:ext>
            </p:extLst>
          </p:nvPr>
        </p:nvGraphicFramePr>
        <p:xfrm>
          <a:off x="306532" y="4793683"/>
          <a:ext cx="3983037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4" name="Equation" r:id="rId8" imgW="1688760" imgH="330120" progId="Equation.DSMT4">
                  <p:embed/>
                </p:oleObj>
              </mc:Choice>
              <mc:Fallback>
                <p:oleObj name="Equation" r:id="rId8" imgW="1688760" imgH="33012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1468412-66C0-41A3-B0C1-457DFD43AB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32" y="4793683"/>
                        <a:ext cx="3983037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021123BD-931D-4320-B241-FD7B93C83446}"/>
              </a:ext>
            </a:extLst>
          </p:cNvPr>
          <p:cNvSpPr/>
          <p:nvPr/>
        </p:nvSpPr>
        <p:spPr>
          <a:xfrm>
            <a:off x="600531" y="530916"/>
            <a:ext cx="73780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和       为另一组</a:t>
            </a:r>
            <a:r>
              <a:rPr lang="zh-CN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函数，计算矩阵元</a:t>
            </a:r>
            <a:endParaRPr lang="zh-CN" altLang="en-US" sz="2800" b="1" dirty="0">
              <a:solidFill>
                <a:srgbClr val="E628C2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C8381A4D-7952-4F81-B883-4369D5EA24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429571"/>
              </p:ext>
            </p:extLst>
          </p:nvPr>
        </p:nvGraphicFramePr>
        <p:xfrm>
          <a:off x="1720850" y="471057"/>
          <a:ext cx="46513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5" name="Equation" r:id="rId10" imgW="164880" imgH="228600" progId="Equation.DSMT4">
                  <p:embed/>
                </p:oleObj>
              </mc:Choice>
              <mc:Fallback>
                <p:oleObj name="Equation" r:id="rId10" imgW="164880" imgH="2286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CF66DC7D-0BDC-439E-8570-FA2D99759D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471057"/>
                        <a:ext cx="465137" cy="642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3FE37049-F8AA-4E4D-B6D5-FE99B48693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322749"/>
              </p:ext>
            </p:extLst>
          </p:nvPr>
        </p:nvGraphicFramePr>
        <p:xfrm>
          <a:off x="2672399" y="391627"/>
          <a:ext cx="468060" cy="64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6" name="Equation" r:id="rId12" imgW="164880" imgH="228600" progId="Equation.DSMT4">
                  <p:embed/>
                </p:oleObj>
              </mc:Choice>
              <mc:Fallback>
                <p:oleObj name="Equation" r:id="rId12" imgW="164880" imgH="2286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6DBDC09-B982-4A2D-886A-A360F9EDDE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2399" y="391627"/>
                        <a:ext cx="468060" cy="6461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82E3694A-2954-42AF-B2A0-140D721991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845450"/>
              </p:ext>
            </p:extLst>
          </p:nvPr>
        </p:nvGraphicFramePr>
        <p:xfrm>
          <a:off x="4168775" y="4727575"/>
          <a:ext cx="5508625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7" name="Equation" r:id="rId14" imgW="2336760" imgH="419040" progId="Equation.DSMT4">
                  <p:embed/>
                </p:oleObj>
              </mc:Choice>
              <mc:Fallback>
                <p:oleObj name="Equation" r:id="rId14" imgW="2336760" imgH="4190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3E734F77-6033-4AB3-9B0F-E7057E6658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775" y="4727575"/>
                        <a:ext cx="5508625" cy="989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A0B4F83A-CE7A-4C80-9FCF-E3D94489A7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495155"/>
              </p:ext>
            </p:extLst>
          </p:nvPr>
        </p:nvGraphicFramePr>
        <p:xfrm>
          <a:off x="7464953" y="5899510"/>
          <a:ext cx="13176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8" name="Equation" r:id="rId16" imgW="558720" imgH="228600" progId="Equation.DSMT4">
                  <p:embed/>
                </p:oleObj>
              </mc:Choice>
              <mc:Fallback>
                <p:oleObj name="Equation" r:id="rId16" imgW="558720" imgH="2286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82E3694A-2954-42AF-B2A0-140D721991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953" y="5899510"/>
                        <a:ext cx="1317625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9">
            <a:extLst>
              <a:ext uri="{FF2B5EF4-FFF2-40B4-BE49-F238E27FC236}">
                <a16:creationId xmlns:a16="http://schemas.microsoft.com/office/drawing/2014/main" id="{6D3FE1FC-FEB8-484E-9D22-8D677151DB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81135"/>
              </p:ext>
            </p:extLst>
          </p:nvPr>
        </p:nvGraphicFramePr>
        <p:xfrm>
          <a:off x="767577" y="2010282"/>
          <a:ext cx="2836820" cy="1075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9" name="Equation" r:id="rId18" imgW="1206360" imgH="457200" progId="Equation.DSMT4">
                  <p:embed/>
                </p:oleObj>
              </mc:Choice>
              <mc:Fallback>
                <p:oleObj name="Equation" r:id="rId18" imgW="1206360" imgH="457200" progId="Equation.DSMT4">
                  <p:embed/>
                  <p:pic>
                    <p:nvPicPr>
                      <p:cNvPr id="7" name="Object 19">
                        <a:extLst>
                          <a:ext uri="{FF2B5EF4-FFF2-40B4-BE49-F238E27FC236}">
                            <a16:creationId xmlns:a16="http://schemas.microsoft.com/office/drawing/2014/main" id="{21087A23-7E33-486A-B987-D7A552507D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577" y="2010282"/>
                        <a:ext cx="2836820" cy="1075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9">
            <a:extLst>
              <a:ext uri="{FF2B5EF4-FFF2-40B4-BE49-F238E27FC236}">
                <a16:creationId xmlns:a16="http://schemas.microsoft.com/office/drawing/2014/main" id="{0698F62A-C0B7-4BA4-8403-1A86796E18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974256"/>
              </p:ext>
            </p:extLst>
          </p:nvPr>
        </p:nvGraphicFramePr>
        <p:xfrm>
          <a:off x="4437688" y="1930973"/>
          <a:ext cx="3349715" cy="125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0" name="Equation" r:id="rId20" imgW="1218960" imgH="457200" progId="Equation.DSMT4">
                  <p:embed/>
                </p:oleObj>
              </mc:Choice>
              <mc:Fallback>
                <p:oleObj name="Equation" r:id="rId20" imgW="1218960" imgH="457200" progId="Equation.DSMT4">
                  <p:embed/>
                  <p:pic>
                    <p:nvPicPr>
                      <p:cNvPr id="8" name="Object 19">
                        <a:extLst>
                          <a:ext uri="{FF2B5EF4-FFF2-40B4-BE49-F238E27FC236}">
                            <a16:creationId xmlns:a16="http://schemas.microsoft.com/office/drawing/2014/main" id="{CB03CB1A-10C0-4B16-974A-16573271A5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688" y="1930973"/>
                        <a:ext cx="3349715" cy="125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9">
            <a:extLst>
              <a:ext uri="{FF2B5EF4-FFF2-40B4-BE49-F238E27FC236}">
                <a16:creationId xmlns:a16="http://schemas.microsoft.com/office/drawing/2014/main" id="{95A0B082-303D-49A4-AC3D-05E5E1D0A7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297075"/>
              </p:ext>
            </p:extLst>
          </p:nvPr>
        </p:nvGraphicFramePr>
        <p:xfrm>
          <a:off x="8782578" y="2010282"/>
          <a:ext cx="2923198" cy="1075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1" name="Equation" r:id="rId22" imgW="1244520" imgH="457200" progId="Equation.DSMT4">
                  <p:embed/>
                </p:oleObj>
              </mc:Choice>
              <mc:Fallback>
                <p:oleObj name="Equation" r:id="rId22" imgW="1244520" imgH="457200" progId="Equation.DSMT4">
                  <p:embed/>
                  <p:pic>
                    <p:nvPicPr>
                      <p:cNvPr id="9" name="Object 19">
                        <a:extLst>
                          <a:ext uri="{FF2B5EF4-FFF2-40B4-BE49-F238E27FC236}">
                            <a16:creationId xmlns:a16="http://schemas.microsoft.com/office/drawing/2014/main" id="{9ADA6F5E-B6E9-46C6-A95D-4D16AD7713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2578" y="2010282"/>
                        <a:ext cx="2923198" cy="1075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E62635C2-5EB4-4E62-B20B-7BCAC445B0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723766"/>
              </p:ext>
            </p:extLst>
          </p:nvPr>
        </p:nvGraphicFramePr>
        <p:xfrm>
          <a:off x="1184992" y="3145283"/>
          <a:ext cx="26638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2" name="Equation" r:id="rId24" imgW="1130040" imgH="228600" progId="Equation.DSMT4">
                  <p:embed/>
                </p:oleObj>
              </mc:Choice>
              <mc:Fallback>
                <p:oleObj name="Equation" r:id="rId24" imgW="1130040" imgH="2286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2DE9B2A3-A702-4768-A976-10420C2E9E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992" y="3145283"/>
                        <a:ext cx="2663825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12258602-C214-4AB9-9A64-01E6524983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303171"/>
              </p:ext>
            </p:extLst>
          </p:nvPr>
        </p:nvGraphicFramePr>
        <p:xfrm>
          <a:off x="4819404" y="3279972"/>
          <a:ext cx="22145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3" name="Equation" r:id="rId26" imgW="939600" imgH="228600" progId="Equation.DSMT4">
                  <p:embed/>
                </p:oleObj>
              </mc:Choice>
              <mc:Fallback>
                <p:oleObj name="Equation" r:id="rId26" imgW="939600" imgH="2286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42A9FAD1-86F7-4C1E-B08B-5E2ADE1A6B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404" y="3279972"/>
                        <a:ext cx="2214562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A82BB95D-9868-4D57-A444-A78C909437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551999"/>
              </p:ext>
            </p:extLst>
          </p:nvPr>
        </p:nvGraphicFramePr>
        <p:xfrm>
          <a:off x="926854" y="3794484"/>
          <a:ext cx="38925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4" name="Equation" r:id="rId28" imgW="1650960" imgH="330120" progId="Equation.DSMT4">
                  <p:embed/>
                </p:oleObj>
              </mc:Choice>
              <mc:Fallback>
                <p:oleObj name="Equation" r:id="rId28" imgW="1650960" imgH="33012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4F417521-BE75-4689-BC71-5DDE8AA1BE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854" y="3794484"/>
                        <a:ext cx="3892550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D9E88620-E201-4E12-BF6C-7844A23F19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418051"/>
              </p:ext>
            </p:extLst>
          </p:nvPr>
        </p:nvGraphicFramePr>
        <p:xfrm>
          <a:off x="7754489" y="3160116"/>
          <a:ext cx="3951287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5" name="Equation" r:id="rId30" imgW="1676160" imgH="330120" progId="Equation.DSMT4">
                  <p:embed/>
                </p:oleObj>
              </mc:Choice>
              <mc:Fallback>
                <p:oleObj name="Equation" r:id="rId30" imgW="1676160" imgH="33012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993DB5AE-0ED4-473C-AF15-65D3BED9B5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4489" y="3160116"/>
                        <a:ext cx="3951287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34B01975-15B6-4678-9933-5DF4EA495D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748566"/>
              </p:ext>
            </p:extLst>
          </p:nvPr>
        </p:nvGraphicFramePr>
        <p:xfrm>
          <a:off x="5954062" y="3853685"/>
          <a:ext cx="398145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6" name="Equation" r:id="rId32" imgW="1688760" imgH="330120" progId="Equation.DSMT4">
                  <p:embed/>
                </p:oleObj>
              </mc:Choice>
              <mc:Fallback>
                <p:oleObj name="Equation" r:id="rId32" imgW="1688760" imgH="33012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85D237E-846E-4AD3-9269-85D0FFDECF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4062" y="3853685"/>
                        <a:ext cx="3981450" cy="779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9">
            <a:extLst>
              <a:ext uri="{FF2B5EF4-FFF2-40B4-BE49-F238E27FC236}">
                <a16:creationId xmlns:a16="http://schemas.microsoft.com/office/drawing/2014/main" id="{CDE63BB6-0C23-47BB-AB0F-861AFD0242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300939"/>
              </p:ext>
            </p:extLst>
          </p:nvPr>
        </p:nvGraphicFramePr>
        <p:xfrm>
          <a:off x="663575" y="5662613"/>
          <a:ext cx="6716713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7" name="Equation" r:id="rId34" imgW="2857320" imgH="457200" progId="Equation.DSMT4">
                  <p:embed/>
                </p:oleObj>
              </mc:Choice>
              <mc:Fallback>
                <p:oleObj name="Equation" r:id="rId34" imgW="2857320" imgH="457200" progId="Equation.DSMT4">
                  <p:embed/>
                  <p:pic>
                    <p:nvPicPr>
                      <p:cNvPr id="6" name="Object 19">
                        <a:extLst>
                          <a:ext uri="{FF2B5EF4-FFF2-40B4-BE49-F238E27FC236}">
                            <a16:creationId xmlns:a16="http://schemas.microsoft.com/office/drawing/2014/main" id="{3C55037E-B051-40A0-9E1E-CFAD8C9FC0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5662613"/>
                        <a:ext cx="6716713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96AC3DEB-EF1F-4E22-95A8-EBC2B86BD1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743101"/>
              </p:ext>
            </p:extLst>
          </p:nvPr>
        </p:nvGraphicFramePr>
        <p:xfrm>
          <a:off x="8028965" y="338475"/>
          <a:ext cx="3983037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8" name="Equation" r:id="rId36" imgW="1688760" imgH="330120" progId="Equation.DSMT4">
                  <p:embed/>
                </p:oleObj>
              </mc:Choice>
              <mc:Fallback>
                <p:oleObj name="Equation" r:id="rId36" imgW="1688760" imgH="33012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E4B3FBBA-494D-4EFD-9303-CC35EB0C64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8965" y="338475"/>
                        <a:ext cx="3983037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15E1A12B-4B44-415F-B1D6-F611D0443F6F}"/>
              </a:ext>
            </a:extLst>
          </p:cNvPr>
          <p:cNvSpPr/>
          <p:nvPr/>
        </p:nvSpPr>
        <p:spPr>
          <a:xfrm>
            <a:off x="455574" y="20535"/>
            <a:ext cx="39709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氨分子的双态模型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35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D9E93BF-D41D-4602-83A0-FDEC04D3BF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470500"/>
              </p:ext>
            </p:extLst>
          </p:nvPr>
        </p:nvGraphicFramePr>
        <p:xfrm>
          <a:off x="2070100" y="904396"/>
          <a:ext cx="300672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04" name="Equation" r:id="rId3" imgW="1066680" imgH="419040" progId="Equation.DSMT4">
                  <p:embed/>
                </p:oleObj>
              </mc:Choice>
              <mc:Fallback>
                <p:oleObj name="Equation" r:id="rId3" imgW="1066680" imgH="4190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3278085-D59E-4287-8720-7C75B69E73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904396"/>
                        <a:ext cx="3006725" cy="1177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AE4F198A-3F9C-4B89-9771-B46D271294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064399"/>
              </p:ext>
            </p:extLst>
          </p:nvPr>
        </p:nvGraphicFramePr>
        <p:xfrm>
          <a:off x="6335531" y="936095"/>
          <a:ext cx="3043237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05" name="Equation" r:id="rId5" imgW="1079280" imgH="419040" progId="Equation.DSMT4">
                  <p:embed/>
                </p:oleObj>
              </mc:Choice>
              <mc:Fallback>
                <p:oleObj name="Equation" r:id="rId5" imgW="1079280" imgH="4190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E9E6DF3E-8B8B-484B-A7A9-E0409627B5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5531" y="936095"/>
                        <a:ext cx="3043237" cy="1177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7BC1C856-7E83-46E7-95CF-0383B0B8BB1A}"/>
              </a:ext>
            </a:extLst>
          </p:cNvPr>
          <p:cNvSpPr/>
          <p:nvPr/>
        </p:nvSpPr>
        <p:spPr>
          <a:xfrm>
            <a:off x="566712" y="418740"/>
            <a:ext cx="73780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和       为另一组</a:t>
            </a:r>
            <a:r>
              <a:rPr lang="zh-CN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函数，计算矩阵元</a:t>
            </a:r>
            <a:endParaRPr lang="zh-CN" altLang="en-US" sz="2800" b="1" dirty="0">
              <a:solidFill>
                <a:srgbClr val="E628C2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B99B6077-676C-4FE3-AB95-E3921C9733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025916"/>
              </p:ext>
            </p:extLst>
          </p:nvPr>
        </p:nvGraphicFramePr>
        <p:xfrm>
          <a:off x="1720850" y="373492"/>
          <a:ext cx="46513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06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C8381A4D-7952-4F81-B883-4369D5EA24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373492"/>
                        <a:ext cx="465137" cy="642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FE9E610E-441E-4F41-922E-8E4FABEC86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623383"/>
              </p:ext>
            </p:extLst>
          </p:nvPr>
        </p:nvGraphicFramePr>
        <p:xfrm>
          <a:off x="2581310" y="338475"/>
          <a:ext cx="468060" cy="64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07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3FE37049-F8AA-4E4D-B6D5-FE99B48693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310" y="338475"/>
                        <a:ext cx="468060" cy="6461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5D192236-7765-4D0E-A089-F28FB098CE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612279"/>
              </p:ext>
            </p:extLst>
          </p:nvPr>
        </p:nvGraphicFramePr>
        <p:xfrm>
          <a:off x="4183063" y="4727575"/>
          <a:ext cx="5478462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08" name="Equation" r:id="rId11" imgW="2323800" imgH="419040" progId="Equation.DSMT4">
                  <p:embed/>
                </p:oleObj>
              </mc:Choice>
              <mc:Fallback>
                <p:oleObj name="Equation" r:id="rId11" imgW="2323800" imgH="4190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82E3694A-2954-42AF-B2A0-140D721991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3063" y="4727575"/>
                        <a:ext cx="5478462" cy="989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B731DEE8-15BC-4521-BEEC-6C58B8ED0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743974"/>
              </p:ext>
            </p:extLst>
          </p:nvPr>
        </p:nvGraphicFramePr>
        <p:xfrm>
          <a:off x="7536785" y="5921905"/>
          <a:ext cx="5699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09" name="Equation" r:id="rId13" imgW="241200" imgH="177480" progId="Equation.DSMT4">
                  <p:embed/>
                </p:oleObj>
              </mc:Choice>
              <mc:Fallback>
                <p:oleObj name="Equation" r:id="rId13" imgW="241200" imgH="17748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A0B4F83A-CE7A-4C80-9FCF-E3D94489A7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6785" y="5921905"/>
                        <a:ext cx="569913" cy="41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9">
            <a:extLst>
              <a:ext uri="{FF2B5EF4-FFF2-40B4-BE49-F238E27FC236}">
                <a16:creationId xmlns:a16="http://schemas.microsoft.com/office/drawing/2014/main" id="{5B7E7B97-6F46-4CFE-873D-2793290ED9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967503"/>
              </p:ext>
            </p:extLst>
          </p:nvPr>
        </p:nvGraphicFramePr>
        <p:xfrm>
          <a:off x="767577" y="2010282"/>
          <a:ext cx="2836820" cy="1075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10" name="Equation" r:id="rId15" imgW="1206360" imgH="457200" progId="Equation.DSMT4">
                  <p:embed/>
                </p:oleObj>
              </mc:Choice>
              <mc:Fallback>
                <p:oleObj name="Equation" r:id="rId15" imgW="1206360" imgH="457200" progId="Equation.DSMT4">
                  <p:embed/>
                  <p:pic>
                    <p:nvPicPr>
                      <p:cNvPr id="16" name="Object 19">
                        <a:extLst>
                          <a:ext uri="{FF2B5EF4-FFF2-40B4-BE49-F238E27FC236}">
                            <a16:creationId xmlns:a16="http://schemas.microsoft.com/office/drawing/2014/main" id="{6D3FE1FC-FEB8-484E-9D22-8D677151DB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577" y="2010282"/>
                        <a:ext cx="2836820" cy="1075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9">
            <a:extLst>
              <a:ext uri="{FF2B5EF4-FFF2-40B4-BE49-F238E27FC236}">
                <a16:creationId xmlns:a16="http://schemas.microsoft.com/office/drawing/2014/main" id="{D6DD9CDB-A3E4-4381-8291-6C30406E80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833401"/>
              </p:ext>
            </p:extLst>
          </p:nvPr>
        </p:nvGraphicFramePr>
        <p:xfrm>
          <a:off x="4437688" y="1930973"/>
          <a:ext cx="3349715" cy="125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11" name="Equation" r:id="rId17" imgW="1218960" imgH="457200" progId="Equation.DSMT4">
                  <p:embed/>
                </p:oleObj>
              </mc:Choice>
              <mc:Fallback>
                <p:oleObj name="Equation" r:id="rId17" imgW="1218960" imgH="457200" progId="Equation.DSMT4">
                  <p:embed/>
                  <p:pic>
                    <p:nvPicPr>
                      <p:cNvPr id="17" name="Object 19">
                        <a:extLst>
                          <a:ext uri="{FF2B5EF4-FFF2-40B4-BE49-F238E27FC236}">
                            <a16:creationId xmlns:a16="http://schemas.microsoft.com/office/drawing/2014/main" id="{0698F62A-C0B7-4BA4-8403-1A86796E18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688" y="1930973"/>
                        <a:ext cx="3349715" cy="125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9">
            <a:extLst>
              <a:ext uri="{FF2B5EF4-FFF2-40B4-BE49-F238E27FC236}">
                <a16:creationId xmlns:a16="http://schemas.microsoft.com/office/drawing/2014/main" id="{7168FCF4-1F7F-4942-A472-F4CB132358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234925"/>
              </p:ext>
            </p:extLst>
          </p:nvPr>
        </p:nvGraphicFramePr>
        <p:xfrm>
          <a:off x="8782578" y="2010282"/>
          <a:ext cx="2923198" cy="1075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12" name="Equation" r:id="rId19" imgW="1244520" imgH="457200" progId="Equation.DSMT4">
                  <p:embed/>
                </p:oleObj>
              </mc:Choice>
              <mc:Fallback>
                <p:oleObj name="Equation" r:id="rId19" imgW="1244520" imgH="457200" progId="Equation.DSMT4">
                  <p:embed/>
                  <p:pic>
                    <p:nvPicPr>
                      <p:cNvPr id="18" name="Object 19">
                        <a:extLst>
                          <a:ext uri="{FF2B5EF4-FFF2-40B4-BE49-F238E27FC236}">
                            <a16:creationId xmlns:a16="http://schemas.microsoft.com/office/drawing/2014/main" id="{95A0B082-303D-49A4-AC3D-05E5E1D0A7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2578" y="2010282"/>
                        <a:ext cx="2923198" cy="1075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09257824-B164-43AC-963F-7DADD6E436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071529"/>
              </p:ext>
            </p:extLst>
          </p:nvPr>
        </p:nvGraphicFramePr>
        <p:xfrm>
          <a:off x="1184992" y="3145283"/>
          <a:ext cx="26638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13" name="Equation" r:id="rId21" imgW="1130040" imgH="228600" progId="Equation.DSMT4">
                  <p:embed/>
                </p:oleObj>
              </mc:Choice>
              <mc:Fallback>
                <p:oleObj name="Equation" r:id="rId21" imgW="1130040" imgH="2286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E62635C2-5EB4-4E62-B20B-7BCAC445B0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992" y="3145283"/>
                        <a:ext cx="2663825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C9BE627E-4B5B-4CF8-BC81-25E8122B45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244453"/>
              </p:ext>
            </p:extLst>
          </p:nvPr>
        </p:nvGraphicFramePr>
        <p:xfrm>
          <a:off x="4819404" y="3279972"/>
          <a:ext cx="22145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14" name="Equation" r:id="rId23" imgW="939600" imgH="228600" progId="Equation.DSMT4">
                  <p:embed/>
                </p:oleObj>
              </mc:Choice>
              <mc:Fallback>
                <p:oleObj name="Equation" r:id="rId23" imgW="939600" imgH="2286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12258602-C214-4AB9-9A64-01E6524983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404" y="3279972"/>
                        <a:ext cx="2214562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7FB19165-4F21-4815-BC69-615250EC68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278990"/>
              </p:ext>
            </p:extLst>
          </p:nvPr>
        </p:nvGraphicFramePr>
        <p:xfrm>
          <a:off x="926854" y="3794484"/>
          <a:ext cx="38925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15" name="Equation" r:id="rId25" imgW="1650960" imgH="330120" progId="Equation.DSMT4">
                  <p:embed/>
                </p:oleObj>
              </mc:Choice>
              <mc:Fallback>
                <p:oleObj name="Equation" r:id="rId25" imgW="1650960" imgH="33012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A82BB95D-9868-4D57-A444-A78C909437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854" y="3794484"/>
                        <a:ext cx="3892550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358E33C6-B318-44B4-B673-21C012F9FA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356598"/>
              </p:ext>
            </p:extLst>
          </p:nvPr>
        </p:nvGraphicFramePr>
        <p:xfrm>
          <a:off x="7754489" y="3160116"/>
          <a:ext cx="3951287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16" name="Equation" r:id="rId27" imgW="1676160" imgH="330120" progId="Equation.DSMT4">
                  <p:embed/>
                </p:oleObj>
              </mc:Choice>
              <mc:Fallback>
                <p:oleObj name="Equation" r:id="rId27" imgW="1676160" imgH="33012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D9E88620-E201-4E12-BF6C-7844A23F19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4489" y="3160116"/>
                        <a:ext cx="3951287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C49780E4-950D-433C-9D96-E934C5024E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367327"/>
              </p:ext>
            </p:extLst>
          </p:nvPr>
        </p:nvGraphicFramePr>
        <p:xfrm>
          <a:off x="5954062" y="3853685"/>
          <a:ext cx="398145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17" name="Equation" r:id="rId29" imgW="1688760" imgH="330120" progId="Equation.DSMT4">
                  <p:embed/>
                </p:oleObj>
              </mc:Choice>
              <mc:Fallback>
                <p:oleObj name="Equation" r:id="rId29" imgW="1688760" imgH="33012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34B01975-15B6-4678-9933-5DF4EA495D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4062" y="3853685"/>
                        <a:ext cx="3981450" cy="779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9">
            <a:extLst>
              <a:ext uri="{FF2B5EF4-FFF2-40B4-BE49-F238E27FC236}">
                <a16:creationId xmlns:a16="http://schemas.microsoft.com/office/drawing/2014/main" id="{038E528F-F6F7-4375-84CC-9325088032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449259"/>
              </p:ext>
            </p:extLst>
          </p:nvPr>
        </p:nvGraphicFramePr>
        <p:xfrm>
          <a:off x="679450" y="5662613"/>
          <a:ext cx="6684963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18" name="Equation" r:id="rId31" imgW="2844720" imgH="457200" progId="Equation.DSMT4">
                  <p:embed/>
                </p:oleObj>
              </mc:Choice>
              <mc:Fallback>
                <p:oleObj name="Equation" r:id="rId31" imgW="2844720" imgH="457200" progId="Equation.DSMT4">
                  <p:embed/>
                  <p:pic>
                    <p:nvPicPr>
                      <p:cNvPr id="25" name="Object 19">
                        <a:extLst>
                          <a:ext uri="{FF2B5EF4-FFF2-40B4-BE49-F238E27FC236}">
                            <a16:creationId xmlns:a16="http://schemas.microsoft.com/office/drawing/2014/main" id="{CDE63BB6-0C23-47BB-AB0F-861AFD0242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5662613"/>
                        <a:ext cx="6684963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31B3E16E-A06E-4AC3-9B23-388E3696E9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274936"/>
              </p:ext>
            </p:extLst>
          </p:nvPr>
        </p:nvGraphicFramePr>
        <p:xfrm>
          <a:off x="7821742" y="242527"/>
          <a:ext cx="404177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19" name="Equation" r:id="rId33" imgW="1714320" imgH="330120" progId="Equation.DSMT4">
                  <p:embed/>
                </p:oleObj>
              </mc:Choice>
              <mc:Fallback>
                <p:oleObj name="Equation" r:id="rId33" imgW="1714320" imgH="33012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224D194-F38E-4596-BE15-5754A14F10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1742" y="242527"/>
                        <a:ext cx="4041775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990C0250-E7E4-4A40-A3AA-D80064BD35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112820"/>
              </p:ext>
            </p:extLst>
          </p:nvPr>
        </p:nvGraphicFramePr>
        <p:xfrm>
          <a:off x="0" y="4832349"/>
          <a:ext cx="404177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20" name="Equation" r:id="rId35" imgW="1714320" imgH="330120" progId="Equation.DSMT4">
                  <p:embed/>
                </p:oleObj>
              </mc:Choice>
              <mc:Fallback>
                <p:oleObj name="Equation" r:id="rId35" imgW="1714320" imgH="33012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224D194-F38E-4596-BE15-5754A14F10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832349"/>
                        <a:ext cx="4041775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FE32AE94-7466-4ADB-B038-7CD83B132B6E}"/>
              </a:ext>
            </a:extLst>
          </p:cNvPr>
          <p:cNvSpPr/>
          <p:nvPr/>
        </p:nvSpPr>
        <p:spPr>
          <a:xfrm>
            <a:off x="455574" y="20535"/>
            <a:ext cx="39709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氨分子的双态模型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76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3B8DBE1-9CEE-4C89-9AE1-E59794B715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65873"/>
              </p:ext>
            </p:extLst>
          </p:nvPr>
        </p:nvGraphicFramePr>
        <p:xfrm>
          <a:off x="2070100" y="904396"/>
          <a:ext cx="300672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27" name="Equation" r:id="rId3" imgW="1066680" imgH="419040" progId="Equation.DSMT4">
                  <p:embed/>
                </p:oleObj>
              </mc:Choice>
              <mc:Fallback>
                <p:oleObj name="Equation" r:id="rId3" imgW="1066680" imgH="41904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DD9E93BF-D41D-4602-83A0-FDEC04D3BF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904396"/>
                        <a:ext cx="3006725" cy="1177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F461EDA-5764-4F7E-B34B-B3086F4101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953631"/>
              </p:ext>
            </p:extLst>
          </p:nvPr>
        </p:nvGraphicFramePr>
        <p:xfrm>
          <a:off x="6335531" y="936095"/>
          <a:ext cx="3043237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28" name="Equation" r:id="rId5" imgW="1079280" imgH="419040" progId="Equation.DSMT4">
                  <p:embed/>
                </p:oleObj>
              </mc:Choice>
              <mc:Fallback>
                <p:oleObj name="Equation" r:id="rId5" imgW="1079280" imgH="41904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AE4F198A-3F9C-4B89-9771-B46D271294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5531" y="936095"/>
                        <a:ext cx="3043237" cy="1177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1AB9184E-410A-44B4-A034-13AF5B9FF3F9}"/>
              </a:ext>
            </a:extLst>
          </p:cNvPr>
          <p:cNvSpPr/>
          <p:nvPr/>
        </p:nvSpPr>
        <p:spPr>
          <a:xfrm>
            <a:off x="566712" y="418740"/>
            <a:ext cx="73780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和       为</a:t>
            </a:r>
            <a:r>
              <a:rPr lang="zh-CN" altLang="en-US" sz="2800" b="1" dirty="0">
                <a:solidFill>
                  <a:srgbClr val="3333FF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新</a:t>
            </a:r>
            <a:r>
              <a:rPr lang="zh-CN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函数，计算矩阵元</a:t>
            </a:r>
            <a:endParaRPr lang="zh-CN" altLang="en-US" sz="2800" b="1" dirty="0">
              <a:solidFill>
                <a:srgbClr val="E628C2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A3969BB-22F8-432A-AE25-3257C87F0E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49271"/>
              </p:ext>
            </p:extLst>
          </p:nvPr>
        </p:nvGraphicFramePr>
        <p:xfrm>
          <a:off x="1720850" y="373492"/>
          <a:ext cx="46513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29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B99B6077-676C-4FE3-AB95-E3921C9733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373492"/>
                        <a:ext cx="465137" cy="642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1F1C2DA-B920-4931-98B5-612DA85F68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11157"/>
              </p:ext>
            </p:extLst>
          </p:nvPr>
        </p:nvGraphicFramePr>
        <p:xfrm>
          <a:off x="2581310" y="338475"/>
          <a:ext cx="468060" cy="64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30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FE9E610E-441E-4F41-922E-8E4FABEC86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310" y="338475"/>
                        <a:ext cx="468060" cy="6461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E90A41B-BBCF-4B92-B4CC-90C5185AA4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576980"/>
              </p:ext>
            </p:extLst>
          </p:nvPr>
        </p:nvGraphicFramePr>
        <p:xfrm>
          <a:off x="4183063" y="4727575"/>
          <a:ext cx="5478462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31" name="Equation" r:id="rId11" imgW="2323800" imgH="419040" progId="Equation.DSMT4">
                  <p:embed/>
                </p:oleObj>
              </mc:Choice>
              <mc:Fallback>
                <p:oleObj name="Equation" r:id="rId11" imgW="2323800" imgH="41904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5D192236-7765-4D0E-A089-F28FB098CE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3063" y="4727575"/>
                        <a:ext cx="5478462" cy="989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9">
            <a:extLst>
              <a:ext uri="{FF2B5EF4-FFF2-40B4-BE49-F238E27FC236}">
                <a16:creationId xmlns:a16="http://schemas.microsoft.com/office/drawing/2014/main" id="{C37C902F-1E15-46C9-8342-4E37891C02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76457"/>
              </p:ext>
            </p:extLst>
          </p:nvPr>
        </p:nvGraphicFramePr>
        <p:xfrm>
          <a:off x="767577" y="2010282"/>
          <a:ext cx="2836820" cy="1075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32" name="Equation" r:id="rId13" imgW="1206360" imgH="457200" progId="Equation.DSMT4">
                  <p:embed/>
                </p:oleObj>
              </mc:Choice>
              <mc:Fallback>
                <p:oleObj name="Equation" r:id="rId13" imgW="1206360" imgH="457200" progId="Equation.DSMT4">
                  <p:embed/>
                  <p:pic>
                    <p:nvPicPr>
                      <p:cNvPr id="27" name="Object 19">
                        <a:extLst>
                          <a:ext uri="{FF2B5EF4-FFF2-40B4-BE49-F238E27FC236}">
                            <a16:creationId xmlns:a16="http://schemas.microsoft.com/office/drawing/2014/main" id="{5B7E7B97-6F46-4CFE-873D-2793290ED9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577" y="2010282"/>
                        <a:ext cx="2836820" cy="1075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9">
            <a:extLst>
              <a:ext uri="{FF2B5EF4-FFF2-40B4-BE49-F238E27FC236}">
                <a16:creationId xmlns:a16="http://schemas.microsoft.com/office/drawing/2014/main" id="{1070CE2B-8413-4171-9681-A762313F9F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754816"/>
              </p:ext>
            </p:extLst>
          </p:nvPr>
        </p:nvGraphicFramePr>
        <p:xfrm>
          <a:off x="4437688" y="1930973"/>
          <a:ext cx="3349715" cy="125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33" name="Equation" r:id="rId15" imgW="1218960" imgH="457200" progId="Equation.DSMT4">
                  <p:embed/>
                </p:oleObj>
              </mc:Choice>
              <mc:Fallback>
                <p:oleObj name="Equation" r:id="rId15" imgW="1218960" imgH="457200" progId="Equation.DSMT4">
                  <p:embed/>
                  <p:pic>
                    <p:nvPicPr>
                      <p:cNvPr id="28" name="Object 19">
                        <a:extLst>
                          <a:ext uri="{FF2B5EF4-FFF2-40B4-BE49-F238E27FC236}">
                            <a16:creationId xmlns:a16="http://schemas.microsoft.com/office/drawing/2014/main" id="{D6DD9CDB-A3E4-4381-8291-6C30406E80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688" y="1930973"/>
                        <a:ext cx="3349715" cy="125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9">
            <a:extLst>
              <a:ext uri="{FF2B5EF4-FFF2-40B4-BE49-F238E27FC236}">
                <a16:creationId xmlns:a16="http://schemas.microsoft.com/office/drawing/2014/main" id="{ED49100F-56FB-4DCA-9CF3-E212ABB93E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153506"/>
              </p:ext>
            </p:extLst>
          </p:nvPr>
        </p:nvGraphicFramePr>
        <p:xfrm>
          <a:off x="8782578" y="2010282"/>
          <a:ext cx="2923198" cy="1075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34" name="Equation" r:id="rId17" imgW="1244520" imgH="457200" progId="Equation.DSMT4">
                  <p:embed/>
                </p:oleObj>
              </mc:Choice>
              <mc:Fallback>
                <p:oleObj name="Equation" r:id="rId17" imgW="1244520" imgH="457200" progId="Equation.DSMT4">
                  <p:embed/>
                  <p:pic>
                    <p:nvPicPr>
                      <p:cNvPr id="29" name="Object 19">
                        <a:extLst>
                          <a:ext uri="{FF2B5EF4-FFF2-40B4-BE49-F238E27FC236}">
                            <a16:creationId xmlns:a16="http://schemas.microsoft.com/office/drawing/2014/main" id="{7168FCF4-1F7F-4942-A472-F4CB132358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2578" y="2010282"/>
                        <a:ext cx="2923198" cy="1075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575F56C7-A753-4044-A60F-0B2DCE3D47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785724"/>
              </p:ext>
            </p:extLst>
          </p:nvPr>
        </p:nvGraphicFramePr>
        <p:xfrm>
          <a:off x="1184992" y="3145283"/>
          <a:ext cx="26638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35" name="Equation" r:id="rId19" imgW="1130040" imgH="228600" progId="Equation.DSMT4">
                  <p:embed/>
                </p:oleObj>
              </mc:Choice>
              <mc:Fallback>
                <p:oleObj name="Equation" r:id="rId19" imgW="1130040" imgH="2286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09257824-B164-43AC-963F-7DADD6E436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992" y="3145283"/>
                        <a:ext cx="2663825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D66CE1D3-0D95-4004-ACA1-69CFC7936E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786195"/>
              </p:ext>
            </p:extLst>
          </p:nvPr>
        </p:nvGraphicFramePr>
        <p:xfrm>
          <a:off x="4819404" y="3279972"/>
          <a:ext cx="22145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36" name="Equation" r:id="rId21" imgW="939600" imgH="228600" progId="Equation.DSMT4">
                  <p:embed/>
                </p:oleObj>
              </mc:Choice>
              <mc:Fallback>
                <p:oleObj name="Equation" r:id="rId21" imgW="939600" imgH="22860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C9BE627E-4B5B-4CF8-BC81-25E8122B45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404" y="3279972"/>
                        <a:ext cx="2214562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965673B9-30B2-4158-8B1D-672E341BBF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597155"/>
              </p:ext>
            </p:extLst>
          </p:nvPr>
        </p:nvGraphicFramePr>
        <p:xfrm>
          <a:off x="926854" y="3794484"/>
          <a:ext cx="38925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37" name="Equation" r:id="rId23" imgW="1650960" imgH="330120" progId="Equation.DSMT4">
                  <p:embed/>
                </p:oleObj>
              </mc:Choice>
              <mc:Fallback>
                <p:oleObj name="Equation" r:id="rId23" imgW="1650960" imgH="33012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7FB19165-4F21-4815-BC69-615250EC68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854" y="3794484"/>
                        <a:ext cx="3892550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EACDDB05-E58F-4D2C-B9A7-FED56CD6D9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476237"/>
              </p:ext>
            </p:extLst>
          </p:nvPr>
        </p:nvGraphicFramePr>
        <p:xfrm>
          <a:off x="7754489" y="3160116"/>
          <a:ext cx="3951287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38" name="Equation" r:id="rId25" imgW="1676160" imgH="330120" progId="Equation.DSMT4">
                  <p:embed/>
                </p:oleObj>
              </mc:Choice>
              <mc:Fallback>
                <p:oleObj name="Equation" r:id="rId25" imgW="1676160" imgH="33012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358E33C6-B318-44B4-B673-21C012F9FA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4489" y="3160116"/>
                        <a:ext cx="3951287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C5C1CF8E-CD27-4546-B0BE-8EF7C7FBFF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4493"/>
              </p:ext>
            </p:extLst>
          </p:nvPr>
        </p:nvGraphicFramePr>
        <p:xfrm>
          <a:off x="5954062" y="3853685"/>
          <a:ext cx="398145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39" name="Equation" r:id="rId27" imgW="1688760" imgH="330120" progId="Equation.DSMT4">
                  <p:embed/>
                </p:oleObj>
              </mc:Choice>
              <mc:Fallback>
                <p:oleObj name="Equation" r:id="rId27" imgW="1688760" imgH="33012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C49780E4-950D-433C-9D96-E934C5024E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4062" y="3853685"/>
                        <a:ext cx="3981450" cy="779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9">
            <a:extLst>
              <a:ext uri="{FF2B5EF4-FFF2-40B4-BE49-F238E27FC236}">
                <a16:creationId xmlns:a16="http://schemas.microsoft.com/office/drawing/2014/main" id="{7DD9C9E7-8E5A-4595-AC40-ADA2786934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164338"/>
              </p:ext>
            </p:extLst>
          </p:nvPr>
        </p:nvGraphicFramePr>
        <p:xfrm>
          <a:off x="679450" y="5662613"/>
          <a:ext cx="6684963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40" name="Equation" r:id="rId29" imgW="2844720" imgH="457200" progId="Equation.DSMT4">
                  <p:embed/>
                </p:oleObj>
              </mc:Choice>
              <mc:Fallback>
                <p:oleObj name="Equation" r:id="rId29" imgW="2844720" imgH="457200" progId="Equation.DSMT4">
                  <p:embed/>
                  <p:pic>
                    <p:nvPicPr>
                      <p:cNvPr id="35" name="Object 19">
                        <a:extLst>
                          <a:ext uri="{FF2B5EF4-FFF2-40B4-BE49-F238E27FC236}">
                            <a16:creationId xmlns:a16="http://schemas.microsoft.com/office/drawing/2014/main" id="{038E528F-F6F7-4375-84CC-9325088032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5662613"/>
                        <a:ext cx="6684963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B69C3976-24B5-4156-A64F-F35B906163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577890"/>
              </p:ext>
            </p:extLst>
          </p:nvPr>
        </p:nvGraphicFramePr>
        <p:xfrm>
          <a:off x="7899543" y="391202"/>
          <a:ext cx="4071938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41" name="Equation" r:id="rId31" imgW="1726920" imgH="330120" progId="Equation.DSMT4">
                  <p:embed/>
                </p:oleObj>
              </mc:Choice>
              <mc:Fallback>
                <p:oleObj name="Equation" r:id="rId31" imgW="1726920" imgH="33012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E92AFAC5-0B33-4CBC-A8DB-00CD124B76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543" y="391202"/>
                        <a:ext cx="4071938" cy="779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EBC099B7-3AE4-4D47-B759-513E5761CC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963685"/>
              </p:ext>
            </p:extLst>
          </p:nvPr>
        </p:nvGraphicFramePr>
        <p:xfrm>
          <a:off x="111125" y="4710900"/>
          <a:ext cx="4071938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42" name="Equation" r:id="rId33" imgW="1726920" imgH="330120" progId="Equation.DSMT4">
                  <p:embed/>
                </p:oleObj>
              </mc:Choice>
              <mc:Fallback>
                <p:oleObj name="Equation" r:id="rId33" imgW="1726920" imgH="33012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E92AFAC5-0B33-4CBC-A8DB-00CD124B76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" y="4710900"/>
                        <a:ext cx="4071938" cy="779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4111E39B-26DA-4459-8DEA-ED30DFCBBF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314843"/>
              </p:ext>
            </p:extLst>
          </p:nvPr>
        </p:nvGraphicFramePr>
        <p:xfrm>
          <a:off x="7464953" y="5921905"/>
          <a:ext cx="13176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43" name="Equation" r:id="rId34" imgW="558720" imgH="228600" progId="Equation.DSMT4">
                  <p:embed/>
                </p:oleObj>
              </mc:Choice>
              <mc:Fallback>
                <p:oleObj name="Equation" r:id="rId34" imgW="558720" imgH="2286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A0B4F83A-CE7A-4C80-9FCF-E3D94489A7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953" y="5921905"/>
                        <a:ext cx="1317625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60BC1E7D-408D-4A00-85D7-657C022E8216}"/>
              </a:ext>
            </a:extLst>
          </p:cNvPr>
          <p:cNvSpPr/>
          <p:nvPr/>
        </p:nvSpPr>
        <p:spPr>
          <a:xfrm>
            <a:off x="455574" y="20535"/>
            <a:ext cx="39709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氨分子的双态模型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29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11C324F-BCC4-49BE-BADD-E151B9CF38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662355"/>
              </p:ext>
            </p:extLst>
          </p:nvPr>
        </p:nvGraphicFramePr>
        <p:xfrm>
          <a:off x="794130" y="1676247"/>
          <a:ext cx="26638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96" name="Equation" r:id="rId3" imgW="1130040" imgH="228600" progId="Equation.DSMT4">
                  <p:embed/>
                </p:oleObj>
              </mc:Choice>
              <mc:Fallback>
                <p:oleObj name="Equation" r:id="rId3" imgW="1130040" imgH="2286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E62635C2-5EB4-4E62-B20B-7BCAC445B0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130" y="1676247"/>
                        <a:ext cx="2663825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817BD57-293F-45E0-99A6-41D7EFE784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524333"/>
              </p:ext>
            </p:extLst>
          </p:nvPr>
        </p:nvGraphicFramePr>
        <p:xfrm>
          <a:off x="5344059" y="1676247"/>
          <a:ext cx="22145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97" name="Equation" r:id="rId5" imgW="939600" imgH="228600" progId="Equation.DSMT4">
                  <p:embed/>
                </p:oleObj>
              </mc:Choice>
              <mc:Fallback>
                <p:oleObj name="Equation" r:id="rId5" imgW="939600" imgH="2286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12258602-C214-4AB9-9A64-01E6524983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4059" y="1676247"/>
                        <a:ext cx="2214562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9">
            <a:extLst>
              <a:ext uri="{FF2B5EF4-FFF2-40B4-BE49-F238E27FC236}">
                <a16:creationId xmlns:a16="http://schemas.microsoft.com/office/drawing/2014/main" id="{F9FA1DC2-EFE8-4112-ADD2-14F5B705B9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849098"/>
              </p:ext>
            </p:extLst>
          </p:nvPr>
        </p:nvGraphicFramePr>
        <p:xfrm>
          <a:off x="621135" y="350799"/>
          <a:ext cx="2836820" cy="1075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98" name="Equation" r:id="rId7" imgW="1206360" imgH="457200" progId="Equation.DSMT4">
                  <p:embed/>
                </p:oleObj>
              </mc:Choice>
              <mc:Fallback>
                <p:oleObj name="Equation" r:id="rId7" imgW="1206360" imgH="457200" progId="Equation.DSMT4">
                  <p:embed/>
                  <p:pic>
                    <p:nvPicPr>
                      <p:cNvPr id="7" name="Object 19">
                        <a:extLst>
                          <a:ext uri="{FF2B5EF4-FFF2-40B4-BE49-F238E27FC236}">
                            <a16:creationId xmlns:a16="http://schemas.microsoft.com/office/drawing/2014/main" id="{21087A23-7E33-486A-B987-D7A552507D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135" y="350799"/>
                        <a:ext cx="2836820" cy="1075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9">
            <a:extLst>
              <a:ext uri="{FF2B5EF4-FFF2-40B4-BE49-F238E27FC236}">
                <a16:creationId xmlns:a16="http://schemas.microsoft.com/office/drawing/2014/main" id="{C8F29D56-0BD1-4A5B-BA2A-11CA9C03D6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809580"/>
              </p:ext>
            </p:extLst>
          </p:nvPr>
        </p:nvGraphicFramePr>
        <p:xfrm>
          <a:off x="4321274" y="350799"/>
          <a:ext cx="3349715" cy="125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99" name="Equation" r:id="rId9" imgW="1218960" imgH="457200" progId="Equation.DSMT4">
                  <p:embed/>
                </p:oleObj>
              </mc:Choice>
              <mc:Fallback>
                <p:oleObj name="Equation" r:id="rId9" imgW="1218960" imgH="457200" progId="Equation.DSMT4">
                  <p:embed/>
                  <p:pic>
                    <p:nvPicPr>
                      <p:cNvPr id="8" name="Object 19">
                        <a:extLst>
                          <a:ext uri="{FF2B5EF4-FFF2-40B4-BE49-F238E27FC236}">
                            <a16:creationId xmlns:a16="http://schemas.microsoft.com/office/drawing/2014/main" id="{CB03CB1A-10C0-4B16-974A-16573271A5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1274" y="350799"/>
                        <a:ext cx="3349715" cy="125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9">
            <a:extLst>
              <a:ext uri="{FF2B5EF4-FFF2-40B4-BE49-F238E27FC236}">
                <a16:creationId xmlns:a16="http://schemas.microsoft.com/office/drawing/2014/main" id="{E84A1D5A-1682-4C37-BC4C-4969F4D336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978438"/>
              </p:ext>
            </p:extLst>
          </p:nvPr>
        </p:nvGraphicFramePr>
        <p:xfrm>
          <a:off x="8647667" y="142886"/>
          <a:ext cx="2923198" cy="1075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00" name="Equation" r:id="rId11" imgW="1244520" imgH="457200" progId="Equation.DSMT4">
                  <p:embed/>
                </p:oleObj>
              </mc:Choice>
              <mc:Fallback>
                <p:oleObj name="Equation" r:id="rId11" imgW="1244520" imgH="457200" progId="Equation.DSMT4">
                  <p:embed/>
                  <p:pic>
                    <p:nvPicPr>
                      <p:cNvPr id="9" name="Object 19">
                        <a:extLst>
                          <a:ext uri="{FF2B5EF4-FFF2-40B4-BE49-F238E27FC236}">
                            <a16:creationId xmlns:a16="http://schemas.microsoft.com/office/drawing/2014/main" id="{9ADA6F5E-B6E9-46C6-A95D-4D16AD7713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7667" y="142886"/>
                        <a:ext cx="2923198" cy="1075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1A8154C-EAFD-4051-95C4-54E188D84B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476486"/>
              </p:ext>
            </p:extLst>
          </p:nvPr>
        </p:nvGraphicFramePr>
        <p:xfrm>
          <a:off x="1425523" y="2373432"/>
          <a:ext cx="300672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01" name="Equation" r:id="rId13" imgW="1066680" imgH="419040" progId="Equation.DSMT4">
                  <p:embed/>
                </p:oleObj>
              </mc:Choice>
              <mc:Fallback>
                <p:oleObj name="Equation" r:id="rId13" imgW="1066680" imgH="4190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33B8DBE1-9CEE-4C89-9AE1-E59794B715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23" y="2373432"/>
                        <a:ext cx="3006725" cy="1177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69BE572C-B123-4622-B764-32DF5F5EAE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524667"/>
              </p:ext>
            </p:extLst>
          </p:nvPr>
        </p:nvGraphicFramePr>
        <p:xfrm>
          <a:off x="5690954" y="2405131"/>
          <a:ext cx="3043237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02" name="Equation" r:id="rId15" imgW="1079280" imgH="419040" progId="Equation.DSMT4">
                  <p:embed/>
                </p:oleObj>
              </mc:Choice>
              <mc:Fallback>
                <p:oleObj name="Equation" r:id="rId15" imgW="1079280" imgH="4190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EF461EDA-5764-4F7E-B34B-B3086F4101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0954" y="2405131"/>
                        <a:ext cx="3043237" cy="1177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9">
            <a:extLst>
              <a:ext uri="{FF2B5EF4-FFF2-40B4-BE49-F238E27FC236}">
                <a16:creationId xmlns:a16="http://schemas.microsoft.com/office/drawing/2014/main" id="{8CA064DB-13CB-44AA-8FA1-4698E3303B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569084"/>
              </p:ext>
            </p:extLst>
          </p:nvPr>
        </p:nvGraphicFramePr>
        <p:xfrm>
          <a:off x="576663" y="3744197"/>
          <a:ext cx="2925763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03" name="Equation" r:id="rId17" imgW="1244520" imgH="457200" progId="Equation.DSMT4">
                  <p:embed/>
                </p:oleObj>
              </mc:Choice>
              <mc:Fallback>
                <p:oleObj name="Equation" r:id="rId17" imgW="1244520" imgH="457200" progId="Equation.DSMT4">
                  <p:embed/>
                  <p:pic>
                    <p:nvPicPr>
                      <p:cNvPr id="9" name="Object 19">
                        <a:extLst>
                          <a:ext uri="{FF2B5EF4-FFF2-40B4-BE49-F238E27FC236}">
                            <a16:creationId xmlns:a16="http://schemas.microsoft.com/office/drawing/2014/main" id="{5329DB02-9F23-410A-85D2-F8D7BDBE04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663" y="3744197"/>
                        <a:ext cx="2925763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9">
            <a:extLst>
              <a:ext uri="{FF2B5EF4-FFF2-40B4-BE49-F238E27FC236}">
                <a16:creationId xmlns:a16="http://schemas.microsoft.com/office/drawing/2014/main" id="{4F0B7D94-66EB-49C6-AFC6-B513BB382D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26839"/>
              </p:ext>
            </p:extLst>
          </p:nvPr>
        </p:nvGraphicFramePr>
        <p:xfrm>
          <a:off x="4629254" y="3653709"/>
          <a:ext cx="3455988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04" name="Equation" r:id="rId19" imgW="1257120" imgH="457200" progId="Equation.DSMT4">
                  <p:embed/>
                </p:oleObj>
              </mc:Choice>
              <mc:Fallback>
                <p:oleObj name="Equation" r:id="rId19" imgW="1257120" imgH="457200" progId="Equation.DSMT4">
                  <p:embed/>
                  <p:pic>
                    <p:nvPicPr>
                      <p:cNvPr id="10" name="Object 19">
                        <a:extLst>
                          <a:ext uri="{FF2B5EF4-FFF2-40B4-BE49-F238E27FC236}">
                            <a16:creationId xmlns:a16="http://schemas.microsoft.com/office/drawing/2014/main" id="{4FEF3619-1B62-4990-9D78-0544B61ACC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254" y="3653709"/>
                        <a:ext cx="3455988" cy="125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9">
            <a:extLst>
              <a:ext uri="{FF2B5EF4-FFF2-40B4-BE49-F238E27FC236}">
                <a16:creationId xmlns:a16="http://schemas.microsoft.com/office/drawing/2014/main" id="{06C81A8F-5884-4B26-B801-7BBA90740F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584337"/>
              </p:ext>
            </p:extLst>
          </p:nvPr>
        </p:nvGraphicFramePr>
        <p:xfrm>
          <a:off x="8849281" y="3744197"/>
          <a:ext cx="301307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05" name="Equation" r:id="rId21" imgW="1282680" imgH="457200" progId="Equation.DSMT4">
                  <p:embed/>
                </p:oleObj>
              </mc:Choice>
              <mc:Fallback>
                <p:oleObj name="Equation" r:id="rId21" imgW="1282680" imgH="457200" progId="Equation.DSMT4">
                  <p:embed/>
                  <p:pic>
                    <p:nvPicPr>
                      <p:cNvPr id="11" name="Object 19">
                        <a:extLst>
                          <a:ext uri="{FF2B5EF4-FFF2-40B4-BE49-F238E27FC236}">
                            <a16:creationId xmlns:a16="http://schemas.microsoft.com/office/drawing/2014/main" id="{A2CCC922-EACC-4223-950E-4BE6161C12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9281" y="3744197"/>
                        <a:ext cx="3013075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85601FE8-FE1D-4F59-847D-5B03FA0026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97918"/>
              </p:ext>
            </p:extLst>
          </p:nvPr>
        </p:nvGraphicFramePr>
        <p:xfrm>
          <a:off x="1582347" y="5321300"/>
          <a:ext cx="20653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06" name="Equation" r:id="rId23" imgW="876240" imgH="228600" progId="Equation.DSMT4">
                  <p:embed/>
                </p:oleObj>
              </mc:Choice>
              <mc:Fallback>
                <p:oleObj name="Equation" r:id="rId23" imgW="876240" imgH="2286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224AAF56-844B-4E68-9047-3C62CAF59C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347" y="5321300"/>
                        <a:ext cx="2065338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F801CC96-C047-4B6B-B756-506E0BAFE1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095351"/>
              </p:ext>
            </p:extLst>
          </p:nvPr>
        </p:nvGraphicFramePr>
        <p:xfrm>
          <a:off x="5275263" y="5321300"/>
          <a:ext cx="19145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07" name="Equation" r:id="rId25" imgW="812520" imgH="228600" progId="Equation.DSMT4">
                  <p:embed/>
                </p:oleObj>
              </mc:Choice>
              <mc:Fallback>
                <p:oleObj name="Equation" r:id="rId25" imgW="812520" imgH="2286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C8DE7A04-CA13-44C9-AA09-027729258A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263" y="5321300"/>
                        <a:ext cx="1914525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C1EB2B07-F4BA-41EE-A899-A983B4D1A2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470387"/>
              </p:ext>
            </p:extLst>
          </p:nvPr>
        </p:nvGraphicFramePr>
        <p:xfrm>
          <a:off x="8785225" y="5248275"/>
          <a:ext cx="19446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08" name="Equation" r:id="rId27" imgW="825480" imgH="228600" progId="Equation.DSMT4">
                  <p:embed/>
                </p:oleObj>
              </mc:Choice>
              <mc:Fallback>
                <p:oleObj name="Equation" r:id="rId27" imgW="825480" imgH="2286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F801CC96-C047-4B6B-B756-506E0BAFE1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5225" y="5248275"/>
                        <a:ext cx="1944688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088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9B84A66-EBB1-442C-9B33-54139D5CA7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635288"/>
              </p:ext>
            </p:extLst>
          </p:nvPr>
        </p:nvGraphicFramePr>
        <p:xfrm>
          <a:off x="6107063" y="699285"/>
          <a:ext cx="20653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1" name="Equation" r:id="rId3" imgW="876240" imgH="228600" progId="Equation.DSMT4">
                  <p:embed/>
                </p:oleObj>
              </mc:Choice>
              <mc:Fallback>
                <p:oleObj name="Equation" r:id="rId3" imgW="876240" imgH="2286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111C324F-BCC4-49BE-BADD-E151B9CF38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063" y="699285"/>
                        <a:ext cx="2065338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93025865-28A1-4220-9F8F-357D20ADED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657828"/>
              </p:ext>
            </p:extLst>
          </p:nvPr>
        </p:nvGraphicFramePr>
        <p:xfrm>
          <a:off x="1374146" y="660791"/>
          <a:ext cx="12874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2" name="Equation" r:id="rId5" imgW="545760" imgH="228600" progId="Equation.DSMT4">
                  <p:embed/>
                </p:oleObj>
              </mc:Choice>
              <mc:Fallback>
                <p:oleObj name="Equation" r:id="rId5" imgW="545760" imgH="2286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5817BD57-293F-45E0-99A6-41D7EFE784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146" y="660791"/>
                        <a:ext cx="1287463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804914A-EA1F-4250-8253-0579FB11F3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227091"/>
              </p:ext>
            </p:extLst>
          </p:nvPr>
        </p:nvGraphicFramePr>
        <p:xfrm>
          <a:off x="3781867" y="660791"/>
          <a:ext cx="13462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3" name="Equation" r:id="rId7" imgW="571320" imgH="228600" progId="Equation.DSMT4">
                  <p:embed/>
                </p:oleObj>
              </mc:Choice>
              <mc:Fallback>
                <p:oleObj name="Equation" r:id="rId7" imgW="571320" imgH="2286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93025865-28A1-4220-9F8F-357D20ADED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1867" y="660791"/>
                        <a:ext cx="1346200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96838373-CA12-4850-A6CF-3A1EAE6362BE}"/>
              </a:ext>
            </a:extLst>
          </p:cNvPr>
          <p:cNvSpPr/>
          <p:nvPr/>
        </p:nvSpPr>
        <p:spPr>
          <a:xfrm>
            <a:off x="543421" y="1491650"/>
            <a:ext cx="23841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E628C2"/>
                </a:solidFill>
                <a:latin typeface="Calibri" panose="020F0502020204030204" pitchFamily="34" charset="0"/>
              </a:rPr>
              <a:t>前面证明过：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34C8C9C-01C7-4EF0-8A51-7992E635D5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469870"/>
              </p:ext>
            </p:extLst>
          </p:nvPr>
        </p:nvGraphicFramePr>
        <p:xfrm>
          <a:off x="2618802" y="2043078"/>
          <a:ext cx="2903538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4" name="Equation" r:id="rId9" imgW="1231560" imgH="419040" progId="Equation.DSMT4">
                  <p:embed/>
                </p:oleObj>
              </mc:Choice>
              <mc:Fallback>
                <p:oleObj name="Equation" r:id="rId9" imgW="1231560" imgH="4190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8A619001-E386-4114-99DA-96935431D7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8802" y="2043078"/>
                        <a:ext cx="2903538" cy="989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0970BE7-0585-45C2-B392-75CF0E1FBD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255697"/>
              </p:ext>
            </p:extLst>
          </p:nvPr>
        </p:nvGraphicFramePr>
        <p:xfrm>
          <a:off x="7104376" y="2043078"/>
          <a:ext cx="2992437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5" name="Equation" r:id="rId11" imgW="1269720" imgH="419040" progId="Equation.DSMT4">
                  <p:embed/>
                </p:oleObj>
              </mc:Choice>
              <mc:Fallback>
                <p:oleObj name="Equation" r:id="rId11" imgW="1269720" imgH="4190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AB9C5B62-9B6B-4C69-B053-0728CB5785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376" y="2043078"/>
                        <a:ext cx="2992437" cy="989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2059">
            <a:extLst>
              <a:ext uri="{FF2B5EF4-FFF2-40B4-BE49-F238E27FC236}">
                <a16:creationId xmlns:a16="http://schemas.microsoft.com/office/drawing/2014/main" id="{7030EB0E-C275-4DC6-9AD7-8148F2A9C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289" y="3493830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FCC06364-734E-4CCA-9F21-BB60391185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455193"/>
              </p:ext>
            </p:extLst>
          </p:nvPr>
        </p:nvGraphicFramePr>
        <p:xfrm>
          <a:off x="3243132" y="3318908"/>
          <a:ext cx="2754313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6" name="Equation" r:id="rId13" imgW="1168200" imgH="355320" progId="Equation.DSMT4">
                  <p:embed/>
                </p:oleObj>
              </mc:Choice>
              <mc:Fallback>
                <p:oleObj name="Equation" r:id="rId13" imgW="1168200" imgH="35532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23BF3209-62BB-479E-9AA4-8CF1E8EAF5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132" y="3318908"/>
                        <a:ext cx="2754313" cy="839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E4BD796-B096-4C9F-9B55-3E6D9F5145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85935"/>
              </p:ext>
            </p:extLst>
          </p:nvPr>
        </p:nvGraphicFramePr>
        <p:xfrm>
          <a:off x="6641970" y="3163333"/>
          <a:ext cx="287337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7" name="Equation" r:id="rId15" imgW="1218960" imgH="355320" progId="Equation.DSMT4">
                  <p:embed/>
                </p:oleObj>
              </mc:Choice>
              <mc:Fallback>
                <p:oleObj name="Equation" r:id="rId15" imgW="1218960" imgH="35532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50600964-B971-45E5-82B5-EBFBECEE2C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1970" y="3163333"/>
                        <a:ext cx="2873375" cy="839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57FB50ED-63E0-4023-9050-3354E8C3D3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786045"/>
              </p:ext>
            </p:extLst>
          </p:nvPr>
        </p:nvGraphicFramePr>
        <p:xfrm>
          <a:off x="2431634" y="4426738"/>
          <a:ext cx="549116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8" name="Equation" r:id="rId17" imgW="2158920" imgH="253800" progId="Equation.DSMT4">
                  <p:embed/>
                </p:oleObj>
              </mc:Choice>
              <mc:Fallback>
                <p:oleObj name="Equation" r:id="rId17" imgW="2158920" imgH="2538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935B1E07-F756-43C7-9C4C-35472FDAFA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634" y="4426738"/>
                        <a:ext cx="5491163" cy="644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1489092F-76D0-46F3-81FB-6316D829C5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951375"/>
              </p:ext>
            </p:extLst>
          </p:nvPr>
        </p:nvGraphicFramePr>
        <p:xfrm>
          <a:off x="2739675" y="5044030"/>
          <a:ext cx="59118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9" name="Equation" r:id="rId19" imgW="2323800" imgH="355320" progId="Equation.DSMT4">
                  <p:embed/>
                </p:oleObj>
              </mc:Choice>
              <mc:Fallback>
                <p:oleObj name="Equation" r:id="rId19" imgW="2323800" imgH="35532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26DBA39D-2D0A-4908-8CCA-DB4974A3E8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9675" y="5044030"/>
                        <a:ext cx="5911850" cy="90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897032FC-1850-4322-BDA6-A92D1965BB55}"/>
              </a:ext>
            </a:extLst>
          </p:cNvPr>
          <p:cNvSpPr/>
          <p:nvPr/>
        </p:nvSpPr>
        <p:spPr>
          <a:xfrm>
            <a:off x="455574" y="20535"/>
            <a:ext cx="39709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氨分子的双态模型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88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9A49693-654A-40A9-830B-09C38F0C5C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165769"/>
              </p:ext>
            </p:extLst>
          </p:nvPr>
        </p:nvGraphicFramePr>
        <p:xfrm>
          <a:off x="6038680" y="438207"/>
          <a:ext cx="532826" cy="7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9" name="Equation" r:id="rId3" imgW="164880" imgH="228600" progId="Equation.DSMT4">
                  <p:embed/>
                </p:oleObj>
              </mc:Choice>
              <mc:Fallback>
                <p:oleObj name="Equation" r:id="rId3" imgW="164880" imgH="2286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5CBD469A-0EE4-44D2-A8D8-AAB4786ED5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680" y="438207"/>
                        <a:ext cx="532826" cy="735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>
            <a:extLst>
              <a:ext uri="{FF2B5EF4-FFF2-40B4-BE49-F238E27FC236}">
                <a16:creationId xmlns:a16="http://schemas.microsoft.com/office/drawing/2014/main" id="{48E063A1-B3A8-48A8-A235-5D2077FAB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701" y="617346"/>
            <a:ext cx="84294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  <a:buFontTx/>
              <a:buChar char=" "/>
            </a:pPr>
            <a:r>
              <a:rPr lang="zh-CN" altLang="en-US" sz="3200" b="1" dirty="0">
                <a:solidFill>
                  <a:srgbClr val="3333FF"/>
                </a:solidFill>
                <a:latin typeface="Calibri" panose="020F0502020204030204" pitchFamily="34" charset="0"/>
              </a:rPr>
              <a:t>波函数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</a:t>
            </a:r>
            <a:r>
              <a:rPr lang="zh-CN" altLang="en-US" sz="3200" b="1" dirty="0">
                <a:solidFill>
                  <a:srgbClr val="3333FF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可以用新</a:t>
            </a:r>
            <a:r>
              <a:rPr lang="zh-CN" altLang="zh-CN" sz="3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</a:t>
            </a:r>
            <a:r>
              <a:rPr lang="zh-CN" altLang="en-US" sz="3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     和     来展开</a:t>
            </a:r>
            <a:endParaRPr lang="en-US" altLang="zh-CN" sz="3200" b="1" dirty="0">
              <a:solidFill>
                <a:srgbClr val="3333FF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75DED44-6E45-417A-BC9D-4FF132DBAF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001410"/>
              </p:ext>
            </p:extLst>
          </p:nvPr>
        </p:nvGraphicFramePr>
        <p:xfrm>
          <a:off x="753701" y="1248384"/>
          <a:ext cx="5490766" cy="644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0" name="Equation" r:id="rId5" imgW="2158920" imgH="253800" progId="Equation.DSMT4">
                  <p:embed/>
                </p:oleObj>
              </mc:Choice>
              <mc:Fallback>
                <p:oleObj name="Equation" r:id="rId5" imgW="2158920" imgH="2538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89166E5B-67E8-433E-AD24-2E5E967215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701" y="1248384"/>
                        <a:ext cx="5490766" cy="6446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27CF117-D11D-47A9-9432-25BD958470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29919"/>
              </p:ext>
            </p:extLst>
          </p:nvPr>
        </p:nvGraphicFramePr>
        <p:xfrm>
          <a:off x="5129430" y="504137"/>
          <a:ext cx="57626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1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00183003-7A19-4E2B-B814-0C12B26151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430" y="504137"/>
                        <a:ext cx="576262" cy="796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6B0E2AA-3A78-4CC3-9AEE-3C8CF138D9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896188"/>
              </p:ext>
            </p:extLst>
          </p:nvPr>
        </p:nvGraphicFramePr>
        <p:xfrm>
          <a:off x="7237483" y="997274"/>
          <a:ext cx="18383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2" name="Equation" r:id="rId9" imgW="774360" imgH="393480" progId="Equation.DSMT4">
                  <p:embed/>
                </p:oleObj>
              </mc:Choice>
              <mc:Fallback>
                <p:oleObj name="Equation" r:id="rId9" imgW="774360" imgH="39348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E549D45-0581-412E-937D-12EFA3D1E9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7483" y="997274"/>
                        <a:ext cx="1838325" cy="935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2059">
            <a:extLst>
              <a:ext uri="{FF2B5EF4-FFF2-40B4-BE49-F238E27FC236}">
                <a16:creationId xmlns:a16="http://schemas.microsoft.com/office/drawing/2014/main" id="{3CCC9528-152F-4CC1-8202-C28509E3F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01" y="2347580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C11EB57-445B-4CED-A3FF-B01CA5FC61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854369"/>
              </p:ext>
            </p:extLst>
          </p:nvPr>
        </p:nvGraphicFramePr>
        <p:xfrm>
          <a:off x="2709342" y="2006272"/>
          <a:ext cx="46990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3" name="Equation" r:id="rId11" imgW="1993680" imgH="419040" progId="Equation.DSMT4">
                  <p:embed/>
                </p:oleObj>
              </mc:Choice>
              <mc:Fallback>
                <p:oleObj name="Equation" r:id="rId11" imgW="1993680" imgH="4190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2ABE5A6-72EC-477D-BE1E-5B8FEF9D9A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342" y="2006272"/>
                        <a:ext cx="4699000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860BF10-E2D4-4621-B2D6-C6BC1EAADA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751353"/>
              </p:ext>
            </p:extLst>
          </p:nvPr>
        </p:nvGraphicFramePr>
        <p:xfrm>
          <a:off x="2739504" y="2995805"/>
          <a:ext cx="4759325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4" name="Equation" r:id="rId13" imgW="2019240" imgH="419040" progId="Equation.DSMT4">
                  <p:embed/>
                </p:oleObj>
              </mc:Choice>
              <mc:Fallback>
                <p:oleObj name="Equation" r:id="rId13" imgW="2019240" imgH="4190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9B8E42E0-22EB-4252-AF31-A9D3884C1B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9504" y="2995805"/>
                        <a:ext cx="4759325" cy="989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755978D3-2106-4107-937E-0D274A0822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922943"/>
              </p:ext>
            </p:extLst>
          </p:nvPr>
        </p:nvGraphicFramePr>
        <p:xfrm>
          <a:off x="7653702" y="3979791"/>
          <a:ext cx="20653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5" name="Equation" r:id="rId15" imgW="876240" imgH="228600" progId="Equation.DSMT4">
                  <p:embed/>
                </p:oleObj>
              </mc:Choice>
              <mc:Fallback>
                <p:oleObj name="Equation" r:id="rId15" imgW="87624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F7CBC862-CB34-45B3-B75C-34013EE3F0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3702" y="3979791"/>
                        <a:ext cx="2065337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059D07B1-3B4E-4147-97E2-E5397388B5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351811"/>
              </p:ext>
            </p:extLst>
          </p:nvPr>
        </p:nvGraphicFramePr>
        <p:xfrm>
          <a:off x="1914525" y="4046538"/>
          <a:ext cx="19145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6" name="Equation" r:id="rId17" imgW="812520" imgH="228600" progId="Equation.DSMT4">
                  <p:embed/>
                </p:oleObj>
              </mc:Choice>
              <mc:Fallback>
                <p:oleObj name="Equation" r:id="rId17" imgW="812520" imgH="2286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C600D098-4DA2-4E51-9EA6-F6E0AA08B1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4046538"/>
                        <a:ext cx="1914525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FBAF3E34-32D5-43D4-9BF4-2EF4A6D492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022610"/>
              </p:ext>
            </p:extLst>
          </p:nvPr>
        </p:nvGraphicFramePr>
        <p:xfrm>
          <a:off x="4768850" y="3975100"/>
          <a:ext cx="19446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7" name="Equation" r:id="rId19" imgW="825480" imgH="228600" progId="Equation.DSMT4">
                  <p:embed/>
                </p:oleObj>
              </mc:Choice>
              <mc:Fallback>
                <p:oleObj name="Equation" r:id="rId19" imgW="825480" imgH="2286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059D07B1-3B4E-4147-97E2-E5397388B5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850" y="3975100"/>
                        <a:ext cx="1944688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utoShape 2059">
            <a:extLst>
              <a:ext uri="{FF2B5EF4-FFF2-40B4-BE49-F238E27FC236}">
                <a16:creationId xmlns:a16="http://schemas.microsoft.com/office/drawing/2014/main" id="{6EBAE744-3C36-45DF-9EE6-88DA8E2D3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210" y="5168229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EC4F6603-4274-40B1-91CB-9A29BB75FB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437804"/>
              </p:ext>
            </p:extLst>
          </p:nvPr>
        </p:nvGraphicFramePr>
        <p:xfrm>
          <a:off x="3143523" y="4827588"/>
          <a:ext cx="3830638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8" name="Equation" r:id="rId21" imgW="1625400" imgH="419040" progId="Equation.DSMT4">
                  <p:embed/>
                </p:oleObj>
              </mc:Choice>
              <mc:Fallback>
                <p:oleObj name="Equation" r:id="rId21" imgW="1625400" imgH="4190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C11EB57-445B-4CED-A3FF-B01CA5FC61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523" y="4827588"/>
                        <a:ext cx="3830638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C25A99B-C066-46A9-91A3-12F023891E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516731"/>
              </p:ext>
            </p:extLst>
          </p:nvPr>
        </p:nvGraphicFramePr>
        <p:xfrm>
          <a:off x="7623175" y="4827588"/>
          <a:ext cx="3890963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9" name="Equation" r:id="rId23" imgW="1650960" imgH="419040" progId="Equation.DSMT4">
                  <p:embed/>
                </p:oleObj>
              </mc:Choice>
              <mc:Fallback>
                <p:oleObj name="Equation" r:id="rId23" imgW="1650960" imgH="4190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EC4F6603-4274-40B1-91CB-9A29BB75FB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3175" y="4827588"/>
                        <a:ext cx="3890963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587DD5C0-C3C8-4D1C-8D28-9EC054E37F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648111"/>
              </p:ext>
            </p:extLst>
          </p:nvPr>
        </p:nvGraphicFramePr>
        <p:xfrm>
          <a:off x="1749425" y="5816600"/>
          <a:ext cx="3084513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90" name="Equation" r:id="rId25" imgW="1307880" imgH="355320" progId="Equation.DSMT4">
                  <p:embed/>
                </p:oleObj>
              </mc:Choice>
              <mc:Fallback>
                <p:oleObj name="Equation" r:id="rId25" imgW="1307880" imgH="35532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23BF3209-62BB-479E-9AA4-8CF1E8EAF5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5816600"/>
                        <a:ext cx="3084513" cy="839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5F20C039-F971-48DE-8D4E-33246C4D18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477216"/>
              </p:ext>
            </p:extLst>
          </p:nvPr>
        </p:nvGraphicFramePr>
        <p:xfrm>
          <a:off x="5754688" y="5816600"/>
          <a:ext cx="3170237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91" name="Equation" r:id="rId27" imgW="1346040" imgH="355320" progId="Equation.DSMT4">
                  <p:embed/>
                </p:oleObj>
              </mc:Choice>
              <mc:Fallback>
                <p:oleObj name="Equation" r:id="rId27" imgW="1346040" imgH="35532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50600964-B971-45E5-82B5-EBFBECEE2C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4688" y="5816600"/>
                        <a:ext cx="3170237" cy="839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E8197622-FAE2-4A71-A7EC-8B8796343652}"/>
              </a:ext>
            </a:extLst>
          </p:cNvPr>
          <p:cNvSpPr/>
          <p:nvPr/>
        </p:nvSpPr>
        <p:spPr>
          <a:xfrm>
            <a:off x="455574" y="20535"/>
            <a:ext cx="39709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氨分子的双态模型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20" name="AutoShape 2059">
            <a:extLst>
              <a:ext uri="{FF2B5EF4-FFF2-40B4-BE49-F238E27FC236}">
                <a16:creationId xmlns:a16="http://schemas.microsoft.com/office/drawing/2014/main" id="{3AA45E76-325C-4FC3-8183-506F02B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289" y="6217224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74943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14" grpId="0" animBg="1"/>
      <p:bldP spid="2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F8C748C-8021-49BC-825B-D95688A63C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722347"/>
              </p:ext>
            </p:extLst>
          </p:nvPr>
        </p:nvGraphicFramePr>
        <p:xfrm>
          <a:off x="1868150" y="2162606"/>
          <a:ext cx="67945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6" name="Equation" r:id="rId3" imgW="2882880" imgH="444240" progId="Equation.DSMT4">
                  <p:embed/>
                </p:oleObj>
              </mc:Choice>
              <mc:Fallback>
                <p:oleObj name="Equation" r:id="rId3" imgW="2882880" imgH="4442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9403917-B7CB-465C-AE33-A3C0CBFFDA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150" y="2162606"/>
                        <a:ext cx="6794500" cy="1047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A11341DD-9D06-4883-B276-993A506B87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134223"/>
              </p:ext>
            </p:extLst>
          </p:nvPr>
        </p:nvGraphicFramePr>
        <p:xfrm>
          <a:off x="2120418" y="3644052"/>
          <a:ext cx="67945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7" name="Equation" r:id="rId5" imgW="2882880" imgH="444240" progId="Equation.DSMT4">
                  <p:embed/>
                </p:oleObj>
              </mc:Choice>
              <mc:Fallback>
                <p:oleObj name="Equation" r:id="rId5" imgW="2882880" imgH="4442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EF9294D0-769B-4920-A36C-FBD6DF11E2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418" y="3644052"/>
                        <a:ext cx="6794500" cy="1047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6D794E7-BC84-4115-BCFB-6C9A837881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373048"/>
              </p:ext>
            </p:extLst>
          </p:nvPr>
        </p:nvGraphicFramePr>
        <p:xfrm>
          <a:off x="2736421" y="852441"/>
          <a:ext cx="3830638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8" name="Equation" r:id="rId7" imgW="1625400" imgH="419040" progId="Equation.DSMT4">
                  <p:embed/>
                </p:oleObj>
              </mc:Choice>
              <mc:Fallback>
                <p:oleObj name="Equation" r:id="rId7" imgW="1625400" imgH="4190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EC4F6603-4274-40B1-91CB-9A29BB75FB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421" y="852441"/>
                        <a:ext cx="3830638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86254D1-0D86-463B-AEB8-F3403C1412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129690"/>
              </p:ext>
            </p:extLst>
          </p:nvPr>
        </p:nvGraphicFramePr>
        <p:xfrm>
          <a:off x="8132840" y="755126"/>
          <a:ext cx="3890963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9" name="Equation" r:id="rId9" imgW="1650960" imgH="419040" progId="Equation.DSMT4">
                  <p:embed/>
                </p:oleObj>
              </mc:Choice>
              <mc:Fallback>
                <p:oleObj name="Equation" r:id="rId9" imgW="1650960" imgH="4190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C25A99B-C066-46A9-91A3-12F023891E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2840" y="755126"/>
                        <a:ext cx="3890963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2059">
            <a:extLst>
              <a:ext uri="{FF2B5EF4-FFF2-40B4-BE49-F238E27FC236}">
                <a16:creationId xmlns:a16="http://schemas.microsoft.com/office/drawing/2014/main" id="{D5F65D32-0F49-43C2-8E46-7FC9BBE19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280" y="5063298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62D0FB96-3271-4E32-8B17-E7D1EDE9CB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195250"/>
              </p:ext>
            </p:extLst>
          </p:nvPr>
        </p:nvGraphicFramePr>
        <p:xfrm>
          <a:off x="2827625" y="4826254"/>
          <a:ext cx="314325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0" name="Equation" r:id="rId11" imgW="1333440" imgH="253800" progId="Equation.DSMT4">
                  <p:embed/>
                </p:oleObj>
              </mc:Choice>
              <mc:Fallback>
                <p:oleObj name="Equation" r:id="rId11" imgW="1333440" imgH="2538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5F8C748C-8021-49BC-825B-D95688A63C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625" y="4826254"/>
                        <a:ext cx="3143250" cy="598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DDB4CD9-462D-47A6-ABB7-AB67796950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76923"/>
              </p:ext>
            </p:extLst>
          </p:nvPr>
        </p:nvGraphicFramePr>
        <p:xfrm>
          <a:off x="2905646" y="5992917"/>
          <a:ext cx="3173413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1" name="Equation" r:id="rId13" imgW="1346040" imgH="253800" progId="Equation.DSMT4">
                  <p:embed/>
                </p:oleObj>
              </mc:Choice>
              <mc:Fallback>
                <p:oleObj name="Equation" r:id="rId13" imgW="1346040" imgH="2538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62D0FB96-3271-4E32-8B17-E7D1EDE9CB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646" y="5992917"/>
                        <a:ext cx="3173413" cy="598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CDB27EF9-8730-4E98-BD4F-AC5363DD9229}"/>
              </a:ext>
            </a:extLst>
          </p:cNvPr>
          <p:cNvSpPr/>
          <p:nvPr/>
        </p:nvSpPr>
        <p:spPr>
          <a:xfrm>
            <a:off x="575496" y="207577"/>
            <a:ext cx="70359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氨分子的双态模型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和解法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之间的联系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EC3880D-2645-44B9-B6F7-15C0529FEB34}"/>
              </a:ext>
            </a:extLst>
          </p:cNvPr>
          <p:cNvSpPr/>
          <p:nvPr/>
        </p:nvSpPr>
        <p:spPr>
          <a:xfrm>
            <a:off x="951875" y="997079"/>
            <a:ext cx="10855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3333FF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0922A67-4416-4976-A062-59EA6B6A20DC}"/>
              </a:ext>
            </a:extLst>
          </p:cNvPr>
          <p:cNvSpPr/>
          <p:nvPr/>
        </p:nvSpPr>
        <p:spPr>
          <a:xfrm>
            <a:off x="425963" y="2424871"/>
            <a:ext cx="10855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05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238ACA-0C83-4F9A-A743-20BEE09B8800}"/>
              </a:ext>
            </a:extLst>
          </p:cNvPr>
          <p:cNvSpPr/>
          <p:nvPr/>
        </p:nvSpPr>
        <p:spPr>
          <a:xfrm>
            <a:off x="861601" y="328747"/>
            <a:ext cx="99088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氨分子的双态模型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，已知正交归一化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双态</a:t>
            </a:r>
            <a:r>
              <a:rPr lang="zh-CN" altLang="en-US" sz="2800" dirty="0">
                <a:solidFill>
                  <a:srgbClr val="3333FF"/>
                </a:solidFill>
              </a:rPr>
              <a:t>波函数为           和           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B4C47A-4CA3-45C0-B205-7368A3AE90B3}"/>
              </a:ext>
            </a:extLst>
          </p:cNvPr>
          <p:cNvSpPr/>
          <p:nvPr/>
        </p:nvSpPr>
        <p:spPr>
          <a:xfrm>
            <a:off x="1040776" y="2740352"/>
            <a:ext cx="4713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α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为常数。初始时刻波函数为</a:t>
            </a:r>
            <a:endParaRPr lang="zh-CN" altLang="en-US" sz="2800" dirty="0">
              <a:solidFill>
                <a:srgbClr val="009900"/>
              </a:solidFill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8AC6DDEE-D719-42FA-8F64-828BF7383A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085451"/>
              </p:ext>
            </p:extLst>
          </p:nvPr>
        </p:nvGraphicFramePr>
        <p:xfrm>
          <a:off x="5704876" y="2531827"/>
          <a:ext cx="5233988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8" name="Equation" r:id="rId3" imgW="2057400" imgH="419040" progId="Equation.DSMT4">
                  <p:embed/>
                </p:oleObj>
              </mc:Choice>
              <mc:Fallback>
                <p:oleObj name="Equation" r:id="rId3" imgW="2057400" imgH="4190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FC278953-ABC9-4576-B154-83BC866066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4876" y="2531827"/>
                        <a:ext cx="5233988" cy="1063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B5481F4C-8E4B-4DBD-955A-2AC05D4A1D23}"/>
              </a:ext>
            </a:extLst>
          </p:cNvPr>
          <p:cNvSpPr/>
          <p:nvPr/>
        </p:nvSpPr>
        <p:spPr>
          <a:xfrm>
            <a:off x="1253136" y="3429000"/>
            <a:ext cx="5919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任意时刻波函数                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=_______</a:t>
            </a: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34E774F-1FF0-4B4A-9E31-CC356EDD5A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50783"/>
              </p:ext>
            </p:extLst>
          </p:nvPr>
        </p:nvGraphicFramePr>
        <p:xfrm>
          <a:off x="3865849" y="3380426"/>
          <a:ext cx="122713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9" name="Equation" r:id="rId5" imgW="482400" imgH="253800" progId="Equation.DSMT4">
                  <p:embed/>
                </p:oleObj>
              </mc:Choice>
              <mc:Fallback>
                <p:oleObj name="Equation" r:id="rId5" imgW="482400" imgH="2538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46A412DA-713B-44F2-9B6C-1EB61C31F8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5849" y="3380426"/>
                        <a:ext cx="1227138" cy="644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E2E3AEF8-8721-4946-B259-D6BFB41F68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093"/>
              </p:ext>
            </p:extLst>
          </p:nvPr>
        </p:nvGraphicFramePr>
        <p:xfrm>
          <a:off x="9951868" y="272981"/>
          <a:ext cx="429928" cy="643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0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6662DD27-A083-4469-AB45-E1372AEAA7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1868" y="272981"/>
                        <a:ext cx="429928" cy="6430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87EC9815-4026-485D-82EC-ED6EE58A39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398168"/>
              </p:ext>
            </p:extLst>
          </p:nvPr>
        </p:nvGraphicFramePr>
        <p:xfrm>
          <a:off x="1492046" y="687037"/>
          <a:ext cx="468060" cy="64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1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CF73F43D-1D1D-4210-937A-E09D637463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046" y="687037"/>
                        <a:ext cx="468060" cy="6461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9">
            <a:extLst>
              <a:ext uri="{FF2B5EF4-FFF2-40B4-BE49-F238E27FC236}">
                <a16:creationId xmlns:a16="http://schemas.microsoft.com/office/drawing/2014/main" id="{10A807B2-58AC-4635-8575-A30A3F9DBE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755812"/>
              </p:ext>
            </p:extLst>
          </p:nvPr>
        </p:nvGraphicFramePr>
        <p:xfrm>
          <a:off x="589649" y="1111027"/>
          <a:ext cx="2836820" cy="1075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2" name="Equation" r:id="rId11" imgW="1206360" imgH="457200" progId="Equation.DSMT4">
                  <p:embed/>
                </p:oleObj>
              </mc:Choice>
              <mc:Fallback>
                <p:oleObj name="Equation" r:id="rId11" imgW="1206360" imgH="457200" progId="Equation.DSMT4">
                  <p:embed/>
                  <p:pic>
                    <p:nvPicPr>
                      <p:cNvPr id="13" name="Object 19">
                        <a:extLst>
                          <a:ext uri="{FF2B5EF4-FFF2-40B4-BE49-F238E27FC236}">
                            <a16:creationId xmlns:a16="http://schemas.microsoft.com/office/drawing/2014/main" id="{6EF53CFC-787F-482A-9C7A-62C9FF5CC9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649" y="1111027"/>
                        <a:ext cx="2836820" cy="1075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9">
            <a:extLst>
              <a:ext uri="{FF2B5EF4-FFF2-40B4-BE49-F238E27FC236}">
                <a16:creationId xmlns:a16="http://schemas.microsoft.com/office/drawing/2014/main" id="{F862DE30-FD41-4E15-BB09-E8DFC99509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309356"/>
              </p:ext>
            </p:extLst>
          </p:nvPr>
        </p:nvGraphicFramePr>
        <p:xfrm>
          <a:off x="4259760" y="1031718"/>
          <a:ext cx="3349715" cy="125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3" name="Equation" r:id="rId13" imgW="1218960" imgH="457200" progId="Equation.DSMT4">
                  <p:embed/>
                </p:oleObj>
              </mc:Choice>
              <mc:Fallback>
                <p:oleObj name="Equation" r:id="rId13" imgW="1218960" imgH="457200" progId="Equation.DSMT4">
                  <p:embed/>
                  <p:pic>
                    <p:nvPicPr>
                      <p:cNvPr id="14" name="Object 19">
                        <a:extLst>
                          <a:ext uri="{FF2B5EF4-FFF2-40B4-BE49-F238E27FC236}">
                            <a16:creationId xmlns:a16="http://schemas.microsoft.com/office/drawing/2014/main" id="{13D581C7-049D-42DE-B88A-8CCA145A67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760" y="1031718"/>
                        <a:ext cx="3349715" cy="125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9">
            <a:extLst>
              <a:ext uri="{FF2B5EF4-FFF2-40B4-BE49-F238E27FC236}">
                <a16:creationId xmlns:a16="http://schemas.microsoft.com/office/drawing/2014/main" id="{AA17222B-B1F9-4F81-A52D-E58E2AD473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527061"/>
              </p:ext>
            </p:extLst>
          </p:nvPr>
        </p:nvGraphicFramePr>
        <p:xfrm>
          <a:off x="8604650" y="1111027"/>
          <a:ext cx="2923198" cy="1075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4" name="Equation" r:id="rId15" imgW="1244520" imgH="457200" progId="Equation.DSMT4">
                  <p:embed/>
                </p:oleObj>
              </mc:Choice>
              <mc:Fallback>
                <p:oleObj name="Equation" r:id="rId15" imgW="1244520" imgH="457200" progId="Equation.DSMT4">
                  <p:embed/>
                  <p:pic>
                    <p:nvPicPr>
                      <p:cNvPr id="15" name="Object 19">
                        <a:extLst>
                          <a:ext uri="{FF2B5EF4-FFF2-40B4-BE49-F238E27FC236}">
                            <a16:creationId xmlns:a16="http://schemas.microsoft.com/office/drawing/2014/main" id="{707DDF83-46AD-4F76-B545-3F25E60AA4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650" y="1111027"/>
                        <a:ext cx="2923198" cy="1075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85269AD7-6F66-4D55-A3A1-DDEB962D62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470641"/>
              </p:ext>
            </p:extLst>
          </p:nvPr>
        </p:nvGraphicFramePr>
        <p:xfrm>
          <a:off x="1057275" y="2120900"/>
          <a:ext cx="26336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5" name="Equation" r:id="rId17" imgW="1117440" imgH="228600" progId="Equation.DSMT4">
                  <p:embed/>
                </p:oleObj>
              </mc:Choice>
              <mc:Fallback>
                <p:oleObj name="Equation" r:id="rId17" imgW="1117440" imgH="2286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2DE9B2A3-A702-4768-A976-10420C2E9E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2120900"/>
                        <a:ext cx="2633663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54C1789A-0C85-4A9A-AF6B-979190FFC8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241425"/>
              </p:ext>
            </p:extLst>
          </p:nvPr>
        </p:nvGraphicFramePr>
        <p:xfrm>
          <a:off x="5189538" y="2111375"/>
          <a:ext cx="22748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6" name="Equation" r:id="rId19" imgW="965160" imgH="228600" progId="Equation.DSMT4">
                  <p:embed/>
                </p:oleObj>
              </mc:Choice>
              <mc:Fallback>
                <p:oleObj name="Equation" r:id="rId19" imgW="965160" imgH="2286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42A9FAD1-86F7-4C1E-B08B-5E2ADE1A6B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538" y="2111375"/>
                        <a:ext cx="2274887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0BAA1306-0000-4563-92F3-EE85D64916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670512"/>
              </p:ext>
            </p:extLst>
          </p:nvPr>
        </p:nvGraphicFramePr>
        <p:xfrm>
          <a:off x="1321880" y="3916763"/>
          <a:ext cx="46990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7" name="Equation" r:id="rId21" imgW="1993680" imgH="419040" progId="Equation.DSMT4">
                  <p:embed/>
                </p:oleObj>
              </mc:Choice>
              <mc:Fallback>
                <p:oleObj name="Equation" r:id="rId21" imgW="1993680" imgH="4190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D88A76AF-4054-4831-8493-0A496E84BF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1880" y="3916763"/>
                        <a:ext cx="4699000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6AFC4BB1-C8BC-4E5D-A012-4676C77B97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336168"/>
              </p:ext>
            </p:extLst>
          </p:nvPr>
        </p:nvGraphicFramePr>
        <p:xfrm>
          <a:off x="6733511" y="3816330"/>
          <a:ext cx="4759325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8" name="Equation" r:id="rId23" imgW="2019240" imgH="419040" progId="Equation.DSMT4">
                  <p:embed/>
                </p:oleObj>
              </mc:Choice>
              <mc:Fallback>
                <p:oleObj name="Equation" r:id="rId23" imgW="2019240" imgH="4190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68C0EF96-773E-41A3-A0BC-292A82E801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3511" y="3816330"/>
                        <a:ext cx="4759325" cy="989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AutoShape 2059">
            <a:extLst>
              <a:ext uri="{FF2B5EF4-FFF2-40B4-BE49-F238E27FC236}">
                <a16:creationId xmlns:a16="http://schemas.microsoft.com/office/drawing/2014/main" id="{270F8540-81A9-4978-A82F-BA56B98CB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85" y="5087142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FB31330A-5118-4A70-897C-CAB4BB40A2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535827"/>
              </p:ext>
            </p:extLst>
          </p:nvPr>
        </p:nvGraphicFramePr>
        <p:xfrm>
          <a:off x="1544638" y="5634038"/>
          <a:ext cx="464185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9" name="Equation" r:id="rId25" imgW="1968480" imgH="419040" progId="Equation.DSMT4">
                  <p:embed/>
                </p:oleObj>
              </mc:Choice>
              <mc:Fallback>
                <p:oleObj name="Equation" r:id="rId25" imgW="1968480" imgH="4190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92C3BDB9-858A-492D-80C4-7052D12113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638" y="5634038"/>
                        <a:ext cx="4641850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9D91B33B-485E-4CCB-A8E3-04FFF15993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112449"/>
              </p:ext>
            </p:extLst>
          </p:nvPr>
        </p:nvGraphicFramePr>
        <p:xfrm>
          <a:off x="7081838" y="5634038"/>
          <a:ext cx="470217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0" name="Equation" r:id="rId27" imgW="1993680" imgH="419040" progId="Equation.DSMT4">
                  <p:embed/>
                </p:oleObj>
              </mc:Choice>
              <mc:Fallback>
                <p:oleObj name="Equation" r:id="rId27" imgW="1993680" imgH="4190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67154A9-B888-4441-A65D-6DFBCF1AA5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1838" y="5634038"/>
                        <a:ext cx="4702175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ABEE1B04-89D3-4BD4-849A-3D8C0AC22BF6}"/>
              </a:ext>
            </a:extLst>
          </p:cNvPr>
          <p:cNvSpPr/>
          <p:nvPr/>
        </p:nvSpPr>
        <p:spPr>
          <a:xfrm>
            <a:off x="156387" y="4055507"/>
            <a:ext cx="10855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32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B738598-9BB7-4917-843F-31C8180E91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720405"/>
              </p:ext>
            </p:extLst>
          </p:nvPr>
        </p:nvGraphicFramePr>
        <p:xfrm>
          <a:off x="1379537" y="108662"/>
          <a:ext cx="9432925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" name="Equation" r:id="rId3" imgW="3974760" imgH="419040" progId="Equation.DSMT4">
                  <p:embed/>
                </p:oleObj>
              </mc:Choice>
              <mc:Fallback>
                <p:oleObj name="Equation" r:id="rId3" imgW="3974760" imgH="41904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A1EF8DE1-B0C7-4179-9380-3AEA32ADB4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7" y="108662"/>
                        <a:ext cx="9432925" cy="995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D15A56E5-0452-49A2-9632-145747D9EC37}"/>
              </a:ext>
            </a:extLst>
          </p:cNvPr>
          <p:cNvSpPr/>
          <p:nvPr/>
        </p:nvSpPr>
        <p:spPr>
          <a:xfrm>
            <a:off x="1088361" y="1046773"/>
            <a:ext cx="60115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函数：</a:t>
            </a:r>
            <a:r>
              <a:rPr lang="zh-CN" altLang="en-US" sz="2800" b="1" dirty="0">
                <a:solidFill>
                  <a:srgbClr val="E628C2"/>
                </a:solidFill>
                <a:latin typeface="Calibri" panose="020F0502020204030204" pitchFamily="34" charset="0"/>
              </a:rPr>
              <a:t>构成正交 归一的完备函数系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DFBE9B5-62DA-4A35-B1C6-DBE344FDB0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253232"/>
              </p:ext>
            </p:extLst>
          </p:nvPr>
        </p:nvGraphicFramePr>
        <p:xfrm>
          <a:off x="7698772" y="765278"/>
          <a:ext cx="645800" cy="965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4" name="Equation" r:id="rId5" imgW="152280" imgH="228600" progId="Equation.DSMT4">
                  <p:embed/>
                </p:oleObj>
              </mc:Choice>
              <mc:Fallback>
                <p:oleObj name="Equation" r:id="rId5" imgW="15228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36DF3827-63C3-424D-8AAF-DEB99C2C72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8772" y="765278"/>
                        <a:ext cx="645800" cy="9658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5E0565B1-705F-4001-9D86-08DA4AD1FE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85742"/>
              </p:ext>
            </p:extLst>
          </p:nvPr>
        </p:nvGraphicFramePr>
        <p:xfrm>
          <a:off x="9176002" y="738216"/>
          <a:ext cx="654734" cy="903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5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168C9101-95BC-460D-88CB-FE8781B12A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6002" y="738216"/>
                        <a:ext cx="654734" cy="9039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9">
            <a:extLst>
              <a:ext uri="{FF2B5EF4-FFF2-40B4-BE49-F238E27FC236}">
                <a16:creationId xmlns:a16="http://schemas.microsoft.com/office/drawing/2014/main" id="{BE8FAD4D-1F6C-45D0-9CB6-DAA9268E17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14439"/>
              </p:ext>
            </p:extLst>
          </p:nvPr>
        </p:nvGraphicFramePr>
        <p:xfrm>
          <a:off x="695641" y="1709933"/>
          <a:ext cx="2836820" cy="1075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" name="Equation" r:id="rId9" imgW="1206360" imgH="457200" progId="Equation.DSMT4">
                  <p:embed/>
                </p:oleObj>
              </mc:Choice>
              <mc:Fallback>
                <p:oleObj name="Equation" r:id="rId9" imgW="1206360" imgH="457200" progId="Equation.DSMT4">
                  <p:embed/>
                  <p:pic>
                    <p:nvPicPr>
                      <p:cNvPr id="3" name="Object 19">
                        <a:extLst>
                          <a:ext uri="{FF2B5EF4-FFF2-40B4-BE49-F238E27FC236}">
                            <a16:creationId xmlns:a16="http://schemas.microsoft.com/office/drawing/2014/main" id="{5814DE8C-F7EB-41BA-8A41-78E6026BCF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641" y="1709933"/>
                        <a:ext cx="2836820" cy="1075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9">
            <a:extLst>
              <a:ext uri="{FF2B5EF4-FFF2-40B4-BE49-F238E27FC236}">
                <a16:creationId xmlns:a16="http://schemas.microsoft.com/office/drawing/2014/main" id="{B1CCD998-1876-4F6B-9890-7D3C7DBEDD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311028"/>
              </p:ext>
            </p:extLst>
          </p:nvPr>
        </p:nvGraphicFramePr>
        <p:xfrm>
          <a:off x="4480857" y="1660720"/>
          <a:ext cx="3349715" cy="125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7" name="Equation" r:id="rId11" imgW="1218960" imgH="457200" progId="Equation.DSMT4">
                  <p:embed/>
                </p:oleObj>
              </mc:Choice>
              <mc:Fallback>
                <p:oleObj name="Equation" r:id="rId11" imgW="1218960" imgH="457200" progId="Equation.DSMT4">
                  <p:embed/>
                  <p:pic>
                    <p:nvPicPr>
                      <p:cNvPr id="4" name="Object 19">
                        <a:extLst>
                          <a:ext uri="{FF2B5EF4-FFF2-40B4-BE49-F238E27FC236}">
                            <a16:creationId xmlns:a16="http://schemas.microsoft.com/office/drawing/2014/main" id="{CF00E86D-DC9C-40C8-98BB-6C467ADAB0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0857" y="1660720"/>
                        <a:ext cx="3349715" cy="125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9">
            <a:extLst>
              <a:ext uri="{FF2B5EF4-FFF2-40B4-BE49-F238E27FC236}">
                <a16:creationId xmlns:a16="http://schemas.microsoft.com/office/drawing/2014/main" id="{6878B339-E529-4B6A-93B9-F2E4F66D89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656407"/>
              </p:ext>
            </p:extLst>
          </p:nvPr>
        </p:nvGraphicFramePr>
        <p:xfrm>
          <a:off x="8689682" y="1602504"/>
          <a:ext cx="2923198" cy="1075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8" name="Equation" r:id="rId13" imgW="1244520" imgH="457200" progId="Equation.DSMT4">
                  <p:embed/>
                </p:oleObj>
              </mc:Choice>
              <mc:Fallback>
                <p:oleObj name="Equation" r:id="rId13" imgW="1244520" imgH="457200" progId="Equation.DSMT4">
                  <p:embed/>
                  <p:pic>
                    <p:nvPicPr>
                      <p:cNvPr id="5" name="Object 19">
                        <a:extLst>
                          <a:ext uri="{FF2B5EF4-FFF2-40B4-BE49-F238E27FC236}">
                            <a16:creationId xmlns:a16="http://schemas.microsoft.com/office/drawing/2014/main" id="{D28377D1-6174-4304-8C2B-87F937FC21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9682" y="1602504"/>
                        <a:ext cx="2923198" cy="1075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C8FC1A4B-89D4-4EC3-8B08-D88D06F8EC08}"/>
              </a:ext>
            </a:extLst>
          </p:cNvPr>
          <p:cNvSpPr/>
          <p:nvPr/>
        </p:nvSpPr>
        <p:spPr>
          <a:xfrm>
            <a:off x="526670" y="2794225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E628C2"/>
                </a:solidFill>
                <a:latin typeface="Calibri" panose="020F0502020204030204" pitchFamily="34" charset="0"/>
              </a:rPr>
              <a:t>正交归一的完备函数系</a:t>
            </a:r>
            <a:r>
              <a:rPr lang="zh-CN" altLang="en-US" sz="2800" b="1" dirty="0">
                <a:solidFill>
                  <a:srgbClr val="3333FF"/>
                </a:solidFill>
                <a:latin typeface="Calibri" panose="020F0502020204030204" pitchFamily="34" charset="0"/>
              </a:rPr>
              <a:t>例子：</a:t>
            </a:r>
          </a:p>
        </p:txBody>
      </p:sp>
      <p:grpSp>
        <p:nvGrpSpPr>
          <p:cNvPr id="16" name="Group 31">
            <a:extLst>
              <a:ext uri="{FF2B5EF4-FFF2-40B4-BE49-F238E27FC236}">
                <a16:creationId xmlns:a16="http://schemas.microsoft.com/office/drawing/2014/main" id="{76DFD7EC-1D11-4E9E-AAF4-E491A3FB6553}"/>
              </a:ext>
            </a:extLst>
          </p:cNvPr>
          <p:cNvGrpSpPr>
            <a:grpSpLocks/>
          </p:cNvGrpSpPr>
          <p:nvPr/>
        </p:nvGrpSpPr>
        <p:grpSpPr bwMode="auto">
          <a:xfrm>
            <a:off x="7682545" y="3347656"/>
            <a:ext cx="3554413" cy="3187700"/>
            <a:chOff x="3666" y="1726"/>
            <a:chExt cx="2239" cy="2008"/>
          </a:xfrm>
        </p:grpSpPr>
        <p:sp>
          <p:nvSpPr>
            <p:cNvPr id="17" name="Line 32">
              <a:extLst>
                <a:ext uri="{FF2B5EF4-FFF2-40B4-BE49-F238E27FC236}">
                  <a16:creationId xmlns:a16="http://schemas.microsoft.com/office/drawing/2014/main" id="{61425937-6205-45C8-8D80-1A0D57D5ED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6" y="3149"/>
              <a:ext cx="19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33">
              <a:extLst>
                <a:ext uri="{FF2B5EF4-FFF2-40B4-BE49-F238E27FC236}">
                  <a16:creationId xmlns:a16="http://schemas.microsoft.com/office/drawing/2014/main" id="{01B5F11B-202C-4504-8C12-4A0CDB3365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0" y="1731"/>
              <a:ext cx="0" cy="1389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37">
              <a:extLst>
                <a:ext uri="{FF2B5EF4-FFF2-40B4-BE49-F238E27FC236}">
                  <a16:creationId xmlns:a16="http://schemas.microsoft.com/office/drawing/2014/main" id="{359DE46C-7108-4801-BE90-DB3F6CB72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3" y="1726"/>
              <a:ext cx="621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i="1" dirty="0"/>
                <a:t>U</a:t>
              </a:r>
              <a:r>
                <a:rPr kumimoji="1" lang="en-US" altLang="zh-CN" sz="2800" dirty="0"/>
                <a:t>(</a:t>
              </a:r>
              <a:r>
                <a:rPr kumimoji="1" lang="en-US" altLang="zh-CN" sz="2800" i="1" dirty="0"/>
                <a:t>x</a:t>
              </a:r>
              <a:r>
                <a:rPr kumimoji="1" lang="en-US" altLang="zh-CN" sz="2800" dirty="0"/>
                <a:t>)</a:t>
              </a:r>
            </a:p>
          </p:txBody>
        </p:sp>
        <p:sp>
          <p:nvSpPr>
            <p:cNvPr id="20" name="Text Box 38">
              <a:extLst>
                <a:ext uri="{FF2B5EF4-FFF2-40B4-BE49-F238E27FC236}">
                  <a16:creationId xmlns:a16="http://schemas.microsoft.com/office/drawing/2014/main" id="{92DBEC8D-6A77-4B33-939D-5B4A0C634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1" y="3154"/>
              <a:ext cx="320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dirty="0">
                  <a:latin typeface="宋体" panose="02010600030101010101" pitchFamily="2" charset="-122"/>
                </a:rPr>
                <a:t>x</a:t>
              </a:r>
            </a:p>
          </p:txBody>
        </p:sp>
        <p:sp>
          <p:nvSpPr>
            <p:cNvPr id="21" name="Text Box 39">
              <a:extLst>
                <a:ext uri="{FF2B5EF4-FFF2-40B4-BE49-F238E27FC236}">
                  <a16:creationId xmlns:a16="http://schemas.microsoft.com/office/drawing/2014/main" id="{ABBDA559-078B-41FF-92DD-5126281A8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3" y="3375"/>
              <a:ext cx="2032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dirty="0">
                  <a:solidFill>
                    <a:srgbClr val="CC00CC"/>
                  </a:solidFill>
                  <a:latin typeface="宋体" panose="02010600030101010101" pitchFamily="2" charset="-122"/>
                </a:rPr>
                <a:t>无限深方势阱</a:t>
              </a:r>
            </a:p>
          </p:txBody>
        </p:sp>
        <p:graphicFrame>
          <p:nvGraphicFramePr>
            <p:cNvPr id="22" name="Object 40">
              <a:extLst>
                <a:ext uri="{FF2B5EF4-FFF2-40B4-BE49-F238E27FC236}">
                  <a16:creationId xmlns:a16="http://schemas.microsoft.com/office/drawing/2014/main" id="{1C425519-FE19-4009-9351-9D151E807A4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3120741"/>
                </p:ext>
              </p:extLst>
            </p:nvPr>
          </p:nvGraphicFramePr>
          <p:xfrm>
            <a:off x="3860" y="3163"/>
            <a:ext cx="19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9" name="Equation" r:id="rId15" imgW="126725" imgH="177415" progId="Equation.3">
                    <p:embed/>
                  </p:oleObj>
                </mc:Choice>
                <mc:Fallback>
                  <p:oleObj name="Equation" r:id="rId15" imgW="126725" imgH="177415" progId="Equation.3">
                    <p:embed/>
                    <p:pic>
                      <p:nvPicPr>
                        <p:cNvPr id="59" name="Object 40">
                          <a:extLst>
                            <a:ext uri="{FF2B5EF4-FFF2-40B4-BE49-F238E27FC236}">
                              <a16:creationId xmlns:a16="http://schemas.microsoft.com/office/drawing/2014/main" id="{A25B8476-DB89-46EE-81D5-2C281477C9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3163"/>
                          <a:ext cx="19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41">
              <a:extLst>
                <a:ext uri="{FF2B5EF4-FFF2-40B4-BE49-F238E27FC236}">
                  <a16:creationId xmlns:a16="http://schemas.microsoft.com/office/drawing/2014/main" id="{C05A3D7A-8915-48B5-8897-F0825919786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9606463"/>
                </p:ext>
              </p:extLst>
            </p:nvPr>
          </p:nvGraphicFramePr>
          <p:xfrm>
            <a:off x="5085" y="3180"/>
            <a:ext cx="19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0" name="Equation" r:id="rId17" imgW="139579" imgH="164957" progId="Equation.3">
                    <p:embed/>
                  </p:oleObj>
                </mc:Choice>
                <mc:Fallback>
                  <p:oleObj name="Equation" r:id="rId17" imgW="139579" imgH="164957" progId="Equation.3">
                    <p:embed/>
                    <p:pic>
                      <p:nvPicPr>
                        <p:cNvPr id="60" name="Object 41">
                          <a:extLst>
                            <a:ext uri="{FF2B5EF4-FFF2-40B4-BE49-F238E27FC236}">
                              <a16:creationId xmlns:a16="http://schemas.microsoft.com/office/drawing/2014/main" id="{EA716D80-3C45-42B9-8903-74139CAAA8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5" y="3180"/>
                          <a:ext cx="193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Line 42">
              <a:extLst>
                <a:ext uri="{FF2B5EF4-FFF2-40B4-BE49-F238E27FC236}">
                  <a16:creationId xmlns:a16="http://schemas.microsoft.com/office/drawing/2014/main" id="{BBB0EAF9-50C8-4856-A9D4-42EDD14D4E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27" y="2014"/>
              <a:ext cx="0" cy="113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43">
              <a:extLst>
                <a:ext uri="{FF2B5EF4-FFF2-40B4-BE49-F238E27FC236}">
                  <a16:creationId xmlns:a16="http://schemas.microsoft.com/office/drawing/2014/main" id="{6F64A980-8D89-49FC-9D0F-43A5E03D36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5" y="1981"/>
              <a:ext cx="0" cy="11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Line 43">
            <a:extLst>
              <a:ext uri="{FF2B5EF4-FFF2-40B4-BE49-F238E27FC236}">
                <a16:creationId xmlns:a16="http://schemas.microsoft.com/office/drawing/2014/main" id="{673FE78C-30C4-46D3-B802-7E50D71A03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80213" y="5609843"/>
            <a:ext cx="1915622" cy="115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39" descr="浅色上对角线">
            <a:extLst>
              <a:ext uri="{FF2B5EF4-FFF2-40B4-BE49-F238E27FC236}">
                <a16:creationId xmlns:a16="http://schemas.microsoft.com/office/drawing/2014/main" id="{DA157179-1A1D-402B-A5BF-3BB26C263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3532" y="3234207"/>
            <a:ext cx="358946" cy="2369229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28" name="Rectangle 39" descr="浅色上对角线">
            <a:extLst>
              <a:ext uri="{FF2B5EF4-FFF2-40B4-BE49-F238E27FC236}">
                <a16:creationId xmlns:a16="http://schemas.microsoft.com/office/drawing/2014/main" id="{5907981F-1602-41C8-A82E-4C2AB6568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9807" y="3373641"/>
            <a:ext cx="507999" cy="221704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9" name="Object 44">
            <a:extLst>
              <a:ext uri="{FF2B5EF4-FFF2-40B4-BE49-F238E27FC236}">
                <a16:creationId xmlns:a16="http://schemas.microsoft.com/office/drawing/2014/main" id="{9C60F373-B66A-47BD-8FD4-D9BAD98264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994435"/>
              </p:ext>
            </p:extLst>
          </p:nvPr>
        </p:nvGraphicFramePr>
        <p:xfrm>
          <a:off x="6837142" y="3927756"/>
          <a:ext cx="1165858" cy="4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" name="Equation" r:id="rId19" imgW="431640" imgH="177480" progId="Equation.DSMT4">
                  <p:embed/>
                </p:oleObj>
              </mc:Choice>
              <mc:Fallback>
                <p:oleObj name="Equation" r:id="rId19" imgW="431640" imgH="177480" progId="Equation.DSMT4">
                  <p:embed/>
                  <p:pic>
                    <p:nvPicPr>
                      <p:cNvPr id="66" name="Object 44">
                        <a:extLst>
                          <a:ext uri="{FF2B5EF4-FFF2-40B4-BE49-F238E27FC236}">
                            <a16:creationId xmlns:a16="http://schemas.microsoft.com/office/drawing/2014/main" id="{F884717A-3C0F-475E-BFCF-DF27659144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7142" y="3927756"/>
                        <a:ext cx="1165858" cy="4973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44">
            <a:extLst>
              <a:ext uri="{FF2B5EF4-FFF2-40B4-BE49-F238E27FC236}">
                <a16:creationId xmlns:a16="http://schemas.microsoft.com/office/drawing/2014/main" id="{41CED3A6-9214-4E07-AB03-86FD306EDE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320748"/>
              </p:ext>
            </p:extLst>
          </p:nvPr>
        </p:nvGraphicFramePr>
        <p:xfrm>
          <a:off x="10169670" y="3960801"/>
          <a:ext cx="1165858" cy="4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" name="Equation" r:id="rId21" imgW="431640" imgH="177480" progId="Equation.DSMT4">
                  <p:embed/>
                </p:oleObj>
              </mc:Choice>
              <mc:Fallback>
                <p:oleObj name="Equation" r:id="rId21" imgW="431640" imgH="177480" progId="Equation.DSMT4">
                  <p:embed/>
                  <p:pic>
                    <p:nvPicPr>
                      <p:cNvPr id="67" name="Object 44">
                        <a:extLst>
                          <a:ext uri="{FF2B5EF4-FFF2-40B4-BE49-F238E27FC236}">
                            <a16:creationId xmlns:a16="http://schemas.microsoft.com/office/drawing/2014/main" id="{2A5D1A74-8D4A-456E-BC22-50DFA06FCB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9670" y="3960801"/>
                        <a:ext cx="1165858" cy="4973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44">
            <a:extLst>
              <a:ext uri="{FF2B5EF4-FFF2-40B4-BE49-F238E27FC236}">
                <a16:creationId xmlns:a16="http://schemas.microsoft.com/office/drawing/2014/main" id="{B5A110AF-7399-45F1-9668-EDAB90E351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974963"/>
              </p:ext>
            </p:extLst>
          </p:nvPr>
        </p:nvGraphicFramePr>
        <p:xfrm>
          <a:off x="8551816" y="5035626"/>
          <a:ext cx="106203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3" name="Equation" r:id="rId22" imgW="393480" imgH="177480" progId="Equation.DSMT4">
                  <p:embed/>
                </p:oleObj>
              </mc:Choice>
              <mc:Fallback>
                <p:oleObj name="Equation" r:id="rId22" imgW="393480" imgH="177480" progId="Equation.DSMT4">
                  <p:embed/>
                  <p:pic>
                    <p:nvPicPr>
                      <p:cNvPr id="68" name="Object 44">
                        <a:extLst>
                          <a:ext uri="{FF2B5EF4-FFF2-40B4-BE49-F238E27FC236}">
                            <a16:creationId xmlns:a16="http://schemas.microsoft.com/office/drawing/2014/main" id="{DC03194A-4F1A-4423-8E38-350133BE5A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1816" y="5035626"/>
                        <a:ext cx="1062038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8">
            <a:extLst>
              <a:ext uri="{FF2B5EF4-FFF2-40B4-BE49-F238E27FC236}">
                <a16:creationId xmlns:a16="http://schemas.microsoft.com/office/drawing/2014/main" id="{F119133B-F8D4-445C-B51E-B59CF01C1B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279374"/>
              </p:ext>
            </p:extLst>
          </p:nvPr>
        </p:nvGraphicFramePr>
        <p:xfrm>
          <a:off x="706438" y="3768725"/>
          <a:ext cx="6446837" cy="191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4" name="Equation" r:id="rId24" imgW="2349360" imgH="685800" progId="Equation.DSMT4">
                  <p:embed/>
                </p:oleObj>
              </mc:Choice>
              <mc:Fallback>
                <p:oleObj name="Equation" r:id="rId24" imgW="2349360" imgH="685800" progId="Equation.DSMT4">
                  <p:embed/>
                  <p:pic>
                    <p:nvPicPr>
                      <p:cNvPr id="2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3768725"/>
                        <a:ext cx="6446837" cy="191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7BCC9827-96C0-4D0B-A64A-8AD2D50045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750250"/>
              </p:ext>
            </p:extLst>
          </p:nvPr>
        </p:nvGraphicFramePr>
        <p:xfrm>
          <a:off x="2228684" y="6004308"/>
          <a:ext cx="2252173" cy="717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5" name="Equation" r:id="rId26" imgW="634680" imgH="203040" progId="Equation.DSMT4">
                  <p:embed/>
                </p:oleObj>
              </mc:Choice>
              <mc:Fallback>
                <p:oleObj name="Equation" r:id="rId26" imgW="634680" imgH="2030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8DFBE9B5-62DA-4A35-B1C6-DBE344FDB0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684" y="6004308"/>
                        <a:ext cx="2252173" cy="7170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784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059">
            <a:extLst>
              <a:ext uri="{FF2B5EF4-FFF2-40B4-BE49-F238E27FC236}">
                <a16:creationId xmlns:a16="http://schemas.microsoft.com/office/drawing/2014/main" id="{AE61BBE7-ECA7-4F7D-8222-AFD6B2329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83" y="1401405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0B78736-3594-4DCF-8E17-6ACE91447C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28785"/>
              </p:ext>
            </p:extLst>
          </p:nvPr>
        </p:nvGraphicFramePr>
        <p:xfrm>
          <a:off x="2630488" y="960438"/>
          <a:ext cx="619601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6" name="Equation" r:id="rId3" imgW="2628720" imgH="444240" progId="Equation.DSMT4">
                  <p:embed/>
                </p:oleObj>
              </mc:Choice>
              <mc:Fallback>
                <p:oleObj name="Equation" r:id="rId3" imgW="2628720" imgH="4442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34F802DE-EAE6-455F-8723-B396ABB856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488" y="960438"/>
                        <a:ext cx="6196012" cy="1047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42788B3-D672-4D31-A742-56F69D909D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392076"/>
              </p:ext>
            </p:extLst>
          </p:nvPr>
        </p:nvGraphicFramePr>
        <p:xfrm>
          <a:off x="2722563" y="1912938"/>
          <a:ext cx="613568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7" name="Equation" r:id="rId5" imgW="2603160" imgH="444240" progId="Equation.DSMT4">
                  <p:embed/>
                </p:oleObj>
              </mc:Choice>
              <mc:Fallback>
                <p:oleObj name="Equation" r:id="rId5" imgW="2603160" imgH="4442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250EAA0E-CB99-43CF-A730-5D5BEDCCFF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63" y="1912938"/>
                        <a:ext cx="6135687" cy="1047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2059">
            <a:extLst>
              <a:ext uri="{FF2B5EF4-FFF2-40B4-BE49-F238E27FC236}">
                <a16:creationId xmlns:a16="http://schemas.microsoft.com/office/drawing/2014/main" id="{DF9F3BB2-D685-402B-89FB-3EE7921C6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606" y="3332952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8E85C31-BD2A-463C-8A95-086E5A0A5E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828729"/>
              </p:ext>
            </p:extLst>
          </p:nvPr>
        </p:nvGraphicFramePr>
        <p:xfrm>
          <a:off x="3154363" y="3155950"/>
          <a:ext cx="51498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8" name="Equation" r:id="rId7" imgW="2184120" imgH="279360" progId="Equation.DSMT4">
                  <p:embed/>
                </p:oleObj>
              </mc:Choice>
              <mc:Fallback>
                <p:oleObj name="Equation" r:id="rId7" imgW="2184120" imgH="27936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5E999445-740F-4F7B-9309-083F0517EF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3155950"/>
                        <a:ext cx="5149850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9C1009B-3C16-4765-B36A-24F02CEEC7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328892"/>
              </p:ext>
            </p:extLst>
          </p:nvPr>
        </p:nvGraphicFramePr>
        <p:xfrm>
          <a:off x="3049588" y="4002088"/>
          <a:ext cx="53911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9" name="Equation" r:id="rId9" imgW="2286000" imgH="279360" progId="Equation.DSMT4">
                  <p:embed/>
                </p:oleObj>
              </mc:Choice>
              <mc:Fallback>
                <p:oleObj name="Equation" r:id="rId9" imgW="2286000" imgH="27936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95BF39B0-4B3B-4E85-A4AE-641179531C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4002088"/>
                        <a:ext cx="5391150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2059">
            <a:extLst>
              <a:ext uri="{FF2B5EF4-FFF2-40B4-BE49-F238E27FC236}">
                <a16:creationId xmlns:a16="http://schemas.microsoft.com/office/drawing/2014/main" id="{9710B820-F389-41D3-9FF2-2AA7F163D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211" y="5111301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6AF156E-A380-48B8-983F-A0A642C7D4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188215"/>
              </p:ext>
            </p:extLst>
          </p:nvPr>
        </p:nvGraphicFramePr>
        <p:xfrm>
          <a:off x="2434367" y="4857750"/>
          <a:ext cx="79914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0" name="Equation" r:id="rId11" imgW="3390840" imgH="393480" progId="Equation.DSMT4">
                  <p:embed/>
                </p:oleObj>
              </mc:Choice>
              <mc:Fallback>
                <p:oleObj name="Equation" r:id="rId11" imgW="3390840" imgH="3934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B4E1B8A-5624-4644-981F-BA395E4C37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4367" y="4857750"/>
                        <a:ext cx="7991475" cy="928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0C2F38B-67F9-4358-A4E8-EB8C78DCC5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850255"/>
              </p:ext>
            </p:extLst>
          </p:nvPr>
        </p:nvGraphicFramePr>
        <p:xfrm>
          <a:off x="1127125" y="-33338"/>
          <a:ext cx="464026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1" name="Equation" r:id="rId13" imgW="1968480" imgH="419040" progId="Equation.DSMT4">
                  <p:embed/>
                </p:oleObj>
              </mc:Choice>
              <mc:Fallback>
                <p:oleObj name="Equation" r:id="rId13" imgW="1968480" imgH="41904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FB31330A-5118-4A70-897C-CAB4BB40A2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-33338"/>
                        <a:ext cx="4640263" cy="989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B827EF7-AB7C-4F99-9272-CA171A073C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081934"/>
              </p:ext>
            </p:extLst>
          </p:nvPr>
        </p:nvGraphicFramePr>
        <p:xfrm>
          <a:off x="6662114" y="-33718"/>
          <a:ext cx="470217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2" name="Equation" r:id="rId15" imgW="1993680" imgH="419040" progId="Equation.DSMT4">
                  <p:embed/>
                </p:oleObj>
              </mc:Choice>
              <mc:Fallback>
                <p:oleObj name="Equation" r:id="rId15" imgW="1993680" imgH="41904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9D91B33B-485E-4CCB-A8E3-04FFF15993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2114" y="-33718"/>
                        <a:ext cx="4702175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99CB5187-F11D-4815-A966-361D0A8CEA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183192"/>
              </p:ext>
            </p:extLst>
          </p:nvPr>
        </p:nvGraphicFramePr>
        <p:xfrm>
          <a:off x="2362200" y="5786438"/>
          <a:ext cx="80200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3" name="Equation" r:id="rId17" imgW="3403440" imgH="393480" progId="Equation.DSMT4">
                  <p:embed/>
                </p:oleObj>
              </mc:Choice>
              <mc:Fallback>
                <p:oleObj name="Equation" r:id="rId17" imgW="3403440" imgH="3934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6AF156E-A380-48B8-983F-A0A642C7D4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786438"/>
                        <a:ext cx="8020050" cy="928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864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4B65575-C339-4B9D-B435-7136946130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219288"/>
              </p:ext>
            </p:extLst>
          </p:nvPr>
        </p:nvGraphicFramePr>
        <p:xfrm>
          <a:off x="1792574" y="2061564"/>
          <a:ext cx="5490766" cy="644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2" name="Equation" r:id="rId3" imgW="2158920" imgH="253800" progId="Equation.DSMT4">
                  <p:embed/>
                </p:oleObj>
              </mc:Choice>
              <mc:Fallback>
                <p:oleObj name="Equation" r:id="rId3" imgW="2158920" imgH="2538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89166E5B-67E8-433E-AD24-2E5E967215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574" y="2061564"/>
                        <a:ext cx="5490766" cy="6446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B1BB04E-9A15-400B-88C0-7D2E0E3C14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01222"/>
              </p:ext>
            </p:extLst>
          </p:nvPr>
        </p:nvGraphicFramePr>
        <p:xfrm>
          <a:off x="1522413" y="3687763"/>
          <a:ext cx="19462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3" name="Equation" r:id="rId5" imgW="825480" imgH="419040" progId="Equation.DSMT4">
                  <p:embed/>
                </p:oleObj>
              </mc:Choice>
              <mc:Fallback>
                <p:oleObj name="Equation" r:id="rId5" imgW="825480" imgH="4190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51279BD-14DD-4E27-A136-00C8AE5258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413" y="3687763"/>
                        <a:ext cx="1946275" cy="987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4D35ECB-FA08-4A7F-94DB-3447183464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851445"/>
              </p:ext>
            </p:extLst>
          </p:nvPr>
        </p:nvGraphicFramePr>
        <p:xfrm>
          <a:off x="4893638" y="3704568"/>
          <a:ext cx="206533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4" name="Equation" r:id="rId7" imgW="876240" imgH="419040" progId="Equation.DSMT4">
                  <p:embed/>
                </p:oleObj>
              </mc:Choice>
              <mc:Fallback>
                <p:oleObj name="Equation" r:id="rId7" imgW="876240" imgH="4190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3B1BB04E-9A15-400B-88C0-7D2E0E3C14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3638" y="3704568"/>
                        <a:ext cx="2065337" cy="987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2059">
            <a:extLst>
              <a:ext uri="{FF2B5EF4-FFF2-40B4-BE49-F238E27FC236}">
                <a16:creationId xmlns:a16="http://schemas.microsoft.com/office/drawing/2014/main" id="{87851537-873F-41DC-B8B6-093B53DC3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405" y="4877349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448A57E-253D-4E3F-9384-DEFD442A32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387043"/>
              </p:ext>
            </p:extLst>
          </p:nvPr>
        </p:nvGraphicFramePr>
        <p:xfrm>
          <a:off x="1864741" y="129131"/>
          <a:ext cx="79914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5" name="Equation" r:id="rId9" imgW="3390840" imgH="393480" progId="Equation.DSMT4">
                  <p:embed/>
                </p:oleObj>
              </mc:Choice>
              <mc:Fallback>
                <p:oleObj name="Equation" r:id="rId9" imgW="3390840" imgH="3934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6AF156E-A380-48B8-983F-A0A642C7D4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741" y="129131"/>
                        <a:ext cx="7991475" cy="928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4FEA37C-8B6C-4E0E-8626-68A1D3790A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381953"/>
              </p:ext>
            </p:extLst>
          </p:nvPr>
        </p:nvGraphicFramePr>
        <p:xfrm>
          <a:off x="1792574" y="1057819"/>
          <a:ext cx="80200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6" name="Equation" r:id="rId11" imgW="3403440" imgH="393480" progId="Equation.DSMT4">
                  <p:embed/>
                </p:oleObj>
              </mc:Choice>
              <mc:Fallback>
                <p:oleObj name="Equation" r:id="rId11" imgW="3403440" imgH="39348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99CB5187-F11D-4815-A966-361D0A8CEA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574" y="1057819"/>
                        <a:ext cx="8020050" cy="928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585AE324-3122-497B-BAC2-922D70F533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924685"/>
              </p:ext>
            </p:extLst>
          </p:nvPr>
        </p:nvGraphicFramePr>
        <p:xfrm>
          <a:off x="2032285" y="2690564"/>
          <a:ext cx="5233988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7" name="Equation" r:id="rId13" imgW="2057400" imgH="419040" progId="Equation.DSMT4">
                  <p:embed/>
                </p:oleObj>
              </mc:Choice>
              <mc:Fallback>
                <p:oleObj name="Equation" r:id="rId13" imgW="2057400" imgH="4190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8AC6DDEE-D719-42FA-8F64-828BF7383A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285" y="2690564"/>
                        <a:ext cx="5233988" cy="1063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4125F39D-E642-4FF7-B811-4F646462F3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046479"/>
              </p:ext>
            </p:extLst>
          </p:nvPr>
        </p:nvGraphicFramePr>
        <p:xfrm>
          <a:off x="2688315" y="4538119"/>
          <a:ext cx="7235825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8" name="Equation" r:id="rId15" imgW="2844720" imgH="863280" progId="Equation.DSMT4">
                  <p:embed/>
                </p:oleObj>
              </mc:Choice>
              <mc:Fallback>
                <p:oleObj name="Equation" r:id="rId15" imgW="2844720" imgH="8632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4B65575-C339-4B9D-B435-7136946130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8315" y="4538119"/>
                        <a:ext cx="7235825" cy="2190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244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7543151-4668-44A8-AD72-E14C0E89D231}"/>
              </a:ext>
            </a:extLst>
          </p:cNvPr>
          <p:cNvSpPr/>
          <p:nvPr/>
        </p:nvSpPr>
        <p:spPr>
          <a:xfrm>
            <a:off x="786983" y="345006"/>
            <a:ext cx="10855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8B0F446-A10B-46AA-96E9-E47634C33F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935103"/>
              </p:ext>
            </p:extLst>
          </p:nvPr>
        </p:nvGraphicFramePr>
        <p:xfrm>
          <a:off x="2942265" y="345006"/>
          <a:ext cx="5490766" cy="644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2" name="Equation" r:id="rId3" imgW="2158920" imgH="253800" progId="Equation.DSMT4">
                  <p:embed/>
                </p:oleObj>
              </mc:Choice>
              <mc:Fallback>
                <p:oleObj name="Equation" r:id="rId3" imgW="2158920" imgH="2538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75DED44-6E45-417A-BC9D-4FF132DBAF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2265" y="345006"/>
                        <a:ext cx="5490766" cy="6446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0119E8C-A55F-4C3D-9111-64AC31082C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777480"/>
              </p:ext>
            </p:extLst>
          </p:nvPr>
        </p:nvGraphicFramePr>
        <p:xfrm>
          <a:off x="2070100" y="904396"/>
          <a:ext cx="300672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3" name="Equation" r:id="rId5" imgW="1066680" imgH="419040" progId="Equation.DSMT4">
                  <p:embed/>
                </p:oleObj>
              </mc:Choice>
              <mc:Fallback>
                <p:oleObj name="Equation" r:id="rId5" imgW="1066680" imgH="4190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33B8DBE1-9CEE-4C89-9AE1-E59794B715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904396"/>
                        <a:ext cx="3006725" cy="1177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81643C91-F32B-4F7E-A305-21EE8EB45E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690930"/>
              </p:ext>
            </p:extLst>
          </p:nvPr>
        </p:nvGraphicFramePr>
        <p:xfrm>
          <a:off x="6335531" y="936095"/>
          <a:ext cx="3043237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4" name="Equation" r:id="rId7" imgW="1079280" imgH="419040" progId="Equation.DSMT4">
                  <p:embed/>
                </p:oleObj>
              </mc:Choice>
              <mc:Fallback>
                <p:oleObj name="Equation" r:id="rId7" imgW="1079280" imgH="4190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EF461EDA-5764-4F7E-B34B-B3086F4101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5531" y="936095"/>
                        <a:ext cx="3043237" cy="1177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BB90F7A9-2DCA-423B-99C8-CB7DAAA0FB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326195"/>
              </p:ext>
            </p:extLst>
          </p:nvPr>
        </p:nvGraphicFramePr>
        <p:xfrm>
          <a:off x="7121551" y="1971108"/>
          <a:ext cx="20653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5" name="Equation" r:id="rId9" imgW="876240" imgH="228600" progId="Equation.DSMT4">
                  <p:embed/>
                </p:oleObj>
              </mc:Choice>
              <mc:Fallback>
                <p:oleObj name="Equation" r:id="rId9" imgW="876240" imgH="2286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3911D218-859C-4A65-80CC-6FD1EA810A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1551" y="1971108"/>
                        <a:ext cx="2065337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E09376D4-EA16-414F-8B64-858533933E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846166"/>
              </p:ext>
            </p:extLst>
          </p:nvPr>
        </p:nvGraphicFramePr>
        <p:xfrm>
          <a:off x="1382374" y="2037855"/>
          <a:ext cx="19145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6" name="Equation" r:id="rId11" imgW="812520" imgH="228600" progId="Equation.DSMT4">
                  <p:embed/>
                </p:oleObj>
              </mc:Choice>
              <mc:Fallback>
                <p:oleObj name="Equation" r:id="rId11" imgW="812520" imgH="2286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EECBA303-82C8-43CA-B1A8-F53C360AF7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374" y="2037855"/>
                        <a:ext cx="1914525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74AEB651-9BC5-4EA1-B590-E7CF7172E9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47760"/>
              </p:ext>
            </p:extLst>
          </p:nvPr>
        </p:nvGraphicFramePr>
        <p:xfrm>
          <a:off x="4236699" y="1966417"/>
          <a:ext cx="19446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7" name="Equation" r:id="rId13" imgW="825480" imgH="228600" progId="Equation.DSMT4">
                  <p:embed/>
                </p:oleObj>
              </mc:Choice>
              <mc:Fallback>
                <p:oleObj name="Equation" r:id="rId13" imgW="825480" imgH="2286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2224FE81-508E-45DD-8577-91AF75F65D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6699" y="1966417"/>
                        <a:ext cx="1944688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D27DEED2-655A-4892-AFD0-430EA91684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675964"/>
              </p:ext>
            </p:extLst>
          </p:nvPr>
        </p:nvGraphicFramePr>
        <p:xfrm>
          <a:off x="2004270" y="3005216"/>
          <a:ext cx="3830638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8" name="Equation" r:id="rId15" imgW="1625400" imgH="419040" progId="Equation.DSMT4">
                  <p:embed/>
                </p:oleObj>
              </mc:Choice>
              <mc:Fallback>
                <p:oleObj name="Equation" r:id="rId15" imgW="1625400" imgH="4190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9ED23EDC-638C-4E49-A294-EEAA20485A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270" y="3005216"/>
                        <a:ext cx="3830638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8BCD4FF3-3B21-4F26-8B31-0CEF163D74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591148"/>
              </p:ext>
            </p:extLst>
          </p:nvPr>
        </p:nvGraphicFramePr>
        <p:xfrm>
          <a:off x="6483922" y="3005216"/>
          <a:ext cx="3890963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9" name="Equation" r:id="rId17" imgW="1650960" imgH="419040" progId="Equation.DSMT4">
                  <p:embed/>
                </p:oleObj>
              </mc:Choice>
              <mc:Fallback>
                <p:oleObj name="Equation" r:id="rId17" imgW="1650960" imgH="41904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85B4103F-E4E8-4996-8077-C7BD0A9D5B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3922" y="3005216"/>
                        <a:ext cx="3890963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7B06DB9A-B007-48F4-BF89-B1C2B25DC6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871974"/>
              </p:ext>
            </p:extLst>
          </p:nvPr>
        </p:nvGraphicFramePr>
        <p:xfrm>
          <a:off x="610172" y="3994228"/>
          <a:ext cx="3084513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0" name="Equation" r:id="rId19" imgW="1307880" imgH="355320" progId="Equation.DSMT4">
                  <p:embed/>
                </p:oleObj>
              </mc:Choice>
              <mc:Fallback>
                <p:oleObj name="Equation" r:id="rId19" imgW="1307880" imgH="35532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E6A9ABC5-4CF9-47B9-985B-D24057E2C9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172" y="3994228"/>
                        <a:ext cx="3084513" cy="839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798FA348-1B44-423B-8245-251D775914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777164"/>
              </p:ext>
            </p:extLst>
          </p:nvPr>
        </p:nvGraphicFramePr>
        <p:xfrm>
          <a:off x="4615435" y="3994228"/>
          <a:ext cx="3170237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1" name="Equation" r:id="rId21" imgW="1346040" imgH="355320" progId="Equation.DSMT4">
                  <p:embed/>
                </p:oleObj>
              </mc:Choice>
              <mc:Fallback>
                <p:oleObj name="Equation" r:id="rId21" imgW="1346040" imgH="35532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7AD5B938-59B6-4348-BF5A-439080C9DC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5435" y="3994228"/>
                        <a:ext cx="3170237" cy="839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C6925492-3EE2-4A59-B557-7480181DA9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431112"/>
              </p:ext>
            </p:extLst>
          </p:nvPr>
        </p:nvGraphicFramePr>
        <p:xfrm>
          <a:off x="766763" y="5095875"/>
          <a:ext cx="32321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2" name="Equation" r:id="rId23" imgW="1371600" imgH="228600" progId="Equation.DSMT4">
                  <p:embed/>
                </p:oleObj>
              </mc:Choice>
              <mc:Fallback>
                <p:oleObj name="Equation" r:id="rId23" imgW="1371600" imgH="2286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EE8F699A-B625-482E-BE6A-BF8546F7E9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5095875"/>
                        <a:ext cx="3232150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52FA33E2-19C1-4BF4-8A24-8AEFD02B87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159100"/>
              </p:ext>
            </p:extLst>
          </p:nvPr>
        </p:nvGraphicFramePr>
        <p:xfrm>
          <a:off x="5436965" y="5095875"/>
          <a:ext cx="29924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3" name="Equation" r:id="rId25" imgW="1269720" imgH="228600" progId="Equation.DSMT4">
                  <p:embed/>
                </p:oleObj>
              </mc:Choice>
              <mc:Fallback>
                <p:oleObj name="Equation" r:id="rId25" imgW="1269720" imgH="22860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9CF1250B-9A72-4ADF-A731-243C0DBD48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965" y="5095875"/>
                        <a:ext cx="2992438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1A78CD94-CCE9-4A5E-BC78-64AD9F0358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367302"/>
              </p:ext>
            </p:extLst>
          </p:nvPr>
        </p:nvGraphicFramePr>
        <p:xfrm>
          <a:off x="1436688" y="6018213"/>
          <a:ext cx="2516187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4" name="Equation" r:id="rId27" imgW="1066680" imgH="253800" progId="Equation.DSMT4">
                  <p:embed/>
                </p:oleObj>
              </mc:Choice>
              <mc:Fallback>
                <p:oleObj name="Equation" r:id="rId27" imgW="1066680" imgH="25380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80179AF3-5AE7-4C89-A60E-0B92594905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6018213"/>
                        <a:ext cx="2516187" cy="598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960B9FA7-9BDA-4D0B-929F-9EF32C22FC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55179"/>
              </p:ext>
            </p:extLst>
          </p:nvPr>
        </p:nvGraphicFramePr>
        <p:xfrm>
          <a:off x="5240338" y="5895975"/>
          <a:ext cx="28416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5" name="Equation" r:id="rId29" imgW="1206360" imgH="253800" progId="Equation.DSMT4">
                  <p:embed/>
                </p:oleObj>
              </mc:Choice>
              <mc:Fallback>
                <p:oleObj name="Equation" r:id="rId29" imgW="1206360" imgH="25380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29A16BE8-0090-4063-B128-5B20EDA44A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0338" y="5895975"/>
                        <a:ext cx="2841625" cy="600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27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3AFD80C-DB0A-40A0-A50C-DBA0F7E7AA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647211"/>
              </p:ext>
            </p:extLst>
          </p:nvPr>
        </p:nvGraphicFramePr>
        <p:xfrm>
          <a:off x="296501" y="111287"/>
          <a:ext cx="5490766" cy="644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20" name="Equation" r:id="rId3" imgW="2158920" imgH="253800" progId="Equation.DSMT4">
                  <p:embed/>
                </p:oleObj>
              </mc:Choice>
              <mc:Fallback>
                <p:oleObj name="Equation" r:id="rId3" imgW="2158920" imgH="2538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88B0F446-A10B-46AA-96E9-E47634C33F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01" y="111287"/>
                        <a:ext cx="5490766" cy="6446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A31C5C16-CC40-4114-B4A6-89B1E4CB0E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591058"/>
              </p:ext>
            </p:extLst>
          </p:nvPr>
        </p:nvGraphicFramePr>
        <p:xfrm>
          <a:off x="6288690" y="134382"/>
          <a:ext cx="2516187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21" name="Equation" r:id="rId5" imgW="1066680" imgH="253800" progId="Equation.DSMT4">
                  <p:embed/>
                </p:oleObj>
              </mc:Choice>
              <mc:Fallback>
                <p:oleObj name="Equation" r:id="rId5" imgW="1066680" imgH="25380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ECAD4624-A8AD-4809-82B9-2F21644135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690" y="134382"/>
                        <a:ext cx="2516187" cy="598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15B70A1-6460-4C2E-A7DA-B8477C385D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82699"/>
              </p:ext>
            </p:extLst>
          </p:nvPr>
        </p:nvGraphicFramePr>
        <p:xfrm>
          <a:off x="9306300" y="155891"/>
          <a:ext cx="28416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22" name="Equation" r:id="rId7" imgW="1206360" imgH="253800" progId="Equation.DSMT4">
                  <p:embed/>
                </p:oleObj>
              </mc:Choice>
              <mc:Fallback>
                <p:oleObj name="Equation" r:id="rId7" imgW="1206360" imgH="2538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A264CDDA-BFBA-4025-BA01-4F33A55559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6300" y="155891"/>
                        <a:ext cx="2841625" cy="600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CC49494-E56B-4ABD-B68F-B5C3438424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615075"/>
              </p:ext>
            </p:extLst>
          </p:nvPr>
        </p:nvGraphicFramePr>
        <p:xfrm>
          <a:off x="1549089" y="664070"/>
          <a:ext cx="300672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23" name="Equation" r:id="rId9" imgW="1066680" imgH="419040" progId="Equation.DSMT4">
                  <p:embed/>
                </p:oleObj>
              </mc:Choice>
              <mc:Fallback>
                <p:oleObj name="Equation" r:id="rId9" imgW="1066680" imgH="4190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C0119E8C-A55F-4C3D-9111-64AC31082C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089" y="664070"/>
                        <a:ext cx="3006725" cy="1177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AAACE35-B1E4-4999-BC52-8665E4D705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517254"/>
              </p:ext>
            </p:extLst>
          </p:nvPr>
        </p:nvGraphicFramePr>
        <p:xfrm>
          <a:off x="6096000" y="596624"/>
          <a:ext cx="3043237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24" name="Equation" r:id="rId11" imgW="1079280" imgH="419040" progId="Equation.DSMT4">
                  <p:embed/>
                </p:oleObj>
              </mc:Choice>
              <mc:Fallback>
                <p:oleObj name="Equation" r:id="rId11" imgW="1079280" imgH="4190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81643C91-F32B-4F7E-A305-21EE8EB45E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96624"/>
                        <a:ext cx="3043237" cy="1177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74F30A3E-3E39-4473-9295-66D77D1C34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280993"/>
              </p:ext>
            </p:extLst>
          </p:nvPr>
        </p:nvGraphicFramePr>
        <p:xfrm>
          <a:off x="874427" y="1674337"/>
          <a:ext cx="8980488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25" name="Equation" r:id="rId13" imgW="3530520" imgH="419040" progId="Equation.DSMT4">
                  <p:embed/>
                </p:oleObj>
              </mc:Choice>
              <mc:Fallback>
                <p:oleObj name="Equation" r:id="rId13" imgW="3530520" imgH="4190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2293F523-03E8-40B5-8AD7-BD18C3E23D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427" y="1674337"/>
                        <a:ext cx="8980488" cy="1063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1359273F-23E5-41D9-8DBB-379025FE09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426697"/>
              </p:ext>
            </p:extLst>
          </p:nvPr>
        </p:nvGraphicFramePr>
        <p:xfrm>
          <a:off x="1144250" y="2637832"/>
          <a:ext cx="5233988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26" name="Equation" r:id="rId15" imgW="2057400" imgH="419040" progId="Equation.DSMT4">
                  <p:embed/>
                </p:oleObj>
              </mc:Choice>
              <mc:Fallback>
                <p:oleObj name="Equation" r:id="rId15" imgW="2057400" imgH="4190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36EF4315-0937-4F01-9292-030DBA3E88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250" y="2637832"/>
                        <a:ext cx="5233988" cy="1063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439F2D8E-34C1-43F1-9AE2-488073602C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137064"/>
              </p:ext>
            </p:extLst>
          </p:nvPr>
        </p:nvGraphicFramePr>
        <p:xfrm>
          <a:off x="874427" y="3656333"/>
          <a:ext cx="42640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27" name="Equation" r:id="rId17" imgW="1676160" imgH="419040" progId="Equation.DSMT4">
                  <p:embed/>
                </p:oleObj>
              </mc:Choice>
              <mc:Fallback>
                <p:oleObj name="Equation" r:id="rId17" imgW="1676160" imgH="4190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4E5B6DB-4A80-4B0A-B833-587C4C50F4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427" y="3656333"/>
                        <a:ext cx="4264025" cy="1063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89598780-7B0E-4541-90A3-B8981DC913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394648"/>
              </p:ext>
            </p:extLst>
          </p:nvPr>
        </p:nvGraphicFramePr>
        <p:xfrm>
          <a:off x="6378238" y="3433669"/>
          <a:ext cx="4392612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28" name="Equation" r:id="rId19" imgW="1726920" imgH="419040" progId="Equation.DSMT4">
                  <p:embed/>
                </p:oleObj>
              </mc:Choice>
              <mc:Fallback>
                <p:oleObj name="Equation" r:id="rId19" imgW="1726920" imgH="4190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20D9E904-9E56-4C13-BFDA-D24DB423F9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8238" y="3433669"/>
                        <a:ext cx="4392612" cy="1063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8A7EE18B-3514-4571-80C2-F6E3A1B8A1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982711"/>
              </p:ext>
            </p:extLst>
          </p:nvPr>
        </p:nvGraphicFramePr>
        <p:xfrm>
          <a:off x="1815120" y="4591441"/>
          <a:ext cx="7235825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29" name="Equation" r:id="rId21" imgW="2844720" imgH="863280" progId="Equation.DSMT4">
                  <p:embed/>
                </p:oleObj>
              </mc:Choice>
              <mc:Fallback>
                <p:oleObj name="Equation" r:id="rId21" imgW="2844720" imgH="8632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593C532-F602-40AA-9072-5FCF50ACBB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5120" y="4591441"/>
                        <a:ext cx="7235825" cy="2190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184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D4BF7DB-7960-4F98-A7B1-1717FF23435E}"/>
              </a:ext>
            </a:extLst>
          </p:cNvPr>
          <p:cNvSpPr/>
          <p:nvPr/>
        </p:nvSpPr>
        <p:spPr>
          <a:xfrm>
            <a:off x="1253136" y="3293932"/>
            <a:ext cx="5357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什么时刻系统处于量子态      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E0F29094-7ADD-4E23-8884-1140096381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647985"/>
              </p:ext>
            </p:extLst>
          </p:nvPr>
        </p:nvGraphicFramePr>
        <p:xfrm>
          <a:off x="5274948" y="3205444"/>
          <a:ext cx="429928" cy="643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4" name="Equation" r:id="rId4" imgW="152280" imgH="228600" progId="Equation.DSMT4">
                  <p:embed/>
                </p:oleObj>
              </mc:Choice>
              <mc:Fallback>
                <p:oleObj name="Equation" r:id="rId4" imgW="152280" imgH="2286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C598CEE-A20E-4982-94CA-F13981A0CE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4948" y="3205444"/>
                        <a:ext cx="429928" cy="6430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2059">
            <a:extLst>
              <a:ext uri="{FF2B5EF4-FFF2-40B4-BE49-F238E27FC236}">
                <a16:creationId xmlns:a16="http://schemas.microsoft.com/office/drawing/2014/main" id="{B0240653-1F77-42EB-8ED9-A7C861E54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542" y="5970747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329308A-0D5A-4885-8BD8-CFFE1B19DBE8}"/>
              </a:ext>
            </a:extLst>
          </p:cNvPr>
          <p:cNvSpPr/>
          <p:nvPr/>
        </p:nvSpPr>
        <p:spPr>
          <a:xfrm>
            <a:off x="861601" y="328747"/>
            <a:ext cx="99088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氨分子的双态模型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，已知正交归一化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双态</a:t>
            </a:r>
            <a:r>
              <a:rPr lang="zh-CN" altLang="en-US" sz="2800" dirty="0">
                <a:solidFill>
                  <a:srgbClr val="3333FF"/>
                </a:solidFill>
              </a:rPr>
              <a:t>波函数为           和           ，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453D677-C02D-47A7-A0AF-02DE42E8D353}"/>
              </a:ext>
            </a:extLst>
          </p:cNvPr>
          <p:cNvSpPr/>
          <p:nvPr/>
        </p:nvSpPr>
        <p:spPr>
          <a:xfrm>
            <a:off x="1040776" y="2740352"/>
            <a:ext cx="4713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α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为常数。初始时刻波函数为</a:t>
            </a:r>
            <a:endParaRPr lang="zh-CN" altLang="en-US" sz="2800" dirty="0">
              <a:solidFill>
                <a:srgbClr val="009900"/>
              </a:solidFill>
            </a:endParaRP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26A4A78B-73D1-4069-AE65-81F1FDBD08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127346"/>
              </p:ext>
            </p:extLst>
          </p:nvPr>
        </p:nvGraphicFramePr>
        <p:xfrm>
          <a:off x="5704876" y="2531827"/>
          <a:ext cx="5233988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5" name="Equation" r:id="rId6" imgW="2057400" imgH="419040" progId="Equation.DSMT4">
                  <p:embed/>
                </p:oleObj>
              </mc:Choice>
              <mc:Fallback>
                <p:oleObj name="Equation" r:id="rId6" imgW="2057400" imgH="4190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8AC6DDEE-D719-42FA-8F64-828BF7383A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4876" y="2531827"/>
                        <a:ext cx="5233988" cy="1063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9973181D-D610-491D-9051-E45D879A5E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417370"/>
              </p:ext>
            </p:extLst>
          </p:nvPr>
        </p:nvGraphicFramePr>
        <p:xfrm>
          <a:off x="9951868" y="272981"/>
          <a:ext cx="429928" cy="643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6" name="Equation" r:id="rId4" imgW="152280" imgH="228600" progId="Equation.DSMT4">
                  <p:embed/>
                </p:oleObj>
              </mc:Choice>
              <mc:Fallback>
                <p:oleObj name="Equation" r:id="rId4" imgW="152280" imgH="2286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E2E3AEF8-8721-4946-B259-D6BFB41F68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1868" y="272981"/>
                        <a:ext cx="429928" cy="6430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26EF1FA0-FC1C-44C6-8DB1-CA91383993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725249"/>
              </p:ext>
            </p:extLst>
          </p:nvPr>
        </p:nvGraphicFramePr>
        <p:xfrm>
          <a:off x="1492046" y="687037"/>
          <a:ext cx="468060" cy="64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7"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87EC9815-4026-485D-82EC-ED6EE58A39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046" y="687037"/>
                        <a:ext cx="468060" cy="6461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9">
            <a:extLst>
              <a:ext uri="{FF2B5EF4-FFF2-40B4-BE49-F238E27FC236}">
                <a16:creationId xmlns:a16="http://schemas.microsoft.com/office/drawing/2014/main" id="{D739833D-AFD0-4C3E-BB68-BE59E3F003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813945"/>
              </p:ext>
            </p:extLst>
          </p:nvPr>
        </p:nvGraphicFramePr>
        <p:xfrm>
          <a:off x="589649" y="1111027"/>
          <a:ext cx="2836820" cy="1075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8" name="Equation" r:id="rId10" imgW="1206360" imgH="457200" progId="Equation.DSMT4">
                  <p:embed/>
                </p:oleObj>
              </mc:Choice>
              <mc:Fallback>
                <p:oleObj name="Equation" r:id="rId10" imgW="1206360" imgH="457200" progId="Equation.DSMT4">
                  <p:embed/>
                  <p:pic>
                    <p:nvPicPr>
                      <p:cNvPr id="16" name="Object 19">
                        <a:extLst>
                          <a:ext uri="{FF2B5EF4-FFF2-40B4-BE49-F238E27FC236}">
                            <a16:creationId xmlns:a16="http://schemas.microsoft.com/office/drawing/2014/main" id="{10A807B2-58AC-4635-8575-A30A3F9DBE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649" y="1111027"/>
                        <a:ext cx="2836820" cy="1075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9">
            <a:extLst>
              <a:ext uri="{FF2B5EF4-FFF2-40B4-BE49-F238E27FC236}">
                <a16:creationId xmlns:a16="http://schemas.microsoft.com/office/drawing/2014/main" id="{722256EE-9091-4848-B368-DB9AA3461D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378528"/>
              </p:ext>
            </p:extLst>
          </p:nvPr>
        </p:nvGraphicFramePr>
        <p:xfrm>
          <a:off x="4259760" y="1031718"/>
          <a:ext cx="3349715" cy="125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9" name="Equation" r:id="rId12" imgW="1218960" imgH="457200" progId="Equation.DSMT4">
                  <p:embed/>
                </p:oleObj>
              </mc:Choice>
              <mc:Fallback>
                <p:oleObj name="Equation" r:id="rId12" imgW="1218960" imgH="457200" progId="Equation.DSMT4">
                  <p:embed/>
                  <p:pic>
                    <p:nvPicPr>
                      <p:cNvPr id="17" name="Object 19">
                        <a:extLst>
                          <a:ext uri="{FF2B5EF4-FFF2-40B4-BE49-F238E27FC236}">
                            <a16:creationId xmlns:a16="http://schemas.microsoft.com/office/drawing/2014/main" id="{F862DE30-FD41-4E15-BB09-E8DFC99509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760" y="1031718"/>
                        <a:ext cx="3349715" cy="125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9">
            <a:extLst>
              <a:ext uri="{FF2B5EF4-FFF2-40B4-BE49-F238E27FC236}">
                <a16:creationId xmlns:a16="http://schemas.microsoft.com/office/drawing/2014/main" id="{3DBDB42C-A73F-4C25-85E7-536C9F26B7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934514"/>
              </p:ext>
            </p:extLst>
          </p:nvPr>
        </p:nvGraphicFramePr>
        <p:xfrm>
          <a:off x="8604650" y="1111027"/>
          <a:ext cx="2923198" cy="1075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0" name="Equation" r:id="rId14" imgW="1244520" imgH="457200" progId="Equation.DSMT4">
                  <p:embed/>
                </p:oleObj>
              </mc:Choice>
              <mc:Fallback>
                <p:oleObj name="Equation" r:id="rId14" imgW="1244520" imgH="457200" progId="Equation.DSMT4">
                  <p:embed/>
                  <p:pic>
                    <p:nvPicPr>
                      <p:cNvPr id="18" name="Object 19">
                        <a:extLst>
                          <a:ext uri="{FF2B5EF4-FFF2-40B4-BE49-F238E27FC236}">
                            <a16:creationId xmlns:a16="http://schemas.microsoft.com/office/drawing/2014/main" id="{AA17222B-B1F9-4F81-A52D-E58E2AD473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650" y="1111027"/>
                        <a:ext cx="2923198" cy="1075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91F04B1F-C284-44C0-8503-54DB7E99C7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785162"/>
              </p:ext>
            </p:extLst>
          </p:nvPr>
        </p:nvGraphicFramePr>
        <p:xfrm>
          <a:off x="1057275" y="2120900"/>
          <a:ext cx="26336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1" name="Equation" r:id="rId16" imgW="1117440" imgH="228600" progId="Equation.DSMT4">
                  <p:embed/>
                </p:oleObj>
              </mc:Choice>
              <mc:Fallback>
                <p:oleObj name="Equation" r:id="rId16" imgW="1117440" imgH="2286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85269AD7-6F66-4D55-A3A1-DDEB962D62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2120900"/>
                        <a:ext cx="2633663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4745E507-249A-4A13-84F8-CF64F8C2ED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306441"/>
              </p:ext>
            </p:extLst>
          </p:nvPr>
        </p:nvGraphicFramePr>
        <p:xfrm>
          <a:off x="5189538" y="2111375"/>
          <a:ext cx="22748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2" name="Equation" r:id="rId18" imgW="965160" imgH="228600" progId="Equation.DSMT4">
                  <p:embed/>
                </p:oleObj>
              </mc:Choice>
              <mc:Fallback>
                <p:oleObj name="Equation" r:id="rId18" imgW="965160" imgH="2286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54C1789A-0C85-4A9A-AF6B-979190FFC8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538" y="2111375"/>
                        <a:ext cx="2274887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3C885A92-70AF-4045-8F5C-B0EB66A67D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142062"/>
              </p:ext>
            </p:extLst>
          </p:nvPr>
        </p:nvGraphicFramePr>
        <p:xfrm>
          <a:off x="1040776" y="3696952"/>
          <a:ext cx="7235825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3" name="Equation" r:id="rId20" imgW="2844720" imgH="863280" progId="Equation.DSMT4">
                  <p:embed/>
                </p:oleObj>
              </mc:Choice>
              <mc:Fallback>
                <p:oleObj name="Equation" r:id="rId20" imgW="2844720" imgH="8632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593C532-F602-40AA-9072-5FCF50ACBB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0776" y="3696952"/>
                        <a:ext cx="7235825" cy="2190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E0A7AB5C-6BF5-461B-A556-2C0E3EF4C5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420732"/>
              </p:ext>
            </p:extLst>
          </p:nvPr>
        </p:nvGraphicFramePr>
        <p:xfrm>
          <a:off x="1865312" y="5648485"/>
          <a:ext cx="423068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4" name="Equation" r:id="rId22" imgW="1663560" imgH="253800" progId="Equation.DSMT4">
                  <p:embed/>
                </p:oleObj>
              </mc:Choice>
              <mc:Fallback>
                <p:oleObj name="Equation" r:id="rId22" imgW="1663560" imgH="25380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3C885A92-70AF-4045-8F5C-B0EB66A67D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2" y="5648485"/>
                        <a:ext cx="4230688" cy="644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AutoShape 2059">
            <a:extLst>
              <a:ext uri="{FF2B5EF4-FFF2-40B4-BE49-F238E27FC236}">
                <a16:creationId xmlns:a16="http://schemas.microsoft.com/office/drawing/2014/main" id="{126D3A77-E199-4C7B-9C04-5ABBFA793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1104" y="5826282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624E527D-76E5-4FB7-9702-3DD41B0E58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175612"/>
              </p:ext>
            </p:extLst>
          </p:nvPr>
        </p:nvGraphicFramePr>
        <p:xfrm>
          <a:off x="7845425" y="5529263"/>
          <a:ext cx="277971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5" name="Equation" r:id="rId24" imgW="1091880" imgH="203040" progId="Equation.DSMT4">
                  <p:embed/>
                </p:oleObj>
              </mc:Choice>
              <mc:Fallback>
                <p:oleObj name="Equation" r:id="rId24" imgW="1091880" imgH="20304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884F7776-97E1-4678-A596-45524D3627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5425" y="5529263"/>
                        <a:ext cx="2779713" cy="515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AutoShape 2059">
            <a:extLst>
              <a:ext uri="{FF2B5EF4-FFF2-40B4-BE49-F238E27FC236}">
                <a16:creationId xmlns:a16="http://schemas.microsoft.com/office/drawing/2014/main" id="{BBFBF1F9-EE96-4D54-87CA-AF6FE46A7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0938" y="6376055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D6D1309F-4206-4C3B-BD6E-BEE5E63D92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732572"/>
              </p:ext>
            </p:extLst>
          </p:nvPr>
        </p:nvGraphicFramePr>
        <p:xfrm>
          <a:off x="5437188" y="6175375"/>
          <a:ext cx="633412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6" name="Equation" r:id="rId26" imgW="2489040" imgH="228600" progId="Equation.DSMT4">
                  <p:embed/>
                </p:oleObj>
              </mc:Choice>
              <mc:Fallback>
                <p:oleObj name="Equation" r:id="rId26" imgW="2489040" imgH="22860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47398B85-CC4A-497C-BAB9-24C52408E3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88" y="6175375"/>
                        <a:ext cx="6334125" cy="579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57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5" grpId="0" animBg="1"/>
      <p:bldP spid="3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299A4E3-4A3E-4F6A-86EE-05AF05E2C29E}"/>
              </a:ext>
            </a:extLst>
          </p:cNvPr>
          <p:cNvSpPr/>
          <p:nvPr/>
        </p:nvSpPr>
        <p:spPr>
          <a:xfrm>
            <a:off x="811621" y="47018"/>
            <a:ext cx="66127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</a:rPr>
              <a:t>四、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氢分子离子的双态模型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789420D-95B2-41E0-A11E-3B2384FF37EE}"/>
                  </a:ext>
                </a:extLst>
              </p:cNvPr>
              <p:cNvSpPr/>
              <p:nvPr/>
            </p:nvSpPr>
            <p:spPr>
              <a:xfrm>
                <a:off x="619305" y="676198"/>
                <a:ext cx="6145239" cy="13902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800" b="1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如果氢分子因电离失去一个电子，就成为氢分子离子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8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28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zh-CN" altLang="zh-CN" sz="2800" b="1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，它包含两个质子和一个电子。</a:t>
                </a:r>
                <a:endParaRPr lang="zh-CN" altLang="en-US" sz="2800" b="1" dirty="0">
                  <a:solidFill>
                    <a:srgbClr val="3333FF"/>
                  </a:solidFill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789420D-95B2-41E0-A11E-3B2384FF3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05" y="676198"/>
                <a:ext cx="6145239" cy="1390252"/>
              </a:xfrm>
              <a:prstGeom prst="rect">
                <a:avLst/>
              </a:prstGeom>
              <a:blipFill>
                <a:blip r:embed="rId3"/>
                <a:stretch>
                  <a:fillRect l="-2083" t="-4825" r="-397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C:\Users\zglu\AppData\Local\Temp\WeChat Files\660054084517652557.jpg">
            <a:extLst>
              <a:ext uri="{FF2B5EF4-FFF2-40B4-BE49-F238E27FC236}">
                <a16:creationId xmlns:a16="http://schemas.microsoft.com/office/drawing/2014/main" id="{60F1F7D2-11DE-4379-8778-6DB48F59E8D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051472" y="-329690"/>
            <a:ext cx="3304625" cy="476592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1B22F3E-E397-4FDB-BC94-AD427EF8FF41}"/>
              </a:ext>
            </a:extLst>
          </p:cNvPr>
          <p:cNvSpPr/>
          <p:nvPr/>
        </p:nvSpPr>
        <p:spPr>
          <a:xfrm>
            <a:off x="811621" y="2112517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双态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C21349E-DD1F-4A41-8FA2-5DA92E83A4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610111"/>
              </p:ext>
            </p:extLst>
          </p:nvPr>
        </p:nvGraphicFramePr>
        <p:xfrm>
          <a:off x="2062126" y="1967378"/>
          <a:ext cx="46672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8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91A4C8B0-F38C-4BDA-8A90-B3A14A2DEC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26" y="1967378"/>
                        <a:ext cx="466725" cy="642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6EDD616-42FC-4C88-BBB4-C2FEE0C565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464559"/>
              </p:ext>
            </p:extLst>
          </p:nvPr>
        </p:nvGraphicFramePr>
        <p:xfrm>
          <a:off x="3217826" y="1986428"/>
          <a:ext cx="5397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9" name="Equation" r:id="rId7" imgW="190440" imgH="228600" progId="Equation.DSMT4">
                  <p:embed/>
                </p:oleObj>
              </mc:Choice>
              <mc:Fallback>
                <p:oleObj name="Equation" r:id="rId7" imgW="190440" imgH="2286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AC21349E-DD1F-4A41-8FA2-5DA92E83A4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826" y="1986428"/>
                        <a:ext cx="539750" cy="642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170A6C81-976C-4FC9-8017-86DB0755EC89}"/>
              </a:ext>
            </a:extLst>
          </p:cNvPr>
          <p:cNvSpPr/>
          <p:nvPr/>
        </p:nvSpPr>
        <p:spPr>
          <a:xfrm>
            <a:off x="4199583" y="2087095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不是</a:t>
            </a:r>
            <a:r>
              <a:rPr lang="zh-CN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</a:t>
            </a: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endParaRPr lang="zh-CN" altLang="en-US" sz="2800" b="1" dirty="0">
              <a:solidFill>
                <a:srgbClr val="FF00FF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2" name="Object 19">
            <a:extLst>
              <a:ext uri="{FF2B5EF4-FFF2-40B4-BE49-F238E27FC236}">
                <a16:creationId xmlns:a16="http://schemas.microsoft.com/office/drawing/2014/main" id="{319DFFB1-C08C-4025-B787-768DC7E461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384939"/>
              </p:ext>
            </p:extLst>
          </p:nvPr>
        </p:nvGraphicFramePr>
        <p:xfrm>
          <a:off x="1156345" y="3637958"/>
          <a:ext cx="3043238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0" name="Equation" r:id="rId9" imgW="1295280" imgH="457200" progId="Equation.DSMT4">
                  <p:embed/>
                </p:oleObj>
              </mc:Choice>
              <mc:Fallback>
                <p:oleObj name="Equation" r:id="rId9" imgW="1295280" imgH="457200" progId="Equation.DSMT4">
                  <p:embed/>
                  <p:pic>
                    <p:nvPicPr>
                      <p:cNvPr id="5" name="Object 19">
                        <a:extLst>
                          <a:ext uri="{FF2B5EF4-FFF2-40B4-BE49-F238E27FC236}">
                            <a16:creationId xmlns:a16="http://schemas.microsoft.com/office/drawing/2014/main" id="{C0F9E88E-EB4E-4BEA-A377-699794227E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6345" y="3637958"/>
                        <a:ext cx="3043238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9">
            <a:extLst>
              <a:ext uri="{FF2B5EF4-FFF2-40B4-BE49-F238E27FC236}">
                <a16:creationId xmlns:a16="http://schemas.microsoft.com/office/drawing/2014/main" id="{9FC49EED-D9D2-4F37-A887-C578ECB28F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249761"/>
              </p:ext>
            </p:extLst>
          </p:nvPr>
        </p:nvGraphicFramePr>
        <p:xfrm>
          <a:off x="457264" y="2734980"/>
          <a:ext cx="2925763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1" name="Equation" r:id="rId11" imgW="1244520" imgH="457200" progId="Equation.DSMT4">
                  <p:embed/>
                </p:oleObj>
              </mc:Choice>
              <mc:Fallback>
                <p:oleObj name="Equation" r:id="rId11" imgW="1244520" imgH="457200" progId="Equation.DSMT4">
                  <p:embed/>
                  <p:pic>
                    <p:nvPicPr>
                      <p:cNvPr id="13" name="Object 19">
                        <a:extLst>
                          <a:ext uri="{FF2B5EF4-FFF2-40B4-BE49-F238E27FC236}">
                            <a16:creationId xmlns:a16="http://schemas.microsoft.com/office/drawing/2014/main" id="{9F42B9E9-F078-4CCD-95B3-22B9C279B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64" y="2734980"/>
                        <a:ext cx="2925763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9">
            <a:extLst>
              <a:ext uri="{FF2B5EF4-FFF2-40B4-BE49-F238E27FC236}">
                <a16:creationId xmlns:a16="http://schemas.microsoft.com/office/drawing/2014/main" id="{D0AA3BBF-F79A-4DC8-81CB-D31DABB517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659500"/>
              </p:ext>
            </p:extLst>
          </p:nvPr>
        </p:nvGraphicFramePr>
        <p:xfrm>
          <a:off x="3866421" y="2568664"/>
          <a:ext cx="345440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2" name="Equation" r:id="rId13" imgW="1257120" imgH="457200" progId="Equation.DSMT4">
                  <p:embed/>
                </p:oleObj>
              </mc:Choice>
              <mc:Fallback>
                <p:oleObj name="Equation" r:id="rId13" imgW="1257120" imgH="457200" progId="Equation.DSMT4">
                  <p:embed/>
                  <p:pic>
                    <p:nvPicPr>
                      <p:cNvPr id="10" name="Object 19">
                        <a:extLst>
                          <a:ext uri="{FF2B5EF4-FFF2-40B4-BE49-F238E27FC236}">
                            <a16:creationId xmlns:a16="http://schemas.microsoft.com/office/drawing/2014/main" id="{C09FE476-2E58-49C5-B2DB-58D9B928B4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421" y="2568664"/>
                        <a:ext cx="3454400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4A5D4378-79E1-40FA-9DC1-CE7187E94D3D}"/>
              </a:ext>
            </a:extLst>
          </p:cNvPr>
          <p:cNvSpPr/>
          <p:nvPr/>
        </p:nvSpPr>
        <p:spPr>
          <a:xfrm>
            <a:off x="4627836" y="4015808"/>
            <a:ext cx="14670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是实的</a:t>
            </a:r>
            <a:endParaRPr lang="zh-CN" altLang="en-US" sz="2800" b="1" dirty="0">
              <a:solidFill>
                <a:srgbClr val="FF00FF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25880203-8C3E-431C-A214-64F31A21F7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335262"/>
              </p:ext>
            </p:extLst>
          </p:nvPr>
        </p:nvGraphicFramePr>
        <p:xfrm>
          <a:off x="1058133" y="4472149"/>
          <a:ext cx="9070975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3" name="Equation" r:id="rId15" imgW="3848040" imgH="330120" progId="Equation.DSMT4">
                  <p:embed/>
                </p:oleObj>
              </mc:Choice>
              <mc:Fallback>
                <p:oleObj name="Equation" r:id="rId15" imgW="3848040" imgH="33012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6F04412-34CC-4535-96F1-4F8194F092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133" y="4472149"/>
                        <a:ext cx="9070975" cy="779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99A3914A-672A-4808-9724-A338B8D0F7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282715"/>
              </p:ext>
            </p:extLst>
          </p:nvPr>
        </p:nvGraphicFramePr>
        <p:xfrm>
          <a:off x="619305" y="5293882"/>
          <a:ext cx="89217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4" name="Equation" r:id="rId17" imgW="3784320" imgH="330120" progId="Equation.DSMT4">
                  <p:embed/>
                </p:oleObj>
              </mc:Choice>
              <mc:Fallback>
                <p:oleObj name="Equation" r:id="rId17" imgW="3784320" imgH="33012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C28B8F14-64F4-47E6-AE82-CC08155309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305" y="5293882"/>
                        <a:ext cx="8921750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15D5BF3E-0235-4C15-9CAD-D2E02403D1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021722"/>
              </p:ext>
            </p:extLst>
          </p:nvPr>
        </p:nvGraphicFramePr>
        <p:xfrm>
          <a:off x="3383027" y="6241069"/>
          <a:ext cx="14954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5" name="Equation" r:id="rId19" imgW="634680" imgH="241200" progId="Equation.DSMT4">
                  <p:embed/>
                </p:oleObj>
              </mc:Choice>
              <mc:Fallback>
                <p:oleObj name="Equation" r:id="rId19" imgW="634680" imgH="2412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1A434C14-2F84-4286-BC7B-BD1FD5A577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3027" y="6241069"/>
                        <a:ext cx="1495425" cy="569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B2FE509F-D43F-4184-84B0-3966839B57B0}"/>
              </a:ext>
            </a:extLst>
          </p:cNvPr>
          <p:cNvSpPr/>
          <p:nvPr/>
        </p:nvSpPr>
        <p:spPr>
          <a:xfrm>
            <a:off x="6094904" y="6195429"/>
            <a:ext cx="15263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是实的</a:t>
            </a:r>
            <a:endParaRPr lang="zh-CN" altLang="en-US" sz="2800" b="1" dirty="0">
              <a:solidFill>
                <a:srgbClr val="FF00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44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20" grpId="0"/>
      <p:bldP spid="2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DD9A1C1-6436-4D87-A909-1B39596E580C}"/>
              </a:ext>
            </a:extLst>
          </p:cNvPr>
          <p:cNvSpPr/>
          <p:nvPr/>
        </p:nvSpPr>
        <p:spPr>
          <a:xfrm>
            <a:off x="566712" y="418740"/>
            <a:ext cx="73780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练习：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和       为一组正交归一</a:t>
            </a:r>
            <a:r>
              <a:rPr lang="zh-CN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endParaRPr lang="zh-CN" altLang="en-US" sz="2800" b="1" dirty="0">
              <a:solidFill>
                <a:srgbClr val="E628C2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5AD9062-4570-4AE7-B94A-33A3880BA3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520927"/>
              </p:ext>
            </p:extLst>
          </p:nvPr>
        </p:nvGraphicFramePr>
        <p:xfrm>
          <a:off x="2407200" y="296552"/>
          <a:ext cx="42862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7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C8381A4D-7952-4F81-B883-4369D5EA24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7200" y="296552"/>
                        <a:ext cx="428625" cy="642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6339C53-3A6D-4DBF-B674-EDB9EB09EB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545579"/>
              </p:ext>
            </p:extLst>
          </p:nvPr>
        </p:nvGraphicFramePr>
        <p:xfrm>
          <a:off x="3296840" y="281301"/>
          <a:ext cx="468060" cy="64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8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3FE37049-F8AA-4E4D-B6D5-FE99B48693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6840" y="281301"/>
                        <a:ext cx="468060" cy="6461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1652A16-3466-49D1-8B6F-61EA549C11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206923"/>
              </p:ext>
            </p:extLst>
          </p:nvPr>
        </p:nvGraphicFramePr>
        <p:xfrm>
          <a:off x="8012113" y="0"/>
          <a:ext cx="4179887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9" name="Equation" r:id="rId7" imgW="1485720" imgH="444240" progId="Equation.DSMT4">
                  <p:embed/>
                </p:oleObj>
              </mc:Choice>
              <mc:Fallback>
                <p:oleObj name="Equation" r:id="rId7" imgW="1485720" imgH="4442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B5AD9062-4570-4AE7-B94A-33A3880BA3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2113" y="0"/>
                        <a:ext cx="4179887" cy="1250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EFF53B5-1BAB-49C6-BC47-D0109D222C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725133"/>
              </p:ext>
            </p:extLst>
          </p:nvPr>
        </p:nvGraphicFramePr>
        <p:xfrm>
          <a:off x="566712" y="861690"/>
          <a:ext cx="421322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0" name="Equation" r:id="rId9" imgW="1498320" imgH="444240" progId="Equation.DSMT4">
                  <p:embed/>
                </p:oleObj>
              </mc:Choice>
              <mc:Fallback>
                <p:oleObj name="Equation" r:id="rId9" imgW="1498320" imgH="4442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1652A16-3466-49D1-8B6F-61EA549C11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12" y="861690"/>
                        <a:ext cx="4213225" cy="1250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68A6E46-FAB4-42F3-BDE0-00A8ACCFFD49}"/>
              </a:ext>
            </a:extLst>
          </p:cNvPr>
          <p:cNvSpPr/>
          <p:nvPr/>
        </p:nvSpPr>
        <p:spPr>
          <a:xfrm>
            <a:off x="500714" y="4483751"/>
            <a:ext cx="12920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</a:t>
            </a:r>
            <a:endParaRPr lang="zh-CN" altLang="en-US" sz="2800" b="1" dirty="0">
              <a:solidFill>
                <a:srgbClr val="FF00FF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9" name="Object 19">
            <a:extLst>
              <a:ext uri="{FF2B5EF4-FFF2-40B4-BE49-F238E27FC236}">
                <a16:creationId xmlns:a16="http://schemas.microsoft.com/office/drawing/2014/main" id="{CF034D06-CBEF-4665-A205-EAEDEBF44E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225006"/>
              </p:ext>
            </p:extLst>
          </p:nvPr>
        </p:nvGraphicFramePr>
        <p:xfrm>
          <a:off x="1418929" y="2853504"/>
          <a:ext cx="2836820" cy="1075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1" name="Equation" r:id="rId11" imgW="1206360" imgH="457200" progId="Equation.DSMT4">
                  <p:embed/>
                </p:oleObj>
              </mc:Choice>
              <mc:Fallback>
                <p:oleObj name="Equation" r:id="rId11" imgW="1206360" imgH="457200" progId="Equation.DSMT4">
                  <p:embed/>
                  <p:pic>
                    <p:nvPicPr>
                      <p:cNvPr id="12" name="Object 19">
                        <a:extLst>
                          <a:ext uri="{FF2B5EF4-FFF2-40B4-BE49-F238E27FC236}">
                            <a16:creationId xmlns:a16="http://schemas.microsoft.com/office/drawing/2014/main" id="{9E132717-3309-4581-AD85-51864D9C45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8929" y="2853504"/>
                        <a:ext cx="2836820" cy="1075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9">
            <a:extLst>
              <a:ext uri="{FF2B5EF4-FFF2-40B4-BE49-F238E27FC236}">
                <a16:creationId xmlns:a16="http://schemas.microsoft.com/office/drawing/2014/main" id="{C09FE476-2E58-49C5-B2DB-58D9B928B4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779159"/>
              </p:ext>
            </p:extLst>
          </p:nvPr>
        </p:nvGraphicFramePr>
        <p:xfrm>
          <a:off x="8638131" y="1026719"/>
          <a:ext cx="345440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2" name="Equation" r:id="rId13" imgW="1257120" imgH="457200" progId="Equation.DSMT4">
                  <p:embed/>
                </p:oleObj>
              </mc:Choice>
              <mc:Fallback>
                <p:oleObj name="Equation" r:id="rId13" imgW="1257120" imgH="457200" progId="Equation.DSMT4">
                  <p:embed/>
                  <p:pic>
                    <p:nvPicPr>
                      <p:cNvPr id="13" name="Object 19">
                        <a:extLst>
                          <a:ext uri="{FF2B5EF4-FFF2-40B4-BE49-F238E27FC236}">
                            <a16:creationId xmlns:a16="http://schemas.microsoft.com/office/drawing/2014/main" id="{E0CA1F71-DA8E-4B18-84FB-FA73ABB0D2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8131" y="1026719"/>
                        <a:ext cx="3454400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9">
            <a:extLst>
              <a:ext uri="{FF2B5EF4-FFF2-40B4-BE49-F238E27FC236}">
                <a16:creationId xmlns:a16="http://schemas.microsoft.com/office/drawing/2014/main" id="{9F42B9E9-F078-4CCD-95B3-22B9C279BD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288240"/>
              </p:ext>
            </p:extLst>
          </p:nvPr>
        </p:nvGraphicFramePr>
        <p:xfrm>
          <a:off x="5274944" y="1044583"/>
          <a:ext cx="2925763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3" name="Equation" r:id="rId15" imgW="1244520" imgH="457200" progId="Equation.DSMT4">
                  <p:embed/>
                </p:oleObj>
              </mc:Choice>
              <mc:Fallback>
                <p:oleObj name="Equation" r:id="rId15" imgW="1244520" imgH="457200" progId="Equation.DSMT4">
                  <p:embed/>
                  <p:pic>
                    <p:nvPicPr>
                      <p:cNvPr id="9" name="Object 19">
                        <a:extLst>
                          <a:ext uri="{FF2B5EF4-FFF2-40B4-BE49-F238E27FC236}">
                            <a16:creationId xmlns:a16="http://schemas.microsoft.com/office/drawing/2014/main" id="{CF034D06-CBEF-4665-A205-EAEDEBF44E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4944" y="1044583"/>
                        <a:ext cx="2925763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185C2EC8-066F-41D5-9448-FCE818A86F05}"/>
              </a:ext>
            </a:extLst>
          </p:cNvPr>
          <p:cNvSpPr/>
          <p:nvPr/>
        </p:nvSpPr>
        <p:spPr>
          <a:xfrm>
            <a:off x="170154" y="3207566"/>
            <a:ext cx="1066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满足：</a:t>
            </a:r>
            <a:endParaRPr lang="zh-CN" altLang="en-US" sz="2800" b="1" dirty="0">
              <a:solidFill>
                <a:srgbClr val="E628C2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5" name="Object 19">
            <a:extLst>
              <a:ext uri="{FF2B5EF4-FFF2-40B4-BE49-F238E27FC236}">
                <a16:creationId xmlns:a16="http://schemas.microsoft.com/office/drawing/2014/main" id="{EF264227-81A6-421E-9EB8-91F4FE704A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156903"/>
              </p:ext>
            </p:extLst>
          </p:nvPr>
        </p:nvGraphicFramePr>
        <p:xfrm>
          <a:off x="5069228" y="2931808"/>
          <a:ext cx="2867025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4" name="Equation" r:id="rId17" imgW="1218960" imgH="457200" progId="Equation.DSMT4">
                  <p:embed/>
                </p:oleObj>
              </mc:Choice>
              <mc:Fallback>
                <p:oleObj name="Equation" r:id="rId17" imgW="1218960" imgH="457200" progId="Equation.DSMT4">
                  <p:embed/>
                  <p:pic>
                    <p:nvPicPr>
                      <p:cNvPr id="9" name="Object 19">
                        <a:extLst>
                          <a:ext uri="{FF2B5EF4-FFF2-40B4-BE49-F238E27FC236}">
                            <a16:creationId xmlns:a16="http://schemas.microsoft.com/office/drawing/2014/main" id="{CF034D06-CBEF-4665-A205-EAEDEBF44E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9228" y="2931808"/>
                        <a:ext cx="2867025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9">
            <a:extLst>
              <a:ext uri="{FF2B5EF4-FFF2-40B4-BE49-F238E27FC236}">
                <a16:creationId xmlns:a16="http://schemas.microsoft.com/office/drawing/2014/main" id="{9DEBA562-3D42-4A6B-BBCB-334514FB7C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66256"/>
              </p:ext>
            </p:extLst>
          </p:nvPr>
        </p:nvGraphicFramePr>
        <p:xfrm>
          <a:off x="8433055" y="3116063"/>
          <a:ext cx="286702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5" name="Equation" r:id="rId19" imgW="1218960" imgH="457200" progId="Equation.DSMT4">
                  <p:embed/>
                </p:oleObj>
              </mc:Choice>
              <mc:Fallback>
                <p:oleObj name="Equation" r:id="rId19" imgW="1218960" imgH="457200" progId="Equation.DSMT4">
                  <p:embed/>
                  <p:pic>
                    <p:nvPicPr>
                      <p:cNvPr id="16" name="Object 19">
                        <a:extLst>
                          <a:ext uri="{FF2B5EF4-FFF2-40B4-BE49-F238E27FC236}">
                            <a16:creationId xmlns:a16="http://schemas.microsoft.com/office/drawing/2014/main" id="{375CF07C-8FC6-4C98-8817-C865D41175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3055" y="3116063"/>
                        <a:ext cx="2867025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>
            <a:extLst>
              <a:ext uri="{FF2B5EF4-FFF2-40B4-BE49-F238E27FC236}">
                <a16:creationId xmlns:a16="http://schemas.microsoft.com/office/drawing/2014/main" id="{6C55D8CF-ADA6-47BB-8140-572AF43E09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244520"/>
              </p:ext>
            </p:extLst>
          </p:nvPr>
        </p:nvGraphicFramePr>
        <p:xfrm>
          <a:off x="3105334" y="1927072"/>
          <a:ext cx="56356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6" name="Equation" r:id="rId21" imgW="2400120" imgH="457200" progId="Equation.DSMT4">
                  <p:embed/>
                </p:oleObj>
              </mc:Choice>
              <mc:Fallback>
                <p:oleObj name="Equation" r:id="rId21" imgW="2400120" imgH="457200" progId="Equation.DSMT4">
                  <p:embed/>
                  <p:pic>
                    <p:nvPicPr>
                      <p:cNvPr id="11" name="Object 19">
                        <a:extLst>
                          <a:ext uri="{FF2B5EF4-FFF2-40B4-BE49-F238E27FC236}">
                            <a16:creationId xmlns:a16="http://schemas.microsoft.com/office/drawing/2014/main" id="{F48FD760-6D9F-46F8-901A-6D2C716051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334" y="1927072"/>
                        <a:ext cx="5635625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6A64B023-273B-4E35-AB96-DC7CC74016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750630"/>
              </p:ext>
            </p:extLst>
          </p:nvPr>
        </p:nvGraphicFramePr>
        <p:xfrm>
          <a:off x="1780967" y="4285163"/>
          <a:ext cx="90201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7" name="Equation" r:id="rId23" imgW="3835080" imgH="469800" progId="Equation.DSMT4">
                  <p:embed/>
                </p:oleObj>
              </mc:Choice>
              <mc:Fallback>
                <p:oleObj name="Equation" r:id="rId23" imgW="3835080" imgH="469800" progId="Equation.DSMT4">
                  <p:embed/>
                  <p:pic>
                    <p:nvPicPr>
                      <p:cNvPr id="12" name="Object 19">
                        <a:extLst>
                          <a:ext uri="{FF2B5EF4-FFF2-40B4-BE49-F238E27FC236}">
                            <a16:creationId xmlns:a16="http://schemas.microsoft.com/office/drawing/2014/main" id="{A15B7E0A-A1E1-4822-990A-3A6AFD26D1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0967" y="4285163"/>
                        <a:ext cx="90201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552976A5-7442-42C8-931F-5488BA5F2C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327980"/>
              </p:ext>
            </p:extLst>
          </p:nvPr>
        </p:nvGraphicFramePr>
        <p:xfrm>
          <a:off x="2111375" y="5719763"/>
          <a:ext cx="66182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8" name="Equation" r:id="rId25" imgW="2806560" imgH="419040" progId="Equation.DSMT4">
                  <p:embed/>
                </p:oleObj>
              </mc:Choice>
              <mc:Fallback>
                <p:oleObj name="Equation" r:id="rId25" imgW="2806560" imgH="4190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3472FE64-5847-4A69-8038-84A0058BD1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5719763"/>
                        <a:ext cx="6618288" cy="990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5DDE7B9A-CF8B-4B40-9DC4-5D7DD1D62A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896337"/>
              </p:ext>
            </p:extLst>
          </p:nvPr>
        </p:nvGraphicFramePr>
        <p:xfrm>
          <a:off x="8740959" y="6020594"/>
          <a:ext cx="509587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9" name="Equation" r:id="rId27" imgW="215640" imgH="164880" progId="Equation.DSMT4">
                  <p:embed/>
                </p:oleObj>
              </mc:Choice>
              <mc:Fallback>
                <p:oleObj name="Equation" r:id="rId27" imgW="215640" imgH="16488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552976A5-7442-42C8-931F-5488BA5F2C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0959" y="6020594"/>
                        <a:ext cx="509587" cy="388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599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9">
            <a:extLst>
              <a:ext uri="{FF2B5EF4-FFF2-40B4-BE49-F238E27FC236}">
                <a16:creationId xmlns:a16="http://schemas.microsoft.com/office/drawing/2014/main" id="{77A2F67A-F0A1-4D00-8C34-B01D894B97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012552"/>
              </p:ext>
            </p:extLst>
          </p:nvPr>
        </p:nvGraphicFramePr>
        <p:xfrm>
          <a:off x="822325" y="4464050"/>
          <a:ext cx="90519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46" name="Equation" r:id="rId3" imgW="3848040" imgH="469800" progId="Equation.DSMT4">
                  <p:embed/>
                </p:oleObj>
              </mc:Choice>
              <mc:Fallback>
                <p:oleObj name="Equation" r:id="rId3" imgW="3848040" imgH="469800" progId="Equation.DSMT4">
                  <p:embed/>
                  <p:pic>
                    <p:nvPicPr>
                      <p:cNvPr id="21" name="Object 19">
                        <a:extLst>
                          <a:ext uri="{FF2B5EF4-FFF2-40B4-BE49-F238E27FC236}">
                            <a16:creationId xmlns:a16="http://schemas.microsoft.com/office/drawing/2014/main" id="{13CE13A6-D2E3-4635-9284-33CE529A46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4464050"/>
                        <a:ext cx="905192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9">
            <a:extLst>
              <a:ext uri="{FF2B5EF4-FFF2-40B4-BE49-F238E27FC236}">
                <a16:creationId xmlns:a16="http://schemas.microsoft.com/office/drawing/2014/main" id="{CB313C90-E221-4AAA-A3F7-6DE3E277A3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462734"/>
              </p:ext>
            </p:extLst>
          </p:nvPr>
        </p:nvGraphicFramePr>
        <p:xfrm>
          <a:off x="501650" y="1978025"/>
          <a:ext cx="90201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47" name="Equation" r:id="rId5" imgW="3835080" imgH="469800" progId="Equation.DSMT4">
                  <p:embed/>
                </p:oleObj>
              </mc:Choice>
              <mc:Fallback>
                <p:oleObj name="Equation" r:id="rId5" imgW="3835080" imgH="469800" progId="Equation.DSMT4">
                  <p:embed/>
                  <p:pic>
                    <p:nvPicPr>
                      <p:cNvPr id="22" name="Object 19">
                        <a:extLst>
                          <a:ext uri="{FF2B5EF4-FFF2-40B4-BE49-F238E27FC236}">
                            <a16:creationId xmlns:a16="http://schemas.microsoft.com/office/drawing/2014/main" id="{BDBB7DFF-A8A9-4C61-BC5F-1E0F1AD8F5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1978025"/>
                        <a:ext cx="90201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E5C4557-565D-469D-977F-1CA464A3F7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542970"/>
              </p:ext>
            </p:extLst>
          </p:nvPr>
        </p:nvGraphicFramePr>
        <p:xfrm>
          <a:off x="1652119" y="3277561"/>
          <a:ext cx="65881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48" name="Equation" r:id="rId7" imgW="2793960" imgH="419040" progId="Equation.DSMT4">
                  <p:embed/>
                </p:oleObj>
              </mc:Choice>
              <mc:Fallback>
                <p:oleObj name="Equation" r:id="rId7" imgW="2793960" imgH="4190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12C9F65D-92C1-465D-B21A-9C0CCB7CF1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119" y="3277561"/>
                        <a:ext cx="6588125" cy="990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9">
            <a:extLst>
              <a:ext uri="{FF2B5EF4-FFF2-40B4-BE49-F238E27FC236}">
                <a16:creationId xmlns:a16="http://schemas.microsoft.com/office/drawing/2014/main" id="{62264D46-29EF-45C4-AE0D-B7C8CBFD73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697203"/>
              </p:ext>
            </p:extLst>
          </p:nvPr>
        </p:nvGraphicFramePr>
        <p:xfrm>
          <a:off x="881258" y="88520"/>
          <a:ext cx="2925763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49" name="Equation" r:id="rId9" imgW="1244520" imgH="457200" progId="Equation.DSMT4">
                  <p:embed/>
                </p:oleObj>
              </mc:Choice>
              <mc:Fallback>
                <p:oleObj name="Equation" r:id="rId9" imgW="1244520" imgH="457200" progId="Equation.DSMT4">
                  <p:embed/>
                  <p:pic>
                    <p:nvPicPr>
                      <p:cNvPr id="13" name="Object 19">
                        <a:extLst>
                          <a:ext uri="{FF2B5EF4-FFF2-40B4-BE49-F238E27FC236}">
                            <a16:creationId xmlns:a16="http://schemas.microsoft.com/office/drawing/2014/main" id="{9F42B9E9-F078-4CCD-95B3-22B9C279B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258" y="88520"/>
                        <a:ext cx="2925763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9">
            <a:extLst>
              <a:ext uri="{FF2B5EF4-FFF2-40B4-BE49-F238E27FC236}">
                <a16:creationId xmlns:a16="http://schemas.microsoft.com/office/drawing/2014/main" id="{7F97E08A-D98F-4DFB-BFBB-1C50A082FB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259956"/>
              </p:ext>
            </p:extLst>
          </p:nvPr>
        </p:nvGraphicFramePr>
        <p:xfrm>
          <a:off x="5879735" y="-1173"/>
          <a:ext cx="345440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50" name="Equation" r:id="rId11" imgW="1257120" imgH="457200" progId="Equation.DSMT4">
                  <p:embed/>
                </p:oleObj>
              </mc:Choice>
              <mc:Fallback>
                <p:oleObj name="Equation" r:id="rId11" imgW="1257120" imgH="457200" progId="Equation.DSMT4">
                  <p:embed/>
                  <p:pic>
                    <p:nvPicPr>
                      <p:cNvPr id="10" name="Object 19">
                        <a:extLst>
                          <a:ext uri="{FF2B5EF4-FFF2-40B4-BE49-F238E27FC236}">
                            <a16:creationId xmlns:a16="http://schemas.microsoft.com/office/drawing/2014/main" id="{C09FE476-2E58-49C5-B2DB-58D9B928B4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9735" y="-1173"/>
                        <a:ext cx="3454400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9">
            <a:extLst>
              <a:ext uri="{FF2B5EF4-FFF2-40B4-BE49-F238E27FC236}">
                <a16:creationId xmlns:a16="http://schemas.microsoft.com/office/drawing/2014/main" id="{66E2C60F-0EED-4378-A2F1-F537D037B9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374635"/>
              </p:ext>
            </p:extLst>
          </p:nvPr>
        </p:nvGraphicFramePr>
        <p:xfrm>
          <a:off x="2344140" y="1040770"/>
          <a:ext cx="56356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51" name="Equation" r:id="rId13" imgW="2400120" imgH="457200" progId="Equation.DSMT4">
                  <p:embed/>
                </p:oleObj>
              </mc:Choice>
              <mc:Fallback>
                <p:oleObj name="Equation" r:id="rId13" imgW="2400120" imgH="457200" progId="Equation.DSMT4">
                  <p:embed/>
                  <p:pic>
                    <p:nvPicPr>
                      <p:cNvPr id="19" name="Object 19">
                        <a:extLst>
                          <a:ext uri="{FF2B5EF4-FFF2-40B4-BE49-F238E27FC236}">
                            <a16:creationId xmlns:a16="http://schemas.microsoft.com/office/drawing/2014/main" id="{6C55D8CF-ADA6-47BB-8140-572AF43E09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140" y="1040770"/>
                        <a:ext cx="5635625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6ABE981-362C-408A-87E7-15EA6566A2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950384"/>
              </p:ext>
            </p:extLst>
          </p:nvPr>
        </p:nvGraphicFramePr>
        <p:xfrm>
          <a:off x="8553245" y="3424233"/>
          <a:ext cx="509587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52" name="Equation" r:id="rId15" imgW="215640" imgH="164880" progId="Equation.DSMT4">
                  <p:embed/>
                </p:oleObj>
              </mc:Choice>
              <mc:Fallback>
                <p:oleObj name="Equation" r:id="rId15" imgW="215640" imgH="16488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5DDE7B9A-CF8B-4B40-9DC4-5D7DD1D62A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3245" y="3424233"/>
                        <a:ext cx="509587" cy="388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993378B-AEE5-4A3D-8100-1BE580E163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584790"/>
              </p:ext>
            </p:extLst>
          </p:nvPr>
        </p:nvGraphicFramePr>
        <p:xfrm>
          <a:off x="1293474" y="5680411"/>
          <a:ext cx="8234363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53" name="Equation" r:id="rId17" imgW="3492360" imgH="444240" progId="Equation.DSMT4">
                  <p:embed/>
                </p:oleObj>
              </mc:Choice>
              <mc:Fallback>
                <p:oleObj name="Equation" r:id="rId17" imgW="3492360" imgH="4442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8A2B988-E6E6-4ACA-BA65-2012D8FA93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474" y="5680411"/>
                        <a:ext cx="8234363" cy="1050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FEB82C74-C754-46EF-96C2-1209AE549E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629630"/>
              </p:ext>
            </p:extLst>
          </p:nvPr>
        </p:nvGraphicFramePr>
        <p:xfrm>
          <a:off x="9559925" y="5997575"/>
          <a:ext cx="5683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54" name="Equation" r:id="rId19" imgW="241200" imgH="177480" progId="Equation.DSMT4">
                  <p:embed/>
                </p:oleObj>
              </mc:Choice>
              <mc:Fallback>
                <p:oleObj name="Equation" r:id="rId19" imgW="241200" imgH="17748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36ABE981-362C-408A-87E7-15EA6566A2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9925" y="5997575"/>
                        <a:ext cx="568325" cy="41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174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FC16926-BD40-45C8-A0E4-B4C590D0FAD7}"/>
              </a:ext>
            </a:extLst>
          </p:cNvPr>
          <p:cNvSpPr/>
          <p:nvPr/>
        </p:nvSpPr>
        <p:spPr>
          <a:xfrm>
            <a:off x="566712" y="418740"/>
            <a:ext cx="73780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练习：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和       为一组正交归一</a:t>
            </a:r>
            <a:r>
              <a:rPr lang="zh-CN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endParaRPr lang="zh-CN" altLang="en-US" sz="2800" b="1" dirty="0">
              <a:solidFill>
                <a:srgbClr val="E628C2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31195E0-EA4F-4416-A98C-2392FB4990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359525"/>
              </p:ext>
            </p:extLst>
          </p:nvPr>
        </p:nvGraphicFramePr>
        <p:xfrm>
          <a:off x="1525588" y="354013"/>
          <a:ext cx="42862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36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4EEF3741-BDCC-4EFC-8176-1717D69BB2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354013"/>
                        <a:ext cx="428625" cy="642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A08B65A-0285-4D62-AFA3-8F22880843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968130"/>
              </p:ext>
            </p:extLst>
          </p:nvPr>
        </p:nvGraphicFramePr>
        <p:xfrm>
          <a:off x="2331265" y="380613"/>
          <a:ext cx="468060" cy="64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37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881D7880-B7BB-469F-AB45-3E2D684658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1265" y="380613"/>
                        <a:ext cx="468060" cy="6461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A0546C6-1E90-45F1-8354-574C63E740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401734"/>
              </p:ext>
            </p:extLst>
          </p:nvPr>
        </p:nvGraphicFramePr>
        <p:xfrm>
          <a:off x="6747005" y="54555"/>
          <a:ext cx="4179887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38" name="Equation" r:id="rId7" imgW="1485720" imgH="444240" progId="Equation.DSMT4">
                  <p:embed/>
                </p:oleObj>
              </mc:Choice>
              <mc:Fallback>
                <p:oleObj name="Equation" r:id="rId7" imgW="1485720" imgH="4442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BB45004-16B2-47E7-AAAE-C6876AD3EA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7005" y="54555"/>
                        <a:ext cx="4179887" cy="1250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6C3EE7D-4C0C-4DBA-AA5E-2EDA6B56E6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98493"/>
              </p:ext>
            </p:extLst>
          </p:nvPr>
        </p:nvGraphicFramePr>
        <p:xfrm>
          <a:off x="458682" y="1021768"/>
          <a:ext cx="421322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39" name="Equation" r:id="rId9" imgW="1498320" imgH="444240" progId="Equation.DSMT4">
                  <p:embed/>
                </p:oleObj>
              </mc:Choice>
              <mc:Fallback>
                <p:oleObj name="Equation" r:id="rId9" imgW="1498320" imgH="4442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99BD30C4-5769-494E-B100-15AC9559EA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82" y="1021768"/>
                        <a:ext cx="4213225" cy="1250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9">
            <a:extLst>
              <a:ext uri="{FF2B5EF4-FFF2-40B4-BE49-F238E27FC236}">
                <a16:creationId xmlns:a16="http://schemas.microsoft.com/office/drawing/2014/main" id="{647EF8FB-3000-48E4-BB93-76B659E97E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582207"/>
              </p:ext>
            </p:extLst>
          </p:nvPr>
        </p:nvGraphicFramePr>
        <p:xfrm>
          <a:off x="879517" y="2758592"/>
          <a:ext cx="2836820" cy="1075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40" name="Equation" r:id="rId11" imgW="1206360" imgH="457200" progId="Equation.DSMT4">
                  <p:embed/>
                </p:oleObj>
              </mc:Choice>
              <mc:Fallback>
                <p:oleObj name="Equation" r:id="rId11" imgW="1206360" imgH="457200" progId="Equation.DSMT4">
                  <p:embed/>
                  <p:pic>
                    <p:nvPicPr>
                      <p:cNvPr id="7" name="Object 19">
                        <a:extLst>
                          <a:ext uri="{FF2B5EF4-FFF2-40B4-BE49-F238E27FC236}">
                            <a16:creationId xmlns:a16="http://schemas.microsoft.com/office/drawing/2014/main" id="{DD7F15EC-95B9-45AD-8197-E0F01829CD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517" y="2758592"/>
                        <a:ext cx="2836820" cy="1075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9">
            <a:extLst>
              <a:ext uri="{FF2B5EF4-FFF2-40B4-BE49-F238E27FC236}">
                <a16:creationId xmlns:a16="http://schemas.microsoft.com/office/drawing/2014/main" id="{5455D846-B7E8-4427-8E2A-11872F9256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431405"/>
              </p:ext>
            </p:extLst>
          </p:nvPr>
        </p:nvGraphicFramePr>
        <p:xfrm>
          <a:off x="8737600" y="1076748"/>
          <a:ext cx="345440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41" name="Equation" r:id="rId13" imgW="1257120" imgH="457200" progId="Equation.DSMT4">
                  <p:embed/>
                </p:oleObj>
              </mc:Choice>
              <mc:Fallback>
                <p:oleObj name="Equation" r:id="rId13" imgW="1257120" imgH="457200" progId="Equation.DSMT4">
                  <p:embed/>
                  <p:pic>
                    <p:nvPicPr>
                      <p:cNvPr id="8" name="Object 19">
                        <a:extLst>
                          <a:ext uri="{FF2B5EF4-FFF2-40B4-BE49-F238E27FC236}">
                            <a16:creationId xmlns:a16="http://schemas.microsoft.com/office/drawing/2014/main" id="{C4D0606E-A687-4555-9A16-AB8F971348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7600" y="1076748"/>
                        <a:ext cx="3454400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9">
            <a:extLst>
              <a:ext uri="{FF2B5EF4-FFF2-40B4-BE49-F238E27FC236}">
                <a16:creationId xmlns:a16="http://schemas.microsoft.com/office/drawing/2014/main" id="{0E3283F8-9AF9-416B-BD4B-C6FD2DDAC3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953567"/>
              </p:ext>
            </p:extLst>
          </p:nvPr>
        </p:nvGraphicFramePr>
        <p:xfrm>
          <a:off x="5284123" y="1052521"/>
          <a:ext cx="2925763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42" name="Equation" r:id="rId15" imgW="1244520" imgH="457200" progId="Equation.DSMT4">
                  <p:embed/>
                </p:oleObj>
              </mc:Choice>
              <mc:Fallback>
                <p:oleObj name="Equation" r:id="rId15" imgW="1244520" imgH="457200" progId="Equation.DSMT4">
                  <p:embed/>
                  <p:pic>
                    <p:nvPicPr>
                      <p:cNvPr id="9" name="Object 19">
                        <a:extLst>
                          <a:ext uri="{FF2B5EF4-FFF2-40B4-BE49-F238E27FC236}">
                            <a16:creationId xmlns:a16="http://schemas.microsoft.com/office/drawing/2014/main" id="{D88225AF-04FA-41F4-9A44-AA6389BDD0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123" y="1052521"/>
                        <a:ext cx="2925763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9">
            <a:extLst>
              <a:ext uri="{FF2B5EF4-FFF2-40B4-BE49-F238E27FC236}">
                <a16:creationId xmlns:a16="http://schemas.microsoft.com/office/drawing/2014/main" id="{EE21CD2B-8CB5-41E3-8EDA-FCC84E26E4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427366"/>
              </p:ext>
            </p:extLst>
          </p:nvPr>
        </p:nvGraphicFramePr>
        <p:xfrm>
          <a:off x="4741284" y="2753279"/>
          <a:ext cx="2867025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43" name="Equation" r:id="rId17" imgW="1218960" imgH="457200" progId="Equation.DSMT4">
                  <p:embed/>
                </p:oleObj>
              </mc:Choice>
              <mc:Fallback>
                <p:oleObj name="Equation" r:id="rId17" imgW="1218960" imgH="457200" progId="Equation.DSMT4">
                  <p:embed/>
                  <p:pic>
                    <p:nvPicPr>
                      <p:cNvPr id="11" name="Object 19">
                        <a:extLst>
                          <a:ext uri="{FF2B5EF4-FFF2-40B4-BE49-F238E27FC236}">
                            <a16:creationId xmlns:a16="http://schemas.microsoft.com/office/drawing/2014/main" id="{9A4B1CA3-8E40-4B25-B316-3126F0DDA6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284" y="2753279"/>
                        <a:ext cx="2867025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9">
            <a:extLst>
              <a:ext uri="{FF2B5EF4-FFF2-40B4-BE49-F238E27FC236}">
                <a16:creationId xmlns:a16="http://schemas.microsoft.com/office/drawing/2014/main" id="{334556CE-236C-4F07-9AE5-8A5D5ADA4F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122265"/>
              </p:ext>
            </p:extLst>
          </p:nvPr>
        </p:nvGraphicFramePr>
        <p:xfrm>
          <a:off x="8445458" y="2620660"/>
          <a:ext cx="286702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44" name="Equation" r:id="rId19" imgW="1218960" imgH="457200" progId="Equation.DSMT4">
                  <p:embed/>
                </p:oleObj>
              </mc:Choice>
              <mc:Fallback>
                <p:oleObj name="Equation" r:id="rId19" imgW="1218960" imgH="457200" progId="Equation.DSMT4">
                  <p:embed/>
                  <p:pic>
                    <p:nvPicPr>
                      <p:cNvPr id="12" name="Object 19">
                        <a:extLst>
                          <a:ext uri="{FF2B5EF4-FFF2-40B4-BE49-F238E27FC236}">
                            <a16:creationId xmlns:a16="http://schemas.microsoft.com/office/drawing/2014/main" id="{E62161D2-25DD-4704-80BF-BF9CE620A4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458" y="2620660"/>
                        <a:ext cx="2867025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9">
            <a:extLst>
              <a:ext uri="{FF2B5EF4-FFF2-40B4-BE49-F238E27FC236}">
                <a16:creationId xmlns:a16="http://schemas.microsoft.com/office/drawing/2014/main" id="{BE2BC8CB-EDC0-4195-A4DB-86F3FBA3A1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45105"/>
              </p:ext>
            </p:extLst>
          </p:nvPr>
        </p:nvGraphicFramePr>
        <p:xfrm>
          <a:off x="2917142" y="1991422"/>
          <a:ext cx="56356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45" name="Equation" r:id="rId21" imgW="2400120" imgH="457200" progId="Equation.DSMT4">
                  <p:embed/>
                </p:oleObj>
              </mc:Choice>
              <mc:Fallback>
                <p:oleObj name="Equation" r:id="rId21" imgW="2400120" imgH="457200" progId="Equation.DSMT4">
                  <p:embed/>
                  <p:pic>
                    <p:nvPicPr>
                      <p:cNvPr id="13" name="Object 19">
                        <a:extLst>
                          <a:ext uri="{FF2B5EF4-FFF2-40B4-BE49-F238E27FC236}">
                            <a16:creationId xmlns:a16="http://schemas.microsoft.com/office/drawing/2014/main" id="{762D0757-708B-44FF-8D77-6F6675DBA9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142" y="1991422"/>
                        <a:ext cx="5635625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0D8DF906-7D69-4052-97B8-8869030EC1A0}"/>
              </a:ext>
            </a:extLst>
          </p:cNvPr>
          <p:cNvSpPr/>
          <p:nvPr/>
        </p:nvSpPr>
        <p:spPr>
          <a:xfrm>
            <a:off x="351228" y="5292029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计算矩阵元：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EF59FB86-3C46-411B-B43A-06C5282731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102924"/>
              </p:ext>
            </p:extLst>
          </p:nvPr>
        </p:nvGraphicFramePr>
        <p:xfrm>
          <a:off x="3084546" y="5108174"/>
          <a:ext cx="389255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46" name="Equation" r:id="rId23" imgW="1650960" imgH="330120" progId="Equation.DSMT4">
                  <p:embed/>
                </p:oleObj>
              </mc:Choice>
              <mc:Fallback>
                <p:oleObj name="Equation" r:id="rId23" imgW="1650960" imgH="33012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BE6EE30-1A73-408F-A26C-9324D6A9D0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46" y="5108174"/>
                        <a:ext cx="3892550" cy="779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B3454603-3B22-4E9C-9E9A-1352E34F34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531830"/>
              </p:ext>
            </p:extLst>
          </p:nvPr>
        </p:nvGraphicFramePr>
        <p:xfrm>
          <a:off x="1739900" y="5935757"/>
          <a:ext cx="395287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47" name="Equation" r:id="rId25" imgW="1676160" imgH="330120" progId="Equation.DSMT4">
                  <p:embed/>
                </p:oleObj>
              </mc:Choice>
              <mc:Fallback>
                <p:oleObj name="Equation" r:id="rId25" imgW="1676160" imgH="33012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70C0E1F4-9BC6-4272-A766-8F585A53CE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5935757"/>
                        <a:ext cx="3952875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5CBDAC11-5E19-4242-996A-3957D88904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871262"/>
              </p:ext>
            </p:extLst>
          </p:nvPr>
        </p:nvGraphicFramePr>
        <p:xfrm>
          <a:off x="7077892" y="5776105"/>
          <a:ext cx="3983037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48" name="Equation" r:id="rId27" imgW="1688760" imgH="330120" progId="Equation.DSMT4">
                  <p:embed/>
                </p:oleObj>
              </mc:Choice>
              <mc:Fallback>
                <p:oleObj name="Equation" r:id="rId27" imgW="1688760" imgH="33012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DDE50CAD-C307-4E34-AD9F-5B3860A9E1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7892" y="5776105"/>
                        <a:ext cx="3983037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CFA34349-CF84-494E-A6AF-894D74DB94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006289"/>
              </p:ext>
            </p:extLst>
          </p:nvPr>
        </p:nvGraphicFramePr>
        <p:xfrm>
          <a:off x="1393825" y="3603681"/>
          <a:ext cx="9070975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49" name="Equation" r:id="rId29" imgW="3848040" imgH="330120" progId="Equation.DSMT4">
                  <p:embed/>
                </p:oleObj>
              </mc:Choice>
              <mc:Fallback>
                <p:oleObj name="Equation" r:id="rId29" imgW="3848040" imgH="3301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EF59FB86-3C46-411B-B43A-06C5282731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3603681"/>
                        <a:ext cx="9070975" cy="779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A2A03B15-50DA-4B31-8320-1F196C439B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494738"/>
              </p:ext>
            </p:extLst>
          </p:nvPr>
        </p:nvGraphicFramePr>
        <p:xfrm>
          <a:off x="1635125" y="4351263"/>
          <a:ext cx="89217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50" name="Equation" r:id="rId31" imgW="3784320" imgH="330120" progId="Equation.DSMT4">
                  <p:embed/>
                </p:oleObj>
              </mc:Choice>
              <mc:Fallback>
                <p:oleObj name="Equation" r:id="rId31" imgW="3784320" imgH="33012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CFA34349-CF84-494E-A6AF-894D74DB94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4351263"/>
                        <a:ext cx="8921750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10479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BE6EE30-1A73-408F-A26C-9324D6A9D0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603867"/>
              </p:ext>
            </p:extLst>
          </p:nvPr>
        </p:nvGraphicFramePr>
        <p:xfrm>
          <a:off x="136369" y="3238162"/>
          <a:ext cx="11260138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47" name="Equation" r:id="rId3" imgW="4775040" imgH="444240" progId="Equation.DSMT4">
                  <p:embed/>
                </p:oleObj>
              </mc:Choice>
              <mc:Fallback>
                <p:oleObj name="Equation" r:id="rId3" imgW="4775040" imgH="4442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8B1686E-7D1F-4731-8720-2B69BF507C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9" y="3238162"/>
                        <a:ext cx="11260138" cy="1049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472FE64-5847-4A69-8038-84A0058BD1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919797"/>
              </p:ext>
            </p:extLst>
          </p:nvPr>
        </p:nvGraphicFramePr>
        <p:xfrm>
          <a:off x="1449257" y="4478259"/>
          <a:ext cx="73675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48" name="Equation" r:id="rId5" imgW="3124080" imgH="419040" progId="Equation.DSMT4">
                  <p:embed/>
                </p:oleObj>
              </mc:Choice>
              <mc:Fallback>
                <p:oleObj name="Equation" r:id="rId5" imgW="3124080" imgH="4190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BE6EE30-1A73-408F-A26C-9324D6A9D0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257" y="4478259"/>
                        <a:ext cx="7367588" cy="990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DA3E92B-4EF0-408C-8383-68F9D7EC80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969428"/>
              </p:ext>
            </p:extLst>
          </p:nvPr>
        </p:nvGraphicFramePr>
        <p:xfrm>
          <a:off x="1298205" y="5736840"/>
          <a:ext cx="14382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49" name="Equation" r:id="rId7" imgW="609480" imgH="393480" progId="Equation.DSMT4">
                  <p:embed/>
                </p:oleObj>
              </mc:Choice>
              <mc:Fallback>
                <p:oleObj name="Equation" r:id="rId7" imgW="609480" imgH="3934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3472FE64-5847-4A69-8038-84A0058BD1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205" y="5736840"/>
                        <a:ext cx="1438275" cy="930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194E94F9-57F2-48A4-A123-F4B625460C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89760"/>
              </p:ext>
            </p:extLst>
          </p:nvPr>
        </p:nvGraphicFramePr>
        <p:xfrm>
          <a:off x="996586" y="818628"/>
          <a:ext cx="9070975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50" name="Equation" r:id="rId9" imgW="3848040" imgH="330120" progId="Equation.DSMT4">
                  <p:embed/>
                </p:oleObj>
              </mc:Choice>
              <mc:Fallback>
                <p:oleObj name="Equation" r:id="rId9" imgW="3848040" imgH="33012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CFA34349-CF84-494E-A6AF-894D74DB94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586" y="818628"/>
                        <a:ext cx="9070975" cy="779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A73D6568-2B3A-4CBA-A730-1EF3D9626E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807787"/>
              </p:ext>
            </p:extLst>
          </p:nvPr>
        </p:nvGraphicFramePr>
        <p:xfrm>
          <a:off x="1145811" y="1968147"/>
          <a:ext cx="89217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51" name="Equation" r:id="rId11" imgW="3784320" imgH="330120" progId="Equation.DSMT4">
                  <p:embed/>
                </p:oleObj>
              </mc:Choice>
              <mc:Fallback>
                <p:oleObj name="Equation" r:id="rId11" imgW="3784320" imgH="33012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A2A03B15-50DA-4B31-8320-1F196C439B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5811" y="1968147"/>
                        <a:ext cx="8921750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580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C93DA8F5-D31F-48BA-BB3F-95D8B6A62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4275" y="820969"/>
            <a:ext cx="6544637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FF"/>
                </a:solidFill>
              </a:rPr>
              <a:t>设不同能级的波函数</a:t>
            </a:r>
            <a:r>
              <a:rPr kumimoji="1" lang="zh-CN" altLang="en-US" sz="2800" i="1" dirty="0">
                <a:solidFill>
                  <a:srgbClr val="FF0000"/>
                </a:solidFill>
                <a:sym typeface="Symbol" panose="05050102010706020507" pitchFamily="18" charset="2"/>
              </a:rPr>
              <a:t>Φ</a:t>
            </a:r>
            <a:r>
              <a:rPr kumimoji="1" lang="en-US" altLang="zh-CN" sz="28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m</a:t>
            </a:r>
            <a:r>
              <a:rPr kumimoji="1" lang="zh-CN" altLang="en-US" sz="2800" dirty="0">
                <a:solidFill>
                  <a:srgbClr val="0000FF"/>
                </a:solidFill>
              </a:rPr>
              <a:t>和</a:t>
            </a:r>
            <a:r>
              <a:rPr kumimoji="1" lang="zh-CN" altLang="en-US" sz="2800" i="1" dirty="0">
                <a:solidFill>
                  <a:srgbClr val="FF0000"/>
                </a:solidFill>
                <a:sym typeface="Symbol" panose="05050102010706020507" pitchFamily="18" charset="2"/>
              </a:rPr>
              <a:t>Φ</a:t>
            </a:r>
            <a:r>
              <a:rPr kumimoji="1" lang="en-US" altLang="zh-CN" sz="28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kumimoji="1" lang="zh-CN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，则</a:t>
            </a:r>
            <a:r>
              <a:rPr kumimoji="1" lang="zh-CN" altLang="en-US" sz="2800" dirty="0">
                <a:solidFill>
                  <a:srgbClr val="0000FF"/>
                </a:solidFill>
              </a:rPr>
              <a:t>有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6A2C3B83-5A74-4F88-A8D8-D0A7B43E4006}"/>
              </a:ext>
            </a:extLst>
          </p:cNvPr>
          <p:cNvGrpSpPr>
            <a:grpSpLocks/>
          </p:cNvGrpSpPr>
          <p:nvPr/>
        </p:nvGrpSpPr>
        <p:grpSpPr bwMode="auto">
          <a:xfrm>
            <a:off x="2638868" y="5367571"/>
            <a:ext cx="6286261" cy="1436274"/>
            <a:chOff x="259" y="2495"/>
            <a:chExt cx="3738" cy="1100"/>
          </a:xfrm>
        </p:grpSpPr>
        <p:graphicFrame>
          <p:nvGraphicFramePr>
            <p:cNvPr id="4" name="Object 4">
              <a:extLst>
                <a:ext uri="{FF2B5EF4-FFF2-40B4-BE49-F238E27FC236}">
                  <a16:creationId xmlns:a16="http://schemas.microsoft.com/office/drawing/2014/main" id="{63497EB9-55FD-4905-8D47-FF06345A6B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" y="2592"/>
            <a:ext cx="1608" cy="7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40" name="Equation" r:id="rId3" imgW="962069" imgH="400042" progId="Equation.3">
                    <p:embed/>
                  </p:oleObj>
                </mc:Choice>
                <mc:Fallback>
                  <p:oleObj name="Equation" r:id="rId3" imgW="962069" imgH="400042" progId="Equation.3">
                    <p:embed/>
                    <p:pic>
                      <p:nvPicPr>
                        <p:cNvPr id="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" y="2592"/>
                          <a:ext cx="1608" cy="7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4B8569A7-B964-485B-A0A1-9C2100AE0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3" y="2659"/>
              <a:ext cx="119" cy="770"/>
            </a:xfrm>
            <a:prstGeom prst="leftBrace">
              <a:avLst>
                <a:gd name="adj1" fmla="val 28058"/>
                <a:gd name="adj2" fmla="val 50000"/>
              </a:avLst>
            </a:prstGeom>
            <a:solidFill>
              <a:srgbClr val="FFFFFF"/>
            </a:solidFill>
            <a:ln w="38100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 wrap="square"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kumimoji="1" lang="zh-CN" altLang="zh-CN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1D44B982-B8DB-4AC4-961E-12374851E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495"/>
              <a:ext cx="1597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dirty="0">
                  <a:solidFill>
                    <a:srgbClr val="CC3300"/>
                  </a:solidFill>
                </a:rPr>
                <a:t>1</a:t>
              </a:r>
              <a:r>
                <a:rPr kumimoji="1" lang="en-US" altLang="zh-CN" sz="2800" dirty="0">
                  <a:solidFill>
                    <a:schemeClr val="tx2"/>
                  </a:solidFill>
                </a:rPr>
                <a:t>   </a:t>
              </a:r>
              <a:r>
                <a:rPr kumimoji="1" lang="en-US" altLang="zh-CN" sz="2800" i="1" dirty="0">
                  <a:solidFill>
                    <a:srgbClr val="FF00FF"/>
                  </a:solidFill>
                </a:rPr>
                <a:t>m</a:t>
              </a:r>
              <a:r>
                <a:rPr kumimoji="1" lang="en-US" altLang="zh-CN" sz="2800" dirty="0">
                  <a:solidFill>
                    <a:srgbClr val="FF00FF"/>
                  </a:solidFill>
                </a:rPr>
                <a:t>=</a:t>
              </a:r>
              <a:r>
                <a:rPr kumimoji="1" lang="en-US" altLang="zh-CN" sz="2800" i="1" dirty="0">
                  <a:solidFill>
                    <a:srgbClr val="FF00FF"/>
                  </a:solidFill>
                </a:rPr>
                <a:t>n</a:t>
              </a:r>
              <a:r>
                <a:rPr kumimoji="1" lang="en-US" altLang="zh-CN" sz="2800" dirty="0">
                  <a:solidFill>
                    <a:schemeClr val="tx2"/>
                  </a:solidFill>
                </a:rPr>
                <a:t> </a:t>
              </a:r>
              <a:r>
                <a:rPr kumimoji="1" lang="zh-CN" altLang="en-US" sz="2800" dirty="0">
                  <a:solidFill>
                    <a:srgbClr val="0000CC"/>
                  </a:solidFill>
                </a:rPr>
                <a:t>归一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48867CD1-8658-45EE-B56B-C840778F8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193"/>
              <a:ext cx="1448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dirty="0">
                  <a:solidFill>
                    <a:srgbClr val="CC3300"/>
                  </a:solidFill>
                </a:rPr>
                <a:t>0</a:t>
              </a:r>
              <a:r>
                <a:rPr kumimoji="1" lang="en-US" altLang="zh-CN" sz="2800" dirty="0">
                  <a:solidFill>
                    <a:schemeClr val="tx2"/>
                  </a:solidFill>
                </a:rPr>
                <a:t>    </a:t>
              </a:r>
              <a:r>
                <a:rPr kumimoji="1" lang="en-US" altLang="zh-CN" sz="2800" i="1" dirty="0" err="1">
                  <a:solidFill>
                    <a:srgbClr val="FF00FF"/>
                  </a:solidFill>
                </a:rPr>
                <a:t>m</a:t>
              </a:r>
              <a:r>
                <a:rPr kumimoji="1" lang="en-US" altLang="zh-CN" sz="2800" dirty="0" err="1">
                  <a:solidFill>
                    <a:srgbClr val="FF00FF"/>
                  </a:solidFill>
                  <a:sym typeface="Symbol" panose="05050102010706020507" pitchFamily="18" charset="2"/>
                </a:rPr>
                <a:t></a:t>
              </a:r>
              <a:r>
                <a:rPr kumimoji="1" lang="en-US" altLang="zh-CN" sz="2800" i="1" dirty="0" err="1">
                  <a:solidFill>
                    <a:srgbClr val="FF00FF"/>
                  </a:solidFill>
                </a:rPr>
                <a:t>n</a:t>
              </a:r>
              <a:r>
                <a:rPr kumimoji="1" lang="en-US" altLang="zh-CN" sz="2800" dirty="0">
                  <a:solidFill>
                    <a:schemeClr val="tx2"/>
                  </a:solidFill>
                </a:rPr>
                <a:t> </a:t>
              </a:r>
              <a:r>
                <a:rPr kumimoji="1" lang="zh-CN" altLang="en-US" sz="2800" dirty="0"/>
                <a:t>正交</a:t>
              </a:r>
            </a:p>
          </p:txBody>
        </p:sp>
      </p:grpSp>
      <p:sp>
        <p:nvSpPr>
          <p:cNvPr id="8" name="Text Box 8">
            <a:extLst>
              <a:ext uri="{FF2B5EF4-FFF2-40B4-BE49-F238E27FC236}">
                <a16:creationId xmlns:a16="http://schemas.microsoft.com/office/drawing/2014/main" id="{B701481F-2651-41FE-953D-86F47D89A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123" y="137941"/>
            <a:ext cx="9994454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3600" dirty="0">
                <a:solidFill>
                  <a:srgbClr val="FF00FF"/>
                </a:solidFill>
              </a:rPr>
              <a:t>一维无限深势阱中粒子波函数是正交归一的</a:t>
            </a:r>
          </a:p>
        </p:txBody>
      </p:sp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E0BF7145-846C-4104-BE93-F76806B905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424073"/>
              </p:ext>
            </p:extLst>
          </p:nvPr>
        </p:nvGraphicFramePr>
        <p:xfrm>
          <a:off x="3068963" y="1267058"/>
          <a:ext cx="56927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1" name="Equation" r:id="rId5" imgW="2628954" imgH="419207" progId="Equation.3">
                  <p:embed/>
                </p:oleObj>
              </mc:Choice>
              <mc:Fallback>
                <p:oleObj name="Equation" r:id="rId5" imgW="2628954" imgH="419207" progId="Equation.3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963" y="1267058"/>
                        <a:ext cx="569277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>
            <a:extLst>
              <a:ext uri="{FF2B5EF4-FFF2-40B4-BE49-F238E27FC236}">
                <a16:creationId xmlns:a16="http://schemas.microsoft.com/office/drawing/2014/main" id="{67833E20-C56D-4735-97DD-9CBE332076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096761"/>
              </p:ext>
            </p:extLst>
          </p:nvPr>
        </p:nvGraphicFramePr>
        <p:xfrm>
          <a:off x="2179962" y="4057244"/>
          <a:ext cx="7070725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2" name="Equation" r:id="rId7" imgW="2876490" imgH="419207" progId="Equation.3">
                  <p:embed/>
                </p:oleObj>
              </mc:Choice>
              <mc:Fallback>
                <p:oleObj name="Equation" r:id="rId7" imgW="2876490" imgH="419207" progId="Equation.3">
                  <p:embed/>
                  <p:pic>
                    <p:nvPicPr>
                      <p:cNvPr id="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962" y="4057244"/>
                        <a:ext cx="7070725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>
            <a:extLst>
              <a:ext uri="{FF2B5EF4-FFF2-40B4-BE49-F238E27FC236}">
                <a16:creationId xmlns:a16="http://schemas.microsoft.com/office/drawing/2014/main" id="{698692E6-00CC-4564-A633-2A0F0FCFF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162" y="2257656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9900"/>
                </a:solidFill>
              </a:rPr>
              <a:t>利用</a:t>
            </a:r>
          </a:p>
        </p:txBody>
      </p:sp>
      <p:graphicFrame>
        <p:nvGraphicFramePr>
          <p:cNvPr id="12" name="Object 12">
            <a:extLst>
              <a:ext uri="{FF2B5EF4-FFF2-40B4-BE49-F238E27FC236}">
                <a16:creationId xmlns:a16="http://schemas.microsoft.com/office/drawing/2014/main" id="{80E285AE-D1C7-4F6A-8F19-F7305CB198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436968"/>
              </p:ext>
            </p:extLst>
          </p:nvPr>
        </p:nvGraphicFramePr>
        <p:xfrm>
          <a:off x="3170561" y="2105258"/>
          <a:ext cx="52578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3" name="公式" r:id="rId9" imgW="2533665" imgH="323920" progId="Equation.3">
                  <p:embed/>
                </p:oleObj>
              </mc:Choice>
              <mc:Fallback>
                <p:oleObj name="公式" r:id="rId9" imgW="2533665" imgH="323920" progId="Equation.3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561" y="2105258"/>
                        <a:ext cx="52578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>
            <a:extLst>
              <a:ext uri="{FF2B5EF4-FFF2-40B4-BE49-F238E27FC236}">
                <a16:creationId xmlns:a16="http://schemas.microsoft.com/office/drawing/2014/main" id="{7DBFE7A4-E4D2-43E9-BE6E-54B110AC7C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623172"/>
              </p:ext>
            </p:extLst>
          </p:nvPr>
        </p:nvGraphicFramePr>
        <p:xfrm>
          <a:off x="2179962" y="2791058"/>
          <a:ext cx="665956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4" name="Equation" r:id="rId11" imgW="2943165" imgH="419207" progId="Equation.3">
                  <p:embed/>
                </p:oleObj>
              </mc:Choice>
              <mc:Fallback>
                <p:oleObj name="Equation" r:id="rId11" imgW="2943165" imgH="419207" progId="Equation.3">
                  <p:embed/>
                  <p:pic>
                    <p:nvPicPr>
                      <p:cNvPr id="1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962" y="2791058"/>
                        <a:ext cx="6659563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>
            <a:extLst>
              <a:ext uri="{FF2B5EF4-FFF2-40B4-BE49-F238E27FC236}">
                <a16:creationId xmlns:a16="http://schemas.microsoft.com/office/drawing/2014/main" id="{1E890D20-EA45-44C1-A343-2C384D01A2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690672"/>
              </p:ext>
            </p:extLst>
          </p:nvPr>
        </p:nvGraphicFramePr>
        <p:xfrm>
          <a:off x="8783963" y="3059344"/>
          <a:ext cx="15017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5" name="公式" r:id="rId13" imgW="647588" imgH="133347" progId="Equation.3">
                  <p:embed/>
                </p:oleObj>
              </mc:Choice>
              <mc:Fallback>
                <p:oleObj name="公式" r:id="rId13" imgW="647588" imgH="133347" progId="Equation.3">
                  <p:embed/>
                  <p:pic>
                    <p:nvPicPr>
                      <p:cNvPr id="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3963" y="3059344"/>
                        <a:ext cx="15017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6">
            <a:extLst>
              <a:ext uri="{FF2B5EF4-FFF2-40B4-BE49-F238E27FC236}">
                <a16:creationId xmlns:a16="http://schemas.microsoft.com/office/drawing/2014/main" id="{5C138AEC-ED91-425B-9917-613A0E3CD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4001" y="5197768"/>
            <a:ext cx="1081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FF0000"/>
                </a:solidFill>
              </a:rPr>
              <a:t>归一</a:t>
            </a:r>
          </a:p>
        </p:txBody>
      </p:sp>
      <p:sp>
        <p:nvSpPr>
          <p:cNvPr id="16" name="矩形 18">
            <a:extLst>
              <a:ext uri="{FF2B5EF4-FFF2-40B4-BE49-F238E27FC236}">
                <a16:creationId xmlns:a16="http://schemas.microsoft.com/office/drawing/2014/main" id="{8CEF713C-C5D1-4A1D-825F-E91994C27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0726" y="3700694"/>
            <a:ext cx="80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FF0000"/>
                </a:solidFill>
              </a:rPr>
              <a:t>正交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74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11" grpId="0"/>
      <p:bldP spid="15" grpId="0"/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4787CC84-61D0-4C16-8734-11EAC8661F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115813"/>
              </p:ext>
            </p:extLst>
          </p:nvPr>
        </p:nvGraphicFramePr>
        <p:xfrm>
          <a:off x="509588" y="3340100"/>
          <a:ext cx="1129030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0" name="Equation" r:id="rId3" imgW="4787640" imgH="444240" progId="Equation.DSMT4">
                  <p:embed/>
                </p:oleObj>
              </mc:Choice>
              <mc:Fallback>
                <p:oleObj name="Equation" r:id="rId3" imgW="4787640" imgH="4442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70C0E1F4-9BC6-4272-A766-8F585A53CE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3340100"/>
                        <a:ext cx="11290300" cy="1049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87082AE-8CF7-4046-83D7-9325C5337D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913913"/>
              </p:ext>
            </p:extLst>
          </p:nvPr>
        </p:nvGraphicFramePr>
        <p:xfrm>
          <a:off x="687388" y="4602163"/>
          <a:ext cx="93726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1" name="Equation" r:id="rId5" imgW="3974760" imgH="444240" progId="Equation.DSMT4">
                  <p:embed/>
                </p:oleObj>
              </mc:Choice>
              <mc:Fallback>
                <p:oleObj name="Equation" r:id="rId5" imgW="3974760" imgH="4442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8A2B988-E6E6-4ACA-BA65-2012D8FA93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602163"/>
                        <a:ext cx="9372600" cy="1050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6577432-4510-46CD-8FC9-68675250D5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229079"/>
              </p:ext>
            </p:extLst>
          </p:nvPr>
        </p:nvGraphicFramePr>
        <p:xfrm>
          <a:off x="986077" y="6046216"/>
          <a:ext cx="56832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2" name="Equation" r:id="rId7" imgW="241200" imgH="177480" progId="Equation.DSMT4">
                  <p:embed/>
                </p:oleObj>
              </mc:Choice>
              <mc:Fallback>
                <p:oleObj name="Equation" r:id="rId7" imgW="241200" imgH="17748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1378C6B2-5D73-405A-B2E6-07E44282CE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6077" y="6046216"/>
                        <a:ext cx="568325" cy="420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C4E32A8-2B91-4B1C-AD2F-AEEA20E6E0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5130"/>
              </p:ext>
            </p:extLst>
          </p:nvPr>
        </p:nvGraphicFramePr>
        <p:xfrm>
          <a:off x="996586" y="818628"/>
          <a:ext cx="9070975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3" name="Equation" r:id="rId9" imgW="3848040" imgH="330120" progId="Equation.DSMT4">
                  <p:embed/>
                </p:oleObj>
              </mc:Choice>
              <mc:Fallback>
                <p:oleObj name="Equation" r:id="rId9" imgW="3848040" imgH="33012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194E94F9-57F2-48A4-A123-F4B625460C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586" y="818628"/>
                        <a:ext cx="9070975" cy="779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2A65320-2B50-4229-90B3-084BCF334C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612662"/>
              </p:ext>
            </p:extLst>
          </p:nvPr>
        </p:nvGraphicFramePr>
        <p:xfrm>
          <a:off x="1145811" y="1968147"/>
          <a:ext cx="89217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4" name="Equation" r:id="rId11" imgW="3784320" imgH="330120" progId="Equation.DSMT4">
                  <p:embed/>
                </p:oleObj>
              </mc:Choice>
              <mc:Fallback>
                <p:oleObj name="Equation" r:id="rId11" imgW="3784320" imgH="33012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A73D6568-2B3A-4CBA-A730-1EF3D9626E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5811" y="1968147"/>
                        <a:ext cx="8921750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340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DE50CAD-C307-4E34-AD9F-5B3860A9E1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60769"/>
              </p:ext>
            </p:extLst>
          </p:nvPr>
        </p:nvGraphicFramePr>
        <p:xfrm>
          <a:off x="1254125" y="3079750"/>
          <a:ext cx="7367588" cy="185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51" name="Equation" r:id="rId3" imgW="3124080" imgH="787320" progId="Equation.DSMT4">
                  <p:embed/>
                </p:oleObj>
              </mc:Choice>
              <mc:Fallback>
                <p:oleObj name="Equation" r:id="rId3" imgW="3124080" imgH="78732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1E1BDBA2-E503-46F2-9030-805DA43C3E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3079750"/>
                        <a:ext cx="7367588" cy="1858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2C9F65D-92C1-465D-B21A-9C0CCB7CF1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238443"/>
              </p:ext>
            </p:extLst>
          </p:nvPr>
        </p:nvGraphicFramePr>
        <p:xfrm>
          <a:off x="1168296" y="5257112"/>
          <a:ext cx="77565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52" name="Equation" r:id="rId5" imgW="3288960" imgH="419040" progId="Equation.DSMT4">
                  <p:embed/>
                </p:oleObj>
              </mc:Choice>
              <mc:Fallback>
                <p:oleObj name="Equation" r:id="rId5" imgW="3288960" imgH="4190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3472FE64-5847-4A69-8038-84A0058BD1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296" y="5257112"/>
                        <a:ext cx="7756525" cy="990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DDE0143-6BCC-4D96-96C8-71226F9A00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69405"/>
              </p:ext>
            </p:extLst>
          </p:nvPr>
        </p:nvGraphicFramePr>
        <p:xfrm>
          <a:off x="9212087" y="5315850"/>
          <a:ext cx="1436688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53" name="Equation" r:id="rId7" imgW="609480" imgH="393480" progId="Equation.DSMT4">
                  <p:embed/>
                </p:oleObj>
              </mc:Choice>
              <mc:Fallback>
                <p:oleObj name="Equation" r:id="rId7" imgW="609480" imgH="3934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12C9F65D-92C1-465D-B21A-9C0CCB7CF1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2087" y="5315850"/>
                        <a:ext cx="1436688" cy="931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77C84F7-EADE-4434-ABB6-1CFC5C16AA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400412"/>
              </p:ext>
            </p:extLst>
          </p:nvPr>
        </p:nvGraphicFramePr>
        <p:xfrm>
          <a:off x="1019071" y="451369"/>
          <a:ext cx="9070975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54" name="Equation" r:id="rId9" imgW="3848040" imgH="330120" progId="Equation.DSMT4">
                  <p:embed/>
                </p:oleObj>
              </mc:Choice>
              <mc:Fallback>
                <p:oleObj name="Equation" r:id="rId9" imgW="3848040" imgH="33012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194E94F9-57F2-48A4-A123-F4B625460C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071" y="451369"/>
                        <a:ext cx="9070975" cy="779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AD3F0376-4F04-4015-9926-28E111238B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992678"/>
              </p:ext>
            </p:extLst>
          </p:nvPr>
        </p:nvGraphicFramePr>
        <p:xfrm>
          <a:off x="1168296" y="1600888"/>
          <a:ext cx="89217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55" name="Equation" r:id="rId11" imgW="3784320" imgH="330120" progId="Equation.DSMT4">
                  <p:embed/>
                </p:oleObj>
              </mc:Choice>
              <mc:Fallback>
                <p:oleObj name="Equation" r:id="rId11" imgW="3784320" imgH="33012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A73D6568-2B3A-4CBA-A730-1EF3D9626E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296" y="1600888"/>
                        <a:ext cx="8921750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211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E657017-05A0-4C2C-9916-38D7A4823261}"/>
              </a:ext>
            </a:extLst>
          </p:cNvPr>
          <p:cNvSpPr/>
          <p:nvPr/>
        </p:nvSpPr>
        <p:spPr>
          <a:xfrm>
            <a:off x="509702" y="1295897"/>
            <a:ext cx="12920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回忆：</a:t>
            </a:r>
            <a:endParaRPr lang="zh-CN" altLang="en-US" sz="2800" b="1" dirty="0">
              <a:solidFill>
                <a:srgbClr val="E628C2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650BEFC-F594-45A8-B765-BFA826AE47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262433"/>
              </p:ext>
            </p:extLst>
          </p:nvPr>
        </p:nvGraphicFramePr>
        <p:xfrm>
          <a:off x="509702" y="517109"/>
          <a:ext cx="20669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81" name="Equation" r:id="rId3" imgW="876240" imgH="228600" progId="Equation.DSMT4">
                  <p:embed/>
                </p:oleObj>
              </mc:Choice>
              <mc:Fallback>
                <p:oleObj name="Equation" r:id="rId3" imgW="876240" imgH="2286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4B26397-B8C9-4EEC-9506-DE484E25C6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02" y="517109"/>
                        <a:ext cx="2066925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82112CF-A0EA-49F4-8867-C06A2C8CF8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506768"/>
              </p:ext>
            </p:extLst>
          </p:nvPr>
        </p:nvGraphicFramePr>
        <p:xfrm>
          <a:off x="4192803" y="183136"/>
          <a:ext cx="203676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82" name="Equation" r:id="rId5" imgW="863280" imgH="393480" progId="Equation.DSMT4">
                  <p:embed/>
                </p:oleObj>
              </mc:Choice>
              <mc:Fallback>
                <p:oleObj name="Equation" r:id="rId5" imgW="863280" imgH="3934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D3C6DE30-549C-45CA-85F9-6799611625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2803" y="183136"/>
                        <a:ext cx="2036762" cy="930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1E9BDDB-A64B-4F8F-8F0C-3ED34F5072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069375"/>
              </p:ext>
            </p:extLst>
          </p:nvPr>
        </p:nvGraphicFramePr>
        <p:xfrm>
          <a:off x="7790706" y="235500"/>
          <a:ext cx="206692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83" name="Equation" r:id="rId7" imgW="876240" imgH="393480" progId="Equation.DSMT4">
                  <p:embed/>
                </p:oleObj>
              </mc:Choice>
              <mc:Fallback>
                <p:oleObj name="Equation" r:id="rId7" imgW="876240" imgH="3934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FFEA48D2-2E3B-47D0-8CA1-37BAD2FF0F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0706" y="235500"/>
                        <a:ext cx="2066925" cy="928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947C9B2-6498-48DB-B6CD-775C06CE1B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508529"/>
              </p:ext>
            </p:extLst>
          </p:nvPr>
        </p:nvGraphicFramePr>
        <p:xfrm>
          <a:off x="7573957" y="2168790"/>
          <a:ext cx="20653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84" name="Equation" r:id="rId9" imgW="876240" imgH="228600" progId="Equation.DSMT4">
                  <p:embed/>
                </p:oleObj>
              </mc:Choice>
              <mc:Fallback>
                <p:oleObj name="Equation" r:id="rId9" imgW="876240" imgH="2286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59B84A66-EBB1-442C-9B33-54139D5CA7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3957" y="2168790"/>
                        <a:ext cx="2065338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7B689B9-AFEB-4BC7-B38F-C60185DF0F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265929"/>
              </p:ext>
            </p:extLst>
          </p:nvPr>
        </p:nvGraphicFramePr>
        <p:xfrm>
          <a:off x="2431508" y="2134045"/>
          <a:ext cx="12874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85" name="Equation" r:id="rId11" imgW="545760" imgH="228600" progId="Equation.DSMT4">
                  <p:embed/>
                </p:oleObj>
              </mc:Choice>
              <mc:Fallback>
                <p:oleObj name="Equation" r:id="rId11" imgW="545760" imgH="2286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93025865-28A1-4220-9F8F-357D20ADED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508" y="2134045"/>
                        <a:ext cx="1287463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060D6A8-A626-4868-B7B9-4FF9337770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281740"/>
              </p:ext>
            </p:extLst>
          </p:nvPr>
        </p:nvGraphicFramePr>
        <p:xfrm>
          <a:off x="4866964" y="2223734"/>
          <a:ext cx="13462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86" name="Equation" r:id="rId13" imgW="571320" imgH="228600" progId="Equation.DSMT4">
                  <p:embed/>
                </p:oleObj>
              </mc:Choice>
              <mc:Fallback>
                <p:oleObj name="Equation" r:id="rId13" imgW="571320" imgH="2286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804914A-EA1F-4250-8253-0579FB11F3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6964" y="2223734"/>
                        <a:ext cx="1346200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AD99D106-4F61-4C7F-94B7-9C494C51AE1E}"/>
              </a:ext>
            </a:extLst>
          </p:cNvPr>
          <p:cNvSpPr/>
          <p:nvPr/>
        </p:nvSpPr>
        <p:spPr>
          <a:xfrm>
            <a:off x="736552" y="3130786"/>
            <a:ext cx="23841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E628C2"/>
                </a:solidFill>
                <a:latin typeface="Calibri" panose="020F0502020204030204" pitchFamily="34" charset="0"/>
              </a:rPr>
              <a:t>前面证明过：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2C50375-F6F0-40A3-8720-57A800659FBC}"/>
              </a:ext>
            </a:extLst>
          </p:cNvPr>
          <p:cNvSpPr/>
          <p:nvPr/>
        </p:nvSpPr>
        <p:spPr>
          <a:xfrm>
            <a:off x="1473524" y="1254188"/>
            <a:ext cx="39709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氨分子的双态模型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A050C3F7-367F-474D-BD65-C0B7490349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441844"/>
              </p:ext>
            </p:extLst>
          </p:nvPr>
        </p:nvGraphicFramePr>
        <p:xfrm>
          <a:off x="3478594" y="2955348"/>
          <a:ext cx="2903538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87" name="Equation" r:id="rId15" imgW="1231560" imgH="419040" progId="Equation.DSMT4">
                  <p:embed/>
                </p:oleObj>
              </mc:Choice>
              <mc:Fallback>
                <p:oleObj name="Equation" r:id="rId15" imgW="1231560" imgH="4190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FBA62255-90D7-4A0B-83EB-14A66BCDC9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594" y="2955348"/>
                        <a:ext cx="2903538" cy="989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A10C0E75-27FF-496B-AC9F-004D0584A0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469643"/>
              </p:ext>
            </p:extLst>
          </p:nvPr>
        </p:nvGraphicFramePr>
        <p:xfrm>
          <a:off x="7964168" y="2955348"/>
          <a:ext cx="2992437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88" name="Equation" r:id="rId17" imgW="1269720" imgH="419040" progId="Equation.DSMT4">
                  <p:embed/>
                </p:oleObj>
              </mc:Choice>
              <mc:Fallback>
                <p:oleObj name="Equation" r:id="rId17" imgW="1269720" imgH="4190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F71F425-C92C-4D12-BF94-7AEC89945A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4168" y="2955348"/>
                        <a:ext cx="2992437" cy="989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2059">
            <a:extLst>
              <a:ext uri="{FF2B5EF4-FFF2-40B4-BE49-F238E27FC236}">
                <a16:creationId xmlns:a16="http://schemas.microsoft.com/office/drawing/2014/main" id="{2B051A38-2817-45E9-8892-8309A0BAC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081" y="4406100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0A7BAF5E-6AC8-4BF1-8ECE-D05913401B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516818"/>
              </p:ext>
            </p:extLst>
          </p:nvPr>
        </p:nvGraphicFramePr>
        <p:xfrm>
          <a:off x="4012983" y="4075603"/>
          <a:ext cx="2754313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89" name="Equation" r:id="rId19" imgW="1168200" imgH="355320" progId="Equation.DSMT4">
                  <p:embed/>
                </p:oleObj>
              </mc:Choice>
              <mc:Fallback>
                <p:oleObj name="Equation" r:id="rId19" imgW="1168200" imgH="35532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2F8CCC6F-7896-4980-A8A3-E0F8E08475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2983" y="4075603"/>
                        <a:ext cx="2754313" cy="839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072270B8-899E-4514-88AD-545065E8AB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340152"/>
              </p:ext>
            </p:extLst>
          </p:nvPr>
        </p:nvGraphicFramePr>
        <p:xfrm>
          <a:off x="7689139" y="3915307"/>
          <a:ext cx="287337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90" name="Equation" r:id="rId21" imgW="1218960" imgH="355320" progId="Equation.DSMT4">
                  <p:embed/>
                </p:oleObj>
              </mc:Choice>
              <mc:Fallback>
                <p:oleObj name="Equation" r:id="rId21" imgW="1218960" imgH="35532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0B34DCB9-583F-4543-B957-08059CF2C6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9139" y="3915307"/>
                        <a:ext cx="2873375" cy="839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445B7574-CD7F-4BF2-BC35-84AE6130FF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115848"/>
              </p:ext>
            </p:extLst>
          </p:nvPr>
        </p:nvGraphicFramePr>
        <p:xfrm>
          <a:off x="3298003" y="5134584"/>
          <a:ext cx="549116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91" name="Equation" r:id="rId23" imgW="2158920" imgH="253800" progId="Equation.DSMT4">
                  <p:embed/>
                </p:oleObj>
              </mc:Choice>
              <mc:Fallback>
                <p:oleObj name="Equation" r:id="rId23" imgW="2158920" imgH="2538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09A6DCDF-8706-48B4-93E4-0A3FEC6090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003" y="5134584"/>
                        <a:ext cx="5491163" cy="644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074362F9-AE78-4699-967D-B3809FBA5A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063228"/>
              </p:ext>
            </p:extLst>
          </p:nvPr>
        </p:nvGraphicFramePr>
        <p:xfrm>
          <a:off x="3548536" y="5735521"/>
          <a:ext cx="59118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92" name="Equation" r:id="rId25" imgW="2323800" imgH="355320" progId="Equation.DSMT4">
                  <p:embed/>
                </p:oleObj>
              </mc:Choice>
              <mc:Fallback>
                <p:oleObj name="Equation" r:id="rId25" imgW="2323800" imgH="35532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BC33F637-CFA7-45FC-B5D8-1D655D8070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536" y="5735521"/>
                        <a:ext cx="5911850" cy="90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204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7" grpId="0"/>
      <p:bldP spid="2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F900C58-3932-449C-BD85-15B6C71D75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741841"/>
              </p:ext>
            </p:extLst>
          </p:nvPr>
        </p:nvGraphicFramePr>
        <p:xfrm>
          <a:off x="1184275" y="-20806"/>
          <a:ext cx="7073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6" name="Equation" r:id="rId3" imgW="2781000" imgH="355320" progId="Equation.DSMT4">
                  <p:embed/>
                </p:oleObj>
              </mc:Choice>
              <mc:Fallback>
                <p:oleObj name="Equation" r:id="rId3" imgW="2781000" imgH="35532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A6ABBA4-CD5C-4542-A609-EA1AF424B0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-20806"/>
                        <a:ext cx="7073900" cy="90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>
            <a:extLst>
              <a:ext uri="{FF2B5EF4-FFF2-40B4-BE49-F238E27FC236}">
                <a16:creationId xmlns:a16="http://schemas.microsoft.com/office/drawing/2014/main" id="{4F6922D0-C7B7-425F-B802-E0D1F4A1E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87" y="1080433"/>
            <a:ext cx="1107182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</a:rPr>
              <a:t>态叠加原理一般表述： </a:t>
            </a:r>
            <a:endParaRPr lang="en-US" altLang="zh-CN" sz="2800" b="1" dirty="0">
              <a:solidFill>
                <a:srgbClr val="C00000"/>
              </a:solidFill>
              <a:latin typeface="+mn-ea"/>
            </a:endParaRP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+mn-ea"/>
              </a:rPr>
              <a:t>若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Ψ</a:t>
            </a:r>
            <a:r>
              <a:rPr lang="en-US" altLang="zh-CN" sz="2800" b="1" baseline="-25000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zh-CN" altLang="en-US" sz="2800" b="1" dirty="0">
                <a:latin typeface="+mn-ea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Ψ</a:t>
            </a:r>
            <a:r>
              <a:rPr lang="en-US" altLang="zh-CN" sz="2800" b="1" baseline="-25000" dirty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CN" sz="2800" b="1" baseline="-25000" dirty="0">
                <a:latin typeface="+mn-ea"/>
              </a:rPr>
              <a:t> </a:t>
            </a:r>
            <a:r>
              <a:rPr lang="en-US" altLang="zh-CN" sz="2800" b="1" dirty="0">
                <a:latin typeface="+mn-ea"/>
              </a:rPr>
              <a:t>,..., </a:t>
            </a:r>
            <a:r>
              <a:rPr lang="en-US" altLang="zh-CN" sz="2800" b="1" dirty="0" err="1">
                <a:solidFill>
                  <a:srgbClr val="FF0000"/>
                </a:solidFill>
                <a:latin typeface="+mn-ea"/>
              </a:rPr>
              <a:t>Ψ</a:t>
            </a:r>
            <a:r>
              <a:rPr lang="en-US" altLang="zh-CN" sz="2800" b="1" baseline="-25000" dirty="0" err="1">
                <a:solidFill>
                  <a:srgbClr val="FF0000"/>
                </a:solidFill>
                <a:latin typeface="+mn-ea"/>
              </a:rPr>
              <a:t>n</a:t>
            </a:r>
            <a:r>
              <a:rPr lang="en-US" altLang="zh-CN" sz="2800" b="1" baseline="-25000" dirty="0">
                <a:latin typeface="+mn-ea"/>
              </a:rPr>
              <a:t> </a:t>
            </a:r>
            <a:r>
              <a:rPr lang="en-US" altLang="zh-CN" sz="2800" b="1" dirty="0">
                <a:latin typeface="+mn-ea"/>
              </a:rPr>
              <a:t>,...</a:t>
            </a:r>
            <a:r>
              <a:rPr lang="zh-CN" altLang="en-US" sz="2800" b="1" dirty="0">
                <a:latin typeface="+mn-ea"/>
              </a:rPr>
              <a:t>是体系的一系列可能的状态，则这些态的线性叠加  </a:t>
            </a:r>
            <a:r>
              <a:rPr lang="en-US" altLang="zh-CN" sz="2800" b="1" dirty="0">
                <a:solidFill>
                  <a:srgbClr val="FF3300"/>
                </a:solidFill>
                <a:latin typeface="+mn-ea"/>
              </a:rPr>
              <a:t>Ψ= C</a:t>
            </a:r>
            <a:r>
              <a:rPr lang="en-US" altLang="zh-CN" sz="2800" b="1" baseline="-25000" dirty="0">
                <a:solidFill>
                  <a:srgbClr val="FF3300"/>
                </a:solidFill>
                <a:latin typeface="+mn-ea"/>
              </a:rPr>
              <a:t>1</a:t>
            </a:r>
            <a:r>
              <a:rPr lang="en-US" altLang="zh-CN" sz="2800" b="1" dirty="0">
                <a:solidFill>
                  <a:srgbClr val="FF3300"/>
                </a:solidFill>
                <a:latin typeface="+mn-ea"/>
              </a:rPr>
              <a:t>Ψ</a:t>
            </a:r>
            <a:r>
              <a:rPr lang="en-US" altLang="zh-CN" sz="2800" b="1" baseline="-25000" dirty="0">
                <a:solidFill>
                  <a:srgbClr val="FF3300"/>
                </a:solidFill>
                <a:latin typeface="+mn-ea"/>
              </a:rPr>
              <a:t>1</a:t>
            </a:r>
            <a:r>
              <a:rPr lang="en-US" altLang="zh-CN" sz="2800" b="1" dirty="0">
                <a:solidFill>
                  <a:srgbClr val="FF3300"/>
                </a:solidFill>
                <a:latin typeface="+mn-ea"/>
              </a:rPr>
              <a:t> + C</a:t>
            </a:r>
            <a:r>
              <a:rPr lang="en-US" altLang="zh-CN" sz="2800" b="1" baseline="-25000" dirty="0">
                <a:solidFill>
                  <a:srgbClr val="FF3300"/>
                </a:solidFill>
                <a:latin typeface="+mn-ea"/>
              </a:rPr>
              <a:t>2</a:t>
            </a:r>
            <a:r>
              <a:rPr lang="en-US" altLang="zh-CN" sz="2800" b="1" dirty="0">
                <a:solidFill>
                  <a:srgbClr val="FF3300"/>
                </a:solidFill>
                <a:latin typeface="+mn-ea"/>
              </a:rPr>
              <a:t>Ψ</a:t>
            </a:r>
            <a:r>
              <a:rPr lang="en-US" altLang="zh-CN" sz="2800" b="1" baseline="-25000" dirty="0">
                <a:solidFill>
                  <a:srgbClr val="FF3300"/>
                </a:solidFill>
                <a:latin typeface="+mn-ea"/>
              </a:rPr>
              <a:t>2</a:t>
            </a:r>
            <a:r>
              <a:rPr lang="en-US" altLang="zh-CN" sz="2800" b="1" dirty="0">
                <a:solidFill>
                  <a:srgbClr val="FF3300"/>
                </a:solidFill>
                <a:latin typeface="+mn-ea"/>
              </a:rPr>
              <a:t> + ...+ </a:t>
            </a:r>
            <a:r>
              <a:rPr lang="en-US" altLang="zh-CN" sz="2800" b="1" dirty="0" err="1">
                <a:solidFill>
                  <a:srgbClr val="FF3300"/>
                </a:solidFill>
                <a:latin typeface="+mn-ea"/>
              </a:rPr>
              <a:t>C</a:t>
            </a:r>
            <a:r>
              <a:rPr lang="en-US" altLang="zh-CN" sz="2800" b="1" baseline="-25000" dirty="0" err="1">
                <a:solidFill>
                  <a:srgbClr val="FF3300"/>
                </a:solidFill>
                <a:latin typeface="+mn-ea"/>
              </a:rPr>
              <a:t>n</a:t>
            </a:r>
            <a:r>
              <a:rPr lang="en-US" altLang="zh-CN" sz="2800" b="1" dirty="0" err="1">
                <a:solidFill>
                  <a:srgbClr val="FF3300"/>
                </a:solidFill>
                <a:latin typeface="+mn-ea"/>
              </a:rPr>
              <a:t>Ψ</a:t>
            </a:r>
            <a:r>
              <a:rPr lang="en-US" altLang="zh-CN" sz="2800" b="1" baseline="-25000" dirty="0" err="1">
                <a:solidFill>
                  <a:srgbClr val="FF3300"/>
                </a:solidFill>
                <a:latin typeface="+mn-ea"/>
              </a:rPr>
              <a:t>n</a:t>
            </a:r>
            <a:r>
              <a:rPr lang="en-US" altLang="zh-CN" sz="2800" b="1" baseline="-25000" dirty="0">
                <a:solidFill>
                  <a:srgbClr val="FF3300"/>
                </a:solidFill>
                <a:latin typeface="+mn-ea"/>
              </a:rPr>
              <a:t> </a:t>
            </a:r>
            <a:r>
              <a:rPr lang="en-US" altLang="zh-CN" sz="2800" b="1" dirty="0">
                <a:solidFill>
                  <a:srgbClr val="FF3300"/>
                </a:solidFill>
                <a:latin typeface="+mn-ea"/>
              </a:rPr>
              <a:t>+ ...</a:t>
            </a:r>
            <a:r>
              <a:rPr lang="en-US" altLang="zh-CN" sz="2800" b="1" dirty="0">
                <a:latin typeface="+mn-ea"/>
              </a:rPr>
              <a:t>                               (</a:t>
            </a:r>
            <a:r>
              <a:rPr lang="zh-CN" altLang="en-US" sz="2800" b="1" dirty="0">
                <a:latin typeface="+mn-ea"/>
              </a:rPr>
              <a:t>其中 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en-US" altLang="zh-CN" sz="2800" b="1" baseline="-25000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2800" b="1" dirty="0">
                <a:latin typeface="+mn-ea"/>
              </a:rPr>
              <a:t> , 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en-US" altLang="zh-CN" sz="2800" b="1" baseline="-25000" dirty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CN" sz="2800" b="1" baseline="-25000" dirty="0">
                <a:latin typeface="+mn-ea"/>
              </a:rPr>
              <a:t> </a:t>
            </a:r>
            <a:r>
              <a:rPr lang="en-US" altLang="zh-CN" sz="2800" b="1" dirty="0">
                <a:latin typeface="+mn-ea"/>
              </a:rPr>
              <a:t>,...,</a:t>
            </a:r>
            <a:r>
              <a:rPr lang="en-US" altLang="zh-CN" sz="2800" b="1" dirty="0" err="1">
                <a:solidFill>
                  <a:srgbClr val="FF0000"/>
                </a:solidFill>
                <a:latin typeface="+mn-ea"/>
              </a:rPr>
              <a:t>C</a:t>
            </a:r>
            <a:r>
              <a:rPr lang="en-US" altLang="zh-CN" sz="2800" b="1" baseline="-25000" dirty="0" err="1">
                <a:solidFill>
                  <a:srgbClr val="FF0000"/>
                </a:solidFill>
                <a:latin typeface="+mn-ea"/>
              </a:rPr>
              <a:t>n</a:t>
            </a:r>
            <a:r>
              <a:rPr lang="en-US" altLang="zh-CN" sz="2800" b="1" baseline="-25000" dirty="0">
                <a:latin typeface="+mn-ea"/>
              </a:rPr>
              <a:t> </a:t>
            </a:r>
            <a:r>
              <a:rPr lang="en-US" altLang="zh-CN" sz="2800" b="1" dirty="0">
                <a:latin typeface="+mn-ea"/>
              </a:rPr>
              <a:t>,...</a:t>
            </a:r>
            <a:r>
              <a:rPr lang="zh-CN" altLang="en-US" sz="2800" b="1" dirty="0">
                <a:latin typeface="+mn-ea"/>
              </a:rPr>
              <a:t>为复常数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，  	也是体系的一个可能状态。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对于处于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Ψ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态的体系，该体系分别部分地处于 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Ψ</a:t>
            </a:r>
            <a:r>
              <a:rPr lang="en-US" altLang="zh-CN" sz="2800" b="1" baseline="-25000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Ψ</a:t>
            </a:r>
            <a:r>
              <a:rPr lang="en-US" altLang="zh-CN" sz="2800" b="1" baseline="-25000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 ，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...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，</a:t>
            </a:r>
            <a:r>
              <a:rPr lang="en-US" altLang="zh-CN" sz="2800" b="1" dirty="0" err="1">
                <a:solidFill>
                  <a:srgbClr val="FF0000"/>
                </a:solidFill>
                <a:latin typeface="+mn-ea"/>
              </a:rPr>
              <a:t>Ψ</a:t>
            </a:r>
            <a:r>
              <a:rPr lang="en-US" altLang="zh-CN" sz="2800" b="1" baseline="-25000" dirty="0" err="1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...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态之中。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D8C1893B-DE71-483B-B484-7DEBBE556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950" y="3387913"/>
            <a:ext cx="8426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定态薛定谔方程</a:t>
            </a:r>
            <a:r>
              <a:rPr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，又称为哈密顿算符的本征方程</a:t>
            </a:r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0AFFEE27-59EB-49FA-ACE9-1102B349AF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33815"/>
              </p:ext>
            </p:extLst>
          </p:nvPr>
        </p:nvGraphicFramePr>
        <p:xfrm>
          <a:off x="1092694" y="3704814"/>
          <a:ext cx="8597706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7" name="Equation" r:id="rId5" imgW="2946240" imgH="419040" progId="Equation.DSMT4">
                  <p:embed/>
                </p:oleObj>
              </mc:Choice>
              <mc:Fallback>
                <p:oleObj name="Equation" r:id="rId5" imgW="2946240" imgH="419040" progId="Equation.DSMT4">
                  <p:embed/>
                  <p:pic>
                    <p:nvPicPr>
                      <p:cNvPr id="4" name="Object 6">
                        <a:extLst>
                          <a:ext uri="{FF2B5EF4-FFF2-40B4-BE49-F238E27FC236}">
                            <a16:creationId xmlns:a16="http://schemas.microsoft.com/office/drawing/2014/main" id="{2BDCCA33-2959-4BBB-8308-881DA4897A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694" y="3704814"/>
                        <a:ext cx="8597706" cy="1281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5">
            <a:extLst>
              <a:ext uri="{FF2B5EF4-FFF2-40B4-BE49-F238E27FC236}">
                <a16:creationId xmlns:a16="http://schemas.microsoft.com/office/drawing/2014/main" id="{21F62879-3CDA-4670-8F4A-217109D162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231450"/>
              </p:ext>
            </p:extLst>
          </p:nvPr>
        </p:nvGraphicFramePr>
        <p:xfrm>
          <a:off x="5151635" y="4703546"/>
          <a:ext cx="37782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8" name="Equation" r:id="rId7" imgW="1371600" imgH="342720" progId="Equation.DSMT4">
                  <p:embed/>
                </p:oleObj>
              </mc:Choice>
              <mc:Fallback>
                <p:oleObj name="Equation" r:id="rId7" imgW="1371600" imgH="342720" progId="Equation.DSMT4">
                  <p:embed/>
                  <p:pic>
                    <p:nvPicPr>
                      <p:cNvPr id="5" name="Object 15">
                        <a:extLst>
                          <a:ext uri="{FF2B5EF4-FFF2-40B4-BE49-F238E27FC236}">
                            <a16:creationId xmlns:a16="http://schemas.microsoft.com/office/drawing/2014/main" id="{1556CC0C-26D2-44FE-B265-97D431F762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1635" y="4703546"/>
                        <a:ext cx="377825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F19004D5-D4F0-4096-A507-2BF5052C8030}"/>
              </a:ext>
            </a:extLst>
          </p:cNvPr>
          <p:cNvSpPr/>
          <p:nvPr/>
        </p:nvSpPr>
        <p:spPr>
          <a:xfrm>
            <a:off x="2440840" y="497601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本征</a:t>
            </a:r>
            <a:r>
              <a:rPr lang="zh-CN" altLang="en-US" sz="2800" b="1" dirty="0">
                <a:solidFill>
                  <a:srgbClr val="FF00FF"/>
                </a:solidFill>
                <a:latin typeface="Calibri" panose="020F0502020204030204" pitchFamily="34" charset="0"/>
              </a:rPr>
              <a:t>波函数为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BF30CD-52E6-4E83-ACA0-25CEA6B10B9C}"/>
              </a:ext>
            </a:extLst>
          </p:cNvPr>
          <p:cNvSpPr/>
          <p:nvPr/>
        </p:nvSpPr>
        <p:spPr>
          <a:xfrm>
            <a:off x="1410018" y="5932813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Calibri" panose="020F0502020204030204" pitchFamily="34" charset="0"/>
              </a:rPr>
              <a:t>一般波函数为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sp>
        <p:nvSpPr>
          <p:cNvPr id="9" name="AutoShape 2059">
            <a:extLst>
              <a:ext uri="{FF2B5EF4-FFF2-40B4-BE49-F238E27FC236}">
                <a16:creationId xmlns:a16="http://schemas.microsoft.com/office/drawing/2014/main" id="{52664342-D931-44E9-9117-443BB8FBE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6" y="6041225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0" name="Object 15">
            <a:extLst>
              <a:ext uri="{FF2B5EF4-FFF2-40B4-BE49-F238E27FC236}">
                <a16:creationId xmlns:a16="http://schemas.microsoft.com/office/drawing/2014/main" id="{E68F56B9-CBEF-4824-9E8C-9E32030441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405470"/>
              </p:ext>
            </p:extLst>
          </p:nvPr>
        </p:nvGraphicFramePr>
        <p:xfrm>
          <a:off x="3836544" y="5529262"/>
          <a:ext cx="7486650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9" name="Equation" r:id="rId9" imgW="2717640" imgH="444240" progId="Equation.DSMT4">
                  <p:embed/>
                </p:oleObj>
              </mc:Choice>
              <mc:Fallback>
                <p:oleObj name="Equation" r:id="rId9" imgW="2717640" imgH="444240" progId="Equation.DSMT4">
                  <p:embed/>
                  <p:pic>
                    <p:nvPicPr>
                      <p:cNvPr id="9" name="Object 15">
                        <a:extLst>
                          <a:ext uri="{FF2B5EF4-FFF2-40B4-BE49-F238E27FC236}">
                            <a16:creationId xmlns:a16="http://schemas.microsoft.com/office/drawing/2014/main" id="{41568E32-10B4-4F55-AD23-6DDA1E0CDA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6544" y="5529262"/>
                        <a:ext cx="7486650" cy="132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884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6F82F8B-5C46-4A4E-A472-16091DEDE6E0}"/>
              </a:ext>
            </a:extLst>
          </p:cNvPr>
          <p:cNvSpPr/>
          <p:nvPr/>
        </p:nvSpPr>
        <p:spPr>
          <a:xfrm>
            <a:off x="1078522" y="141664"/>
            <a:ext cx="6096000" cy="7401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800" b="1" kern="1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基本</a:t>
            </a:r>
            <a:r>
              <a:rPr lang="zh-CN" altLang="en-US" sz="2800" b="1" kern="1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假设</a:t>
            </a:r>
            <a:r>
              <a:rPr lang="en-US" altLang="zh-CN" sz="2800" b="1" kern="1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kern="1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</a:rPr>
              <a:t>态叠加原理</a:t>
            </a:r>
            <a:r>
              <a:rPr lang="en-US" altLang="zh-CN" sz="2800" kern="10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800" b="1" kern="100" dirty="0">
              <a:solidFill>
                <a:srgbClr val="009900"/>
              </a:solidFill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6F5576-BBB3-435C-9EA2-94E1F5A75BAE}"/>
              </a:ext>
            </a:extLst>
          </p:cNvPr>
          <p:cNvSpPr/>
          <p:nvPr/>
        </p:nvSpPr>
        <p:spPr>
          <a:xfrm>
            <a:off x="1557269" y="1105727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Calibri" panose="020F0502020204030204" pitchFamily="34" charset="0"/>
              </a:rPr>
              <a:t>一般波函数为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graphicFrame>
        <p:nvGraphicFramePr>
          <p:cNvPr id="4" name="Object 15">
            <a:extLst>
              <a:ext uri="{FF2B5EF4-FFF2-40B4-BE49-F238E27FC236}">
                <a16:creationId xmlns:a16="http://schemas.microsoft.com/office/drawing/2014/main" id="{8E08F98C-4C2B-406E-A9F8-E8D9250A5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70427"/>
              </p:ext>
            </p:extLst>
          </p:nvPr>
        </p:nvGraphicFramePr>
        <p:xfrm>
          <a:off x="3976004" y="727191"/>
          <a:ext cx="7486650" cy="132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6" name="Equation" r:id="rId3" imgW="2717640" imgH="444240" progId="Equation.DSMT4">
                  <p:embed/>
                </p:oleObj>
              </mc:Choice>
              <mc:Fallback>
                <p:oleObj name="Equation" r:id="rId3" imgW="2717640" imgH="444240" progId="Equation.DSMT4">
                  <p:embed/>
                  <p:pic>
                    <p:nvPicPr>
                      <p:cNvPr id="4" name="Object 15">
                        <a:extLst>
                          <a:ext uri="{FF2B5EF4-FFF2-40B4-BE49-F238E27FC236}">
                            <a16:creationId xmlns:a16="http://schemas.microsoft.com/office/drawing/2014/main" id="{B1742A00-1FE3-4278-8DAC-14D8DDD751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004" y="727191"/>
                        <a:ext cx="7486650" cy="1328737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2059">
            <a:extLst>
              <a:ext uri="{FF2B5EF4-FFF2-40B4-BE49-F238E27FC236}">
                <a16:creationId xmlns:a16="http://schemas.microsoft.com/office/drawing/2014/main" id="{EBC628A1-DE34-4B02-9B13-7FAA5E19D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37" y="1214139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7C15318E-C075-4734-B03F-95DFC1EE3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073" y="1990454"/>
            <a:ext cx="84264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证明</a:t>
            </a:r>
            <a:r>
              <a:rPr lang="zh-CN" altLang="en-US" sz="2800" b="1" dirty="0">
                <a:solidFill>
                  <a:srgbClr val="FF00FF"/>
                </a:solidFill>
                <a:latin typeface="Calibri" panose="020F0502020204030204" pitchFamily="34" charset="0"/>
              </a:rPr>
              <a:t>一般波函数为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含时间的薛定谔方程的解。</a:t>
            </a:r>
            <a:endParaRPr lang="zh-CN" altLang="en-US" sz="2800" b="1" dirty="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4CA36A-1563-41F6-8057-ACDE77A07DB8}"/>
              </a:ext>
            </a:extLst>
          </p:cNvPr>
          <p:cNvSpPr/>
          <p:nvPr/>
        </p:nvSpPr>
        <p:spPr>
          <a:xfrm>
            <a:off x="539020" y="2550497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证明：</a:t>
            </a:r>
            <a:endParaRPr lang="zh-CN" altLang="en-US" sz="2800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12740D4-10A5-409D-BAC4-5DA1989415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214994"/>
              </p:ext>
            </p:extLst>
          </p:nvPr>
        </p:nvGraphicFramePr>
        <p:xfrm>
          <a:off x="1999190" y="2435436"/>
          <a:ext cx="5132387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7" name="Equation" r:id="rId5" imgW="2286000" imgH="444240" progId="Equation.DSMT4">
                  <p:embed/>
                </p:oleObj>
              </mc:Choice>
              <mc:Fallback>
                <p:oleObj name="Equation" r:id="rId5" imgW="2286000" imgH="4442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D77D56D-D9F0-4A32-BA56-0B02E49E64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9190" y="2435436"/>
                        <a:ext cx="5132387" cy="99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0023008F-DEC6-46F1-867F-A59E5E563C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034790"/>
              </p:ext>
            </p:extLst>
          </p:nvPr>
        </p:nvGraphicFramePr>
        <p:xfrm>
          <a:off x="7306291" y="2380553"/>
          <a:ext cx="3106737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8" name="Equation" r:id="rId7" imgW="1384200" imgH="444240" progId="Equation.DSMT4">
                  <p:embed/>
                </p:oleObj>
              </mc:Choice>
              <mc:Fallback>
                <p:oleObj name="Equation" r:id="rId7" imgW="1384200" imgH="4442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828797F6-1466-4B30-93A1-2F72EC56A6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06291" y="2380553"/>
                        <a:ext cx="3106737" cy="99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8813FB70-F061-4C67-A0A8-B7A5525633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272586"/>
              </p:ext>
            </p:extLst>
          </p:nvPr>
        </p:nvGraphicFramePr>
        <p:xfrm>
          <a:off x="1692841" y="3623160"/>
          <a:ext cx="4867361" cy="112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9" name="Equation" r:id="rId9" imgW="1930320" imgH="444240" progId="Equation.DSMT4">
                  <p:embed/>
                </p:oleObj>
              </mc:Choice>
              <mc:Fallback>
                <p:oleObj name="Equation" r:id="rId9" imgW="1930320" imgH="444240" progId="Equation.DSMT4">
                  <p:embed/>
                  <p:pic>
                    <p:nvPicPr>
                      <p:cNvPr id="10" name="Object 8">
                        <a:extLst>
                          <a:ext uri="{FF2B5EF4-FFF2-40B4-BE49-F238E27FC236}">
                            <a16:creationId xmlns:a16="http://schemas.microsoft.com/office/drawing/2014/main" id="{E1973833-6146-4D8A-9EF2-76C123F116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841" y="3623160"/>
                        <a:ext cx="4867361" cy="1121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8E68BF51-B047-4A98-963C-98BA581408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651066"/>
              </p:ext>
            </p:extLst>
          </p:nvPr>
        </p:nvGraphicFramePr>
        <p:xfrm>
          <a:off x="6714299" y="3554651"/>
          <a:ext cx="3784860" cy="1250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0" name="Equation" r:id="rId11" imgW="1346040" imgH="444240" progId="Equation.DSMT4">
                  <p:embed/>
                </p:oleObj>
              </mc:Choice>
              <mc:Fallback>
                <p:oleObj name="Equation" r:id="rId11" imgW="1346040" imgH="444240" progId="Equation.DSMT4">
                  <p:embed/>
                  <p:pic>
                    <p:nvPicPr>
                      <p:cNvPr id="11" name="Object 8">
                        <a:extLst>
                          <a:ext uri="{FF2B5EF4-FFF2-40B4-BE49-F238E27FC236}">
                            <a16:creationId xmlns:a16="http://schemas.microsoft.com/office/drawing/2014/main" id="{AB4DDA48-87B9-4491-A33F-40C776535C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4299" y="3554651"/>
                        <a:ext cx="3784860" cy="1250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85F7AE39-A917-47F1-A450-31C0BD802D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875357"/>
              </p:ext>
            </p:extLst>
          </p:nvPr>
        </p:nvGraphicFramePr>
        <p:xfrm>
          <a:off x="3094111" y="4660560"/>
          <a:ext cx="3106737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1" name="Equation" r:id="rId13" imgW="1384200" imgH="444240" progId="Equation.DSMT4">
                  <p:embed/>
                </p:oleObj>
              </mc:Choice>
              <mc:Fallback>
                <p:oleObj name="Equation" r:id="rId13" imgW="1384200" imgH="4442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7B2A6AFA-6043-4709-89BF-1AE884EA88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94111" y="4660560"/>
                        <a:ext cx="3106737" cy="99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35">
            <a:extLst>
              <a:ext uri="{FF2B5EF4-FFF2-40B4-BE49-F238E27FC236}">
                <a16:creationId xmlns:a16="http://schemas.microsoft.com/office/drawing/2014/main" id="{E2B35D59-73F5-4A2C-B4AC-78DD1F2D7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553" y="5961041"/>
            <a:ext cx="669730" cy="187545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FFFF00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1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813B7447-0437-4057-9B1B-ED5CB1C1CB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823157"/>
              </p:ext>
            </p:extLst>
          </p:nvPr>
        </p:nvGraphicFramePr>
        <p:xfrm>
          <a:off x="4093646" y="5782225"/>
          <a:ext cx="330835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2" name="Equation" r:id="rId15" imgW="1473120" imgH="393480" progId="Equation.DSMT4">
                  <p:embed/>
                </p:oleObj>
              </mc:Choice>
              <mc:Fallback>
                <p:oleObj name="Equation" r:id="rId15" imgW="1473120" imgH="39348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2E58D307-4583-4D60-9AD3-AD65DF5C31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93646" y="5782225"/>
                        <a:ext cx="3308350" cy="88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8">
            <a:extLst>
              <a:ext uri="{FF2B5EF4-FFF2-40B4-BE49-F238E27FC236}">
                <a16:creationId xmlns:a16="http://schemas.microsoft.com/office/drawing/2014/main" id="{5F1E83B1-DB55-4ED8-BE18-6E4FECC74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0520" y="5962734"/>
            <a:ext cx="3791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9900"/>
                </a:solidFill>
                <a:latin typeface="Calibri" panose="020F0502020204030204" pitchFamily="34" charset="0"/>
              </a:rPr>
              <a:t>满足含时间薛定谔方程</a:t>
            </a:r>
          </a:p>
        </p:txBody>
      </p:sp>
    </p:spTree>
    <p:extLst>
      <p:ext uri="{BB962C8B-B14F-4D97-AF65-F5344CB8AC3E}">
        <p14:creationId xmlns:p14="http://schemas.microsoft.com/office/powerpoint/2010/main" val="383190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  <p:bldP spid="7" grpId="0"/>
      <p:bldP spid="13" grpId="0" animBg="1"/>
      <p:bldP spid="1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A6ABBA4-CD5C-4542-A609-EA1AF424B0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868922"/>
              </p:ext>
            </p:extLst>
          </p:nvPr>
        </p:nvGraphicFramePr>
        <p:xfrm>
          <a:off x="1184275" y="361950"/>
          <a:ext cx="7073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14" name="Equation" r:id="rId3" imgW="2781000" imgH="355320" progId="Equation.DSMT4">
                  <p:embed/>
                </p:oleObj>
              </mc:Choice>
              <mc:Fallback>
                <p:oleObj name="Equation" r:id="rId3" imgW="2781000" imgH="35532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BC33F637-CFA7-45FC-B5D8-1D655D8070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361950"/>
                        <a:ext cx="7073900" cy="90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AutoShape 2059">
            <a:extLst>
              <a:ext uri="{FF2B5EF4-FFF2-40B4-BE49-F238E27FC236}">
                <a16:creationId xmlns:a16="http://schemas.microsoft.com/office/drawing/2014/main" id="{29F77517-5B46-44E9-A7D1-1D2C3EAAF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60" y="3980896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97DB946-20A8-4171-A1BA-183EB47CB6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204878"/>
              </p:ext>
            </p:extLst>
          </p:nvPr>
        </p:nvGraphicFramePr>
        <p:xfrm>
          <a:off x="494712" y="1663558"/>
          <a:ext cx="20669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15" name="Equation" r:id="rId5" imgW="876240" imgH="228600" progId="Equation.DSMT4">
                  <p:embed/>
                </p:oleObj>
              </mc:Choice>
              <mc:Fallback>
                <p:oleObj name="Equation" r:id="rId5" imgW="876240" imgH="2286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7650BEFC-F594-45A8-B765-BFA826AE47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712" y="1663558"/>
                        <a:ext cx="2066925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5714921-E2C0-4C02-B0FD-D59CE5243D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04847"/>
              </p:ext>
            </p:extLst>
          </p:nvPr>
        </p:nvGraphicFramePr>
        <p:xfrm>
          <a:off x="3283013" y="1420291"/>
          <a:ext cx="203676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16" name="Equation" r:id="rId7" imgW="863280" imgH="393480" progId="Equation.DSMT4">
                  <p:embed/>
                </p:oleObj>
              </mc:Choice>
              <mc:Fallback>
                <p:oleObj name="Equation" r:id="rId7" imgW="863280" imgH="3934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682112CF-A0EA-49F4-8867-C06A2C8CF8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3013" y="1420291"/>
                        <a:ext cx="2036762" cy="930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55FC5C5-8D47-4F9E-B60C-16A6B9FF79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352548"/>
              </p:ext>
            </p:extLst>
          </p:nvPr>
        </p:nvGraphicFramePr>
        <p:xfrm>
          <a:off x="7775716" y="1381949"/>
          <a:ext cx="206692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17" name="Equation" r:id="rId9" imgW="876240" imgH="393480" progId="Equation.DSMT4">
                  <p:embed/>
                </p:oleObj>
              </mc:Choice>
              <mc:Fallback>
                <p:oleObj name="Equation" r:id="rId9" imgW="876240" imgH="3934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D1E9BDDB-A64B-4F8F-8F0C-3ED34F5072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5716" y="1381949"/>
                        <a:ext cx="2066925" cy="928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92DCAE7-FB97-4DF5-9D5A-7F3FB1F210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075225"/>
              </p:ext>
            </p:extLst>
          </p:nvPr>
        </p:nvGraphicFramePr>
        <p:xfrm>
          <a:off x="2010287" y="3595249"/>
          <a:ext cx="6783387" cy="244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18" name="Equation" r:id="rId11" imgW="2666880" imgH="965160" progId="Equation.DSMT4">
                  <p:embed/>
                </p:oleObj>
              </mc:Choice>
              <mc:Fallback>
                <p:oleObj name="Equation" r:id="rId11" imgW="2666880" imgH="96516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A6ABBA4-CD5C-4542-A609-EA1AF424B0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0287" y="3595249"/>
                        <a:ext cx="6783387" cy="2449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FBA63880-8116-4C79-A47B-A364DF68B8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464431"/>
              </p:ext>
            </p:extLst>
          </p:nvPr>
        </p:nvGraphicFramePr>
        <p:xfrm>
          <a:off x="2010287" y="2172536"/>
          <a:ext cx="4179887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19" name="Equation" r:id="rId13" imgW="1485720" imgH="444240" progId="Equation.DSMT4">
                  <p:embed/>
                </p:oleObj>
              </mc:Choice>
              <mc:Fallback>
                <p:oleObj name="Equation" r:id="rId13" imgW="1485720" imgH="4442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AA0546C6-1E90-45F1-8354-574C63E740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0287" y="2172536"/>
                        <a:ext cx="4179887" cy="1250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F8BAEE26-5FC7-4AA0-8F7A-F6367F787B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750961"/>
              </p:ext>
            </p:extLst>
          </p:nvPr>
        </p:nvGraphicFramePr>
        <p:xfrm>
          <a:off x="7324177" y="2306473"/>
          <a:ext cx="421322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20" name="Equation" r:id="rId15" imgW="1498320" imgH="444240" progId="Equation.DSMT4">
                  <p:embed/>
                </p:oleObj>
              </mc:Choice>
              <mc:Fallback>
                <p:oleObj name="Equation" r:id="rId15" imgW="1498320" imgH="4442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F6C3EE7D-4C0C-4DBA-AA5E-2EDA6B56E6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4177" y="2306473"/>
                        <a:ext cx="4213225" cy="1250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573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96FCA5F-11EF-49AA-9EE5-56E57BBE740C}"/>
              </a:ext>
            </a:extLst>
          </p:cNvPr>
          <p:cNvSpPr/>
          <p:nvPr/>
        </p:nvSpPr>
        <p:spPr>
          <a:xfrm>
            <a:off x="861601" y="328747"/>
            <a:ext cx="99088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氢分子离子的双态模型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，已知归一化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双态</a:t>
            </a:r>
            <a:r>
              <a:rPr lang="zh-CN" altLang="en-US" sz="2800" dirty="0">
                <a:solidFill>
                  <a:srgbClr val="3333FF"/>
                </a:solidFill>
              </a:rPr>
              <a:t>波函数为           和           ，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CC3482D-21B7-4541-8992-CBDEB06FA0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500607"/>
              </p:ext>
            </p:extLst>
          </p:nvPr>
        </p:nvGraphicFramePr>
        <p:xfrm>
          <a:off x="10016930" y="328747"/>
          <a:ext cx="10414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5" name="Equation" r:id="rId3" imgW="368280" imgH="228600" progId="Equation.DSMT4">
                  <p:embed/>
                </p:oleObj>
              </mc:Choice>
              <mc:Fallback>
                <p:oleObj name="Equation" r:id="rId3" imgW="368280" imgH="2286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801C621-9B69-4420-9FD2-DD2E37A765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6930" y="328747"/>
                        <a:ext cx="1041400" cy="642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3AD31B6-3CC7-432A-9C52-2D5D1457BB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463422"/>
              </p:ext>
            </p:extLst>
          </p:nvPr>
        </p:nvGraphicFramePr>
        <p:xfrm>
          <a:off x="1360540" y="775570"/>
          <a:ext cx="10795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6" name="Equation" r:id="rId5" imgW="380880" imgH="228600" progId="Equation.DSMT4">
                  <p:embed/>
                </p:oleObj>
              </mc:Choice>
              <mc:Fallback>
                <p:oleObj name="Equation" r:id="rId5" imgW="38088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92DAD35-5841-41B1-AEB1-5249F43EA3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540" y="775570"/>
                        <a:ext cx="1079500" cy="642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9">
            <a:extLst>
              <a:ext uri="{FF2B5EF4-FFF2-40B4-BE49-F238E27FC236}">
                <a16:creationId xmlns:a16="http://schemas.microsoft.com/office/drawing/2014/main" id="{5B0D1EDD-0B0A-4229-9618-F5BB01CEE6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907650"/>
              </p:ext>
            </p:extLst>
          </p:nvPr>
        </p:nvGraphicFramePr>
        <p:xfrm>
          <a:off x="2836863" y="746125"/>
          <a:ext cx="3938587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7" name="Equation" r:id="rId7" imgW="1676160" imgH="457200" progId="Equation.DSMT4">
                  <p:embed/>
                </p:oleObj>
              </mc:Choice>
              <mc:Fallback>
                <p:oleObj name="Equation" r:id="rId7" imgW="1676160" imgH="457200" progId="Equation.DSMT4">
                  <p:embed/>
                  <p:pic>
                    <p:nvPicPr>
                      <p:cNvPr id="6" name="Object 19">
                        <a:extLst>
                          <a:ext uri="{FF2B5EF4-FFF2-40B4-BE49-F238E27FC236}">
                            <a16:creationId xmlns:a16="http://schemas.microsoft.com/office/drawing/2014/main" id="{D084A3F1-B79F-47FF-BD3B-F19910D950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746125"/>
                        <a:ext cx="3938587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7945C85-B240-4455-AA97-722F789B17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102392"/>
              </p:ext>
            </p:extLst>
          </p:nvPr>
        </p:nvGraphicFramePr>
        <p:xfrm>
          <a:off x="4959350" y="1989138"/>
          <a:ext cx="3022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8" name="Equation" r:id="rId9" imgW="1282680" imgH="228600" progId="Equation.DSMT4">
                  <p:embed/>
                </p:oleObj>
              </mc:Choice>
              <mc:Fallback>
                <p:oleObj name="Equation" r:id="rId9" imgW="1282680" imgH="2286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FB3E557B-8DE2-4034-AABA-D391781017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350" y="1989138"/>
                        <a:ext cx="3022600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A61AE8F-FC2D-4748-9A3E-E76A97BA28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689576"/>
              </p:ext>
            </p:extLst>
          </p:nvPr>
        </p:nvGraphicFramePr>
        <p:xfrm>
          <a:off x="8523288" y="2108200"/>
          <a:ext cx="32321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9" name="Equation" r:id="rId11" imgW="1371600" imgH="228600" progId="Equation.DSMT4">
                  <p:embed/>
                </p:oleObj>
              </mc:Choice>
              <mc:Fallback>
                <p:oleObj name="Equation" r:id="rId11" imgW="1371600" imgH="2286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F34937A-19A8-4110-92AA-D0AC287609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3288" y="2108200"/>
                        <a:ext cx="3232150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3D4994AC-DCA7-432F-9669-AB7F1A8BF045}"/>
              </a:ext>
            </a:extLst>
          </p:cNvPr>
          <p:cNvSpPr/>
          <p:nvPr/>
        </p:nvSpPr>
        <p:spPr>
          <a:xfrm>
            <a:off x="1040776" y="2740352"/>
            <a:ext cx="4713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α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为常数。初始时刻波函数为</a:t>
            </a:r>
            <a:endParaRPr lang="zh-CN" altLang="en-US" sz="2800" dirty="0">
              <a:solidFill>
                <a:srgbClr val="009900"/>
              </a:solidFill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6BD8B98-98C4-498F-879E-6B5E9122EE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972981"/>
              </p:ext>
            </p:extLst>
          </p:nvPr>
        </p:nvGraphicFramePr>
        <p:xfrm>
          <a:off x="5753926" y="2526790"/>
          <a:ext cx="53308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0" name="Equation" r:id="rId13" imgW="2095200" imgH="419040" progId="Equation.DSMT4">
                  <p:embed/>
                </p:oleObj>
              </mc:Choice>
              <mc:Fallback>
                <p:oleObj name="Equation" r:id="rId13" imgW="2095200" imgH="4190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FC278953-ABC9-4576-B154-83BC866066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926" y="2526790"/>
                        <a:ext cx="5330825" cy="1063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C5DB91AB-D48A-4854-AB1A-BE398D807A0C}"/>
              </a:ext>
            </a:extLst>
          </p:cNvPr>
          <p:cNvSpPr/>
          <p:nvPr/>
        </p:nvSpPr>
        <p:spPr>
          <a:xfrm>
            <a:off x="1253136" y="3429000"/>
            <a:ext cx="5919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任意时刻波函数                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=_______</a:t>
            </a: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4A847E7-43F0-47E9-9D8F-18E5F51733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136374"/>
              </p:ext>
            </p:extLst>
          </p:nvPr>
        </p:nvGraphicFramePr>
        <p:xfrm>
          <a:off x="3865849" y="3380426"/>
          <a:ext cx="122713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1" name="Equation" r:id="rId15" imgW="482400" imgH="253800" progId="Equation.DSMT4">
                  <p:embed/>
                </p:oleObj>
              </mc:Choice>
              <mc:Fallback>
                <p:oleObj name="Equation" r:id="rId15" imgW="482400" imgH="2538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46A412DA-713B-44F2-9B6C-1EB61C31F8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5849" y="3380426"/>
                        <a:ext cx="1227138" cy="644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9">
            <a:extLst>
              <a:ext uri="{FF2B5EF4-FFF2-40B4-BE49-F238E27FC236}">
                <a16:creationId xmlns:a16="http://schemas.microsoft.com/office/drawing/2014/main" id="{3B13EA06-3DBF-4F9D-B876-A90A9E28E0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066897"/>
              </p:ext>
            </p:extLst>
          </p:nvPr>
        </p:nvGraphicFramePr>
        <p:xfrm>
          <a:off x="7149029" y="687037"/>
          <a:ext cx="2925763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2" name="Equation" r:id="rId17" imgW="1244520" imgH="457200" progId="Equation.DSMT4">
                  <p:embed/>
                </p:oleObj>
              </mc:Choice>
              <mc:Fallback>
                <p:oleObj name="Equation" r:id="rId17" imgW="1244520" imgH="457200" progId="Equation.DSMT4">
                  <p:embed/>
                  <p:pic>
                    <p:nvPicPr>
                      <p:cNvPr id="26" name="Object 19">
                        <a:extLst>
                          <a:ext uri="{FF2B5EF4-FFF2-40B4-BE49-F238E27FC236}">
                            <a16:creationId xmlns:a16="http://schemas.microsoft.com/office/drawing/2014/main" id="{30E5571E-664A-4F45-82CE-5DC6527BA8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9029" y="687037"/>
                        <a:ext cx="2925763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9">
            <a:extLst>
              <a:ext uri="{FF2B5EF4-FFF2-40B4-BE49-F238E27FC236}">
                <a16:creationId xmlns:a16="http://schemas.microsoft.com/office/drawing/2014/main" id="{2785FC83-B49D-413A-968E-32E95DCCCC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066128"/>
              </p:ext>
            </p:extLst>
          </p:nvPr>
        </p:nvGraphicFramePr>
        <p:xfrm>
          <a:off x="758564" y="1551643"/>
          <a:ext cx="345440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3" name="Equation" r:id="rId19" imgW="1257120" imgH="457200" progId="Equation.DSMT4">
                  <p:embed/>
                </p:oleObj>
              </mc:Choice>
              <mc:Fallback>
                <p:oleObj name="Equation" r:id="rId19" imgW="1257120" imgH="457200" progId="Equation.DSMT4">
                  <p:embed/>
                  <p:pic>
                    <p:nvPicPr>
                      <p:cNvPr id="27" name="Object 19">
                        <a:extLst>
                          <a:ext uri="{FF2B5EF4-FFF2-40B4-BE49-F238E27FC236}">
                            <a16:creationId xmlns:a16="http://schemas.microsoft.com/office/drawing/2014/main" id="{5F8623BB-457B-4525-A9F3-B045750D00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564" y="1551643"/>
                        <a:ext cx="3454400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AA71A76-E2DE-4254-B9A0-DB6367E88D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523615"/>
              </p:ext>
            </p:extLst>
          </p:nvPr>
        </p:nvGraphicFramePr>
        <p:xfrm>
          <a:off x="1995297" y="4081600"/>
          <a:ext cx="6783387" cy="244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4" name="Equation" r:id="rId21" imgW="2666880" imgH="965160" progId="Equation.DSMT4">
                  <p:embed/>
                </p:oleObj>
              </mc:Choice>
              <mc:Fallback>
                <p:oleObj name="Equation" r:id="rId21" imgW="2666880" imgH="96516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92DCAE7-FB97-4DF5-9D5A-7F3FB1F210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297" y="4081600"/>
                        <a:ext cx="6783387" cy="24495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098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92820E5-2D12-4E32-BB05-43018DC337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951279"/>
              </p:ext>
            </p:extLst>
          </p:nvPr>
        </p:nvGraphicFramePr>
        <p:xfrm>
          <a:off x="261800" y="940927"/>
          <a:ext cx="11765275" cy="1141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66" name="Equation" r:id="rId3" imgW="4838400" imgH="469800" progId="Equation.DSMT4">
                  <p:embed/>
                </p:oleObj>
              </mc:Choice>
              <mc:Fallback>
                <p:oleObj name="Equation" r:id="rId3" imgW="4838400" imgH="4698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92DCAE7-FB97-4DF5-9D5A-7F3FB1F210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800" y="940927"/>
                        <a:ext cx="11765275" cy="11411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CC68896-C206-43A7-9DCC-9A947D17D8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791221"/>
              </p:ext>
            </p:extLst>
          </p:nvPr>
        </p:nvGraphicFramePr>
        <p:xfrm>
          <a:off x="1289726" y="3437302"/>
          <a:ext cx="53308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67" name="Equation" r:id="rId5" imgW="2095200" imgH="419040" progId="Equation.DSMT4">
                  <p:embed/>
                </p:oleObj>
              </mc:Choice>
              <mc:Fallback>
                <p:oleObj name="Equation" r:id="rId5" imgW="2095200" imgH="4190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46BD8B98-98C4-498F-879E-6B5E9122EE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726" y="3437302"/>
                        <a:ext cx="5330825" cy="1063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9">
            <a:extLst>
              <a:ext uri="{FF2B5EF4-FFF2-40B4-BE49-F238E27FC236}">
                <a16:creationId xmlns:a16="http://schemas.microsoft.com/office/drawing/2014/main" id="{15786B70-E788-4ECC-85CA-A5A408CDFD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83124"/>
              </p:ext>
            </p:extLst>
          </p:nvPr>
        </p:nvGraphicFramePr>
        <p:xfrm>
          <a:off x="275020" y="0"/>
          <a:ext cx="3938587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68" name="Equation" r:id="rId7" imgW="1676160" imgH="457200" progId="Equation.DSMT4">
                  <p:embed/>
                </p:oleObj>
              </mc:Choice>
              <mc:Fallback>
                <p:oleObj name="Equation" r:id="rId7" imgW="1676160" imgH="457200" progId="Equation.DSMT4">
                  <p:embed/>
                  <p:pic>
                    <p:nvPicPr>
                      <p:cNvPr id="5" name="Object 19">
                        <a:extLst>
                          <a:ext uri="{FF2B5EF4-FFF2-40B4-BE49-F238E27FC236}">
                            <a16:creationId xmlns:a16="http://schemas.microsoft.com/office/drawing/2014/main" id="{5B0D1EDD-0B0A-4229-9618-F5BB01CEE6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020" y="0"/>
                        <a:ext cx="3938587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79E1A73-8EDB-4A74-BA8B-BB79865EF3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041166"/>
              </p:ext>
            </p:extLst>
          </p:nvPr>
        </p:nvGraphicFramePr>
        <p:xfrm>
          <a:off x="5109251" y="267494"/>
          <a:ext cx="3022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69" name="Equation" r:id="rId9" imgW="1282680" imgH="228600" progId="Equation.DSMT4">
                  <p:embed/>
                </p:oleObj>
              </mc:Choice>
              <mc:Fallback>
                <p:oleObj name="Equation" r:id="rId9" imgW="128268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17945C85-B240-4455-AA97-722F789B17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9251" y="267494"/>
                        <a:ext cx="3022600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62D6FA0-6E00-4656-9701-7B130141C7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061461"/>
              </p:ext>
            </p:extLst>
          </p:nvPr>
        </p:nvGraphicFramePr>
        <p:xfrm>
          <a:off x="8860567" y="346856"/>
          <a:ext cx="32321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70" name="Equation" r:id="rId11" imgW="1371600" imgH="228600" progId="Equation.DSMT4">
                  <p:embed/>
                </p:oleObj>
              </mc:Choice>
              <mc:Fallback>
                <p:oleObj name="Equation" r:id="rId11" imgW="1371600" imgH="2286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2A61AE8F-FC2D-4748-9A3E-E76A97BA28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0567" y="346856"/>
                        <a:ext cx="3232150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38B3435-B1CF-47C2-B959-4A6B259E08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814974"/>
              </p:ext>
            </p:extLst>
          </p:nvPr>
        </p:nvGraphicFramePr>
        <p:xfrm>
          <a:off x="1923938" y="2010805"/>
          <a:ext cx="882015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71" name="Equation" r:id="rId13" imgW="3466800" imgH="444240" progId="Equation.DSMT4">
                  <p:embed/>
                </p:oleObj>
              </mc:Choice>
              <mc:Fallback>
                <p:oleObj name="Equation" r:id="rId13" imgW="3466800" imgH="4442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C3D93CE0-248E-47CF-99BD-A8D943AE66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3938" y="2010805"/>
                        <a:ext cx="8820150" cy="1127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41CE82E-A90E-48FB-A513-9D43C1BFF3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216342"/>
              </p:ext>
            </p:extLst>
          </p:nvPr>
        </p:nvGraphicFramePr>
        <p:xfrm>
          <a:off x="2671009" y="4552950"/>
          <a:ext cx="394335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72" name="Equation" r:id="rId15" imgW="1549080" imgH="419040" progId="Equation.DSMT4">
                  <p:embed/>
                </p:oleObj>
              </mc:Choice>
              <mc:Fallback>
                <p:oleObj name="Equation" r:id="rId15" imgW="1549080" imgH="4190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38B3435-B1CF-47C2-B959-4A6B259E08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009" y="4552950"/>
                        <a:ext cx="3943350" cy="1063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73AE0C4-3647-46AF-9290-B9B5723EFB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373773"/>
              </p:ext>
            </p:extLst>
          </p:nvPr>
        </p:nvGraphicFramePr>
        <p:xfrm>
          <a:off x="7549317" y="4483404"/>
          <a:ext cx="4040188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73" name="Equation" r:id="rId17" imgW="1587240" imgH="419040" progId="Equation.DSMT4">
                  <p:embed/>
                </p:oleObj>
              </mc:Choice>
              <mc:Fallback>
                <p:oleObj name="Equation" r:id="rId17" imgW="1587240" imgH="4190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41CE82E-A90E-48FB-A513-9D43C1BFF3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9317" y="4483404"/>
                        <a:ext cx="4040188" cy="1063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B86281E-3C01-4558-AFEC-403BE8BF32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410267"/>
              </p:ext>
            </p:extLst>
          </p:nvPr>
        </p:nvGraphicFramePr>
        <p:xfrm>
          <a:off x="2977344" y="5539238"/>
          <a:ext cx="788352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74" name="Equation" r:id="rId19" imgW="3098520" imgH="444240" progId="Equation.DSMT4">
                  <p:embed/>
                </p:oleObj>
              </mc:Choice>
              <mc:Fallback>
                <p:oleObj name="Equation" r:id="rId19" imgW="3098520" imgH="4442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75D55641-960E-4BFA-9F68-CB1AC23C11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7344" y="5539238"/>
                        <a:ext cx="7883525" cy="1127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2059">
            <a:extLst>
              <a:ext uri="{FF2B5EF4-FFF2-40B4-BE49-F238E27FC236}">
                <a16:creationId xmlns:a16="http://schemas.microsoft.com/office/drawing/2014/main" id="{28189973-D4D9-435C-A4B5-91C6FA20C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020" y="2517187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12" name="AutoShape 2059">
            <a:extLst>
              <a:ext uri="{FF2B5EF4-FFF2-40B4-BE49-F238E27FC236}">
                <a16:creationId xmlns:a16="http://schemas.microsoft.com/office/drawing/2014/main" id="{6D012103-1D80-4A79-9D07-61667A4C6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17" y="4961448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13" name="AutoShape 2059">
            <a:extLst>
              <a:ext uri="{FF2B5EF4-FFF2-40B4-BE49-F238E27FC236}">
                <a16:creationId xmlns:a16="http://schemas.microsoft.com/office/drawing/2014/main" id="{2B9ECF16-17B0-475B-B357-A5D59F829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992" y="5882647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90274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EA1756-39DF-418C-B7FD-81925A73C71A}"/>
              </a:ext>
            </a:extLst>
          </p:cNvPr>
          <p:cNvSpPr/>
          <p:nvPr/>
        </p:nvSpPr>
        <p:spPr>
          <a:xfrm>
            <a:off x="861601" y="328747"/>
            <a:ext cx="99088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氢分子离子的双态模型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，已知归一化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双态</a:t>
            </a:r>
            <a:r>
              <a:rPr lang="zh-CN" altLang="en-US" sz="2800" dirty="0">
                <a:solidFill>
                  <a:srgbClr val="3333FF"/>
                </a:solidFill>
              </a:rPr>
              <a:t>波函数为           和           ，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4A234ED-F791-4AB8-843E-EAB54A5DD5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475158"/>
              </p:ext>
            </p:extLst>
          </p:nvPr>
        </p:nvGraphicFramePr>
        <p:xfrm>
          <a:off x="10016930" y="328747"/>
          <a:ext cx="10414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1" name="Equation" r:id="rId3" imgW="368280" imgH="228600" progId="Equation.DSMT4">
                  <p:embed/>
                </p:oleObj>
              </mc:Choice>
              <mc:Fallback>
                <p:oleObj name="Equation" r:id="rId3" imgW="368280" imgH="2286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2CC3482D-21B7-4541-8992-CBDEB06FA0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6930" y="328747"/>
                        <a:ext cx="1041400" cy="642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B373989-575F-43F6-8688-E55C900579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112837"/>
              </p:ext>
            </p:extLst>
          </p:nvPr>
        </p:nvGraphicFramePr>
        <p:xfrm>
          <a:off x="1360540" y="775570"/>
          <a:ext cx="10795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2" name="Equation" r:id="rId5" imgW="380880" imgH="228600" progId="Equation.DSMT4">
                  <p:embed/>
                </p:oleObj>
              </mc:Choice>
              <mc:Fallback>
                <p:oleObj name="Equation" r:id="rId5" imgW="380880" imgH="2286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3AD31B6-3CC7-432A-9C52-2D5D1457BB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540" y="775570"/>
                        <a:ext cx="1079500" cy="642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9">
            <a:extLst>
              <a:ext uri="{FF2B5EF4-FFF2-40B4-BE49-F238E27FC236}">
                <a16:creationId xmlns:a16="http://schemas.microsoft.com/office/drawing/2014/main" id="{553643BC-87E4-4730-ADB3-C42EFAC8B0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164287"/>
              </p:ext>
            </p:extLst>
          </p:nvPr>
        </p:nvGraphicFramePr>
        <p:xfrm>
          <a:off x="2836863" y="746125"/>
          <a:ext cx="3938587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3" name="Equation" r:id="rId7" imgW="1676160" imgH="457200" progId="Equation.DSMT4">
                  <p:embed/>
                </p:oleObj>
              </mc:Choice>
              <mc:Fallback>
                <p:oleObj name="Equation" r:id="rId7" imgW="1676160" imgH="457200" progId="Equation.DSMT4">
                  <p:embed/>
                  <p:pic>
                    <p:nvPicPr>
                      <p:cNvPr id="5" name="Object 19">
                        <a:extLst>
                          <a:ext uri="{FF2B5EF4-FFF2-40B4-BE49-F238E27FC236}">
                            <a16:creationId xmlns:a16="http://schemas.microsoft.com/office/drawing/2014/main" id="{5B0D1EDD-0B0A-4229-9618-F5BB01CEE6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746125"/>
                        <a:ext cx="3938587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F7A1528-70DB-4B74-A5D3-A45C5797BA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105757"/>
              </p:ext>
            </p:extLst>
          </p:nvPr>
        </p:nvGraphicFramePr>
        <p:xfrm>
          <a:off x="4959350" y="1989138"/>
          <a:ext cx="3022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4" name="Equation" r:id="rId9" imgW="1282680" imgH="228600" progId="Equation.DSMT4">
                  <p:embed/>
                </p:oleObj>
              </mc:Choice>
              <mc:Fallback>
                <p:oleObj name="Equation" r:id="rId9" imgW="128268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17945C85-B240-4455-AA97-722F789B17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350" y="1989138"/>
                        <a:ext cx="3022600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E0B6912-A183-49C0-9F9E-A75FC0F8CC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071998"/>
              </p:ext>
            </p:extLst>
          </p:nvPr>
        </p:nvGraphicFramePr>
        <p:xfrm>
          <a:off x="8523288" y="2108200"/>
          <a:ext cx="32321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5" name="Equation" r:id="rId11" imgW="1371600" imgH="228600" progId="Equation.DSMT4">
                  <p:embed/>
                </p:oleObj>
              </mc:Choice>
              <mc:Fallback>
                <p:oleObj name="Equation" r:id="rId11" imgW="1371600" imgH="2286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2A61AE8F-FC2D-4748-9A3E-E76A97BA28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3288" y="2108200"/>
                        <a:ext cx="3232150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0F74870-9221-4D52-95E5-9CCE9B76DDB1}"/>
              </a:ext>
            </a:extLst>
          </p:cNvPr>
          <p:cNvSpPr/>
          <p:nvPr/>
        </p:nvSpPr>
        <p:spPr>
          <a:xfrm>
            <a:off x="1040776" y="2740352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初始时刻波函数为</a:t>
            </a:r>
            <a:endParaRPr lang="zh-CN" altLang="en-US" sz="2800" dirty="0">
              <a:solidFill>
                <a:srgbClr val="009900"/>
              </a:solidFill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AEEF3BA-6CFD-4104-85D1-9709B1581E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037191"/>
              </p:ext>
            </p:extLst>
          </p:nvPr>
        </p:nvGraphicFramePr>
        <p:xfrm>
          <a:off x="4122613" y="2458826"/>
          <a:ext cx="53308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6" name="Equation" r:id="rId13" imgW="2095200" imgH="419040" progId="Equation.DSMT4">
                  <p:embed/>
                </p:oleObj>
              </mc:Choice>
              <mc:Fallback>
                <p:oleObj name="Equation" r:id="rId13" imgW="2095200" imgH="4190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46BD8B98-98C4-498F-879E-6B5E9122EE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613" y="2458826"/>
                        <a:ext cx="5330825" cy="1063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9">
            <a:extLst>
              <a:ext uri="{FF2B5EF4-FFF2-40B4-BE49-F238E27FC236}">
                <a16:creationId xmlns:a16="http://schemas.microsoft.com/office/drawing/2014/main" id="{57983924-5A12-415F-A7C7-5C299723BC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982935"/>
              </p:ext>
            </p:extLst>
          </p:nvPr>
        </p:nvGraphicFramePr>
        <p:xfrm>
          <a:off x="7905697" y="725017"/>
          <a:ext cx="2925763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7" name="Equation" r:id="rId15" imgW="1244520" imgH="457200" progId="Equation.DSMT4">
                  <p:embed/>
                </p:oleObj>
              </mc:Choice>
              <mc:Fallback>
                <p:oleObj name="Equation" r:id="rId15" imgW="1244520" imgH="457200" progId="Equation.DSMT4">
                  <p:embed/>
                  <p:pic>
                    <p:nvPicPr>
                      <p:cNvPr id="12" name="Object 19">
                        <a:extLst>
                          <a:ext uri="{FF2B5EF4-FFF2-40B4-BE49-F238E27FC236}">
                            <a16:creationId xmlns:a16="http://schemas.microsoft.com/office/drawing/2014/main" id="{3B13EA06-3DBF-4F9D-B876-A90A9E28E0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697" y="725017"/>
                        <a:ext cx="2925763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9">
            <a:extLst>
              <a:ext uri="{FF2B5EF4-FFF2-40B4-BE49-F238E27FC236}">
                <a16:creationId xmlns:a16="http://schemas.microsoft.com/office/drawing/2014/main" id="{A70FD79F-3EDB-4E91-ACD2-B77283D7C2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2877"/>
              </p:ext>
            </p:extLst>
          </p:nvPr>
        </p:nvGraphicFramePr>
        <p:xfrm>
          <a:off x="758564" y="1551643"/>
          <a:ext cx="345440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8" name="Equation" r:id="rId17" imgW="1257120" imgH="457200" progId="Equation.DSMT4">
                  <p:embed/>
                </p:oleObj>
              </mc:Choice>
              <mc:Fallback>
                <p:oleObj name="Equation" r:id="rId17" imgW="1257120" imgH="457200" progId="Equation.DSMT4">
                  <p:embed/>
                  <p:pic>
                    <p:nvPicPr>
                      <p:cNvPr id="13" name="Object 19">
                        <a:extLst>
                          <a:ext uri="{FF2B5EF4-FFF2-40B4-BE49-F238E27FC236}">
                            <a16:creationId xmlns:a16="http://schemas.microsoft.com/office/drawing/2014/main" id="{2785FC83-B49D-413A-968E-32E95DCCCC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564" y="1551643"/>
                        <a:ext cx="3454400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EA57ED9F-C8B9-4F8D-A11B-98456B9C1C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142806"/>
              </p:ext>
            </p:extLst>
          </p:nvPr>
        </p:nvGraphicFramePr>
        <p:xfrm>
          <a:off x="1360540" y="3960812"/>
          <a:ext cx="788352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9" name="Equation" r:id="rId19" imgW="3098520" imgH="444240" progId="Equation.DSMT4">
                  <p:embed/>
                </p:oleObj>
              </mc:Choice>
              <mc:Fallback>
                <p:oleObj name="Equation" r:id="rId19" imgW="3098520" imgH="4442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75D55641-960E-4BFA-9F68-CB1AC23C11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540" y="3960812"/>
                        <a:ext cx="7883525" cy="1127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1A5AE106-75A6-442B-8235-DA5AD607392F}"/>
              </a:ext>
            </a:extLst>
          </p:cNvPr>
          <p:cNvSpPr/>
          <p:nvPr/>
        </p:nvSpPr>
        <p:spPr>
          <a:xfrm>
            <a:off x="1253136" y="3293932"/>
            <a:ext cx="5357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什么时刻系统处于量子态      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644A34E1-6481-4867-AA32-F38B3995AD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295082"/>
              </p:ext>
            </p:extLst>
          </p:nvPr>
        </p:nvGraphicFramePr>
        <p:xfrm>
          <a:off x="5222875" y="3205163"/>
          <a:ext cx="538163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0" name="Equation" r:id="rId21" imgW="190440" imgH="228600" progId="Equation.DSMT4">
                  <p:embed/>
                </p:oleObj>
              </mc:Choice>
              <mc:Fallback>
                <p:oleObj name="Equation" r:id="rId21" imgW="190440" imgH="2286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E0F29094-7ADD-4E23-8884-1140096381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75" y="3205163"/>
                        <a:ext cx="538163" cy="642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2059">
            <a:extLst>
              <a:ext uri="{FF2B5EF4-FFF2-40B4-BE49-F238E27FC236}">
                <a16:creationId xmlns:a16="http://schemas.microsoft.com/office/drawing/2014/main" id="{200AC91B-76EC-4B81-9DBA-25F4973FF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40" y="5511068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D5D2FA1C-3858-4B61-BAE2-C3DB0F852D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122249"/>
              </p:ext>
            </p:extLst>
          </p:nvPr>
        </p:nvGraphicFramePr>
        <p:xfrm>
          <a:off x="1815766" y="5168433"/>
          <a:ext cx="4103687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1" name="Equation" r:id="rId23" imgW="1612800" imgH="444240" progId="Equation.DSMT4">
                  <p:embed/>
                </p:oleObj>
              </mc:Choice>
              <mc:Fallback>
                <p:oleObj name="Equation" r:id="rId23" imgW="1612800" imgH="4442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761519F8-085D-42A7-BB2A-207C04415A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5766" y="5168433"/>
                        <a:ext cx="4103687" cy="1127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AutoShape 2059">
            <a:extLst>
              <a:ext uri="{FF2B5EF4-FFF2-40B4-BE49-F238E27FC236}">
                <a16:creationId xmlns:a16="http://schemas.microsoft.com/office/drawing/2014/main" id="{B659A506-84EC-4068-8065-E718C24D7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1104" y="5826282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DD87157A-6A32-4FE5-831E-B27044518F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512452"/>
              </p:ext>
            </p:extLst>
          </p:nvPr>
        </p:nvGraphicFramePr>
        <p:xfrm>
          <a:off x="7958138" y="5529263"/>
          <a:ext cx="25527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2" name="Equation" r:id="rId25" imgW="1002960" imgH="203040" progId="Equation.DSMT4">
                  <p:embed/>
                </p:oleObj>
              </mc:Choice>
              <mc:Fallback>
                <p:oleObj name="Equation" r:id="rId25" imgW="1002960" imgH="20304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E545A80B-8ADD-4F17-A2C0-8D4CED87D1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8138" y="5529263"/>
                        <a:ext cx="2552700" cy="515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AutoShape 2059">
            <a:extLst>
              <a:ext uri="{FF2B5EF4-FFF2-40B4-BE49-F238E27FC236}">
                <a16:creationId xmlns:a16="http://schemas.microsoft.com/office/drawing/2014/main" id="{D66A5D61-F269-477C-9AE2-48BDD5D43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0938" y="6371987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CA1ADF80-0F3A-4DA8-A856-F136739EAB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447227"/>
              </p:ext>
            </p:extLst>
          </p:nvPr>
        </p:nvGraphicFramePr>
        <p:xfrm>
          <a:off x="5727700" y="6175375"/>
          <a:ext cx="57531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3" name="Equation" r:id="rId27" imgW="2260440" imgH="228600" progId="Equation.DSMT4">
                  <p:embed/>
                </p:oleObj>
              </mc:Choice>
              <mc:Fallback>
                <p:oleObj name="Equation" r:id="rId27" imgW="2260440" imgH="22860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01855F4A-E6E9-427D-934C-FDD9522C7F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6175375"/>
                        <a:ext cx="5753100" cy="579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167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95BA497-41F5-4291-B38A-6DEFA7E101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820738"/>
              </p:ext>
            </p:extLst>
          </p:nvPr>
        </p:nvGraphicFramePr>
        <p:xfrm>
          <a:off x="1379537" y="108662"/>
          <a:ext cx="9432925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4" name="Equation" r:id="rId3" imgW="3974760" imgH="419040" progId="Equation.DSMT4">
                  <p:embed/>
                </p:oleObj>
              </mc:Choice>
              <mc:Fallback>
                <p:oleObj name="Equation" r:id="rId3" imgW="3974760" imgH="4190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B738598-9BB7-4917-843F-31C8180E91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7" y="108662"/>
                        <a:ext cx="9432925" cy="995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4BA7B521-871B-43F2-95B1-B4C9C93C38F2}"/>
              </a:ext>
            </a:extLst>
          </p:cNvPr>
          <p:cNvSpPr/>
          <p:nvPr/>
        </p:nvSpPr>
        <p:spPr>
          <a:xfrm>
            <a:off x="1088361" y="1046773"/>
            <a:ext cx="60115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函数：</a:t>
            </a:r>
            <a:r>
              <a:rPr lang="zh-CN" altLang="en-US" sz="2800" b="1" dirty="0">
                <a:solidFill>
                  <a:srgbClr val="E628C2"/>
                </a:solidFill>
                <a:latin typeface="Calibri" panose="020F0502020204030204" pitchFamily="34" charset="0"/>
              </a:rPr>
              <a:t>构成正交 归一的完备函数系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D28A28D-209D-495B-9370-89906E86FF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356251"/>
              </p:ext>
            </p:extLst>
          </p:nvPr>
        </p:nvGraphicFramePr>
        <p:xfrm>
          <a:off x="7698772" y="765278"/>
          <a:ext cx="645800" cy="965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5" name="Equation" r:id="rId5" imgW="152280" imgH="228600" progId="Equation.DSMT4">
                  <p:embed/>
                </p:oleObj>
              </mc:Choice>
              <mc:Fallback>
                <p:oleObj name="Equation" r:id="rId5" imgW="152280" imgH="2286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8DFBE9B5-62DA-4A35-B1C6-DBE344FDB0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8772" y="765278"/>
                        <a:ext cx="645800" cy="9658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5D59E46-E8CC-4E5C-B83B-58BF666859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765471"/>
              </p:ext>
            </p:extLst>
          </p:nvPr>
        </p:nvGraphicFramePr>
        <p:xfrm>
          <a:off x="9176002" y="738216"/>
          <a:ext cx="654734" cy="903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6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5E0565B1-705F-4001-9D86-08DA4AD1FE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6002" y="738216"/>
                        <a:ext cx="654734" cy="9039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9">
            <a:extLst>
              <a:ext uri="{FF2B5EF4-FFF2-40B4-BE49-F238E27FC236}">
                <a16:creationId xmlns:a16="http://schemas.microsoft.com/office/drawing/2014/main" id="{295C9653-BFF8-4FF0-BC97-431EBBF333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838865"/>
              </p:ext>
            </p:extLst>
          </p:nvPr>
        </p:nvGraphicFramePr>
        <p:xfrm>
          <a:off x="695641" y="1709933"/>
          <a:ext cx="2836820" cy="1075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7" name="Equation" r:id="rId9" imgW="1206360" imgH="457200" progId="Equation.DSMT4">
                  <p:embed/>
                </p:oleObj>
              </mc:Choice>
              <mc:Fallback>
                <p:oleObj name="Equation" r:id="rId9" imgW="1206360" imgH="457200" progId="Equation.DSMT4">
                  <p:embed/>
                  <p:pic>
                    <p:nvPicPr>
                      <p:cNvPr id="12" name="Object 19">
                        <a:extLst>
                          <a:ext uri="{FF2B5EF4-FFF2-40B4-BE49-F238E27FC236}">
                            <a16:creationId xmlns:a16="http://schemas.microsoft.com/office/drawing/2014/main" id="{BE8FAD4D-1F6C-45D0-9CB6-DAA9268E17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641" y="1709933"/>
                        <a:ext cx="2836820" cy="1075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9">
            <a:extLst>
              <a:ext uri="{FF2B5EF4-FFF2-40B4-BE49-F238E27FC236}">
                <a16:creationId xmlns:a16="http://schemas.microsoft.com/office/drawing/2014/main" id="{B1E137CF-08E3-4587-8962-A84040AC0E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052225"/>
              </p:ext>
            </p:extLst>
          </p:nvPr>
        </p:nvGraphicFramePr>
        <p:xfrm>
          <a:off x="4480857" y="1660720"/>
          <a:ext cx="3349715" cy="125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8" name="Equation" r:id="rId11" imgW="1218960" imgH="457200" progId="Equation.DSMT4">
                  <p:embed/>
                </p:oleObj>
              </mc:Choice>
              <mc:Fallback>
                <p:oleObj name="Equation" r:id="rId11" imgW="1218960" imgH="457200" progId="Equation.DSMT4">
                  <p:embed/>
                  <p:pic>
                    <p:nvPicPr>
                      <p:cNvPr id="13" name="Object 19">
                        <a:extLst>
                          <a:ext uri="{FF2B5EF4-FFF2-40B4-BE49-F238E27FC236}">
                            <a16:creationId xmlns:a16="http://schemas.microsoft.com/office/drawing/2014/main" id="{B1CCD998-1876-4F6B-9890-7D3C7DBEDD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0857" y="1660720"/>
                        <a:ext cx="3349715" cy="125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9">
            <a:extLst>
              <a:ext uri="{FF2B5EF4-FFF2-40B4-BE49-F238E27FC236}">
                <a16:creationId xmlns:a16="http://schemas.microsoft.com/office/drawing/2014/main" id="{31A8B580-46B8-4783-9033-5AA3A5AAFC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638167"/>
              </p:ext>
            </p:extLst>
          </p:nvPr>
        </p:nvGraphicFramePr>
        <p:xfrm>
          <a:off x="8689682" y="1602504"/>
          <a:ext cx="2923198" cy="1075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9" name="Equation" r:id="rId13" imgW="1244520" imgH="457200" progId="Equation.DSMT4">
                  <p:embed/>
                </p:oleObj>
              </mc:Choice>
              <mc:Fallback>
                <p:oleObj name="Equation" r:id="rId13" imgW="1244520" imgH="457200" progId="Equation.DSMT4">
                  <p:embed/>
                  <p:pic>
                    <p:nvPicPr>
                      <p:cNvPr id="14" name="Object 19">
                        <a:extLst>
                          <a:ext uri="{FF2B5EF4-FFF2-40B4-BE49-F238E27FC236}">
                            <a16:creationId xmlns:a16="http://schemas.microsoft.com/office/drawing/2014/main" id="{6878B339-E529-4B6A-93B9-F2E4F66D89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9682" y="1602504"/>
                        <a:ext cx="2923198" cy="1075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2059">
            <a:extLst>
              <a:ext uri="{FF2B5EF4-FFF2-40B4-BE49-F238E27FC236}">
                <a16:creationId xmlns:a16="http://schemas.microsoft.com/office/drawing/2014/main" id="{44719DEE-B4F8-4361-8009-60257AB08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29" y="3355492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1F808F23-C022-4EC3-BF01-22ADC24B6A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265536"/>
              </p:ext>
            </p:extLst>
          </p:nvPr>
        </p:nvGraphicFramePr>
        <p:xfrm>
          <a:off x="2847102" y="3054691"/>
          <a:ext cx="6617226" cy="162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70" name="Equation" r:id="rId15" imgW="2806560" imgH="685800" progId="Equation.DSMT4">
                  <p:embed/>
                </p:oleObj>
              </mc:Choice>
              <mc:Fallback>
                <p:oleObj name="Equation" r:id="rId15" imgW="2806560" imgH="6858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DDE30E9C-D25A-4326-AC0D-88B20A4D77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102" y="3054691"/>
                        <a:ext cx="6617226" cy="16202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1A84DD1D-E057-4A44-9D44-4181FCD500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417773"/>
              </p:ext>
            </p:extLst>
          </p:nvPr>
        </p:nvGraphicFramePr>
        <p:xfrm>
          <a:off x="2524891" y="5052083"/>
          <a:ext cx="6617226" cy="162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71" name="Equation" r:id="rId17" imgW="2806560" imgH="685800" progId="Equation.DSMT4">
                  <p:embed/>
                </p:oleObj>
              </mc:Choice>
              <mc:Fallback>
                <p:oleObj name="Equation" r:id="rId17" imgW="2806560" imgH="6858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389220CC-A1FA-40CC-9AF3-E3DDE227A9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891" y="5052083"/>
                        <a:ext cx="6617226" cy="16202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428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059">
            <a:extLst>
              <a:ext uri="{FF2B5EF4-FFF2-40B4-BE49-F238E27FC236}">
                <a16:creationId xmlns:a16="http://schemas.microsoft.com/office/drawing/2014/main" id="{E179F9CD-5315-40F4-9C6D-A8E2A2105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" y="3587263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4CA7834-B1E3-4255-A190-5D5F6855A8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070293"/>
              </p:ext>
            </p:extLst>
          </p:nvPr>
        </p:nvGraphicFramePr>
        <p:xfrm>
          <a:off x="606535" y="185544"/>
          <a:ext cx="6617226" cy="162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" name="Equation" r:id="rId3" imgW="2806560" imgH="685800" progId="Equation.DSMT4">
                  <p:embed/>
                </p:oleObj>
              </mc:Choice>
              <mc:Fallback>
                <p:oleObj name="Equation" r:id="rId3" imgW="2806560" imgH="6858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7D78F801-AB1D-42FD-AE20-B4104961E7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535" y="185544"/>
                        <a:ext cx="6617226" cy="16202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9D0F652-E844-4747-B07F-8D63788BE7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953286"/>
              </p:ext>
            </p:extLst>
          </p:nvPr>
        </p:nvGraphicFramePr>
        <p:xfrm>
          <a:off x="2876122" y="1807272"/>
          <a:ext cx="6617226" cy="162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" name="Equation" r:id="rId5" imgW="2806560" imgH="685800" progId="Equation.DSMT4">
                  <p:embed/>
                </p:oleObj>
              </mc:Choice>
              <mc:Fallback>
                <p:oleObj name="Equation" r:id="rId5" imgW="2806560" imgH="6858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F2DD7C1C-F068-4A56-9289-743805746A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122" y="1807272"/>
                        <a:ext cx="6617226" cy="16202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3AFC645-9436-4B81-BA3B-FEAD2A62E3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682311"/>
              </p:ext>
            </p:extLst>
          </p:nvPr>
        </p:nvGraphicFramePr>
        <p:xfrm>
          <a:off x="1800225" y="3314700"/>
          <a:ext cx="8591550" cy="179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4" name="Equation" r:id="rId7" imgW="3644640" imgH="761760" progId="Equation.DSMT4">
                  <p:embed/>
                </p:oleObj>
              </mc:Choice>
              <mc:Fallback>
                <p:oleObj name="Equation" r:id="rId7" imgW="3644640" imgH="76176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D4CA7834-B1E3-4255-A190-5D5F6855A8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3314700"/>
                        <a:ext cx="8591550" cy="1798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79B8520-D9FE-4E6F-BC68-1A216A942D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16337"/>
              </p:ext>
            </p:extLst>
          </p:nvPr>
        </p:nvGraphicFramePr>
        <p:xfrm>
          <a:off x="1800225" y="5046663"/>
          <a:ext cx="8591550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" name="Equation" r:id="rId9" imgW="3644640" imgH="761760" progId="Equation.DSMT4">
                  <p:embed/>
                </p:oleObj>
              </mc:Choice>
              <mc:Fallback>
                <p:oleObj name="Equation" r:id="rId9" imgW="3644640" imgH="76176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23AFC645-9436-4B81-BA3B-FEAD2A62E3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5046663"/>
                        <a:ext cx="8591550" cy="1798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474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059">
            <a:extLst>
              <a:ext uri="{FF2B5EF4-FFF2-40B4-BE49-F238E27FC236}">
                <a16:creationId xmlns:a16="http://schemas.microsoft.com/office/drawing/2014/main" id="{9C60C87A-C5B5-4EE5-A3C9-4B6505525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72" y="5098525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36A7571-7E43-4346-AC60-6D3497F39E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507040"/>
              </p:ext>
            </p:extLst>
          </p:nvPr>
        </p:nvGraphicFramePr>
        <p:xfrm>
          <a:off x="2060477" y="0"/>
          <a:ext cx="8591550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3" name="Equation" r:id="rId3" imgW="3644640" imgH="761760" progId="Equation.DSMT4">
                  <p:embed/>
                </p:oleObj>
              </mc:Choice>
              <mc:Fallback>
                <p:oleObj name="Equation" r:id="rId3" imgW="3644640" imgH="76176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23AFC645-9436-4B81-BA3B-FEAD2A62E3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477" y="0"/>
                        <a:ext cx="8591550" cy="1798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8B5DBF7-838D-4835-81BF-DA74F3A143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945194"/>
              </p:ext>
            </p:extLst>
          </p:nvPr>
        </p:nvGraphicFramePr>
        <p:xfrm>
          <a:off x="2060477" y="1732217"/>
          <a:ext cx="8591550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4" name="Equation" r:id="rId5" imgW="3644640" imgH="761760" progId="Equation.DSMT4">
                  <p:embed/>
                </p:oleObj>
              </mc:Choice>
              <mc:Fallback>
                <p:oleObj name="Equation" r:id="rId5" imgW="3644640" imgH="76176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F79B8520-D9FE-4E6F-BC68-1A216A942D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477" y="1732217"/>
                        <a:ext cx="8591550" cy="1798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CD8C443-2882-414F-8093-5917CBAA0F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781900"/>
              </p:ext>
            </p:extLst>
          </p:nvPr>
        </p:nvGraphicFramePr>
        <p:xfrm>
          <a:off x="1508125" y="4757738"/>
          <a:ext cx="9698038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5" name="Equation" r:id="rId7" imgW="4114800" imgH="419040" progId="Equation.DSMT4">
                  <p:embed/>
                </p:oleObj>
              </mc:Choice>
              <mc:Fallback>
                <p:oleObj name="Equation" r:id="rId7" imgW="4114800" imgH="4190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236A7571-7E43-4346-AC60-6D3497F39E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4757738"/>
                        <a:ext cx="9698038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7B90001-958E-4E51-B25A-555AD63AEE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151045"/>
              </p:ext>
            </p:extLst>
          </p:nvPr>
        </p:nvGraphicFramePr>
        <p:xfrm>
          <a:off x="1293813" y="5822950"/>
          <a:ext cx="97282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6" name="Equation" r:id="rId9" imgW="4127400" imgH="419040" progId="Equation.DSMT4">
                  <p:embed/>
                </p:oleObj>
              </mc:Choice>
              <mc:Fallback>
                <p:oleObj name="Equation" r:id="rId9" imgW="4127400" imgH="4190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3CD8C443-2882-414F-8093-5917CBAA0F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5822950"/>
                        <a:ext cx="9728200" cy="989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9">
            <a:extLst>
              <a:ext uri="{FF2B5EF4-FFF2-40B4-BE49-F238E27FC236}">
                <a16:creationId xmlns:a16="http://schemas.microsoft.com/office/drawing/2014/main" id="{2A035BE8-AF7D-444C-BF85-A8AFB5CBC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141045"/>
              </p:ext>
            </p:extLst>
          </p:nvPr>
        </p:nvGraphicFramePr>
        <p:xfrm>
          <a:off x="1304746" y="3691756"/>
          <a:ext cx="2836820" cy="1075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7" name="Equation" r:id="rId11" imgW="1206360" imgH="457200" progId="Equation.DSMT4">
                  <p:embed/>
                </p:oleObj>
              </mc:Choice>
              <mc:Fallback>
                <p:oleObj name="Equation" r:id="rId11" imgW="1206360" imgH="457200" progId="Equation.DSMT4">
                  <p:embed/>
                  <p:pic>
                    <p:nvPicPr>
                      <p:cNvPr id="5" name="Object 19">
                        <a:extLst>
                          <a:ext uri="{FF2B5EF4-FFF2-40B4-BE49-F238E27FC236}">
                            <a16:creationId xmlns:a16="http://schemas.microsoft.com/office/drawing/2014/main" id="{CE1BFAF6-5EDA-4330-9441-5C39D1EBB7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746" y="3691756"/>
                        <a:ext cx="2836820" cy="1075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9">
            <a:extLst>
              <a:ext uri="{FF2B5EF4-FFF2-40B4-BE49-F238E27FC236}">
                <a16:creationId xmlns:a16="http://schemas.microsoft.com/office/drawing/2014/main" id="{D0F4579D-0426-4B1B-928E-873350F852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887704"/>
              </p:ext>
            </p:extLst>
          </p:nvPr>
        </p:nvGraphicFramePr>
        <p:xfrm>
          <a:off x="4974857" y="3612447"/>
          <a:ext cx="3349715" cy="125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8" name="Equation" r:id="rId13" imgW="1218960" imgH="457200" progId="Equation.DSMT4">
                  <p:embed/>
                </p:oleObj>
              </mc:Choice>
              <mc:Fallback>
                <p:oleObj name="Equation" r:id="rId13" imgW="1218960" imgH="457200" progId="Equation.DSMT4">
                  <p:embed/>
                  <p:pic>
                    <p:nvPicPr>
                      <p:cNvPr id="6" name="Object 19">
                        <a:extLst>
                          <a:ext uri="{FF2B5EF4-FFF2-40B4-BE49-F238E27FC236}">
                            <a16:creationId xmlns:a16="http://schemas.microsoft.com/office/drawing/2014/main" id="{2AD812E0-A624-4B8C-8774-190FE7FFFF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4857" y="3612447"/>
                        <a:ext cx="3349715" cy="125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9">
            <a:extLst>
              <a:ext uri="{FF2B5EF4-FFF2-40B4-BE49-F238E27FC236}">
                <a16:creationId xmlns:a16="http://schemas.microsoft.com/office/drawing/2014/main" id="{5C0757E8-A467-4938-8860-95A0FDFF63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371245"/>
              </p:ext>
            </p:extLst>
          </p:nvPr>
        </p:nvGraphicFramePr>
        <p:xfrm>
          <a:off x="9319747" y="3691756"/>
          <a:ext cx="2923198" cy="1075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9" name="Equation" r:id="rId15" imgW="1244520" imgH="457200" progId="Equation.DSMT4">
                  <p:embed/>
                </p:oleObj>
              </mc:Choice>
              <mc:Fallback>
                <p:oleObj name="Equation" r:id="rId15" imgW="1244520" imgH="457200" progId="Equation.DSMT4">
                  <p:embed/>
                  <p:pic>
                    <p:nvPicPr>
                      <p:cNvPr id="7" name="Object 19">
                        <a:extLst>
                          <a:ext uri="{FF2B5EF4-FFF2-40B4-BE49-F238E27FC236}">
                            <a16:creationId xmlns:a16="http://schemas.microsoft.com/office/drawing/2014/main" id="{21EE9BF1-69B8-4B00-A916-763E53C298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9747" y="3691756"/>
                        <a:ext cx="2923198" cy="1075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869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F7B468E-FADE-4094-92F0-28D3B6A43B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700222"/>
              </p:ext>
            </p:extLst>
          </p:nvPr>
        </p:nvGraphicFramePr>
        <p:xfrm>
          <a:off x="1293813" y="1236663"/>
          <a:ext cx="97282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2" name="Equation" r:id="rId3" imgW="4127400" imgH="419040" progId="Equation.DSMT4">
                  <p:embed/>
                </p:oleObj>
              </mc:Choice>
              <mc:Fallback>
                <p:oleObj name="Equation" r:id="rId3" imgW="4127400" imgH="4190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A7B90001-958E-4E51-B25A-555AD63AEE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1236663"/>
                        <a:ext cx="9728200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295060B-12BA-4008-9810-3660F17EDC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572213"/>
              </p:ext>
            </p:extLst>
          </p:nvPr>
        </p:nvGraphicFramePr>
        <p:xfrm>
          <a:off x="1293813" y="249238"/>
          <a:ext cx="9698037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3" name="Equation" r:id="rId5" imgW="4114800" imgH="419040" progId="Equation.DSMT4">
                  <p:embed/>
                </p:oleObj>
              </mc:Choice>
              <mc:Fallback>
                <p:oleObj name="Equation" r:id="rId5" imgW="4114800" imgH="4190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3CD8C443-2882-414F-8093-5917CBAA0F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249238"/>
                        <a:ext cx="9698037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202A5C9-0910-492C-A3A8-807533ECF4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754962"/>
              </p:ext>
            </p:extLst>
          </p:nvPr>
        </p:nvGraphicFramePr>
        <p:xfrm>
          <a:off x="1570202" y="2210866"/>
          <a:ext cx="3890962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" name="Equation" r:id="rId7" imgW="1650960" imgH="330120" progId="Equation.DSMT4">
                  <p:embed/>
                </p:oleObj>
              </mc:Choice>
              <mc:Fallback>
                <p:oleObj name="Equation" r:id="rId7" imgW="1650960" imgH="33012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1295060B-12BA-4008-9810-3660F17EDC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202" y="2210866"/>
                        <a:ext cx="3890962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63C44BB-C208-4EEF-81DF-0C04042702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362457"/>
              </p:ext>
            </p:extLst>
          </p:nvPr>
        </p:nvGraphicFramePr>
        <p:xfrm>
          <a:off x="6420733" y="2203936"/>
          <a:ext cx="3951287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5" name="Equation" r:id="rId9" imgW="1676160" imgH="330120" progId="Equation.DSMT4">
                  <p:embed/>
                </p:oleObj>
              </mc:Choice>
              <mc:Fallback>
                <p:oleObj name="Equation" r:id="rId9" imgW="1676160" imgH="33012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5202A5C9-0910-492C-A3A8-807533ECF4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0733" y="2203936"/>
                        <a:ext cx="3951287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7641970-9CFD-413F-9A2B-B16548990E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878450"/>
              </p:ext>
            </p:extLst>
          </p:nvPr>
        </p:nvGraphicFramePr>
        <p:xfrm>
          <a:off x="1570202" y="3212866"/>
          <a:ext cx="392112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6" name="Equation" r:id="rId11" imgW="1663560" imgH="330120" progId="Equation.DSMT4">
                  <p:embed/>
                </p:oleObj>
              </mc:Choice>
              <mc:Fallback>
                <p:oleObj name="Equation" r:id="rId11" imgW="1663560" imgH="33012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63C44BB-C208-4EEF-81DF-0C04042702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202" y="3212866"/>
                        <a:ext cx="3921125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2463C44-B2E5-41E1-AE2A-670E49B4FD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499504"/>
              </p:ext>
            </p:extLst>
          </p:nvPr>
        </p:nvGraphicFramePr>
        <p:xfrm>
          <a:off x="6730838" y="2983399"/>
          <a:ext cx="3979862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7" name="Equation" r:id="rId13" imgW="1688760" imgH="330120" progId="Equation.DSMT4">
                  <p:embed/>
                </p:oleObj>
              </mc:Choice>
              <mc:Fallback>
                <p:oleObj name="Equation" r:id="rId13" imgW="1688760" imgH="33012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5202A5C9-0910-492C-A3A8-807533ECF4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0838" y="2983399"/>
                        <a:ext cx="3979862" cy="779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E6C7CF06-55B0-40E4-AE6A-EFF87D011CA2}"/>
              </a:ext>
            </a:extLst>
          </p:cNvPr>
          <p:cNvSpPr/>
          <p:nvPr/>
        </p:nvSpPr>
        <p:spPr>
          <a:xfrm>
            <a:off x="334244" y="2160459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矩阵元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E2A374B-4CCF-424E-BCE0-264E9559D19D}"/>
              </a:ext>
            </a:extLst>
          </p:cNvPr>
          <p:cNvSpPr/>
          <p:nvPr/>
        </p:nvSpPr>
        <p:spPr>
          <a:xfrm>
            <a:off x="1881533" y="4300409"/>
            <a:ext cx="6176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FF"/>
                </a:solidFill>
              </a:rPr>
              <a:t> </a:t>
            </a:r>
            <a:r>
              <a:rPr lang="zh-CN" altLang="en-US" sz="2800" b="1" dirty="0">
                <a:solidFill>
                  <a:srgbClr val="FF00FF"/>
                </a:solidFill>
              </a:rPr>
              <a:t>厄密算符                                  定义为</a:t>
            </a:r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82472C99-A76A-46EA-B2C7-731F64D072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628458"/>
              </p:ext>
            </p:extLst>
          </p:nvPr>
        </p:nvGraphicFramePr>
        <p:xfrm>
          <a:off x="4040559" y="4215602"/>
          <a:ext cx="2846388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8" name="Equation" r:id="rId15" imgW="888840" imgH="241200" progId="Equation.DSMT4">
                  <p:embed/>
                </p:oleObj>
              </mc:Choice>
              <mc:Fallback>
                <p:oleObj name="Equation" r:id="rId15" imgW="888840" imgH="2412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CFCF4228-8E6D-44FF-BECB-DBE8D2AB8E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559" y="4215602"/>
                        <a:ext cx="2846388" cy="773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EB6FCE5-5AAF-42C5-AC00-373C0B5BE0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798641"/>
              </p:ext>
            </p:extLst>
          </p:nvPr>
        </p:nvGraphicFramePr>
        <p:xfrm>
          <a:off x="2536643" y="4904714"/>
          <a:ext cx="70548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9" name="Equation" r:id="rId17" imgW="1993680" imgH="279360" progId="Equation.DSMT4">
                  <p:embed/>
                </p:oleObj>
              </mc:Choice>
              <mc:Fallback>
                <p:oleObj name="Equation" r:id="rId17" imgW="1993680" imgH="27936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C3FE0498-DD9E-4CD5-ACDF-27C67C57E2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643" y="4904714"/>
                        <a:ext cx="7054850" cy="995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E8265FB6-BF11-41C5-BDCF-0E62F5FF5FCB}"/>
              </a:ext>
            </a:extLst>
          </p:cNvPr>
          <p:cNvSpPr/>
          <p:nvPr/>
        </p:nvSpPr>
        <p:spPr>
          <a:xfrm>
            <a:off x="1812373" y="6122396"/>
            <a:ext cx="90172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</a:rPr>
              <a:t>式中      和       分别为在无穷远处趋近于零的任意函数。</a:t>
            </a: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3600F77-3038-4061-8DDF-4CF893E157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797779"/>
              </p:ext>
            </p:extLst>
          </p:nvPr>
        </p:nvGraphicFramePr>
        <p:xfrm>
          <a:off x="2737327" y="6152880"/>
          <a:ext cx="393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0" name="Equation" r:id="rId19" imgW="139680" imgH="164880" progId="Equation.DSMT4">
                  <p:embed/>
                </p:oleObj>
              </mc:Choice>
              <mc:Fallback>
                <p:oleObj name="Equation" r:id="rId19" imgW="139680" imgH="16488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221B5539-3A6A-4691-B72D-F7F2063F3E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7327" y="6152880"/>
                        <a:ext cx="393700" cy="460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7F59396A-E2D9-4A4B-927A-E021E90796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837638"/>
              </p:ext>
            </p:extLst>
          </p:nvPr>
        </p:nvGraphicFramePr>
        <p:xfrm>
          <a:off x="3683371" y="6152880"/>
          <a:ext cx="3571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1" name="Equation" r:id="rId21" imgW="126720" imgH="164880" progId="Equation.DSMT4">
                  <p:embed/>
                </p:oleObj>
              </mc:Choice>
              <mc:Fallback>
                <p:oleObj name="Equation" r:id="rId21" imgW="126720" imgH="16488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DFFBBC23-1766-4F5C-A57F-D12350FE70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371" y="6152880"/>
                        <a:ext cx="357188" cy="460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105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1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1025</Words>
  <Application>Microsoft Office PowerPoint</Application>
  <PresentationFormat>宽屏</PresentationFormat>
  <Paragraphs>128</Paragraphs>
  <Slides>58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58</vt:i4>
      </vt:variant>
    </vt:vector>
  </HeadingPairs>
  <TitlesOfParts>
    <vt:vector size="71" baseType="lpstr">
      <vt:lpstr>等线</vt:lpstr>
      <vt:lpstr>等线 Light</vt:lpstr>
      <vt:lpstr>黑体</vt:lpstr>
      <vt:lpstr>宋体</vt:lpstr>
      <vt:lpstr>Arial</vt:lpstr>
      <vt:lpstr>Calibri</vt:lpstr>
      <vt:lpstr>Cambria Math</vt:lpstr>
      <vt:lpstr>Symbol</vt:lpstr>
      <vt:lpstr>Times New Roman</vt:lpstr>
      <vt:lpstr>Office 主题​​</vt:lpstr>
      <vt:lpstr>Equation</vt:lpstr>
      <vt:lpstr>公式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WangXZ</dc:creator>
  <cp:lastModifiedBy>WangXZ</cp:lastModifiedBy>
  <cp:revision>119</cp:revision>
  <dcterms:created xsi:type="dcterms:W3CDTF">2021-12-25T00:30:26Z</dcterms:created>
  <dcterms:modified xsi:type="dcterms:W3CDTF">2022-05-20T08:38:00Z</dcterms:modified>
</cp:coreProperties>
</file>