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0"/>
  </p:notesMasterIdLst>
  <p:sldIdLst>
    <p:sldId id="455" r:id="rId2"/>
    <p:sldId id="579" r:id="rId3"/>
    <p:sldId id="578" r:id="rId4"/>
    <p:sldId id="456" r:id="rId5"/>
    <p:sldId id="444" r:id="rId6"/>
    <p:sldId id="445" r:id="rId7"/>
    <p:sldId id="260" r:id="rId8"/>
    <p:sldId id="261" r:id="rId9"/>
    <p:sldId id="263" r:id="rId10"/>
    <p:sldId id="561" r:id="rId11"/>
    <p:sldId id="264" r:id="rId12"/>
    <p:sldId id="265" r:id="rId13"/>
    <p:sldId id="429" r:id="rId14"/>
    <p:sldId id="430" r:id="rId15"/>
    <p:sldId id="443" r:id="rId16"/>
    <p:sldId id="270" r:id="rId17"/>
    <p:sldId id="432" r:id="rId18"/>
    <p:sldId id="462" r:id="rId19"/>
    <p:sldId id="463" r:id="rId20"/>
    <p:sldId id="458" r:id="rId21"/>
    <p:sldId id="433" r:id="rId22"/>
    <p:sldId id="272" r:id="rId23"/>
    <p:sldId id="273" r:id="rId24"/>
    <p:sldId id="565" r:id="rId25"/>
    <p:sldId id="562" r:id="rId26"/>
    <p:sldId id="564" r:id="rId27"/>
    <p:sldId id="563" r:id="rId28"/>
    <p:sldId id="567" r:id="rId29"/>
    <p:sldId id="568" r:id="rId30"/>
    <p:sldId id="581" r:id="rId31"/>
    <p:sldId id="275" r:id="rId32"/>
    <p:sldId id="276" r:id="rId33"/>
    <p:sldId id="277" r:id="rId34"/>
    <p:sldId id="575" r:id="rId35"/>
    <p:sldId id="576" r:id="rId36"/>
    <p:sldId id="526" r:id="rId37"/>
    <p:sldId id="477" r:id="rId38"/>
    <p:sldId id="508" r:id="rId39"/>
    <p:sldId id="529" r:id="rId40"/>
    <p:sldId id="530" r:id="rId41"/>
    <p:sldId id="506" r:id="rId42"/>
    <p:sldId id="507" r:id="rId43"/>
    <p:sldId id="487" r:id="rId44"/>
    <p:sldId id="278" r:id="rId45"/>
    <p:sldId id="279" r:id="rId46"/>
    <p:sldId id="280" r:id="rId47"/>
    <p:sldId id="281" r:id="rId48"/>
    <p:sldId id="282" r:id="rId49"/>
    <p:sldId id="283" r:id="rId50"/>
    <p:sldId id="284" r:id="rId51"/>
    <p:sldId id="471" r:id="rId52"/>
    <p:sldId id="472" r:id="rId53"/>
    <p:sldId id="473" r:id="rId54"/>
    <p:sldId id="505" r:id="rId55"/>
    <p:sldId id="543" r:id="rId56"/>
    <p:sldId id="547" r:id="rId57"/>
    <p:sldId id="544" r:id="rId58"/>
    <p:sldId id="550" r:id="rId59"/>
    <p:sldId id="553" r:id="rId60"/>
    <p:sldId id="554" r:id="rId61"/>
    <p:sldId id="531" r:id="rId62"/>
    <p:sldId id="532" r:id="rId63"/>
    <p:sldId id="571" r:id="rId64"/>
    <p:sldId id="572" r:id="rId65"/>
    <p:sldId id="584" r:id="rId66"/>
    <p:sldId id="585" r:id="rId67"/>
    <p:sldId id="586" r:id="rId68"/>
    <p:sldId id="574" r:id="rId69"/>
    <p:sldId id="580" r:id="rId70"/>
    <p:sldId id="577" r:id="rId71"/>
    <p:sldId id="555" r:id="rId72"/>
    <p:sldId id="556" r:id="rId73"/>
    <p:sldId id="557" r:id="rId74"/>
    <p:sldId id="533" r:id="rId75"/>
    <p:sldId id="582" r:id="rId76"/>
    <p:sldId id="583" r:id="rId77"/>
    <p:sldId id="536" r:id="rId78"/>
    <p:sldId id="573"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F265"/>
    <a:srgbClr val="0000FF"/>
    <a:srgbClr val="CC3300"/>
    <a:srgbClr val="FF00FF"/>
    <a:srgbClr val="009900"/>
    <a:srgbClr val="008000"/>
    <a:srgbClr val="6600CC"/>
    <a:srgbClr val="FF0066"/>
    <a:srgbClr val="FF99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00" autoAdjust="0"/>
    <p:restoredTop sz="94234" autoAdjust="0"/>
  </p:normalViewPr>
  <p:slideViewPr>
    <p:cSldViewPr snapToGrid="0">
      <p:cViewPr varScale="1">
        <p:scale>
          <a:sx n="61" d="100"/>
          <a:sy n="61" d="100"/>
        </p:scale>
        <p:origin x="57" y="1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41.wmf"/><Relationship Id="rId7" Type="http://schemas.openxmlformats.org/officeDocument/2006/relationships/image" Target="../media/image30.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29.wmf"/><Relationship Id="rId5" Type="http://schemas.openxmlformats.org/officeDocument/2006/relationships/image" Target="../media/image38.wmf"/><Relationship Id="rId4" Type="http://schemas.openxmlformats.org/officeDocument/2006/relationships/image" Target="../media/image42.wmf"/><Relationship Id="rId9"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38.wmf"/><Relationship Id="rId3" Type="http://schemas.openxmlformats.org/officeDocument/2006/relationships/image" Target="../media/image45.wmf"/><Relationship Id="rId7" Type="http://schemas.openxmlformats.org/officeDocument/2006/relationships/image" Target="../media/image49.emf"/><Relationship Id="rId12" Type="http://schemas.openxmlformats.org/officeDocument/2006/relationships/image" Target="../media/image54.emf"/><Relationship Id="rId17" Type="http://schemas.openxmlformats.org/officeDocument/2006/relationships/image" Target="../media/image32.wmf"/><Relationship Id="rId2" Type="http://schemas.openxmlformats.org/officeDocument/2006/relationships/image" Target="../media/image44.wmf"/><Relationship Id="rId16" Type="http://schemas.openxmlformats.org/officeDocument/2006/relationships/image" Target="../media/image31.wmf"/><Relationship Id="rId1" Type="http://schemas.openxmlformats.org/officeDocument/2006/relationships/image" Target="../media/image43.wmf"/><Relationship Id="rId6" Type="http://schemas.openxmlformats.org/officeDocument/2006/relationships/image" Target="../media/image48.wmf"/><Relationship Id="rId11" Type="http://schemas.openxmlformats.org/officeDocument/2006/relationships/image" Target="../media/image53.emf"/><Relationship Id="rId5" Type="http://schemas.openxmlformats.org/officeDocument/2006/relationships/image" Target="../media/image47.wmf"/><Relationship Id="rId15" Type="http://schemas.openxmlformats.org/officeDocument/2006/relationships/image" Target="../media/image30.w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 Id="rId1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image" Target="../media/image53.e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emf"/><Relationship Id="rId1" Type="http://schemas.openxmlformats.org/officeDocument/2006/relationships/image" Target="../media/image63.emf"/><Relationship Id="rId5" Type="http://schemas.openxmlformats.org/officeDocument/2006/relationships/image" Target="../media/image67.emf"/><Relationship Id="rId4"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e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emf"/><Relationship Id="rId4"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emf"/><Relationship Id="rId7" Type="http://schemas.openxmlformats.org/officeDocument/2006/relationships/image" Target="../media/image90.wmf"/><Relationship Id="rId2" Type="http://schemas.openxmlformats.org/officeDocument/2006/relationships/image" Target="../media/image85.emf"/><Relationship Id="rId1" Type="http://schemas.openxmlformats.org/officeDocument/2006/relationships/image" Target="../media/image84.emf"/><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0.wmf"/><Relationship Id="rId1" Type="http://schemas.openxmlformats.org/officeDocument/2006/relationships/image" Target="../media/image92.e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image" Target="../media/image112.wmf"/><Relationship Id="rId18" Type="http://schemas.openxmlformats.org/officeDocument/2006/relationships/image" Target="../media/image117.wmf"/><Relationship Id="rId3" Type="http://schemas.openxmlformats.org/officeDocument/2006/relationships/image" Target="../media/image102.wmf"/><Relationship Id="rId21" Type="http://schemas.openxmlformats.org/officeDocument/2006/relationships/image" Target="../media/image120.wmf"/><Relationship Id="rId7" Type="http://schemas.openxmlformats.org/officeDocument/2006/relationships/image" Target="../media/image106.wmf"/><Relationship Id="rId12" Type="http://schemas.openxmlformats.org/officeDocument/2006/relationships/image" Target="../media/image111.wmf"/><Relationship Id="rId17" Type="http://schemas.openxmlformats.org/officeDocument/2006/relationships/image" Target="../media/image116.wmf"/><Relationship Id="rId2" Type="http://schemas.openxmlformats.org/officeDocument/2006/relationships/image" Target="../media/image101.wmf"/><Relationship Id="rId16" Type="http://schemas.openxmlformats.org/officeDocument/2006/relationships/image" Target="../media/image115.wmf"/><Relationship Id="rId20" Type="http://schemas.openxmlformats.org/officeDocument/2006/relationships/image" Target="../media/image119.wmf"/><Relationship Id="rId1" Type="http://schemas.openxmlformats.org/officeDocument/2006/relationships/image" Target="../media/image74.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5" Type="http://schemas.openxmlformats.org/officeDocument/2006/relationships/image" Target="../media/image114.wmf"/><Relationship Id="rId10" Type="http://schemas.openxmlformats.org/officeDocument/2006/relationships/image" Target="../media/image109.wmf"/><Relationship Id="rId19" Type="http://schemas.openxmlformats.org/officeDocument/2006/relationships/image" Target="../media/image118.wmf"/><Relationship Id="rId4" Type="http://schemas.openxmlformats.org/officeDocument/2006/relationships/image" Target="../media/image103.wmf"/><Relationship Id="rId9" Type="http://schemas.openxmlformats.org/officeDocument/2006/relationships/image" Target="../media/image108.wmf"/><Relationship Id="rId14" Type="http://schemas.openxmlformats.org/officeDocument/2006/relationships/image" Target="../media/image113.wmf"/><Relationship Id="rId22" Type="http://schemas.openxmlformats.org/officeDocument/2006/relationships/image" Target="../media/image12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32.wmf"/><Relationship Id="rId3" Type="http://schemas.openxmlformats.org/officeDocument/2006/relationships/image" Target="../media/image137.wmf"/><Relationship Id="rId7" Type="http://schemas.openxmlformats.org/officeDocument/2006/relationships/image" Target="../media/image140.wmf"/><Relationship Id="rId12" Type="http://schemas.openxmlformats.org/officeDocument/2006/relationships/image" Target="../media/image31.wmf"/><Relationship Id="rId2" Type="http://schemas.openxmlformats.org/officeDocument/2006/relationships/image" Target="../media/image35.wmf"/><Relationship Id="rId1" Type="http://schemas.openxmlformats.org/officeDocument/2006/relationships/image" Target="../media/image136.wmf"/><Relationship Id="rId6" Type="http://schemas.openxmlformats.org/officeDocument/2006/relationships/image" Target="../media/image139.wmf"/><Relationship Id="rId11" Type="http://schemas.openxmlformats.org/officeDocument/2006/relationships/image" Target="../media/image142.wmf"/><Relationship Id="rId5" Type="http://schemas.openxmlformats.org/officeDocument/2006/relationships/image" Target="../media/image50.emf"/><Relationship Id="rId10" Type="http://schemas.openxmlformats.org/officeDocument/2006/relationships/image" Target="../media/image29.wmf"/><Relationship Id="rId4" Type="http://schemas.openxmlformats.org/officeDocument/2006/relationships/image" Target="../media/image138.wmf"/><Relationship Id="rId9" Type="http://schemas.openxmlformats.org/officeDocument/2006/relationships/image" Target="../media/image141.wmf"/><Relationship Id="rId14" Type="http://schemas.openxmlformats.org/officeDocument/2006/relationships/image" Target="../media/image14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image" Target="../media/image143.wmf"/><Relationship Id="rId3" Type="http://schemas.openxmlformats.org/officeDocument/2006/relationships/image" Target="../media/image147.wmf"/><Relationship Id="rId7" Type="http://schemas.openxmlformats.org/officeDocument/2006/relationships/image" Target="../media/image152.wmf"/><Relationship Id="rId12" Type="http://schemas.openxmlformats.org/officeDocument/2006/relationships/image" Target="../media/image32.wmf"/><Relationship Id="rId2" Type="http://schemas.openxmlformats.org/officeDocument/2006/relationships/image" Target="../media/image149.wmf"/><Relationship Id="rId1" Type="http://schemas.openxmlformats.org/officeDocument/2006/relationships/image" Target="../media/image141.wmf"/><Relationship Id="rId6" Type="http://schemas.openxmlformats.org/officeDocument/2006/relationships/image" Target="../media/image146.wmf"/><Relationship Id="rId11" Type="http://schemas.openxmlformats.org/officeDocument/2006/relationships/image" Target="../media/image31.wmf"/><Relationship Id="rId5" Type="http://schemas.openxmlformats.org/officeDocument/2006/relationships/image" Target="../media/image151.wmf"/><Relationship Id="rId10" Type="http://schemas.openxmlformats.org/officeDocument/2006/relationships/image" Target="../media/image142.wmf"/><Relationship Id="rId4" Type="http://schemas.openxmlformats.org/officeDocument/2006/relationships/image" Target="../media/image150.wmf"/><Relationship Id="rId9" Type="http://schemas.openxmlformats.org/officeDocument/2006/relationships/image" Target="../media/image2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image" Target="../media/image31.wmf"/><Relationship Id="rId3" Type="http://schemas.openxmlformats.org/officeDocument/2006/relationships/image" Target="../media/image152.wmf"/><Relationship Id="rId7" Type="http://schemas.openxmlformats.org/officeDocument/2006/relationships/image" Target="../media/image156.wmf"/><Relationship Id="rId12" Type="http://schemas.openxmlformats.org/officeDocument/2006/relationships/image" Target="../media/image142.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11" Type="http://schemas.openxmlformats.org/officeDocument/2006/relationships/image" Target="../media/image29.wmf"/><Relationship Id="rId5" Type="http://schemas.openxmlformats.org/officeDocument/2006/relationships/image" Target="../media/image154.wmf"/><Relationship Id="rId15" Type="http://schemas.openxmlformats.org/officeDocument/2006/relationships/image" Target="../media/image143.wmf"/><Relationship Id="rId10" Type="http://schemas.openxmlformats.org/officeDocument/2006/relationships/image" Target="../media/image159.wmf"/><Relationship Id="rId4" Type="http://schemas.openxmlformats.org/officeDocument/2006/relationships/image" Target="../media/image153.wmf"/><Relationship Id="rId9" Type="http://schemas.openxmlformats.org/officeDocument/2006/relationships/image" Target="../media/image158.wmf"/><Relationship Id="rId14" Type="http://schemas.openxmlformats.org/officeDocument/2006/relationships/image" Target="../media/image3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161.wmf"/><Relationship Id="rId7" Type="http://schemas.openxmlformats.org/officeDocument/2006/relationships/image" Target="../media/image164.wmf"/><Relationship Id="rId12" Type="http://schemas.openxmlformats.org/officeDocument/2006/relationships/image" Target="../media/image143.wmf"/><Relationship Id="rId2" Type="http://schemas.openxmlformats.org/officeDocument/2006/relationships/image" Target="../media/image158.wmf"/><Relationship Id="rId1" Type="http://schemas.openxmlformats.org/officeDocument/2006/relationships/image" Target="../media/image160.wmf"/><Relationship Id="rId6" Type="http://schemas.openxmlformats.org/officeDocument/2006/relationships/image" Target="../media/image159.wmf"/><Relationship Id="rId11" Type="http://schemas.openxmlformats.org/officeDocument/2006/relationships/image" Target="../media/image32.wmf"/><Relationship Id="rId5" Type="http://schemas.openxmlformats.org/officeDocument/2006/relationships/image" Target="../media/image163.wmf"/><Relationship Id="rId10" Type="http://schemas.openxmlformats.org/officeDocument/2006/relationships/image" Target="../media/image31.wmf"/><Relationship Id="rId4" Type="http://schemas.openxmlformats.org/officeDocument/2006/relationships/image" Target="../media/image162.wmf"/><Relationship Id="rId9" Type="http://schemas.openxmlformats.org/officeDocument/2006/relationships/image" Target="../media/image14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143.wmf"/><Relationship Id="rId2" Type="http://schemas.openxmlformats.org/officeDocument/2006/relationships/image" Target="../media/image154.wmf"/><Relationship Id="rId1" Type="http://schemas.openxmlformats.org/officeDocument/2006/relationships/image" Target="../media/image165.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142.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167.emf"/><Relationship Id="rId1" Type="http://schemas.openxmlformats.org/officeDocument/2006/relationships/image" Target="../media/image166.e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 Id="rId9" Type="http://schemas.openxmlformats.org/officeDocument/2006/relationships/image" Target="../media/image17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image" Target="../media/image178.wmf"/><Relationship Id="rId7" Type="http://schemas.openxmlformats.org/officeDocument/2006/relationships/image" Target="../media/image182.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image" Target="../media/image178.wmf"/><Relationship Id="rId7" Type="http://schemas.openxmlformats.org/officeDocument/2006/relationships/image" Target="../media/image188.wmf"/><Relationship Id="rId2" Type="http://schemas.openxmlformats.org/officeDocument/2006/relationships/image" Target="../media/image184.wmf"/><Relationship Id="rId1" Type="http://schemas.openxmlformats.org/officeDocument/2006/relationships/image" Target="../media/image176.wmf"/><Relationship Id="rId6" Type="http://schemas.openxmlformats.org/officeDocument/2006/relationships/image" Target="../media/image187.wmf"/><Relationship Id="rId5" Type="http://schemas.openxmlformats.org/officeDocument/2006/relationships/image" Target="../media/image186.wmf"/><Relationship Id="rId10" Type="http://schemas.openxmlformats.org/officeDocument/2006/relationships/image" Target="../media/image191.wmf"/><Relationship Id="rId4" Type="http://schemas.openxmlformats.org/officeDocument/2006/relationships/image" Target="../media/image185.wmf"/><Relationship Id="rId9" Type="http://schemas.openxmlformats.org/officeDocument/2006/relationships/image" Target="../media/image190.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image" Target="../media/image143.wmf"/><Relationship Id="rId3" Type="http://schemas.openxmlformats.org/officeDocument/2006/relationships/image" Target="../media/image194.wmf"/><Relationship Id="rId7" Type="http://schemas.openxmlformats.org/officeDocument/2006/relationships/image" Target="../media/image198.wmf"/><Relationship Id="rId12" Type="http://schemas.openxmlformats.org/officeDocument/2006/relationships/image" Target="../media/image32.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11" Type="http://schemas.openxmlformats.org/officeDocument/2006/relationships/image" Target="../media/image31.wmf"/><Relationship Id="rId5" Type="http://schemas.openxmlformats.org/officeDocument/2006/relationships/image" Target="../media/image196.wmf"/><Relationship Id="rId10" Type="http://schemas.openxmlformats.org/officeDocument/2006/relationships/image" Target="../media/image142.wmf"/><Relationship Id="rId4" Type="http://schemas.openxmlformats.org/officeDocument/2006/relationships/image" Target="../media/image195.wmf"/><Relationship Id="rId9" Type="http://schemas.openxmlformats.org/officeDocument/2006/relationships/image" Target="../media/image29.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194.wmf"/><Relationship Id="rId7" Type="http://schemas.openxmlformats.org/officeDocument/2006/relationships/image" Target="../media/image29.wmf"/><Relationship Id="rId2" Type="http://schemas.openxmlformats.org/officeDocument/2006/relationships/image" Target="../media/image201.wmf"/><Relationship Id="rId1" Type="http://schemas.openxmlformats.org/officeDocument/2006/relationships/image" Target="../media/image192.wmf"/><Relationship Id="rId6" Type="http://schemas.openxmlformats.org/officeDocument/2006/relationships/image" Target="../media/image204.wmf"/><Relationship Id="rId5" Type="http://schemas.openxmlformats.org/officeDocument/2006/relationships/image" Target="../media/image203.wmf"/><Relationship Id="rId10" Type="http://schemas.openxmlformats.org/officeDocument/2006/relationships/image" Target="../media/image32.wmf"/><Relationship Id="rId4" Type="http://schemas.openxmlformats.org/officeDocument/2006/relationships/image" Target="../media/image202.wmf"/><Relationship Id="rId9" Type="http://schemas.openxmlformats.org/officeDocument/2006/relationships/image" Target="../media/image31.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32.wmf"/><Relationship Id="rId3" Type="http://schemas.openxmlformats.org/officeDocument/2006/relationships/image" Target="../media/image137.wmf"/><Relationship Id="rId7" Type="http://schemas.openxmlformats.org/officeDocument/2006/relationships/image" Target="../media/image206.wmf"/><Relationship Id="rId12" Type="http://schemas.openxmlformats.org/officeDocument/2006/relationships/image" Target="../media/image31.wmf"/><Relationship Id="rId2" Type="http://schemas.openxmlformats.org/officeDocument/2006/relationships/image" Target="../media/image35.wmf"/><Relationship Id="rId1" Type="http://schemas.openxmlformats.org/officeDocument/2006/relationships/image" Target="../media/image136.wmf"/><Relationship Id="rId6" Type="http://schemas.openxmlformats.org/officeDocument/2006/relationships/image" Target="../media/image139.wmf"/><Relationship Id="rId11" Type="http://schemas.openxmlformats.org/officeDocument/2006/relationships/image" Target="../media/image208.wmf"/><Relationship Id="rId5" Type="http://schemas.openxmlformats.org/officeDocument/2006/relationships/image" Target="../media/image50.emf"/><Relationship Id="rId10" Type="http://schemas.openxmlformats.org/officeDocument/2006/relationships/image" Target="../media/image29.wmf"/><Relationship Id="rId4" Type="http://schemas.openxmlformats.org/officeDocument/2006/relationships/image" Target="../media/image205.wmf"/><Relationship Id="rId9" Type="http://schemas.openxmlformats.org/officeDocument/2006/relationships/image" Target="../media/image207.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29.wmf"/><Relationship Id="rId3" Type="http://schemas.openxmlformats.org/officeDocument/2006/relationships/image" Target="../media/image137.wmf"/><Relationship Id="rId7" Type="http://schemas.openxmlformats.org/officeDocument/2006/relationships/image" Target="../media/image206.wmf"/><Relationship Id="rId12" Type="http://schemas.openxmlformats.org/officeDocument/2006/relationships/image" Target="../media/image211.wmf"/><Relationship Id="rId17" Type="http://schemas.openxmlformats.org/officeDocument/2006/relationships/image" Target="../media/image212.wmf"/><Relationship Id="rId2" Type="http://schemas.openxmlformats.org/officeDocument/2006/relationships/image" Target="../media/image35.wmf"/><Relationship Id="rId16" Type="http://schemas.openxmlformats.org/officeDocument/2006/relationships/image" Target="../media/image32.wmf"/><Relationship Id="rId1" Type="http://schemas.openxmlformats.org/officeDocument/2006/relationships/image" Target="../media/image136.wmf"/><Relationship Id="rId6" Type="http://schemas.openxmlformats.org/officeDocument/2006/relationships/image" Target="../media/image139.wmf"/><Relationship Id="rId11" Type="http://schemas.openxmlformats.org/officeDocument/2006/relationships/image" Target="../media/image210.wmf"/><Relationship Id="rId5" Type="http://schemas.openxmlformats.org/officeDocument/2006/relationships/image" Target="../media/image50.emf"/><Relationship Id="rId15" Type="http://schemas.openxmlformats.org/officeDocument/2006/relationships/image" Target="../media/image31.wmf"/><Relationship Id="rId10" Type="http://schemas.openxmlformats.org/officeDocument/2006/relationships/image" Target="../media/image209.wmf"/><Relationship Id="rId4" Type="http://schemas.openxmlformats.org/officeDocument/2006/relationships/image" Target="../media/image205.wmf"/><Relationship Id="rId9" Type="http://schemas.openxmlformats.org/officeDocument/2006/relationships/image" Target="../media/image207.wmf"/><Relationship Id="rId14" Type="http://schemas.openxmlformats.org/officeDocument/2006/relationships/image" Target="../media/image30.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216.wmf"/><Relationship Id="rId3" Type="http://schemas.openxmlformats.org/officeDocument/2006/relationships/image" Target="../media/image137.wmf"/><Relationship Id="rId7" Type="http://schemas.openxmlformats.org/officeDocument/2006/relationships/image" Target="../media/image206.wmf"/><Relationship Id="rId12" Type="http://schemas.openxmlformats.org/officeDocument/2006/relationships/image" Target="../media/image215.wmf"/><Relationship Id="rId17" Type="http://schemas.openxmlformats.org/officeDocument/2006/relationships/image" Target="../media/image32.wmf"/><Relationship Id="rId2" Type="http://schemas.openxmlformats.org/officeDocument/2006/relationships/image" Target="../media/image35.wmf"/><Relationship Id="rId16" Type="http://schemas.openxmlformats.org/officeDocument/2006/relationships/image" Target="../media/image31.wmf"/><Relationship Id="rId1" Type="http://schemas.openxmlformats.org/officeDocument/2006/relationships/image" Target="../media/image136.wmf"/><Relationship Id="rId6" Type="http://schemas.openxmlformats.org/officeDocument/2006/relationships/image" Target="../media/image139.wmf"/><Relationship Id="rId11" Type="http://schemas.openxmlformats.org/officeDocument/2006/relationships/image" Target="../media/image214.wmf"/><Relationship Id="rId5" Type="http://schemas.openxmlformats.org/officeDocument/2006/relationships/image" Target="../media/image50.emf"/><Relationship Id="rId15" Type="http://schemas.openxmlformats.org/officeDocument/2006/relationships/image" Target="../media/image30.wmf"/><Relationship Id="rId10" Type="http://schemas.openxmlformats.org/officeDocument/2006/relationships/image" Target="../media/image213.wmf"/><Relationship Id="rId4" Type="http://schemas.openxmlformats.org/officeDocument/2006/relationships/image" Target="../media/image205.wmf"/><Relationship Id="rId9" Type="http://schemas.openxmlformats.org/officeDocument/2006/relationships/image" Target="../media/image207.wmf"/><Relationship Id="rId14" Type="http://schemas.openxmlformats.org/officeDocument/2006/relationships/image" Target="../media/image2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19.wmf"/><Relationship Id="rId7" Type="http://schemas.openxmlformats.org/officeDocument/2006/relationships/image" Target="../media/image30.wmf"/><Relationship Id="rId2" Type="http://schemas.openxmlformats.org/officeDocument/2006/relationships/image" Target="../media/image218.wmf"/><Relationship Id="rId1" Type="http://schemas.openxmlformats.org/officeDocument/2006/relationships/image" Target="../media/image217.wmf"/><Relationship Id="rId6" Type="http://schemas.openxmlformats.org/officeDocument/2006/relationships/image" Target="../media/image29.wmf"/><Relationship Id="rId5" Type="http://schemas.openxmlformats.org/officeDocument/2006/relationships/image" Target="../media/image122.emf"/><Relationship Id="rId4" Type="http://schemas.openxmlformats.org/officeDocument/2006/relationships/image" Target="../media/image220.wmf"/><Relationship Id="rId9" Type="http://schemas.openxmlformats.org/officeDocument/2006/relationships/image" Target="../media/image32.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image" Target="../media/image233.wmf"/><Relationship Id="rId3" Type="http://schemas.openxmlformats.org/officeDocument/2006/relationships/image" Target="../media/image223.wmf"/><Relationship Id="rId7" Type="http://schemas.openxmlformats.org/officeDocument/2006/relationships/image" Target="../media/image227.wmf"/><Relationship Id="rId12" Type="http://schemas.openxmlformats.org/officeDocument/2006/relationships/image" Target="../media/image232.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11" Type="http://schemas.openxmlformats.org/officeDocument/2006/relationships/image" Target="../media/image231.wmf"/><Relationship Id="rId5" Type="http://schemas.openxmlformats.org/officeDocument/2006/relationships/image" Target="../media/image225.wmf"/><Relationship Id="rId15" Type="http://schemas.openxmlformats.org/officeDocument/2006/relationships/image" Target="../media/image235.wmf"/><Relationship Id="rId10" Type="http://schemas.openxmlformats.org/officeDocument/2006/relationships/image" Target="../media/image230.wmf"/><Relationship Id="rId4" Type="http://schemas.openxmlformats.org/officeDocument/2006/relationships/image" Target="../media/image224.wmf"/><Relationship Id="rId9" Type="http://schemas.openxmlformats.org/officeDocument/2006/relationships/image" Target="../media/image229.wmf"/><Relationship Id="rId14" Type="http://schemas.openxmlformats.org/officeDocument/2006/relationships/image" Target="../media/image2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image" Target="../media/image54.emf"/><Relationship Id="rId7" Type="http://schemas.openxmlformats.org/officeDocument/2006/relationships/image" Target="../media/image241.wmf"/><Relationship Id="rId2" Type="http://schemas.openxmlformats.org/officeDocument/2006/relationships/image" Target="../media/image237.wmf"/><Relationship Id="rId1" Type="http://schemas.openxmlformats.org/officeDocument/2006/relationships/image" Target="../media/image236.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 Id="rId9" Type="http://schemas.openxmlformats.org/officeDocument/2006/relationships/image" Target="../media/image24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6.emf"/><Relationship Id="rId2" Type="http://schemas.openxmlformats.org/officeDocument/2006/relationships/image" Target="../media/image245.wmf"/><Relationship Id="rId1" Type="http://schemas.openxmlformats.org/officeDocument/2006/relationships/image" Target="../media/image24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 Id="rId5" Type="http://schemas.openxmlformats.org/officeDocument/2006/relationships/image" Target="../media/image251.emf"/><Relationship Id="rId4" Type="http://schemas.openxmlformats.org/officeDocument/2006/relationships/image" Target="../media/image25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image" Target="../media/image259.wmf"/><Relationship Id="rId7" Type="http://schemas.openxmlformats.org/officeDocument/2006/relationships/image" Target="../media/image263.wmf"/><Relationship Id="rId2" Type="http://schemas.openxmlformats.org/officeDocument/2006/relationships/image" Target="../media/image258.emf"/><Relationship Id="rId1" Type="http://schemas.openxmlformats.org/officeDocument/2006/relationships/image" Target="../media/image257.emf"/><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67.wmf"/><Relationship Id="rId7" Type="http://schemas.openxmlformats.org/officeDocument/2006/relationships/image" Target="../media/image271.emf"/><Relationship Id="rId2" Type="http://schemas.openxmlformats.org/officeDocument/2006/relationships/image" Target="../media/image266.emf"/><Relationship Id="rId1" Type="http://schemas.openxmlformats.org/officeDocument/2006/relationships/image" Target="../media/image265.wmf"/><Relationship Id="rId6" Type="http://schemas.openxmlformats.org/officeDocument/2006/relationships/image" Target="../media/image270.emf"/><Relationship Id="rId5" Type="http://schemas.openxmlformats.org/officeDocument/2006/relationships/image" Target="../media/image269.emf"/><Relationship Id="rId4" Type="http://schemas.openxmlformats.org/officeDocument/2006/relationships/image" Target="../media/image268.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73.emf"/><Relationship Id="rId1" Type="http://schemas.openxmlformats.org/officeDocument/2006/relationships/image" Target="../media/image272.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76.wmf"/><Relationship Id="rId2" Type="http://schemas.openxmlformats.org/officeDocument/2006/relationships/image" Target="../media/image275.wmf"/><Relationship Id="rId1" Type="http://schemas.openxmlformats.org/officeDocument/2006/relationships/image" Target="../media/image27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 Id="rId5" Type="http://schemas.openxmlformats.org/officeDocument/2006/relationships/image" Target="../media/image281.wmf"/><Relationship Id="rId4" Type="http://schemas.openxmlformats.org/officeDocument/2006/relationships/image" Target="../media/image280.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image" Target="../media/image284.wmf"/><Relationship Id="rId7" Type="http://schemas.openxmlformats.org/officeDocument/2006/relationships/image" Target="../media/image288.wmf"/><Relationship Id="rId2" Type="http://schemas.openxmlformats.org/officeDocument/2006/relationships/image" Target="../media/image283.wmf"/><Relationship Id="rId1" Type="http://schemas.openxmlformats.org/officeDocument/2006/relationships/image" Target="../media/image282.wmf"/><Relationship Id="rId6" Type="http://schemas.openxmlformats.org/officeDocument/2006/relationships/image" Target="../media/image287.wmf"/><Relationship Id="rId5" Type="http://schemas.openxmlformats.org/officeDocument/2006/relationships/image" Target="../media/image286.wmf"/><Relationship Id="rId4" Type="http://schemas.openxmlformats.org/officeDocument/2006/relationships/image" Target="../media/image285.wmf"/><Relationship Id="rId9" Type="http://schemas.openxmlformats.org/officeDocument/2006/relationships/image" Target="../media/image29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 Id="rId4" Type="http://schemas.openxmlformats.org/officeDocument/2006/relationships/image" Target="../media/image300.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03.wmf"/><Relationship Id="rId7" Type="http://schemas.openxmlformats.org/officeDocument/2006/relationships/image" Target="../media/image307.wmf"/><Relationship Id="rId2" Type="http://schemas.openxmlformats.org/officeDocument/2006/relationships/image" Target="../media/image302.wmf"/><Relationship Id="rId1" Type="http://schemas.openxmlformats.org/officeDocument/2006/relationships/image" Target="../media/image301.wmf"/><Relationship Id="rId6" Type="http://schemas.openxmlformats.org/officeDocument/2006/relationships/image" Target="../media/image306.wmf"/><Relationship Id="rId5" Type="http://schemas.openxmlformats.org/officeDocument/2006/relationships/image" Target="../media/image305.wmf"/><Relationship Id="rId4" Type="http://schemas.openxmlformats.org/officeDocument/2006/relationships/image" Target="../media/image304.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14.wmf"/><Relationship Id="rId3" Type="http://schemas.openxmlformats.org/officeDocument/2006/relationships/image" Target="../media/image309.wmf"/><Relationship Id="rId7" Type="http://schemas.openxmlformats.org/officeDocument/2006/relationships/image" Target="../media/image313.wmf"/><Relationship Id="rId2" Type="http://schemas.openxmlformats.org/officeDocument/2006/relationships/image" Target="../media/image308.wmf"/><Relationship Id="rId1" Type="http://schemas.openxmlformats.org/officeDocument/2006/relationships/image" Target="../media/image299.wmf"/><Relationship Id="rId6" Type="http://schemas.openxmlformats.org/officeDocument/2006/relationships/image" Target="../media/image312.wmf"/><Relationship Id="rId11" Type="http://schemas.openxmlformats.org/officeDocument/2006/relationships/image" Target="../media/image317.wmf"/><Relationship Id="rId5" Type="http://schemas.openxmlformats.org/officeDocument/2006/relationships/image" Target="../media/image311.wmf"/><Relationship Id="rId10" Type="http://schemas.openxmlformats.org/officeDocument/2006/relationships/image" Target="../media/image316.wmf"/><Relationship Id="rId4" Type="http://schemas.openxmlformats.org/officeDocument/2006/relationships/image" Target="../media/image310.wmf"/><Relationship Id="rId9" Type="http://schemas.openxmlformats.org/officeDocument/2006/relationships/image" Target="../media/image315.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image" Target="../media/image320.wmf"/><Relationship Id="rId7" Type="http://schemas.openxmlformats.org/officeDocument/2006/relationships/image" Target="../media/image323.wmf"/><Relationship Id="rId2" Type="http://schemas.openxmlformats.org/officeDocument/2006/relationships/image" Target="../media/image319.wmf"/><Relationship Id="rId1" Type="http://schemas.openxmlformats.org/officeDocument/2006/relationships/image" Target="../media/image318.wmf"/><Relationship Id="rId6" Type="http://schemas.openxmlformats.org/officeDocument/2006/relationships/image" Target="../media/image166.emf"/><Relationship Id="rId5" Type="http://schemas.openxmlformats.org/officeDocument/2006/relationships/image" Target="../media/image322.wmf"/><Relationship Id="rId4" Type="http://schemas.openxmlformats.org/officeDocument/2006/relationships/image" Target="../media/image321.wmf"/><Relationship Id="rId9" Type="http://schemas.openxmlformats.org/officeDocument/2006/relationships/image" Target="../media/image300.e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319.wmf"/><Relationship Id="rId3" Type="http://schemas.openxmlformats.org/officeDocument/2006/relationships/image" Target="../media/image327.wmf"/><Relationship Id="rId7" Type="http://schemas.openxmlformats.org/officeDocument/2006/relationships/image" Target="../media/image324.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22.wmf"/><Relationship Id="rId5" Type="http://schemas.openxmlformats.org/officeDocument/2006/relationships/image" Target="../media/image329.wmf"/><Relationship Id="rId4" Type="http://schemas.openxmlformats.org/officeDocument/2006/relationships/image" Target="../media/image328.wmf"/><Relationship Id="rId9" Type="http://schemas.openxmlformats.org/officeDocument/2006/relationships/image" Target="../media/image330.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image" Target="../media/image333.wmf"/><Relationship Id="rId7" Type="http://schemas.openxmlformats.org/officeDocument/2006/relationships/image" Target="../media/image324.wmf"/><Relationship Id="rId2" Type="http://schemas.openxmlformats.org/officeDocument/2006/relationships/image" Target="../media/image332.wmf"/><Relationship Id="rId1" Type="http://schemas.openxmlformats.org/officeDocument/2006/relationships/image" Target="../media/image331.wmf"/><Relationship Id="rId6" Type="http://schemas.openxmlformats.org/officeDocument/2006/relationships/image" Target="../media/image322.wmf"/><Relationship Id="rId5" Type="http://schemas.openxmlformats.org/officeDocument/2006/relationships/image" Target="../media/image335.wmf"/><Relationship Id="rId4" Type="http://schemas.openxmlformats.org/officeDocument/2006/relationships/image" Target="../media/image334.wmf"/><Relationship Id="rId9" Type="http://schemas.openxmlformats.org/officeDocument/2006/relationships/image" Target="../media/image330.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43.emf"/><Relationship Id="rId3" Type="http://schemas.openxmlformats.org/officeDocument/2006/relationships/image" Target="../media/image338.wmf"/><Relationship Id="rId7" Type="http://schemas.openxmlformats.org/officeDocument/2006/relationships/image" Target="../media/image342.wmf"/><Relationship Id="rId2" Type="http://schemas.openxmlformats.org/officeDocument/2006/relationships/image" Target="../media/image337.wmf"/><Relationship Id="rId1" Type="http://schemas.openxmlformats.org/officeDocument/2006/relationships/image" Target="../media/image336.wmf"/><Relationship Id="rId6" Type="http://schemas.openxmlformats.org/officeDocument/2006/relationships/image" Target="../media/image341.wmf"/><Relationship Id="rId5" Type="http://schemas.openxmlformats.org/officeDocument/2006/relationships/image" Target="../media/image340.wmf"/><Relationship Id="rId10" Type="http://schemas.openxmlformats.org/officeDocument/2006/relationships/image" Target="../media/image345.wmf"/><Relationship Id="rId4" Type="http://schemas.openxmlformats.org/officeDocument/2006/relationships/image" Target="../media/image339.wmf"/><Relationship Id="rId9" Type="http://schemas.openxmlformats.org/officeDocument/2006/relationships/image" Target="../media/image344.e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53.emf"/><Relationship Id="rId3" Type="http://schemas.openxmlformats.org/officeDocument/2006/relationships/image" Target="../media/image348.wmf"/><Relationship Id="rId7" Type="http://schemas.openxmlformats.org/officeDocument/2006/relationships/image" Target="../media/image352.wmf"/><Relationship Id="rId12" Type="http://schemas.openxmlformats.org/officeDocument/2006/relationships/image" Target="../media/image330.wmf"/><Relationship Id="rId2" Type="http://schemas.openxmlformats.org/officeDocument/2006/relationships/image" Target="../media/image347.wmf"/><Relationship Id="rId1" Type="http://schemas.openxmlformats.org/officeDocument/2006/relationships/image" Target="../media/image346.wmf"/><Relationship Id="rId6" Type="http://schemas.openxmlformats.org/officeDocument/2006/relationships/image" Target="../media/image351.wmf"/><Relationship Id="rId11" Type="http://schemas.openxmlformats.org/officeDocument/2006/relationships/image" Target="../media/image356.wmf"/><Relationship Id="rId5" Type="http://schemas.openxmlformats.org/officeDocument/2006/relationships/image" Target="../media/image350.wmf"/><Relationship Id="rId10" Type="http://schemas.openxmlformats.org/officeDocument/2006/relationships/image" Target="../media/image355.wmf"/><Relationship Id="rId4" Type="http://schemas.openxmlformats.org/officeDocument/2006/relationships/image" Target="../media/image349.wmf"/><Relationship Id="rId9" Type="http://schemas.openxmlformats.org/officeDocument/2006/relationships/image" Target="../media/image35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58.wmf"/><Relationship Id="rId7" Type="http://schemas.openxmlformats.org/officeDocument/2006/relationships/image" Target="../media/image362.wmf"/><Relationship Id="rId2" Type="http://schemas.openxmlformats.org/officeDocument/2006/relationships/image" Target="../media/image357.wmf"/><Relationship Id="rId1" Type="http://schemas.openxmlformats.org/officeDocument/2006/relationships/image" Target="../media/image176.wmf"/><Relationship Id="rId6" Type="http://schemas.openxmlformats.org/officeDocument/2006/relationships/image" Target="../media/image361.wmf"/><Relationship Id="rId5" Type="http://schemas.openxmlformats.org/officeDocument/2006/relationships/image" Target="../media/image360.wmf"/><Relationship Id="rId4" Type="http://schemas.openxmlformats.org/officeDocument/2006/relationships/image" Target="../media/image35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70.wmf"/><Relationship Id="rId3" Type="http://schemas.openxmlformats.org/officeDocument/2006/relationships/image" Target="../media/image365.wmf"/><Relationship Id="rId7" Type="http://schemas.openxmlformats.org/officeDocument/2006/relationships/image" Target="../media/image369.wmf"/><Relationship Id="rId2" Type="http://schemas.openxmlformats.org/officeDocument/2006/relationships/image" Target="../media/image364.wmf"/><Relationship Id="rId1" Type="http://schemas.openxmlformats.org/officeDocument/2006/relationships/image" Target="../media/image363.wmf"/><Relationship Id="rId6" Type="http://schemas.openxmlformats.org/officeDocument/2006/relationships/image" Target="../media/image368.wmf"/><Relationship Id="rId5" Type="http://schemas.openxmlformats.org/officeDocument/2006/relationships/image" Target="../media/image367.wmf"/><Relationship Id="rId10" Type="http://schemas.openxmlformats.org/officeDocument/2006/relationships/image" Target="../media/image372.wmf"/><Relationship Id="rId4" Type="http://schemas.openxmlformats.org/officeDocument/2006/relationships/image" Target="../media/image366.wmf"/><Relationship Id="rId9" Type="http://schemas.openxmlformats.org/officeDocument/2006/relationships/image" Target="../media/image371.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74.wmf"/><Relationship Id="rId2" Type="http://schemas.openxmlformats.org/officeDocument/2006/relationships/image" Target="../media/image373.wmf"/><Relationship Id="rId1" Type="http://schemas.openxmlformats.org/officeDocument/2006/relationships/image" Target="../media/image176.wmf"/><Relationship Id="rId6" Type="http://schemas.openxmlformats.org/officeDocument/2006/relationships/image" Target="../media/image361.wmf"/><Relationship Id="rId5" Type="http://schemas.openxmlformats.org/officeDocument/2006/relationships/image" Target="../media/image376.wmf"/><Relationship Id="rId4" Type="http://schemas.openxmlformats.org/officeDocument/2006/relationships/image" Target="../media/image375.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69.wmf"/><Relationship Id="rId3" Type="http://schemas.openxmlformats.org/officeDocument/2006/relationships/image" Target="../media/image377.wmf"/><Relationship Id="rId7" Type="http://schemas.openxmlformats.org/officeDocument/2006/relationships/image" Target="../media/image367.wmf"/><Relationship Id="rId2" Type="http://schemas.openxmlformats.org/officeDocument/2006/relationships/image" Target="../media/image319.wmf"/><Relationship Id="rId1" Type="http://schemas.openxmlformats.org/officeDocument/2006/relationships/image" Target="../media/image376.wmf"/><Relationship Id="rId6" Type="http://schemas.openxmlformats.org/officeDocument/2006/relationships/image" Target="../media/image366.wmf"/><Relationship Id="rId5" Type="http://schemas.openxmlformats.org/officeDocument/2006/relationships/image" Target="../media/image365.wmf"/><Relationship Id="rId4" Type="http://schemas.openxmlformats.org/officeDocument/2006/relationships/image" Target="../media/image378.wmf"/><Relationship Id="rId9" Type="http://schemas.openxmlformats.org/officeDocument/2006/relationships/image" Target="../media/image370.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381.wmf"/><Relationship Id="rId13" Type="http://schemas.openxmlformats.org/officeDocument/2006/relationships/image" Target="../media/image386.wmf"/><Relationship Id="rId3" Type="http://schemas.openxmlformats.org/officeDocument/2006/relationships/image" Target="../media/image178.wmf"/><Relationship Id="rId7" Type="http://schemas.openxmlformats.org/officeDocument/2006/relationships/image" Target="../media/image380.wmf"/><Relationship Id="rId12" Type="http://schemas.openxmlformats.org/officeDocument/2006/relationships/image" Target="../media/image385.wmf"/><Relationship Id="rId2" Type="http://schemas.openxmlformats.org/officeDocument/2006/relationships/image" Target="../media/image379.wmf"/><Relationship Id="rId1" Type="http://schemas.openxmlformats.org/officeDocument/2006/relationships/image" Target="../media/image176.wmf"/><Relationship Id="rId6" Type="http://schemas.openxmlformats.org/officeDocument/2006/relationships/image" Target="../media/image98.wmf"/><Relationship Id="rId11" Type="http://schemas.openxmlformats.org/officeDocument/2006/relationships/image" Target="../media/image384.wmf"/><Relationship Id="rId5" Type="http://schemas.openxmlformats.org/officeDocument/2006/relationships/image" Target="../media/image180.wmf"/><Relationship Id="rId10" Type="http://schemas.openxmlformats.org/officeDocument/2006/relationships/image" Target="../media/image383.wmf"/><Relationship Id="rId4" Type="http://schemas.openxmlformats.org/officeDocument/2006/relationships/image" Target="../media/image179.wmf"/><Relationship Id="rId9" Type="http://schemas.openxmlformats.org/officeDocument/2006/relationships/image" Target="../media/image382.wmf"/><Relationship Id="rId14" Type="http://schemas.openxmlformats.org/officeDocument/2006/relationships/image" Target="../media/image330.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383.wmf"/><Relationship Id="rId18" Type="http://schemas.openxmlformats.org/officeDocument/2006/relationships/image" Target="../media/image397.wmf"/><Relationship Id="rId3" Type="http://schemas.openxmlformats.org/officeDocument/2006/relationships/image" Target="../media/image178.wmf"/><Relationship Id="rId7" Type="http://schemas.openxmlformats.org/officeDocument/2006/relationships/image" Target="../media/image391.wmf"/><Relationship Id="rId12" Type="http://schemas.openxmlformats.org/officeDocument/2006/relationships/image" Target="../media/image382.wmf"/><Relationship Id="rId17" Type="http://schemas.openxmlformats.org/officeDocument/2006/relationships/image" Target="../media/image396.wmf"/><Relationship Id="rId2" Type="http://schemas.openxmlformats.org/officeDocument/2006/relationships/image" Target="../media/image387.wmf"/><Relationship Id="rId16" Type="http://schemas.openxmlformats.org/officeDocument/2006/relationships/image" Target="../media/image395.wmf"/><Relationship Id="rId1" Type="http://schemas.openxmlformats.org/officeDocument/2006/relationships/image" Target="../media/image176.wmf"/><Relationship Id="rId6" Type="http://schemas.openxmlformats.org/officeDocument/2006/relationships/image" Target="../media/image390.wmf"/><Relationship Id="rId11" Type="http://schemas.openxmlformats.org/officeDocument/2006/relationships/image" Target="../media/image381.wmf"/><Relationship Id="rId5" Type="http://schemas.openxmlformats.org/officeDocument/2006/relationships/image" Target="../media/image389.wmf"/><Relationship Id="rId15" Type="http://schemas.openxmlformats.org/officeDocument/2006/relationships/image" Target="../media/image394.wmf"/><Relationship Id="rId10" Type="http://schemas.openxmlformats.org/officeDocument/2006/relationships/image" Target="../media/image392.wmf"/><Relationship Id="rId19" Type="http://schemas.openxmlformats.org/officeDocument/2006/relationships/image" Target="../media/image330.wmf"/><Relationship Id="rId4" Type="http://schemas.openxmlformats.org/officeDocument/2006/relationships/image" Target="../media/image388.wmf"/><Relationship Id="rId9" Type="http://schemas.openxmlformats.org/officeDocument/2006/relationships/image" Target="../media/image380.wmf"/><Relationship Id="rId14" Type="http://schemas.openxmlformats.org/officeDocument/2006/relationships/image" Target="../media/image393.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403.wmf"/><Relationship Id="rId3" Type="http://schemas.openxmlformats.org/officeDocument/2006/relationships/image" Target="../media/image399.wmf"/><Relationship Id="rId7" Type="http://schemas.openxmlformats.org/officeDocument/2006/relationships/image" Target="../media/image402.wmf"/><Relationship Id="rId12" Type="http://schemas.openxmlformats.org/officeDocument/2006/relationships/image" Target="../media/image330.wmf"/><Relationship Id="rId2" Type="http://schemas.openxmlformats.org/officeDocument/2006/relationships/image" Target="../media/image398.wmf"/><Relationship Id="rId1" Type="http://schemas.openxmlformats.org/officeDocument/2006/relationships/image" Target="../media/image176.wmf"/><Relationship Id="rId6" Type="http://schemas.openxmlformats.org/officeDocument/2006/relationships/image" Target="../media/image401.wmf"/><Relationship Id="rId11" Type="http://schemas.openxmlformats.org/officeDocument/2006/relationships/image" Target="../media/image386.wmf"/><Relationship Id="rId5" Type="http://schemas.openxmlformats.org/officeDocument/2006/relationships/image" Target="../media/image400.wmf"/><Relationship Id="rId10" Type="http://schemas.openxmlformats.org/officeDocument/2006/relationships/image" Target="../media/image404.wmf"/><Relationship Id="rId4" Type="http://schemas.openxmlformats.org/officeDocument/2006/relationships/image" Target="../media/image98.wmf"/><Relationship Id="rId9" Type="http://schemas.openxmlformats.org/officeDocument/2006/relationships/image" Target="../media/image38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407.wmf"/><Relationship Id="rId2" Type="http://schemas.openxmlformats.org/officeDocument/2006/relationships/image" Target="../media/image406.emf"/><Relationship Id="rId1" Type="http://schemas.openxmlformats.org/officeDocument/2006/relationships/image" Target="../media/image405.wmf"/><Relationship Id="rId4" Type="http://schemas.openxmlformats.org/officeDocument/2006/relationships/image" Target="../media/image408.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411.wmf"/><Relationship Id="rId7" Type="http://schemas.openxmlformats.org/officeDocument/2006/relationships/image" Target="../media/image330.wmf"/><Relationship Id="rId2" Type="http://schemas.openxmlformats.org/officeDocument/2006/relationships/image" Target="../media/image410.wmf"/><Relationship Id="rId1" Type="http://schemas.openxmlformats.org/officeDocument/2006/relationships/image" Target="../media/image409.emf"/><Relationship Id="rId6" Type="http://schemas.openxmlformats.org/officeDocument/2006/relationships/image" Target="../media/image414.wmf"/><Relationship Id="rId5" Type="http://schemas.openxmlformats.org/officeDocument/2006/relationships/image" Target="../media/image413.wmf"/><Relationship Id="rId4" Type="http://schemas.openxmlformats.org/officeDocument/2006/relationships/image" Target="../media/image412.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415.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423.wmf"/><Relationship Id="rId3" Type="http://schemas.openxmlformats.org/officeDocument/2006/relationships/image" Target="../media/image418.wmf"/><Relationship Id="rId7" Type="http://schemas.openxmlformats.org/officeDocument/2006/relationships/image" Target="../media/image422.wmf"/><Relationship Id="rId2" Type="http://schemas.openxmlformats.org/officeDocument/2006/relationships/image" Target="../media/image417.wmf"/><Relationship Id="rId1" Type="http://schemas.openxmlformats.org/officeDocument/2006/relationships/image" Target="../media/image416.wmf"/><Relationship Id="rId6" Type="http://schemas.openxmlformats.org/officeDocument/2006/relationships/image" Target="../media/image421.wmf"/><Relationship Id="rId5" Type="http://schemas.openxmlformats.org/officeDocument/2006/relationships/image" Target="../media/image420.wmf"/><Relationship Id="rId4" Type="http://schemas.openxmlformats.org/officeDocument/2006/relationships/image" Target="../media/image4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431.wmf"/><Relationship Id="rId3" Type="http://schemas.openxmlformats.org/officeDocument/2006/relationships/image" Target="../media/image426.wmf"/><Relationship Id="rId7" Type="http://schemas.openxmlformats.org/officeDocument/2006/relationships/image" Target="../media/image430.emf"/><Relationship Id="rId2" Type="http://schemas.openxmlformats.org/officeDocument/2006/relationships/image" Target="../media/image425.wmf"/><Relationship Id="rId1" Type="http://schemas.openxmlformats.org/officeDocument/2006/relationships/image" Target="../media/image424.emf"/><Relationship Id="rId6" Type="http://schemas.openxmlformats.org/officeDocument/2006/relationships/image" Target="../media/image429.wmf"/><Relationship Id="rId5" Type="http://schemas.openxmlformats.org/officeDocument/2006/relationships/image" Target="../media/image428.wmf"/><Relationship Id="rId4" Type="http://schemas.openxmlformats.org/officeDocument/2006/relationships/image" Target="../media/image427.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319.wmf"/><Relationship Id="rId3" Type="http://schemas.openxmlformats.org/officeDocument/2006/relationships/image" Target="../media/image433.wmf"/><Relationship Id="rId7" Type="http://schemas.openxmlformats.org/officeDocument/2006/relationships/image" Target="../media/image437.wmf"/><Relationship Id="rId2" Type="http://schemas.openxmlformats.org/officeDocument/2006/relationships/image" Target="../media/image432.emf"/><Relationship Id="rId1" Type="http://schemas.openxmlformats.org/officeDocument/2006/relationships/image" Target="../media/image430.emf"/><Relationship Id="rId6" Type="http://schemas.openxmlformats.org/officeDocument/2006/relationships/image" Target="../media/image436.wmf"/><Relationship Id="rId5" Type="http://schemas.openxmlformats.org/officeDocument/2006/relationships/image" Target="../media/image435.wmf"/><Relationship Id="rId10" Type="http://schemas.openxmlformats.org/officeDocument/2006/relationships/image" Target="../media/image330.wmf"/><Relationship Id="rId4" Type="http://schemas.openxmlformats.org/officeDocument/2006/relationships/image" Target="../media/image434.wmf"/><Relationship Id="rId9" Type="http://schemas.openxmlformats.org/officeDocument/2006/relationships/image" Target="../media/image438.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432.emf"/><Relationship Id="rId3" Type="http://schemas.openxmlformats.org/officeDocument/2006/relationships/image" Target="../media/image426.wmf"/><Relationship Id="rId7" Type="http://schemas.openxmlformats.org/officeDocument/2006/relationships/image" Target="../media/image430.emf"/><Relationship Id="rId2" Type="http://schemas.openxmlformats.org/officeDocument/2006/relationships/image" Target="../media/image439.wmf"/><Relationship Id="rId1" Type="http://schemas.openxmlformats.org/officeDocument/2006/relationships/image" Target="../media/image424.emf"/><Relationship Id="rId6" Type="http://schemas.openxmlformats.org/officeDocument/2006/relationships/image" Target="../media/image429.wmf"/><Relationship Id="rId5" Type="http://schemas.openxmlformats.org/officeDocument/2006/relationships/image" Target="../media/image428.wmf"/><Relationship Id="rId4" Type="http://schemas.openxmlformats.org/officeDocument/2006/relationships/image" Target="../media/image427.wmf"/><Relationship Id="rId9" Type="http://schemas.openxmlformats.org/officeDocument/2006/relationships/image" Target="../media/image440.e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441.wmf"/><Relationship Id="rId13" Type="http://schemas.openxmlformats.org/officeDocument/2006/relationships/image" Target="../media/image330.wmf"/><Relationship Id="rId3" Type="http://schemas.openxmlformats.org/officeDocument/2006/relationships/image" Target="../media/image440.emf"/><Relationship Id="rId7" Type="http://schemas.openxmlformats.org/officeDocument/2006/relationships/image" Target="../media/image437.wmf"/><Relationship Id="rId12" Type="http://schemas.openxmlformats.org/officeDocument/2006/relationships/image" Target="../media/image445.wmf"/><Relationship Id="rId2" Type="http://schemas.openxmlformats.org/officeDocument/2006/relationships/image" Target="../media/image432.emf"/><Relationship Id="rId1" Type="http://schemas.openxmlformats.org/officeDocument/2006/relationships/image" Target="../media/image430.emf"/><Relationship Id="rId6" Type="http://schemas.openxmlformats.org/officeDocument/2006/relationships/image" Target="../media/image436.wmf"/><Relationship Id="rId11" Type="http://schemas.openxmlformats.org/officeDocument/2006/relationships/image" Target="../media/image444.wmf"/><Relationship Id="rId5" Type="http://schemas.openxmlformats.org/officeDocument/2006/relationships/image" Target="../media/image435.wmf"/><Relationship Id="rId10" Type="http://schemas.openxmlformats.org/officeDocument/2006/relationships/image" Target="../media/image443.wmf"/><Relationship Id="rId4" Type="http://schemas.openxmlformats.org/officeDocument/2006/relationships/image" Target="../media/image429.wmf"/><Relationship Id="rId9" Type="http://schemas.openxmlformats.org/officeDocument/2006/relationships/image" Target="../media/image4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e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36.wmf"/><Relationship Id="rId7" Type="http://schemas.openxmlformats.org/officeDocument/2006/relationships/image" Target="../media/image3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2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AAAF0-3627-4874-A83B-DE599D07F803}" type="datetimeFigureOut">
              <a:rPr lang="zh-CN" altLang="en-US" smtClean="0"/>
              <a:t>2022/5/9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BC722-547E-41C4-9EEE-90EB158CDACB}" type="slidenum">
              <a:rPr lang="zh-CN" altLang="en-US" smtClean="0"/>
              <a:t>‹#›</a:t>
            </a:fld>
            <a:endParaRPr lang="zh-CN" altLang="en-US"/>
          </a:p>
        </p:txBody>
      </p:sp>
    </p:spTree>
    <p:extLst>
      <p:ext uri="{BB962C8B-B14F-4D97-AF65-F5344CB8AC3E}">
        <p14:creationId xmlns:p14="http://schemas.microsoft.com/office/powerpoint/2010/main" val="423063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BC722-547E-41C4-9EEE-90EB158CDACB}" type="slidenum">
              <a:rPr lang="zh-CN" altLang="en-US" smtClean="0"/>
              <a:t>5</a:t>
            </a:fld>
            <a:endParaRPr lang="zh-CN" altLang="en-US"/>
          </a:p>
        </p:txBody>
      </p:sp>
    </p:spTree>
    <p:extLst>
      <p:ext uri="{BB962C8B-B14F-4D97-AF65-F5344CB8AC3E}">
        <p14:creationId xmlns:p14="http://schemas.microsoft.com/office/powerpoint/2010/main" val="167767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BC722-547E-41C4-9EEE-90EB158CDACB}" type="slidenum">
              <a:rPr lang="zh-CN" altLang="en-US" smtClean="0"/>
              <a:t>9</a:t>
            </a:fld>
            <a:endParaRPr lang="zh-CN" altLang="en-US"/>
          </a:p>
        </p:txBody>
      </p:sp>
    </p:spTree>
    <p:extLst>
      <p:ext uri="{BB962C8B-B14F-4D97-AF65-F5344CB8AC3E}">
        <p14:creationId xmlns:p14="http://schemas.microsoft.com/office/powerpoint/2010/main" val="50696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BC722-547E-41C4-9EEE-90EB158CDACB}" type="slidenum">
              <a:rPr lang="zh-CN" altLang="en-US" smtClean="0"/>
              <a:t>13</a:t>
            </a:fld>
            <a:endParaRPr lang="zh-CN" altLang="en-US"/>
          </a:p>
        </p:txBody>
      </p:sp>
    </p:spTree>
    <p:extLst>
      <p:ext uri="{BB962C8B-B14F-4D97-AF65-F5344CB8AC3E}">
        <p14:creationId xmlns:p14="http://schemas.microsoft.com/office/powerpoint/2010/main" val="341736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C722-547E-41C4-9EEE-90EB158CDACB}" type="slidenum">
              <a:rPr lang="zh-CN" altLang="en-US" smtClean="0"/>
              <a:t>66</a:t>
            </a:fld>
            <a:endParaRPr lang="zh-CN" altLang="en-US"/>
          </a:p>
        </p:txBody>
      </p:sp>
    </p:spTree>
    <p:extLst>
      <p:ext uri="{BB962C8B-B14F-4D97-AF65-F5344CB8AC3E}">
        <p14:creationId xmlns:p14="http://schemas.microsoft.com/office/powerpoint/2010/main" val="252548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325580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338402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357348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210917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225449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244330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370415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182364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293441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190818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9A6433-EA67-407F-A8DD-D397B7115DCC}" type="datetimeFigureOut">
              <a:rPr lang="zh-CN" altLang="en-US" smtClean="0"/>
              <a:t>2022/5/9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403875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A6433-EA67-407F-A8DD-D397B7115DCC}" type="datetimeFigureOut">
              <a:rPr lang="zh-CN" altLang="en-US" smtClean="0"/>
              <a:t>2022/5/9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10809915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3.e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image" Target="../media/image32.wmf"/><Relationship Id="rId5" Type="http://schemas.openxmlformats.org/officeDocument/2006/relationships/oleObject" Target="../embeddings/oleObject30.bin"/><Relationship Id="rId10" Type="http://schemas.openxmlformats.org/officeDocument/2006/relationships/oleObject" Target="../embeddings/oleObject33.bin"/><Relationship Id="rId4" Type="http://schemas.openxmlformats.org/officeDocument/2006/relationships/image" Target="../media/image29.wmf"/><Relationship Id="rId9"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9.bin"/><Relationship Id="rId18" Type="http://schemas.openxmlformats.org/officeDocument/2006/relationships/image" Target="../media/image31.wmf"/><Relationship Id="rId3" Type="http://schemas.openxmlformats.org/officeDocument/2006/relationships/oleObject" Target="../embeddings/oleObject35.bin"/><Relationship Id="rId21" Type="http://schemas.openxmlformats.org/officeDocument/2006/relationships/image" Target="../media/image32.wmf"/><Relationship Id="rId7" Type="http://schemas.openxmlformats.org/officeDocument/2006/relationships/oleObject" Target="../embeddings/oleObject37.bin"/><Relationship Id="rId12" Type="http://schemas.openxmlformats.org/officeDocument/2006/relationships/image" Target="../media/image38.wmf"/><Relationship Id="rId17"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image" Target="../media/image30.wmf"/><Relationship Id="rId20" Type="http://schemas.openxmlformats.org/officeDocument/2006/relationships/oleObject" Target="../embeddings/oleObject42.bin"/><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30.bin"/><Relationship Id="rId10" Type="http://schemas.openxmlformats.org/officeDocument/2006/relationships/image" Target="../media/image37.wmf"/><Relationship Id="rId19" Type="http://schemas.openxmlformats.org/officeDocument/2006/relationships/oleObject" Target="../embeddings/oleObject41.bin"/><Relationship Id="rId4" Type="http://schemas.openxmlformats.org/officeDocument/2006/relationships/image" Target="../media/image34.wmf"/><Relationship Id="rId9" Type="http://schemas.openxmlformats.org/officeDocument/2006/relationships/oleObject" Target="../embeddings/oleObject38.bin"/><Relationship Id="rId14" Type="http://schemas.openxmlformats.org/officeDocument/2006/relationships/image" Target="../media/image29.wmf"/></Relationships>
</file>

<file path=ppt/slides/_rels/slide12.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29.bin"/><Relationship Id="rId18" Type="http://schemas.openxmlformats.org/officeDocument/2006/relationships/image" Target="../media/image31.wmf"/><Relationship Id="rId3" Type="http://schemas.openxmlformats.org/officeDocument/2006/relationships/oleObject" Target="../embeddings/oleObject43.bin"/><Relationship Id="rId21" Type="http://schemas.openxmlformats.org/officeDocument/2006/relationships/image" Target="../media/image32.wmf"/><Relationship Id="rId7" Type="http://schemas.openxmlformats.org/officeDocument/2006/relationships/oleObject" Target="../embeddings/oleObject45.bin"/><Relationship Id="rId12" Type="http://schemas.openxmlformats.org/officeDocument/2006/relationships/image" Target="../media/image38.w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30.wmf"/><Relationship Id="rId20" Type="http://schemas.openxmlformats.org/officeDocument/2006/relationships/oleObject" Target="../embeddings/oleObject50.bin"/><Relationship Id="rId1" Type="http://schemas.openxmlformats.org/officeDocument/2006/relationships/vmlDrawing" Target="../drawings/vmlDrawing10.vml"/><Relationship Id="rId6" Type="http://schemas.openxmlformats.org/officeDocument/2006/relationships/image" Target="../media/image40.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30.bin"/><Relationship Id="rId10" Type="http://schemas.openxmlformats.org/officeDocument/2006/relationships/image" Target="../media/image42.wmf"/><Relationship Id="rId19" Type="http://schemas.openxmlformats.org/officeDocument/2006/relationships/oleObject" Target="../embeddings/oleObject49.bin"/><Relationship Id="rId4" Type="http://schemas.openxmlformats.org/officeDocument/2006/relationships/image" Target="../media/image39.wmf"/><Relationship Id="rId9" Type="http://schemas.openxmlformats.org/officeDocument/2006/relationships/oleObject" Target="../embeddings/oleObject46.bin"/><Relationship Id="rId14" Type="http://schemas.openxmlformats.org/officeDocument/2006/relationships/image" Target="../media/image29.wmf"/></Relationships>
</file>

<file path=ppt/slides/_rels/slide13.xml.rels><?xml version="1.0" encoding="UTF-8" standalone="yes"?>
<Relationships xmlns="http://schemas.openxmlformats.org/package/2006/relationships"><Relationship Id="rId13" Type="http://schemas.openxmlformats.org/officeDocument/2006/relationships/image" Target="../media/image47.wmf"/><Relationship Id="rId18" Type="http://schemas.openxmlformats.org/officeDocument/2006/relationships/oleObject" Target="../embeddings/oleObject58.bin"/><Relationship Id="rId26" Type="http://schemas.openxmlformats.org/officeDocument/2006/relationships/oleObject" Target="../embeddings/oleObject62.bin"/><Relationship Id="rId21" Type="http://schemas.openxmlformats.org/officeDocument/2006/relationships/image" Target="../media/image51.emf"/><Relationship Id="rId34" Type="http://schemas.openxmlformats.org/officeDocument/2006/relationships/oleObject" Target="../embeddings/oleObject64.bin"/><Relationship Id="rId7" Type="http://schemas.openxmlformats.org/officeDocument/2006/relationships/image" Target="../media/image44.wmf"/><Relationship Id="rId12" Type="http://schemas.openxmlformats.org/officeDocument/2006/relationships/oleObject" Target="../embeddings/oleObject55.bin"/><Relationship Id="rId17" Type="http://schemas.openxmlformats.org/officeDocument/2006/relationships/image" Target="../media/image49.emf"/><Relationship Id="rId25" Type="http://schemas.openxmlformats.org/officeDocument/2006/relationships/image" Target="../media/image53.emf"/><Relationship Id="rId33" Type="http://schemas.openxmlformats.org/officeDocument/2006/relationships/image" Target="../media/image30.wmf"/><Relationship Id="rId38" Type="http://schemas.openxmlformats.org/officeDocument/2006/relationships/image" Target="../media/image32.wmf"/><Relationship Id="rId2" Type="http://schemas.openxmlformats.org/officeDocument/2006/relationships/slideLayout" Target="../slideLayouts/slideLayout7.xml"/><Relationship Id="rId16" Type="http://schemas.openxmlformats.org/officeDocument/2006/relationships/oleObject" Target="../embeddings/oleObject57.bin"/><Relationship Id="rId20" Type="http://schemas.openxmlformats.org/officeDocument/2006/relationships/oleObject" Target="../embeddings/oleObject59.bin"/><Relationship Id="rId29" Type="http://schemas.openxmlformats.org/officeDocument/2006/relationships/image" Target="../media/image38.wmf"/><Relationship Id="rId1" Type="http://schemas.openxmlformats.org/officeDocument/2006/relationships/vmlDrawing" Target="../drawings/vmlDrawing11.vml"/><Relationship Id="rId6" Type="http://schemas.openxmlformats.org/officeDocument/2006/relationships/oleObject" Target="../embeddings/oleObject52.bin"/><Relationship Id="rId11" Type="http://schemas.openxmlformats.org/officeDocument/2006/relationships/image" Target="../media/image46.emf"/><Relationship Id="rId24" Type="http://schemas.openxmlformats.org/officeDocument/2006/relationships/oleObject" Target="../embeddings/oleObject61.bin"/><Relationship Id="rId32" Type="http://schemas.openxmlformats.org/officeDocument/2006/relationships/oleObject" Target="../embeddings/oleObject30.bin"/><Relationship Id="rId37" Type="http://schemas.openxmlformats.org/officeDocument/2006/relationships/oleObject" Target="../embeddings/oleObject66.bin"/><Relationship Id="rId5" Type="http://schemas.openxmlformats.org/officeDocument/2006/relationships/image" Target="../media/image43.wmf"/><Relationship Id="rId15" Type="http://schemas.openxmlformats.org/officeDocument/2006/relationships/image" Target="../media/image48.wmf"/><Relationship Id="rId23" Type="http://schemas.openxmlformats.org/officeDocument/2006/relationships/image" Target="../media/image52.emf"/><Relationship Id="rId28" Type="http://schemas.openxmlformats.org/officeDocument/2006/relationships/oleObject" Target="../embeddings/oleObject63.bin"/><Relationship Id="rId36" Type="http://schemas.openxmlformats.org/officeDocument/2006/relationships/oleObject" Target="../embeddings/oleObject65.bin"/><Relationship Id="rId10" Type="http://schemas.openxmlformats.org/officeDocument/2006/relationships/oleObject" Target="../embeddings/oleObject54.bin"/><Relationship Id="rId19" Type="http://schemas.openxmlformats.org/officeDocument/2006/relationships/image" Target="../media/image50.emf"/><Relationship Id="rId31" Type="http://schemas.openxmlformats.org/officeDocument/2006/relationships/image" Target="../media/image29.wmf"/><Relationship Id="rId4" Type="http://schemas.openxmlformats.org/officeDocument/2006/relationships/oleObject" Target="../embeddings/oleObject51.bin"/><Relationship Id="rId9" Type="http://schemas.openxmlformats.org/officeDocument/2006/relationships/image" Target="../media/image45.wmf"/><Relationship Id="rId14" Type="http://schemas.openxmlformats.org/officeDocument/2006/relationships/oleObject" Target="../embeddings/oleObject56.bin"/><Relationship Id="rId22" Type="http://schemas.openxmlformats.org/officeDocument/2006/relationships/oleObject" Target="../embeddings/oleObject60.bin"/><Relationship Id="rId27" Type="http://schemas.openxmlformats.org/officeDocument/2006/relationships/image" Target="../media/image54.emf"/><Relationship Id="rId30" Type="http://schemas.openxmlformats.org/officeDocument/2006/relationships/oleObject" Target="../embeddings/oleObject29.bin"/><Relationship Id="rId35" Type="http://schemas.openxmlformats.org/officeDocument/2006/relationships/image" Target="../media/image31.wmf"/><Relationship Id="rId8" Type="http://schemas.openxmlformats.org/officeDocument/2006/relationships/oleObject" Target="../embeddings/oleObject53.bin"/><Relationship Id="rId3"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72.bin"/><Relationship Id="rId18" Type="http://schemas.openxmlformats.org/officeDocument/2006/relationships/image" Target="../media/image61.e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58.wmf"/><Relationship Id="rId17" Type="http://schemas.openxmlformats.org/officeDocument/2006/relationships/oleObject" Target="../embeddings/oleObject74.bin"/><Relationship Id="rId2" Type="http://schemas.openxmlformats.org/officeDocument/2006/relationships/slideLayout" Target="../slideLayouts/slideLayout7.xml"/><Relationship Id="rId16" Type="http://schemas.openxmlformats.org/officeDocument/2006/relationships/image" Target="../media/image60.emf"/><Relationship Id="rId20" Type="http://schemas.openxmlformats.org/officeDocument/2006/relationships/image" Target="../media/image62.emf"/><Relationship Id="rId1" Type="http://schemas.openxmlformats.org/officeDocument/2006/relationships/vmlDrawing" Target="../drawings/vmlDrawing12.vml"/><Relationship Id="rId6" Type="http://schemas.openxmlformats.org/officeDocument/2006/relationships/image" Target="../media/image55.e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57.wmf"/><Relationship Id="rId19" Type="http://schemas.openxmlformats.org/officeDocument/2006/relationships/oleObject" Target="../embeddings/oleObject75.bin"/><Relationship Id="rId4" Type="http://schemas.openxmlformats.org/officeDocument/2006/relationships/image" Target="../media/image53.emf"/><Relationship Id="rId9" Type="http://schemas.openxmlformats.org/officeDocument/2006/relationships/oleObject" Target="../embeddings/oleObject70.bin"/><Relationship Id="rId14" Type="http://schemas.openxmlformats.org/officeDocument/2006/relationships/image" Target="../media/image59.wmf"/></Relationships>
</file>

<file path=ppt/slides/_rels/slide1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67.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4.e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66.emf"/><Relationship Id="rId4" Type="http://schemas.openxmlformats.org/officeDocument/2006/relationships/image" Target="../media/image63.emf"/><Relationship Id="rId9" Type="http://schemas.openxmlformats.org/officeDocument/2006/relationships/oleObject" Target="../embeddings/oleObject79.bin"/></Relationships>
</file>

<file path=ppt/slides/_rels/slide16.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72.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9.e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84.bin"/><Relationship Id="rId14" Type="http://schemas.openxmlformats.org/officeDocument/2006/relationships/image" Target="../media/image73.wmf"/></Relationships>
</file>

<file path=ppt/slides/_rels/slide17.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5.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90.bin"/><Relationship Id="rId14" Type="http://schemas.openxmlformats.org/officeDocument/2006/relationships/image" Target="../media/image7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83.gif"/><Relationship Id="rId7"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94.bin"/><Relationship Id="rId5" Type="http://schemas.openxmlformats.org/officeDocument/2006/relationships/image" Target="../media/image80.wmf"/><Relationship Id="rId4" Type="http://schemas.openxmlformats.org/officeDocument/2006/relationships/oleObject" Target="../embeddings/oleObject93.bin"/><Relationship Id="rId9" Type="http://schemas.openxmlformats.org/officeDocument/2006/relationships/image" Target="../media/image82.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88.emf"/><Relationship Id="rId3" Type="http://schemas.openxmlformats.org/officeDocument/2006/relationships/image" Target="../media/image91.gif"/><Relationship Id="rId7" Type="http://schemas.openxmlformats.org/officeDocument/2006/relationships/image" Target="../media/image85.emf"/><Relationship Id="rId12" Type="http://schemas.openxmlformats.org/officeDocument/2006/relationships/oleObject" Target="../embeddings/oleObject100.bin"/><Relationship Id="rId17" Type="http://schemas.openxmlformats.org/officeDocument/2006/relationships/image" Target="../media/image90.wmf"/><Relationship Id="rId2" Type="http://schemas.openxmlformats.org/officeDocument/2006/relationships/slideLayout" Target="../slideLayouts/slideLayout7.xml"/><Relationship Id="rId16" Type="http://schemas.openxmlformats.org/officeDocument/2006/relationships/oleObject" Target="../embeddings/oleObject102.bin"/><Relationship Id="rId1" Type="http://schemas.openxmlformats.org/officeDocument/2006/relationships/vmlDrawing" Target="../drawings/vmlDrawing17.vml"/><Relationship Id="rId6" Type="http://schemas.openxmlformats.org/officeDocument/2006/relationships/oleObject" Target="../embeddings/oleObject97.bin"/><Relationship Id="rId11" Type="http://schemas.openxmlformats.org/officeDocument/2006/relationships/image" Target="../media/image87.emf"/><Relationship Id="rId5" Type="http://schemas.openxmlformats.org/officeDocument/2006/relationships/image" Target="../media/image84.emf"/><Relationship Id="rId15" Type="http://schemas.openxmlformats.org/officeDocument/2006/relationships/image" Target="../media/image89.e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86.emf"/><Relationship Id="rId14" Type="http://schemas.openxmlformats.org/officeDocument/2006/relationships/oleObject" Target="../embeddings/oleObject101.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95.wmf"/><Relationship Id="rId3" Type="http://schemas.openxmlformats.org/officeDocument/2006/relationships/image" Target="../media/image91.gif"/><Relationship Id="rId7" Type="http://schemas.openxmlformats.org/officeDocument/2006/relationships/image" Target="../media/image90.wmf"/><Relationship Id="rId12"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04.bin"/><Relationship Id="rId11" Type="http://schemas.openxmlformats.org/officeDocument/2006/relationships/image" Target="../media/image94.wmf"/><Relationship Id="rId5" Type="http://schemas.openxmlformats.org/officeDocument/2006/relationships/image" Target="../media/image92.emf"/><Relationship Id="rId15" Type="http://schemas.openxmlformats.org/officeDocument/2006/relationships/image" Target="../media/image96.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93.emf"/><Relationship Id="rId14" Type="http://schemas.openxmlformats.org/officeDocument/2006/relationships/oleObject" Target="../embeddings/oleObject108.bin"/></Relationships>
</file>

<file path=ppt/slides/_rels/slide21.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8.wmf"/><Relationship Id="rId5" Type="http://schemas.openxmlformats.org/officeDocument/2006/relationships/oleObject" Target="../embeddings/oleObject110.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12.bin"/></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18.bin"/><Relationship Id="rId18" Type="http://schemas.openxmlformats.org/officeDocument/2006/relationships/image" Target="../media/image107.wmf"/><Relationship Id="rId26" Type="http://schemas.openxmlformats.org/officeDocument/2006/relationships/image" Target="../media/image111.wmf"/><Relationship Id="rId39" Type="http://schemas.openxmlformats.org/officeDocument/2006/relationships/oleObject" Target="../embeddings/oleObject131.bin"/><Relationship Id="rId21" Type="http://schemas.openxmlformats.org/officeDocument/2006/relationships/oleObject" Target="../embeddings/oleObject122.bin"/><Relationship Id="rId34" Type="http://schemas.openxmlformats.org/officeDocument/2006/relationships/image" Target="../media/image115.wmf"/><Relationship Id="rId42" Type="http://schemas.openxmlformats.org/officeDocument/2006/relationships/image" Target="../media/image119.wmf"/><Relationship Id="rId7" Type="http://schemas.openxmlformats.org/officeDocument/2006/relationships/oleObject" Target="../embeddings/oleObject115.bin"/><Relationship Id="rId2" Type="http://schemas.openxmlformats.org/officeDocument/2006/relationships/slideLayout" Target="../slideLayouts/slideLayout7.xml"/><Relationship Id="rId16" Type="http://schemas.openxmlformats.org/officeDocument/2006/relationships/image" Target="../media/image106.wmf"/><Relationship Id="rId29" Type="http://schemas.openxmlformats.org/officeDocument/2006/relationships/oleObject" Target="../embeddings/oleObject126.bin"/><Relationship Id="rId1" Type="http://schemas.openxmlformats.org/officeDocument/2006/relationships/vmlDrawing" Target="../drawings/vmlDrawing20.vml"/><Relationship Id="rId6" Type="http://schemas.openxmlformats.org/officeDocument/2006/relationships/image" Target="../media/image101.wmf"/><Relationship Id="rId11" Type="http://schemas.openxmlformats.org/officeDocument/2006/relationships/oleObject" Target="../embeddings/oleObject117.bin"/><Relationship Id="rId24" Type="http://schemas.openxmlformats.org/officeDocument/2006/relationships/image" Target="../media/image110.wmf"/><Relationship Id="rId32" Type="http://schemas.openxmlformats.org/officeDocument/2006/relationships/image" Target="../media/image114.wmf"/><Relationship Id="rId37" Type="http://schemas.openxmlformats.org/officeDocument/2006/relationships/oleObject" Target="../embeddings/oleObject130.bin"/><Relationship Id="rId40" Type="http://schemas.openxmlformats.org/officeDocument/2006/relationships/image" Target="../media/image118.wmf"/><Relationship Id="rId45" Type="http://schemas.openxmlformats.org/officeDocument/2006/relationships/oleObject" Target="../embeddings/oleObject134.bin"/><Relationship Id="rId5" Type="http://schemas.openxmlformats.org/officeDocument/2006/relationships/oleObject" Target="../embeddings/oleObject114.bin"/><Relationship Id="rId15" Type="http://schemas.openxmlformats.org/officeDocument/2006/relationships/oleObject" Target="../embeddings/oleObject119.bin"/><Relationship Id="rId23" Type="http://schemas.openxmlformats.org/officeDocument/2006/relationships/oleObject" Target="../embeddings/oleObject123.bin"/><Relationship Id="rId28" Type="http://schemas.openxmlformats.org/officeDocument/2006/relationships/image" Target="../media/image112.wmf"/><Relationship Id="rId36" Type="http://schemas.openxmlformats.org/officeDocument/2006/relationships/image" Target="../media/image116.wmf"/><Relationship Id="rId10" Type="http://schemas.openxmlformats.org/officeDocument/2006/relationships/image" Target="../media/image103.wmf"/><Relationship Id="rId19" Type="http://schemas.openxmlformats.org/officeDocument/2006/relationships/oleObject" Target="../embeddings/oleObject121.bin"/><Relationship Id="rId31" Type="http://schemas.openxmlformats.org/officeDocument/2006/relationships/oleObject" Target="../embeddings/oleObject127.bin"/><Relationship Id="rId44" Type="http://schemas.openxmlformats.org/officeDocument/2006/relationships/image" Target="../media/image120.wmf"/><Relationship Id="rId4" Type="http://schemas.openxmlformats.org/officeDocument/2006/relationships/image" Target="../media/image74.wmf"/><Relationship Id="rId9" Type="http://schemas.openxmlformats.org/officeDocument/2006/relationships/oleObject" Target="../embeddings/oleObject116.bin"/><Relationship Id="rId14" Type="http://schemas.openxmlformats.org/officeDocument/2006/relationships/image" Target="../media/image105.wmf"/><Relationship Id="rId22" Type="http://schemas.openxmlformats.org/officeDocument/2006/relationships/image" Target="../media/image109.wmf"/><Relationship Id="rId27" Type="http://schemas.openxmlformats.org/officeDocument/2006/relationships/oleObject" Target="../embeddings/oleObject125.bin"/><Relationship Id="rId30" Type="http://schemas.openxmlformats.org/officeDocument/2006/relationships/image" Target="../media/image113.wmf"/><Relationship Id="rId35" Type="http://schemas.openxmlformats.org/officeDocument/2006/relationships/oleObject" Target="../embeddings/oleObject129.bin"/><Relationship Id="rId43" Type="http://schemas.openxmlformats.org/officeDocument/2006/relationships/oleObject" Target="../embeddings/oleObject133.bin"/><Relationship Id="rId8" Type="http://schemas.openxmlformats.org/officeDocument/2006/relationships/image" Target="../media/image102.wmf"/><Relationship Id="rId3" Type="http://schemas.openxmlformats.org/officeDocument/2006/relationships/oleObject" Target="../embeddings/oleObject113.bin"/><Relationship Id="rId12" Type="http://schemas.openxmlformats.org/officeDocument/2006/relationships/image" Target="../media/image104.wmf"/><Relationship Id="rId17" Type="http://schemas.openxmlformats.org/officeDocument/2006/relationships/oleObject" Target="../embeddings/oleObject120.bin"/><Relationship Id="rId25" Type="http://schemas.openxmlformats.org/officeDocument/2006/relationships/oleObject" Target="../embeddings/oleObject124.bin"/><Relationship Id="rId33" Type="http://schemas.openxmlformats.org/officeDocument/2006/relationships/oleObject" Target="../embeddings/oleObject128.bin"/><Relationship Id="rId38" Type="http://schemas.openxmlformats.org/officeDocument/2006/relationships/image" Target="../media/image117.wmf"/><Relationship Id="rId46" Type="http://schemas.openxmlformats.org/officeDocument/2006/relationships/image" Target="../media/image121.wmf"/><Relationship Id="rId20" Type="http://schemas.openxmlformats.org/officeDocument/2006/relationships/image" Target="../media/image108.wmf"/><Relationship Id="rId41" Type="http://schemas.openxmlformats.org/officeDocument/2006/relationships/oleObject" Target="../embeddings/oleObject132.bin"/></Relationships>
</file>

<file path=ppt/slides/_rels/slide23.x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26.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3.e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25.emf"/><Relationship Id="rId4" Type="http://schemas.openxmlformats.org/officeDocument/2006/relationships/image" Target="../media/image122.emf"/><Relationship Id="rId9" Type="http://schemas.openxmlformats.org/officeDocument/2006/relationships/oleObject" Target="../embeddings/oleObject138.bin"/><Relationship Id="rId14" Type="http://schemas.openxmlformats.org/officeDocument/2006/relationships/image" Target="../media/image127.emf"/></Relationships>
</file>

<file path=ppt/slides/_rels/slide24.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46.bin"/><Relationship Id="rId18" Type="http://schemas.openxmlformats.org/officeDocument/2006/relationships/image" Target="../media/image135.w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32.wmf"/><Relationship Id="rId17" Type="http://schemas.openxmlformats.org/officeDocument/2006/relationships/oleObject" Target="../embeddings/oleObject148.bin"/><Relationship Id="rId2" Type="http://schemas.openxmlformats.org/officeDocument/2006/relationships/slideLayout" Target="../slideLayouts/slideLayout7.xml"/><Relationship Id="rId16" Type="http://schemas.openxmlformats.org/officeDocument/2006/relationships/image" Target="../media/image134.wmf"/><Relationship Id="rId1" Type="http://schemas.openxmlformats.org/officeDocument/2006/relationships/vmlDrawing" Target="../drawings/vmlDrawing22.vml"/><Relationship Id="rId6" Type="http://schemas.openxmlformats.org/officeDocument/2006/relationships/image" Target="../media/image129.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44.bin"/><Relationship Id="rId14" Type="http://schemas.openxmlformats.org/officeDocument/2006/relationships/image" Target="../media/image133.wmf"/></Relationships>
</file>

<file path=ppt/slides/_rels/slide25.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54.bin"/><Relationship Id="rId18" Type="http://schemas.openxmlformats.org/officeDocument/2006/relationships/image" Target="../media/image51.emf"/><Relationship Id="rId3" Type="http://schemas.openxmlformats.org/officeDocument/2006/relationships/oleObject" Target="../embeddings/oleObject149.bin"/><Relationship Id="rId34" Type="http://schemas.openxmlformats.org/officeDocument/2006/relationships/oleObject" Target="../embeddings/oleObject160.bin"/><Relationship Id="rId7" Type="http://schemas.openxmlformats.org/officeDocument/2006/relationships/oleObject" Target="../embeddings/oleObject151.bin"/><Relationship Id="rId12" Type="http://schemas.openxmlformats.org/officeDocument/2006/relationships/image" Target="../media/image50.emf"/><Relationship Id="rId17" Type="http://schemas.openxmlformats.org/officeDocument/2006/relationships/oleObject" Target="../embeddings/oleObject156.bin"/><Relationship Id="rId33" Type="http://schemas.openxmlformats.org/officeDocument/2006/relationships/image" Target="../media/image31.wmf"/><Relationship Id="rId38" Type="http://schemas.openxmlformats.org/officeDocument/2006/relationships/image" Target="../media/image143.wmf"/><Relationship Id="rId2" Type="http://schemas.openxmlformats.org/officeDocument/2006/relationships/slideLayout" Target="../slideLayouts/slideLayout7.xml"/><Relationship Id="rId16" Type="http://schemas.openxmlformats.org/officeDocument/2006/relationships/image" Target="../media/image140.wmf"/><Relationship Id="rId20" Type="http://schemas.openxmlformats.org/officeDocument/2006/relationships/image" Target="../media/image141.wmf"/><Relationship Id="rId29" Type="http://schemas.openxmlformats.org/officeDocument/2006/relationships/image" Target="../media/image29.wmf"/><Relationship Id="rId1" Type="http://schemas.openxmlformats.org/officeDocument/2006/relationships/vmlDrawing" Target="../drawings/vmlDrawing23.vml"/><Relationship Id="rId6" Type="http://schemas.openxmlformats.org/officeDocument/2006/relationships/image" Target="../media/image35.wmf"/><Relationship Id="rId11" Type="http://schemas.openxmlformats.org/officeDocument/2006/relationships/oleObject" Target="../embeddings/oleObject153.bin"/><Relationship Id="rId32" Type="http://schemas.openxmlformats.org/officeDocument/2006/relationships/oleObject" Target="../embeddings/oleObject159.bin"/><Relationship Id="rId37" Type="http://schemas.openxmlformats.org/officeDocument/2006/relationships/oleObject" Target="../embeddings/oleObject162.bin"/><Relationship Id="rId5" Type="http://schemas.openxmlformats.org/officeDocument/2006/relationships/oleObject" Target="../embeddings/oleObject150.bin"/><Relationship Id="rId15" Type="http://schemas.openxmlformats.org/officeDocument/2006/relationships/oleObject" Target="../embeddings/oleObject155.bin"/><Relationship Id="rId28" Type="http://schemas.openxmlformats.org/officeDocument/2006/relationships/oleObject" Target="../embeddings/oleObject29.bin"/><Relationship Id="rId36" Type="http://schemas.openxmlformats.org/officeDocument/2006/relationships/image" Target="../media/image32.wmf"/><Relationship Id="rId10" Type="http://schemas.openxmlformats.org/officeDocument/2006/relationships/image" Target="../media/image138.wmf"/><Relationship Id="rId19" Type="http://schemas.openxmlformats.org/officeDocument/2006/relationships/oleObject" Target="../embeddings/oleObject157.bin"/><Relationship Id="rId31" Type="http://schemas.openxmlformats.org/officeDocument/2006/relationships/image" Target="../media/image142.wmf"/><Relationship Id="rId4" Type="http://schemas.openxmlformats.org/officeDocument/2006/relationships/image" Target="../media/image136.wmf"/><Relationship Id="rId9" Type="http://schemas.openxmlformats.org/officeDocument/2006/relationships/oleObject" Target="../embeddings/oleObject152.bin"/><Relationship Id="rId14" Type="http://schemas.openxmlformats.org/officeDocument/2006/relationships/image" Target="../media/image139.wmf"/><Relationship Id="rId27" Type="http://schemas.openxmlformats.org/officeDocument/2006/relationships/image" Target="../media/image141.png"/><Relationship Id="rId30" Type="http://schemas.openxmlformats.org/officeDocument/2006/relationships/oleObject" Target="../embeddings/oleObject158.bin"/><Relationship Id="rId35" Type="http://schemas.openxmlformats.org/officeDocument/2006/relationships/oleObject" Target="../embeddings/oleObject16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148.wmf"/><Relationship Id="rId3" Type="http://schemas.openxmlformats.org/officeDocument/2006/relationships/oleObject" Target="../embeddings/oleObject163.bin"/><Relationship Id="rId7" Type="http://schemas.openxmlformats.org/officeDocument/2006/relationships/image" Target="../media/image139.png"/><Relationship Id="rId12" Type="http://schemas.openxmlformats.org/officeDocument/2006/relationships/oleObject" Target="../embeddings/oleObject167.bin"/><Relationship Id="rId17" Type="http://schemas.openxmlformats.org/officeDocument/2006/relationships/image" Target="../media/image143.png"/><Relationship Id="rId2" Type="http://schemas.openxmlformats.org/officeDocument/2006/relationships/slideLayout" Target="../slideLayouts/slideLayout7.xml"/><Relationship Id="rId16" Type="http://schemas.openxmlformats.org/officeDocument/2006/relationships/image" Target="../media/image142.png"/><Relationship Id="rId1" Type="http://schemas.openxmlformats.org/officeDocument/2006/relationships/vmlDrawing" Target="../drawings/vmlDrawing24.vml"/><Relationship Id="rId6" Type="http://schemas.openxmlformats.org/officeDocument/2006/relationships/image" Target="../media/image145.wmf"/><Relationship Id="rId11" Type="http://schemas.openxmlformats.org/officeDocument/2006/relationships/image" Target="../media/image147.wmf"/><Relationship Id="rId5" Type="http://schemas.openxmlformats.org/officeDocument/2006/relationships/oleObject" Target="../embeddings/oleObject164.bin"/><Relationship Id="rId15" Type="http://schemas.openxmlformats.org/officeDocument/2006/relationships/image" Target="../media/image1410.png"/><Relationship Id="rId10" Type="http://schemas.openxmlformats.org/officeDocument/2006/relationships/oleObject" Target="../embeddings/oleObject166.bin"/><Relationship Id="rId4" Type="http://schemas.openxmlformats.org/officeDocument/2006/relationships/image" Target="../media/image144.wmf"/><Relationship Id="rId9" Type="http://schemas.openxmlformats.org/officeDocument/2006/relationships/image" Target="../media/image146.wmf"/><Relationship Id="rId14" Type="http://schemas.openxmlformats.org/officeDocument/2006/relationships/image" Target="../media/image140.png"/></Relationships>
</file>

<file path=ppt/slides/_rels/slide27.xml.rels><?xml version="1.0" encoding="UTF-8" standalone="yes"?>
<Relationships xmlns="http://schemas.openxmlformats.org/package/2006/relationships"><Relationship Id="rId13" Type="http://schemas.openxmlformats.org/officeDocument/2006/relationships/image" Target="../media/image149.png"/><Relationship Id="rId18" Type="http://schemas.openxmlformats.org/officeDocument/2006/relationships/oleObject" Target="../embeddings/oleObject171.bin"/><Relationship Id="rId26" Type="http://schemas.openxmlformats.org/officeDocument/2006/relationships/image" Target="../media/image153.wmf"/><Relationship Id="rId3" Type="http://schemas.openxmlformats.org/officeDocument/2006/relationships/oleObject" Target="../embeddings/oleObject157.bin"/><Relationship Id="rId21" Type="http://schemas.openxmlformats.org/officeDocument/2006/relationships/oleObject" Target="../embeddings/oleObject172.bin"/><Relationship Id="rId34" Type="http://schemas.openxmlformats.org/officeDocument/2006/relationships/oleObject" Target="../embeddings/oleObject178.bin"/><Relationship Id="rId17" Type="http://schemas.openxmlformats.org/officeDocument/2006/relationships/image" Target="../media/image150.wmf"/><Relationship Id="rId25" Type="http://schemas.openxmlformats.org/officeDocument/2006/relationships/oleObject" Target="../embeddings/oleObject174.bin"/><Relationship Id="rId33" Type="http://schemas.openxmlformats.org/officeDocument/2006/relationships/oleObject" Target="../embeddings/oleObject177.bin"/><Relationship Id="rId2" Type="http://schemas.openxmlformats.org/officeDocument/2006/relationships/slideLayout" Target="../slideLayouts/slideLayout7.xml"/><Relationship Id="rId16" Type="http://schemas.openxmlformats.org/officeDocument/2006/relationships/oleObject" Target="../embeddings/oleObject170.bin"/><Relationship Id="rId20" Type="http://schemas.openxmlformats.org/officeDocument/2006/relationships/image" Target="../media/image150.png"/><Relationship Id="rId29" Type="http://schemas.openxmlformats.org/officeDocument/2006/relationships/oleObject" Target="../embeddings/oleObject175.bin"/><Relationship Id="rId1" Type="http://schemas.openxmlformats.org/officeDocument/2006/relationships/vmlDrawing" Target="../drawings/vmlDrawing25.vml"/><Relationship Id="rId6" Type="http://schemas.openxmlformats.org/officeDocument/2006/relationships/image" Target="../media/image149.wmf"/><Relationship Id="rId24" Type="http://schemas.openxmlformats.org/officeDocument/2006/relationships/image" Target="../media/image152.wmf"/><Relationship Id="rId32" Type="http://schemas.openxmlformats.org/officeDocument/2006/relationships/image" Target="../media/image31.wmf"/><Relationship Id="rId37" Type="http://schemas.openxmlformats.org/officeDocument/2006/relationships/image" Target="../media/image143.wmf"/><Relationship Id="rId5" Type="http://schemas.openxmlformats.org/officeDocument/2006/relationships/oleObject" Target="../embeddings/oleObject168.bin"/><Relationship Id="rId15" Type="http://schemas.openxmlformats.org/officeDocument/2006/relationships/image" Target="../media/image147.wmf"/><Relationship Id="rId23" Type="http://schemas.openxmlformats.org/officeDocument/2006/relationships/oleObject" Target="../embeddings/oleObject173.bin"/><Relationship Id="rId28" Type="http://schemas.openxmlformats.org/officeDocument/2006/relationships/image" Target="../media/image29.wmf"/><Relationship Id="rId36" Type="http://schemas.openxmlformats.org/officeDocument/2006/relationships/oleObject" Target="../embeddings/oleObject179.bin"/><Relationship Id="rId19" Type="http://schemas.openxmlformats.org/officeDocument/2006/relationships/image" Target="../media/image151.wmf"/><Relationship Id="rId31" Type="http://schemas.openxmlformats.org/officeDocument/2006/relationships/oleObject" Target="../embeddings/oleObject176.bin"/><Relationship Id="rId4" Type="http://schemas.openxmlformats.org/officeDocument/2006/relationships/image" Target="../media/image141.wmf"/><Relationship Id="rId14" Type="http://schemas.openxmlformats.org/officeDocument/2006/relationships/oleObject" Target="../embeddings/oleObject169.bin"/><Relationship Id="rId22" Type="http://schemas.openxmlformats.org/officeDocument/2006/relationships/image" Target="../media/image146.wmf"/><Relationship Id="rId27" Type="http://schemas.openxmlformats.org/officeDocument/2006/relationships/oleObject" Target="../embeddings/oleObject29.bin"/><Relationship Id="rId30" Type="http://schemas.openxmlformats.org/officeDocument/2006/relationships/image" Target="../media/image142.wmf"/><Relationship Id="rId35" Type="http://schemas.openxmlformats.org/officeDocument/2006/relationships/image" Target="../media/image32.wmf"/></Relationships>
</file>

<file path=ppt/slides/_rels/slide28.xml.rels><?xml version="1.0" encoding="UTF-8" standalone="yes"?>
<Relationships xmlns="http://schemas.openxmlformats.org/package/2006/relationships"><Relationship Id="rId26" Type="http://schemas.openxmlformats.org/officeDocument/2006/relationships/oleObject" Target="../embeddings/oleObject170.bin"/><Relationship Id="rId39" Type="http://schemas.openxmlformats.org/officeDocument/2006/relationships/oleObject" Target="../embeddings/oleObject182.bin"/><Relationship Id="rId34" Type="http://schemas.openxmlformats.org/officeDocument/2006/relationships/image" Target="../media/image153.wmf"/><Relationship Id="rId42" Type="http://schemas.openxmlformats.org/officeDocument/2006/relationships/image" Target="../media/image157.wmf"/><Relationship Id="rId47" Type="http://schemas.openxmlformats.org/officeDocument/2006/relationships/oleObject" Target="../embeddings/oleObject29.bin"/><Relationship Id="rId50" Type="http://schemas.openxmlformats.org/officeDocument/2006/relationships/image" Target="../media/image142.wmf"/><Relationship Id="rId55" Type="http://schemas.openxmlformats.org/officeDocument/2006/relationships/image" Target="../media/image32.wmf"/><Relationship Id="rId25" Type="http://schemas.openxmlformats.org/officeDocument/2006/relationships/image" Target="../media/image155.png"/><Relationship Id="rId33" Type="http://schemas.openxmlformats.org/officeDocument/2006/relationships/oleObject" Target="../embeddings/oleObject174.bin"/><Relationship Id="rId38" Type="http://schemas.openxmlformats.org/officeDocument/2006/relationships/image" Target="../media/image155.wmf"/><Relationship Id="rId46" Type="http://schemas.openxmlformats.org/officeDocument/2006/relationships/image" Target="../media/image159.wmf"/><Relationship Id="rId2" Type="http://schemas.openxmlformats.org/officeDocument/2006/relationships/slideLayout" Target="../slideLayouts/slideLayout7.xml"/><Relationship Id="rId29" Type="http://schemas.openxmlformats.org/officeDocument/2006/relationships/image" Target="../media/image151.wmf"/><Relationship Id="rId41" Type="http://schemas.openxmlformats.org/officeDocument/2006/relationships/oleObject" Target="../embeddings/oleObject183.bin"/><Relationship Id="rId54" Type="http://schemas.openxmlformats.org/officeDocument/2006/relationships/oleObject" Target="../embeddings/oleObject189.bin"/><Relationship Id="rId1" Type="http://schemas.openxmlformats.org/officeDocument/2006/relationships/vmlDrawing" Target="../drawings/vmlDrawing26.vml"/><Relationship Id="rId32" Type="http://schemas.openxmlformats.org/officeDocument/2006/relationships/image" Target="../media/image152.wmf"/><Relationship Id="rId37" Type="http://schemas.openxmlformats.org/officeDocument/2006/relationships/oleObject" Target="../embeddings/oleObject181.bin"/><Relationship Id="rId40" Type="http://schemas.openxmlformats.org/officeDocument/2006/relationships/image" Target="../media/image156.wmf"/><Relationship Id="rId45" Type="http://schemas.openxmlformats.org/officeDocument/2006/relationships/oleObject" Target="../embeddings/oleObject185.bin"/><Relationship Id="rId53" Type="http://schemas.openxmlformats.org/officeDocument/2006/relationships/oleObject" Target="../embeddings/oleObject188.bin"/><Relationship Id="rId28" Type="http://schemas.openxmlformats.org/officeDocument/2006/relationships/oleObject" Target="../embeddings/oleObject171.bin"/><Relationship Id="rId36" Type="http://schemas.openxmlformats.org/officeDocument/2006/relationships/image" Target="../media/image154.wmf"/><Relationship Id="rId49" Type="http://schemas.openxmlformats.org/officeDocument/2006/relationships/oleObject" Target="../embeddings/oleObject186.bin"/><Relationship Id="rId57" Type="http://schemas.openxmlformats.org/officeDocument/2006/relationships/image" Target="../media/image143.wmf"/><Relationship Id="rId31" Type="http://schemas.openxmlformats.org/officeDocument/2006/relationships/oleObject" Target="../embeddings/oleObject173.bin"/><Relationship Id="rId44" Type="http://schemas.openxmlformats.org/officeDocument/2006/relationships/image" Target="../media/image158.wmf"/><Relationship Id="rId52" Type="http://schemas.openxmlformats.org/officeDocument/2006/relationships/image" Target="../media/image31.wmf"/><Relationship Id="rId27" Type="http://schemas.openxmlformats.org/officeDocument/2006/relationships/image" Target="../media/image150.wmf"/><Relationship Id="rId30" Type="http://schemas.openxmlformats.org/officeDocument/2006/relationships/image" Target="../media/image158.png"/><Relationship Id="rId35" Type="http://schemas.openxmlformats.org/officeDocument/2006/relationships/oleObject" Target="../embeddings/oleObject180.bin"/><Relationship Id="rId43" Type="http://schemas.openxmlformats.org/officeDocument/2006/relationships/oleObject" Target="../embeddings/oleObject184.bin"/><Relationship Id="rId48" Type="http://schemas.openxmlformats.org/officeDocument/2006/relationships/image" Target="../media/image29.wmf"/><Relationship Id="rId56" Type="http://schemas.openxmlformats.org/officeDocument/2006/relationships/oleObject" Target="../embeddings/oleObject190.bin"/><Relationship Id="rId51" Type="http://schemas.openxmlformats.org/officeDocument/2006/relationships/oleObject" Target="../embeddings/oleObject187.bin"/></Relationships>
</file>

<file path=ppt/slides/_rels/slide29.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96.bin"/><Relationship Id="rId18" Type="http://schemas.openxmlformats.org/officeDocument/2006/relationships/image" Target="../media/image29.wmf"/><Relationship Id="rId26" Type="http://schemas.openxmlformats.org/officeDocument/2006/relationships/oleObject" Target="../embeddings/oleObject202.bin"/><Relationship Id="rId3" Type="http://schemas.openxmlformats.org/officeDocument/2006/relationships/oleObject" Target="../embeddings/oleObject191.bin"/><Relationship Id="rId21" Type="http://schemas.openxmlformats.org/officeDocument/2006/relationships/oleObject" Target="../embeddings/oleObject199.bin"/><Relationship Id="rId7" Type="http://schemas.openxmlformats.org/officeDocument/2006/relationships/oleObject" Target="../embeddings/oleObject193.bin"/><Relationship Id="rId12" Type="http://schemas.openxmlformats.org/officeDocument/2006/relationships/image" Target="../media/image163.wmf"/><Relationship Id="rId17" Type="http://schemas.openxmlformats.org/officeDocument/2006/relationships/oleObject" Target="../embeddings/oleObject29.bin"/><Relationship Id="rId25" Type="http://schemas.openxmlformats.org/officeDocument/2006/relationships/image" Target="../media/image32.wmf"/><Relationship Id="rId2" Type="http://schemas.openxmlformats.org/officeDocument/2006/relationships/slideLayout" Target="../slideLayouts/slideLayout7.xml"/><Relationship Id="rId16" Type="http://schemas.openxmlformats.org/officeDocument/2006/relationships/image" Target="../media/image164.wmf"/><Relationship Id="rId20" Type="http://schemas.openxmlformats.org/officeDocument/2006/relationships/image" Target="../media/image142.wmf"/><Relationship Id="rId1" Type="http://schemas.openxmlformats.org/officeDocument/2006/relationships/vmlDrawing" Target="../drawings/vmlDrawing27.vml"/><Relationship Id="rId6" Type="http://schemas.openxmlformats.org/officeDocument/2006/relationships/image" Target="../media/image158.wmf"/><Relationship Id="rId11" Type="http://schemas.openxmlformats.org/officeDocument/2006/relationships/oleObject" Target="../embeddings/oleObject195.bin"/><Relationship Id="rId24" Type="http://schemas.openxmlformats.org/officeDocument/2006/relationships/oleObject" Target="../embeddings/oleObject201.bin"/><Relationship Id="rId5" Type="http://schemas.openxmlformats.org/officeDocument/2006/relationships/oleObject" Target="../embeddings/oleObject192.bin"/><Relationship Id="rId15" Type="http://schemas.openxmlformats.org/officeDocument/2006/relationships/oleObject" Target="../embeddings/oleObject197.bin"/><Relationship Id="rId23" Type="http://schemas.openxmlformats.org/officeDocument/2006/relationships/oleObject" Target="../embeddings/oleObject200.bin"/><Relationship Id="rId10" Type="http://schemas.openxmlformats.org/officeDocument/2006/relationships/image" Target="../media/image162.wmf"/><Relationship Id="rId19" Type="http://schemas.openxmlformats.org/officeDocument/2006/relationships/oleObject" Target="../embeddings/oleObject198.bin"/><Relationship Id="rId4" Type="http://schemas.openxmlformats.org/officeDocument/2006/relationships/image" Target="../media/image160.wmf"/><Relationship Id="rId9" Type="http://schemas.openxmlformats.org/officeDocument/2006/relationships/oleObject" Target="../embeddings/oleObject194.bin"/><Relationship Id="rId14" Type="http://schemas.openxmlformats.org/officeDocument/2006/relationships/image" Target="../media/image159.wmf"/><Relationship Id="rId22" Type="http://schemas.openxmlformats.org/officeDocument/2006/relationships/image" Target="../media/image31.wmf"/><Relationship Id="rId27" Type="http://schemas.openxmlformats.org/officeDocument/2006/relationships/image" Target="../media/image143.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hyperlink" Target="file:///E:\&#19978;&#35838;&#35838;&#20214;\wxo\&#25945;&#23398;\&#22823;&#23398;&#29289;&#29702;&#25945;&#26696;\2005\&#37327;&#23376;&#21147;&#23398;\&#65288;&#30333;&#65289;&#37327;&#23376;&#29289;&#29702;-&#31532;2&#31456;.ppt#-1,39,&#24187;&#28783;&#29255; 39" TargetMode="External"/><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11" Type="http://schemas.openxmlformats.org/officeDocument/2006/relationships/image" Target="../media/image5.w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2.emf"/><Relationship Id="rId9"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06.bin"/><Relationship Id="rId3" Type="http://schemas.openxmlformats.org/officeDocument/2006/relationships/oleObject" Target="../embeddings/oleObject203.bin"/><Relationship Id="rId7" Type="http://schemas.openxmlformats.org/officeDocument/2006/relationships/oleObject" Target="../embeddings/oleObject29.bin"/><Relationship Id="rId12" Type="http://schemas.openxmlformats.org/officeDocument/2006/relationships/image" Target="../media/image31.wmf"/><Relationship Id="rId17" Type="http://schemas.openxmlformats.org/officeDocument/2006/relationships/image" Target="../media/image143.wmf"/><Relationship Id="rId2" Type="http://schemas.openxmlformats.org/officeDocument/2006/relationships/slideLayout" Target="../slideLayouts/slideLayout7.xml"/><Relationship Id="rId16" Type="http://schemas.openxmlformats.org/officeDocument/2006/relationships/oleObject" Target="../embeddings/oleObject208.bin"/><Relationship Id="rId1" Type="http://schemas.openxmlformats.org/officeDocument/2006/relationships/vmlDrawing" Target="../drawings/vmlDrawing28.vml"/><Relationship Id="rId6" Type="http://schemas.openxmlformats.org/officeDocument/2006/relationships/image" Target="../media/image154.wmf"/><Relationship Id="rId11" Type="http://schemas.openxmlformats.org/officeDocument/2006/relationships/oleObject" Target="../embeddings/oleObject205.bin"/><Relationship Id="rId5" Type="http://schemas.openxmlformats.org/officeDocument/2006/relationships/oleObject" Target="../embeddings/oleObject180.bin"/><Relationship Id="rId15" Type="http://schemas.openxmlformats.org/officeDocument/2006/relationships/image" Target="../media/image32.wmf"/><Relationship Id="rId10" Type="http://schemas.openxmlformats.org/officeDocument/2006/relationships/image" Target="../media/image142.wmf"/><Relationship Id="rId4" Type="http://schemas.openxmlformats.org/officeDocument/2006/relationships/image" Target="../media/image165.wmf"/><Relationship Id="rId9" Type="http://schemas.openxmlformats.org/officeDocument/2006/relationships/oleObject" Target="../embeddings/oleObject204.bin"/><Relationship Id="rId14" Type="http://schemas.openxmlformats.org/officeDocument/2006/relationships/oleObject" Target="../embeddings/oleObject207.bin"/></Relationships>
</file>

<file path=ppt/slides/_rels/slide31.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214.bin"/><Relationship Id="rId18" Type="http://schemas.openxmlformats.org/officeDocument/2006/relationships/oleObject" Target="../embeddings/oleObject217.bin"/><Relationship Id="rId3" Type="http://schemas.openxmlformats.org/officeDocument/2006/relationships/oleObject" Target="../embeddings/oleObject209.bin"/><Relationship Id="rId21" Type="http://schemas.openxmlformats.org/officeDocument/2006/relationships/oleObject" Target="../embeddings/oleObject219.bin"/><Relationship Id="rId7" Type="http://schemas.openxmlformats.org/officeDocument/2006/relationships/oleObject" Target="../embeddings/oleObject211.bin"/><Relationship Id="rId12" Type="http://schemas.openxmlformats.org/officeDocument/2006/relationships/image" Target="../media/image170.wmf"/><Relationship Id="rId17" Type="http://schemas.openxmlformats.org/officeDocument/2006/relationships/image" Target="../media/image172.wmf"/><Relationship Id="rId2" Type="http://schemas.openxmlformats.org/officeDocument/2006/relationships/slideLayout" Target="../slideLayouts/slideLayout7.xml"/><Relationship Id="rId16" Type="http://schemas.openxmlformats.org/officeDocument/2006/relationships/oleObject" Target="../embeddings/oleObject216.bin"/><Relationship Id="rId20" Type="http://schemas.openxmlformats.org/officeDocument/2006/relationships/oleObject" Target="../embeddings/oleObject218.bin"/><Relationship Id="rId1" Type="http://schemas.openxmlformats.org/officeDocument/2006/relationships/vmlDrawing" Target="../drawings/vmlDrawing29.vml"/><Relationship Id="rId6" Type="http://schemas.openxmlformats.org/officeDocument/2006/relationships/image" Target="../media/image167.emf"/><Relationship Id="rId11" Type="http://schemas.openxmlformats.org/officeDocument/2006/relationships/oleObject" Target="../embeddings/oleObject213.bin"/><Relationship Id="rId5" Type="http://schemas.openxmlformats.org/officeDocument/2006/relationships/oleObject" Target="../embeddings/oleObject210.bin"/><Relationship Id="rId15" Type="http://schemas.openxmlformats.org/officeDocument/2006/relationships/oleObject" Target="../embeddings/oleObject215.bin"/><Relationship Id="rId23" Type="http://schemas.openxmlformats.org/officeDocument/2006/relationships/oleObject" Target="../embeddings/oleObject220.bin"/><Relationship Id="rId10" Type="http://schemas.openxmlformats.org/officeDocument/2006/relationships/image" Target="../media/image169.wmf"/><Relationship Id="rId19" Type="http://schemas.openxmlformats.org/officeDocument/2006/relationships/image" Target="../media/image173.wmf"/><Relationship Id="rId4" Type="http://schemas.openxmlformats.org/officeDocument/2006/relationships/image" Target="../media/image166.emf"/><Relationship Id="rId9" Type="http://schemas.openxmlformats.org/officeDocument/2006/relationships/oleObject" Target="../embeddings/oleObject212.bin"/><Relationship Id="rId14" Type="http://schemas.openxmlformats.org/officeDocument/2006/relationships/image" Target="../media/image171.wmf"/><Relationship Id="rId22" Type="http://schemas.openxmlformats.org/officeDocument/2006/relationships/image" Target="../media/image17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7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227.bin"/><Relationship Id="rId18" Type="http://schemas.openxmlformats.org/officeDocument/2006/relationships/image" Target="../media/image183.wmf"/><Relationship Id="rId3" Type="http://schemas.openxmlformats.org/officeDocument/2006/relationships/oleObject" Target="../embeddings/oleObject222.bin"/><Relationship Id="rId7" Type="http://schemas.openxmlformats.org/officeDocument/2006/relationships/oleObject" Target="../embeddings/oleObject224.bin"/><Relationship Id="rId12" Type="http://schemas.openxmlformats.org/officeDocument/2006/relationships/image" Target="../media/image180.wmf"/><Relationship Id="rId17" Type="http://schemas.openxmlformats.org/officeDocument/2006/relationships/oleObject" Target="../embeddings/oleObject229.bin"/><Relationship Id="rId2" Type="http://schemas.openxmlformats.org/officeDocument/2006/relationships/slideLayout" Target="../slideLayouts/slideLayout7.xml"/><Relationship Id="rId16" Type="http://schemas.openxmlformats.org/officeDocument/2006/relationships/image" Target="../media/image182.wmf"/><Relationship Id="rId1" Type="http://schemas.openxmlformats.org/officeDocument/2006/relationships/vmlDrawing" Target="../drawings/vmlDrawing31.vml"/><Relationship Id="rId6" Type="http://schemas.openxmlformats.org/officeDocument/2006/relationships/image" Target="../media/image177.wmf"/><Relationship Id="rId11" Type="http://schemas.openxmlformats.org/officeDocument/2006/relationships/oleObject" Target="../embeddings/oleObject226.bin"/><Relationship Id="rId5" Type="http://schemas.openxmlformats.org/officeDocument/2006/relationships/oleObject" Target="../embeddings/oleObject223.bin"/><Relationship Id="rId15" Type="http://schemas.openxmlformats.org/officeDocument/2006/relationships/oleObject" Target="../embeddings/oleObject228.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225.bin"/><Relationship Id="rId14" Type="http://schemas.openxmlformats.org/officeDocument/2006/relationships/image" Target="../media/image181.wmf"/></Relationships>
</file>

<file path=ppt/slides/_rels/slide35.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234.bin"/><Relationship Id="rId18" Type="http://schemas.openxmlformats.org/officeDocument/2006/relationships/image" Target="../media/image189.wmf"/><Relationship Id="rId3" Type="http://schemas.openxmlformats.org/officeDocument/2006/relationships/oleObject" Target="../embeddings/oleObject222.bin"/><Relationship Id="rId21" Type="http://schemas.openxmlformats.org/officeDocument/2006/relationships/oleObject" Target="../embeddings/oleObject238.bin"/><Relationship Id="rId7" Type="http://schemas.openxmlformats.org/officeDocument/2006/relationships/oleObject" Target="../embeddings/oleObject231.bin"/><Relationship Id="rId12" Type="http://schemas.openxmlformats.org/officeDocument/2006/relationships/image" Target="../media/image186.wmf"/><Relationship Id="rId17" Type="http://schemas.openxmlformats.org/officeDocument/2006/relationships/oleObject" Target="../embeddings/oleObject236.bin"/><Relationship Id="rId2" Type="http://schemas.openxmlformats.org/officeDocument/2006/relationships/slideLayout" Target="../slideLayouts/slideLayout7.xml"/><Relationship Id="rId16" Type="http://schemas.openxmlformats.org/officeDocument/2006/relationships/image" Target="../media/image188.wmf"/><Relationship Id="rId20" Type="http://schemas.openxmlformats.org/officeDocument/2006/relationships/image" Target="../media/image190.wmf"/><Relationship Id="rId1" Type="http://schemas.openxmlformats.org/officeDocument/2006/relationships/vmlDrawing" Target="../drawings/vmlDrawing32.vml"/><Relationship Id="rId6" Type="http://schemas.openxmlformats.org/officeDocument/2006/relationships/image" Target="../media/image184.wmf"/><Relationship Id="rId11" Type="http://schemas.openxmlformats.org/officeDocument/2006/relationships/oleObject" Target="../embeddings/oleObject233.bin"/><Relationship Id="rId5" Type="http://schemas.openxmlformats.org/officeDocument/2006/relationships/oleObject" Target="../embeddings/oleObject230.bin"/><Relationship Id="rId15" Type="http://schemas.openxmlformats.org/officeDocument/2006/relationships/oleObject" Target="../embeddings/oleObject235.bin"/><Relationship Id="rId10" Type="http://schemas.openxmlformats.org/officeDocument/2006/relationships/image" Target="../media/image185.wmf"/><Relationship Id="rId19" Type="http://schemas.openxmlformats.org/officeDocument/2006/relationships/oleObject" Target="../embeddings/oleObject237.bin"/><Relationship Id="rId4" Type="http://schemas.openxmlformats.org/officeDocument/2006/relationships/image" Target="../media/image176.wmf"/><Relationship Id="rId9" Type="http://schemas.openxmlformats.org/officeDocument/2006/relationships/oleObject" Target="../embeddings/oleObject232.bin"/><Relationship Id="rId14" Type="http://schemas.openxmlformats.org/officeDocument/2006/relationships/image" Target="../media/image187.wmf"/><Relationship Id="rId22" Type="http://schemas.openxmlformats.org/officeDocument/2006/relationships/image" Target="../media/image19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41.bin"/><Relationship Id="rId13" Type="http://schemas.openxmlformats.org/officeDocument/2006/relationships/image" Target="../media/image196.wmf"/><Relationship Id="rId18" Type="http://schemas.openxmlformats.org/officeDocument/2006/relationships/oleObject" Target="../embeddings/oleObject246.bin"/><Relationship Id="rId26" Type="http://schemas.openxmlformats.org/officeDocument/2006/relationships/oleObject" Target="../embeddings/oleObject249.bin"/><Relationship Id="rId3" Type="http://schemas.openxmlformats.org/officeDocument/2006/relationships/oleObject" Target="../embeddings/oleObject239.bin"/><Relationship Id="rId21" Type="http://schemas.openxmlformats.org/officeDocument/2006/relationships/image" Target="../media/image29.wmf"/><Relationship Id="rId7" Type="http://schemas.openxmlformats.org/officeDocument/2006/relationships/image" Target="../media/image193.wmf"/><Relationship Id="rId12" Type="http://schemas.openxmlformats.org/officeDocument/2006/relationships/oleObject" Target="../embeddings/oleObject243.bin"/><Relationship Id="rId17" Type="http://schemas.openxmlformats.org/officeDocument/2006/relationships/image" Target="../media/image198.wmf"/><Relationship Id="rId25" Type="http://schemas.openxmlformats.org/officeDocument/2006/relationships/image" Target="../media/image31.wmf"/><Relationship Id="rId2" Type="http://schemas.openxmlformats.org/officeDocument/2006/relationships/slideLayout" Target="../slideLayouts/slideLayout7.xml"/><Relationship Id="rId16" Type="http://schemas.openxmlformats.org/officeDocument/2006/relationships/oleObject" Target="../embeddings/oleObject245.bin"/><Relationship Id="rId20" Type="http://schemas.openxmlformats.org/officeDocument/2006/relationships/oleObject" Target="../embeddings/oleObject29.bin"/><Relationship Id="rId29" Type="http://schemas.openxmlformats.org/officeDocument/2006/relationships/oleObject" Target="../embeddings/oleObject251.bin"/><Relationship Id="rId1" Type="http://schemas.openxmlformats.org/officeDocument/2006/relationships/vmlDrawing" Target="../drawings/vmlDrawing33.vml"/><Relationship Id="rId6" Type="http://schemas.openxmlformats.org/officeDocument/2006/relationships/oleObject" Target="../embeddings/oleObject240.bin"/><Relationship Id="rId11" Type="http://schemas.openxmlformats.org/officeDocument/2006/relationships/image" Target="../media/image195.wmf"/><Relationship Id="rId24" Type="http://schemas.openxmlformats.org/officeDocument/2006/relationships/oleObject" Target="../embeddings/oleObject248.bin"/><Relationship Id="rId5" Type="http://schemas.openxmlformats.org/officeDocument/2006/relationships/image" Target="../media/image200.gif"/><Relationship Id="rId15" Type="http://schemas.openxmlformats.org/officeDocument/2006/relationships/image" Target="../media/image197.wmf"/><Relationship Id="rId23" Type="http://schemas.openxmlformats.org/officeDocument/2006/relationships/image" Target="../media/image142.wmf"/><Relationship Id="rId28" Type="http://schemas.openxmlformats.org/officeDocument/2006/relationships/image" Target="../media/image32.wmf"/><Relationship Id="rId10" Type="http://schemas.openxmlformats.org/officeDocument/2006/relationships/oleObject" Target="../embeddings/oleObject242.bin"/><Relationship Id="rId19" Type="http://schemas.openxmlformats.org/officeDocument/2006/relationships/image" Target="../media/image199.wmf"/><Relationship Id="rId4" Type="http://schemas.openxmlformats.org/officeDocument/2006/relationships/image" Target="../media/image192.wmf"/><Relationship Id="rId9" Type="http://schemas.openxmlformats.org/officeDocument/2006/relationships/image" Target="../media/image194.wmf"/><Relationship Id="rId14" Type="http://schemas.openxmlformats.org/officeDocument/2006/relationships/oleObject" Target="../embeddings/oleObject244.bin"/><Relationship Id="rId22" Type="http://schemas.openxmlformats.org/officeDocument/2006/relationships/oleObject" Target="../embeddings/oleObject247.bin"/><Relationship Id="rId27" Type="http://schemas.openxmlformats.org/officeDocument/2006/relationships/oleObject" Target="../embeddings/oleObject250.bin"/><Relationship Id="rId30" Type="http://schemas.openxmlformats.org/officeDocument/2006/relationships/image" Target="../media/image143.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41.bin"/><Relationship Id="rId13" Type="http://schemas.openxmlformats.org/officeDocument/2006/relationships/image" Target="../media/image203.wmf"/><Relationship Id="rId18" Type="http://schemas.openxmlformats.org/officeDocument/2006/relationships/oleObject" Target="../embeddings/oleObject30.bin"/><Relationship Id="rId3" Type="http://schemas.openxmlformats.org/officeDocument/2006/relationships/oleObject" Target="../embeddings/oleObject239.bin"/><Relationship Id="rId21" Type="http://schemas.openxmlformats.org/officeDocument/2006/relationships/image" Target="../media/image31.wmf"/><Relationship Id="rId7" Type="http://schemas.openxmlformats.org/officeDocument/2006/relationships/image" Target="../media/image201.wmf"/><Relationship Id="rId12" Type="http://schemas.openxmlformats.org/officeDocument/2006/relationships/oleObject" Target="../embeddings/oleObject254.bin"/><Relationship Id="rId17"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oleObject" Target="../embeddings/oleObject29.bin"/><Relationship Id="rId20" Type="http://schemas.openxmlformats.org/officeDocument/2006/relationships/oleObject" Target="../embeddings/oleObject256.bin"/><Relationship Id="rId1" Type="http://schemas.openxmlformats.org/officeDocument/2006/relationships/vmlDrawing" Target="../drawings/vmlDrawing34.vml"/><Relationship Id="rId6" Type="http://schemas.openxmlformats.org/officeDocument/2006/relationships/oleObject" Target="../embeddings/oleObject252.bin"/><Relationship Id="rId11" Type="http://schemas.openxmlformats.org/officeDocument/2006/relationships/image" Target="../media/image202.wmf"/><Relationship Id="rId24" Type="http://schemas.openxmlformats.org/officeDocument/2006/relationships/image" Target="../media/image32.wmf"/><Relationship Id="rId5" Type="http://schemas.openxmlformats.org/officeDocument/2006/relationships/image" Target="../media/image200.gif"/><Relationship Id="rId15" Type="http://schemas.openxmlformats.org/officeDocument/2006/relationships/image" Target="../media/image204.wmf"/><Relationship Id="rId23" Type="http://schemas.openxmlformats.org/officeDocument/2006/relationships/oleObject" Target="../embeddings/oleObject258.bin"/><Relationship Id="rId10" Type="http://schemas.openxmlformats.org/officeDocument/2006/relationships/oleObject" Target="../embeddings/oleObject253.bin"/><Relationship Id="rId19" Type="http://schemas.openxmlformats.org/officeDocument/2006/relationships/image" Target="../media/image30.wmf"/><Relationship Id="rId4" Type="http://schemas.openxmlformats.org/officeDocument/2006/relationships/image" Target="../media/image192.wmf"/><Relationship Id="rId9" Type="http://schemas.openxmlformats.org/officeDocument/2006/relationships/image" Target="../media/image194.wmf"/><Relationship Id="rId14" Type="http://schemas.openxmlformats.org/officeDocument/2006/relationships/oleObject" Target="../embeddings/oleObject255.bin"/><Relationship Id="rId22" Type="http://schemas.openxmlformats.org/officeDocument/2006/relationships/oleObject" Target="../embeddings/oleObject257.bin"/></Relationships>
</file>

<file path=ppt/slides/_rels/slide38.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54.bin"/><Relationship Id="rId18" Type="http://schemas.openxmlformats.org/officeDocument/2006/relationships/image" Target="../media/image51.emf"/><Relationship Id="rId26" Type="http://schemas.openxmlformats.org/officeDocument/2006/relationships/image" Target="../media/image31.wmf"/><Relationship Id="rId3" Type="http://schemas.openxmlformats.org/officeDocument/2006/relationships/oleObject" Target="../embeddings/oleObject149.bin"/><Relationship Id="rId21" Type="http://schemas.openxmlformats.org/officeDocument/2006/relationships/oleObject" Target="../embeddings/oleObject29.bin"/><Relationship Id="rId7" Type="http://schemas.openxmlformats.org/officeDocument/2006/relationships/oleObject" Target="../embeddings/oleObject151.bin"/><Relationship Id="rId12" Type="http://schemas.openxmlformats.org/officeDocument/2006/relationships/image" Target="../media/image50.emf"/><Relationship Id="rId17" Type="http://schemas.openxmlformats.org/officeDocument/2006/relationships/oleObject" Target="../embeddings/oleObject156.bin"/><Relationship Id="rId25" Type="http://schemas.openxmlformats.org/officeDocument/2006/relationships/oleObject" Target="../embeddings/oleObject263.bin"/><Relationship Id="rId2" Type="http://schemas.openxmlformats.org/officeDocument/2006/relationships/slideLayout" Target="../slideLayouts/slideLayout7.xml"/><Relationship Id="rId16" Type="http://schemas.openxmlformats.org/officeDocument/2006/relationships/image" Target="../media/image206.wmf"/><Relationship Id="rId20" Type="http://schemas.openxmlformats.org/officeDocument/2006/relationships/image" Target="../media/image207.wmf"/><Relationship Id="rId29" Type="http://schemas.openxmlformats.org/officeDocument/2006/relationships/image" Target="../media/image32.wmf"/><Relationship Id="rId1" Type="http://schemas.openxmlformats.org/officeDocument/2006/relationships/vmlDrawing" Target="../drawings/vmlDrawing35.vml"/><Relationship Id="rId6" Type="http://schemas.openxmlformats.org/officeDocument/2006/relationships/image" Target="../media/image35.wmf"/><Relationship Id="rId11" Type="http://schemas.openxmlformats.org/officeDocument/2006/relationships/oleObject" Target="../embeddings/oleObject153.bin"/><Relationship Id="rId24" Type="http://schemas.openxmlformats.org/officeDocument/2006/relationships/image" Target="../media/image208.wmf"/><Relationship Id="rId5" Type="http://schemas.openxmlformats.org/officeDocument/2006/relationships/oleObject" Target="../embeddings/oleObject150.bin"/><Relationship Id="rId15" Type="http://schemas.openxmlformats.org/officeDocument/2006/relationships/oleObject" Target="../embeddings/oleObject260.bin"/><Relationship Id="rId23" Type="http://schemas.openxmlformats.org/officeDocument/2006/relationships/oleObject" Target="../embeddings/oleObject262.bin"/><Relationship Id="rId28" Type="http://schemas.openxmlformats.org/officeDocument/2006/relationships/oleObject" Target="../embeddings/oleObject265.bin"/><Relationship Id="rId10" Type="http://schemas.openxmlformats.org/officeDocument/2006/relationships/image" Target="../media/image205.wmf"/><Relationship Id="rId19" Type="http://schemas.openxmlformats.org/officeDocument/2006/relationships/oleObject" Target="../embeddings/oleObject261.bin"/><Relationship Id="rId4" Type="http://schemas.openxmlformats.org/officeDocument/2006/relationships/image" Target="../media/image136.wmf"/><Relationship Id="rId9" Type="http://schemas.openxmlformats.org/officeDocument/2006/relationships/oleObject" Target="../embeddings/oleObject259.bin"/><Relationship Id="rId14" Type="http://schemas.openxmlformats.org/officeDocument/2006/relationships/image" Target="../media/image139.wmf"/><Relationship Id="rId22" Type="http://schemas.openxmlformats.org/officeDocument/2006/relationships/image" Target="../media/image29.wmf"/><Relationship Id="rId27" Type="http://schemas.openxmlformats.org/officeDocument/2006/relationships/oleObject" Target="../embeddings/oleObject264.bin"/></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154.bin"/><Relationship Id="rId18" Type="http://schemas.openxmlformats.org/officeDocument/2006/relationships/image" Target="../media/image51.emf"/><Relationship Id="rId26" Type="http://schemas.openxmlformats.org/officeDocument/2006/relationships/image" Target="../media/image211.wmf"/><Relationship Id="rId21" Type="http://schemas.openxmlformats.org/officeDocument/2006/relationships/oleObject" Target="../embeddings/oleObject266.bin"/><Relationship Id="rId34" Type="http://schemas.openxmlformats.org/officeDocument/2006/relationships/oleObject" Target="../embeddings/oleObject271.bin"/><Relationship Id="rId7" Type="http://schemas.openxmlformats.org/officeDocument/2006/relationships/oleObject" Target="../embeddings/oleObject151.bin"/><Relationship Id="rId12" Type="http://schemas.openxmlformats.org/officeDocument/2006/relationships/image" Target="../media/image50.emf"/><Relationship Id="rId17" Type="http://schemas.openxmlformats.org/officeDocument/2006/relationships/oleObject" Target="../embeddings/oleObject156.bin"/><Relationship Id="rId25" Type="http://schemas.openxmlformats.org/officeDocument/2006/relationships/oleObject" Target="../embeddings/oleObject268.bin"/><Relationship Id="rId33" Type="http://schemas.openxmlformats.org/officeDocument/2006/relationships/oleObject" Target="../embeddings/oleObject270.bin"/><Relationship Id="rId2" Type="http://schemas.openxmlformats.org/officeDocument/2006/relationships/slideLayout" Target="../slideLayouts/slideLayout7.xml"/><Relationship Id="rId16" Type="http://schemas.openxmlformats.org/officeDocument/2006/relationships/image" Target="../media/image206.wmf"/><Relationship Id="rId20" Type="http://schemas.openxmlformats.org/officeDocument/2006/relationships/image" Target="../media/image207.wmf"/><Relationship Id="rId29" Type="http://schemas.openxmlformats.org/officeDocument/2006/relationships/oleObject" Target="../embeddings/oleObject30.bin"/><Relationship Id="rId1" Type="http://schemas.openxmlformats.org/officeDocument/2006/relationships/vmlDrawing" Target="../drawings/vmlDrawing36.vml"/><Relationship Id="rId6" Type="http://schemas.openxmlformats.org/officeDocument/2006/relationships/image" Target="../media/image35.wmf"/><Relationship Id="rId11" Type="http://schemas.openxmlformats.org/officeDocument/2006/relationships/oleObject" Target="../embeddings/oleObject153.bin"/><Relationship Id="rId24" Type="http://schemas.openxmlformats.org/officeDocument/2006/relationships/image" Target="../media/image210.wmf"/><Relationship Id="rId32" Type="http://schemas.openxmlformats.org/officeDocument/2006/relationships/image" Target="../media/image31.wmf"/><Relationship Id="rId37" Type="http://schemas.openxmlformats.org/officeDocument/2006/relationships/image" Target="../media/image212.wmf"/><Relationship Id="rId5" Type="http://schemas.openxmlformats.org/officeDocument/2006/relationships/oleObject" Target="../embeddings/oleObject150.bin"/><Relationship Id="rId15" Type="http://schemas.openxmlformats.org/officeDocument/2006/relationships/oleObject" Target="../embeddings/oleObject260.bin"/><Relationship Id="rId23" Type="http://schemas.openxmlformats.org/officeDocument/2006/relationships/oleObject" Target="../embeddings/oleObject267.bin"/><Relationship Id="rId28" Type="http://schemas.openxmlformats.org/officeDocument/2006/relationships/image" Target="../media/image29.wmf"/><Relationship Id="rId36" Type="http://schemas.openxmlformats.org/officeDocument/2006/relationships/oleObject" Target="../embeddings/oleObject272.bin"/><Relationship Id="rId10" Type="http://schemas.openxmlformats.org/officeDocument/2006/relationships/image" Target="../media/image205.wmf"/><Relationship Id="rId19" Type="http://schemas.openxmlformats.org/officeDocument/2006/relationships/oleObject" Target="../embeddings/oleObject261.bin"/><Relationship Id="rId31" Type="http://schemas.openxmlformats.org/officeDocument/2006/relationships/oleObject" Target="../embeddings/oleObject269.bin"/><Relationship Id="rId4" Type="http://schemas.openxmlformats.org/officeDocument/2006/relationships/image" Target="../media/image136.wmf"/><Relationship Id="rId9" Type="http://schemas.openxmlformats.org/officeDocument/2006/relationships/oleObject" Target="../embeddings/oleObject259.bin"/><Relationship Id="rId14" Type="http://schemas.openxmlformats.org/officeDocument/2006/relationships/image" Target="../media/image139.wmf"/><Relationship Id="rId22" Type="http://schemas.openxmlformats.org/officeDocument/2006/relationships/image" Target="../media/image209.wmf"/><Relationship Id="rId27" Type="http://schemas.openxmlformats.org/officeDocument/2006/relationships/oleObject" Target="../embeddings/oleObject29.bin"/><Relationship Id="rId30" Type="http://schemas.openxmlformats.org/officeDocument/2006/relationships/image" Target="../media/image30.wmf"/><Relationship Id="rId35" Type="http://schemas.openxmlformats.org/officeDocument/2006/relationships/image" Target="../media/image32.wmf"/><Relationship Id="rId8" Type="http://schemas.openxmlformats.org/officeDocument/2006/relationships/image" Target="../media/image137.wmf"/><Relationship Id="rId3" Type="http://schemas.openxmlformats.org/officeDocument/2006/relationships/oleObject" Target="../embeddings/oleObject149.bin"/></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0.emf"/><Relationship Id="rId4" Type="http://schemas.openxmlformats.org/officeDocument/2006/relationships/image" Target="../media/image7.wmf"/><Relationship Id="rId9" Type="http://schemas.openxmlformats.org/officeDocument/2006/relationships/oleObject" Target="../embeddings/oleObject10.bin"/><Relationship Id="rId14" Type="http://schemas.openxmlformats.org/officeDocument/2006/relationships/image" Target="../media/image12.wmf"/></Relationships>
</file>

<file path=ppt/slides/_rels/slide40.xml.rels><?xml version="1.0" encoding="UTF-8" standalone="yes"?>
<Relationships xmlns="http://schemas.openxmlformats.org/package/2006/relationships"><Relationship Id="rId13" Type="http://schemas.openxmlformats.org/officeDocument/2006/relationships/oleObject" Target="../embeddings/oleObject154.bin"/><Relationship Id="rId18" Type="http://schemas.openxmlformats.org/officeDocument/2006/relationships/image" Target="../media/image51.emf"/><Relationship Id="rId26" Type="http://schemas.openxmlformats.org/officeDocument/2006/relationships/image" Target="../media/image215.wmf"/><Relationship Id="rId21" Type="http://schemas.openxmlformats.org/officeDocument/2006/relationships/oleObject" Target="../embeddings/oleObject273.bin"/><Relationship Id="rId34" Type="http://schemas.openxmlformats.org/officeDocument/2006/relationships/image" Target="../media/image31.wmf"/><Relationship Id="rId7" Type="http://schemas.openxmlformats.org/officeDocument/2006/relationships/oleObject" Target="../embeddings/oleObject151.bin"/><Relationship Id="rId12" Type="http://schemas.openxmlformats.org/officeDocument/2006/relationships/image" Target="../media/image50.emf"/><Relationship Id="rId17" Type="http://schemas.openxmlformats.org/officeDocument/2006/relationships/oleObject" Target="../embeddings/oleObject156.bin"/><Relationship Id="rId25" Type="http://schemas.openxmlformats.org/officeDocument/2006/relationships/oleObject" Target="../embeddings/oleObject275.bin"/><Relationship Id="rId33" Type="http://schemas.openxmlformats.org/officeDocument/2006/relationships/oleObject" Target="../embeddings/oleObject277.bin"/><Relationship Id="rId2" Type="http://schemas.openxmlformats.org/officeDocument/2006/relationships/slideLayout" Target="../slideLayouts/slideLayout7.xml"/><Relationship Id="rId16" Type="http://schemas.openxmlformats.org/officeDocument/2006/relationships/image" Target="../media/image206.wmf"/><Relationship Id="rId20" Type="http://schemas.openxmlformats.org/officeDocument/2006/relationships/image" Target="../media/image207.wmf"/><Relationship Id="rId29" Type="http://schemas.openxmlformats.org/officeDocument/2006/relationships/oleObject" Target="../embeddings/oleObject29.bin"/><Relationship Id="rId1" Type="http://schemas.openxmlformats.org/officeDocument/2006/relationships/vmlDrawing" Target="../drawings/vmlDrawing37.vml"/><Relationship Id="rId6" Type="http://schemas.openxmlformats.org/officeDocument/2006/relationships/image" Target="../media/image35.wmf"/><Relationship Id="rId11" Type="http://schemas.openxmlformats.org/officeDocument/2006/relationships/oleObject" Target="../embeddings/oleObject153.bin"/><Relationship Id="rId24" Type="http://schemas.openxmlformats.org/officeDocument/2006/relationships/image" Target="../media/image214.wmf"/><Relationship Id="rId32" Type="http://schemas.openxmlformats.org/officeDocument/2006/relationships/image" Target="../media/image30.wmf"/><Relationship Id="rId37" Type="http://schemas.openxmlformats.org/officeDocument/2006/relationships/image" Target="../media/image32.wmf"/><Relationship Id="rId5" Type="http://schemas.openxmlformats.org/officeDocument/2006/relationships/oleObject" Target="../embeddings/oleObject150.bin"/><Relationship Id="rId15" Type="http://schemas.openxmlformats.org/officeDocument/2006/relationships/oleObject" Target="../embeddings/oleObject260.bin"/><Relationship Id="rId23" Type="http://schemas.openxmlformats.org/officeDocument/2006/relationships/oleObject" Target="../embeddings/oleObject274.bin"/><Relationship Id="rId28" Type="http://schemas.openxmlformats.org/officeDocument/2006/relationships/image" Target="../media/image216.wmf"/><Relationship Id="rId36" Type="http://schemas.openxmlformats.org/officeDocument/2006/relationships/oleObject" Target="../embeddings/oleObject279.bin"/><Relationship Id="rId10" Type="http://schemas.openxmlformats.org/officeDocument/2006/relationships/image" Target="../media/image205.wmf"/><Relationship Id="rId19" Type="http://schemas.openxmlformats.org/officeDocument/2006/relationships/oleObject" Target="../embeddings/oleObject261.bin"/><Relationship Id="rId31" Type="http://schemas.openxmlformats.org/officeDocument/2006/relationships/oleObject" Target="../embeddings/oleObject30.bin"/><Relationship Id="rId4" Type="http://schemas.openxmlformats.org/officeDocument/2006/relationships/image" Target="../media/image136.wmf"/><Relationship Id="rId9" Type="http://schemas.openxmlformats.org/officeDocument/2006/relationships/oleObject" Target="../embeddings/oleObject259.bin"/><Relationship Id="rId14" Type="http://schemas.openxmlformats.org/officeDocument/2006/relationships/image" Target="../media/image139.wmf"/><Relationship Id="rId22" Type="http://schemas.openxmlformats.org/officeDocument/2006/relationships/image" Target="../media/image213.wmf"/><Relationship Id="rId27" Type="http://schemas.openxmlformats.org/officeDocument/2006/relationships/oleObject" Target="../embeddings/oleObject276.bin"/><Relationship Id="rId30" Type="http://schemas.openxmlformats.org/officeDocument/2006/relationships/image" Target="../media/image29.wmf"/><Relationship Id="rId35" Type="http://schemas.openxmlformats.org/officeDocument/2006/relationships/oleObject" Target="../embeddings/oleObject278.bin"/><Relationship Id="rId8" Type="http://schemas.openxmlformats.org/officeDocument/2006/relationships/image" Target="../media/image137.wmf"/><Relationship Id="rId3" Type="http://schemas.openxmlformats.org/officeDocument/2006/relationships/oleObject" Target="../embeddings/oleObject149.bin"/></Relationships>
</file>

<file path=ppt/slides/_rels/slide41.xml.rels><?xml version="1.0" encoding="UTF-8" standalone="yes"?>
<Relationships xmlns="http://schemas.openxmlformats.org/package/2006/relationships"><Relationship Id="rId8" Type="http://schemas.openxmlformats.org/officeDocument/2006/relationships/image" Target="../media/image219.wmf"/><Relationship Id="rId13" Type="http://schemas.openxmlformats.org/officeDocument/2006/relationships/oleObject" Target="../embeddings/oleObject29.bin"/><Relationship Id="rId18" Type="http://schemas.openxmlformats.org/officeDocument/2006/relationships/image" Target="../media/image31.wmf"/><Relationship Id="rId3" Type="http://schemas.openxmlformats.org/officeDocument/2006/relationships/oleObject" Target="../embeddings/oleObject280.bin"/><Relationship Id="rId21" Type="http://schemas.openxmlformats.org/officeDocument/2006/relationships/image" Target="../media/image32.wmf"/><Relationship Id="rId7" Type="http://schemas.openxmlformats.org/officeDocument/2006/relationships/oleObject" Target="../embeddings/oleObject282.bin"/><Relationship Id="rId12" Type="http://schemas.openxmlformats.org/officeDocument/2006/relationships/image" Target="../media/image122.emf"/><Relationship Id="rId17" Type="http://schemas.openxmlformats.org/officeDocument/2006/relationships/oleObject" Target="../embeddings/oleObject284.bin"/><Relationship Id="rId2" Type="http://schemas.openxmlformats.org/officeDocument/2006/relationships/slideLayout" Target="../slideLayouts/slideLayout7.xml"/><Relationship Id="rId16" Type="http://schemas.openxmlformats.org/officeDocument/2006/relationships/image" Target="../media/image30.wmf"/><Relationship Id="rId20" Type="http://schemas.openxmlformats.org/officeDocument/2006/relationships/oleObject" Target="../embeddings/oleObject286.bin"/><Relationship Id="rId1" Type="http://schemas.openxmlformats.org/officeDocument/2006/relationships/vmlDrawing" Target="../drawings/vmlDrawing38.vml"/><Relationship Id="rId6" Type="http://schemas.openxmlformats.org/officeDocument/2006/relationships/image" Target="../media/image218.wmf"/><Relationship Id="rId11" Type="http://schemas.openxmlformats.org/officeDocument/2006/relationships/oleObject" Target="../embeddings/oleObject135.bin"/><Relationship Id="rId5" Type="http://schemas.openxmlformats.org/officeDocument/2006/relationships/oleObject" Target="../embeddings/oleObject281.bin"/><Relationship Id="rId15" Type="http://schemas.openxmlformats.org/officeDocument/2006/relationships/oleObject" Target="../embeddings/oleObject30.bin"/><Relationship Id="rId10" Type="http://schemas.openxmlformats.org/officeDocument/2006/relationships/image" Target="../media/image220.wmf"/><Relationship Id="rId19" Type="http://schemas.openxmlformats.org/officeDocument/2006/relationships/oleObject" Target="../embeddings/oleObject285.bin"/><Relationship Id="rId4" Type="http://schemas.openxmlformats.org/officeDocument/2006/relationships/image" Target="../media/image217.wmf"/><Relationship Id="rId9" Type="http://schemas.openxmlformats.org/officeDocument/2006/relationships/oleObject" Target="../embeddings/oleObject283.bin"/><Relationship Id="rId14" Type="http://schemas.openxmlformats.org/officeDocument/2006/relationships/image" Target="../media/image29.wmf"/></Relationships>
</file>

<file path=ppt/slides/_rels/slide42.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92.bin"/><Relationship Id="rId18" Type="http://schemas.openxmlformats.org/officeDocument/2006/relationships/image" Target="../media/image228.wmf"/><Relationship Id="rId26" Type="http://schemas.openxmlformats.org/officeDocument/2006/relationships/image" Target="../media/image232.wmf"/><Relationship Id="rId3" Type="http://schemas.openxmlformats.org/officeDocument/2006/relationships/oleObject" Target="../embeddings/oleObject287.bin"/><Relationship Id="rId21" Type="http://schemas.openxmlformats.org/officeDocument/2006/relationships/oleObject" Target="../embeddings/oleObject296.bin"/><Relationship Id="rId7" Type="http://schemas.openxmlformats.org/officeDocument/2006/relationships/oleObject" Target="../embeddings/oleObject289.bin"/><Relationship Id="rId12" Type="http://schemas.openxmlformats.org/officeDocument/2006/relationships/image" Target="../media/image225.wmf"/><Relationship Id="rId17" Type="http://schemas.openxmlformats.org/officeDocument/2006/relationships/oleObject" Target="../embeddings/oleObject294.bin"/><Relationship Id="rId25" Type="http://schemas.openxmlformats.org/officeDocument/2006/relationships/oleObject" Target="../embeddings/oleObject298.bin"/><Relationship Id="rId2" Type="http://schemas.openxmlformats.org/officeDocument/2006/relationships/slideLayout" Target="../slideLayouts/slideLayout7.xml"/><Relationship Id="rId16" Type="http://schemas.openxmlformats.org/officeDocument/2006/relationships/image" Target="../media/image227.wmf"/><Relationship Id="rId20" Type="http://schemas.openxmlformats.org/officeDocument/2006/relationships/image" Target="../media/image229.wmf"/><Relationship Id="rId29" Type="http://schemas.openxmlformats.org/officeDocument/2006/relationships/oleObject" Target="../embeddings/oleObject300.bin"/><Relationship Id="rId1" Type="http://schemas.openxmlformats.org/officeDocument/2006/relationships/vmlDrawing" Target="../drawings/vmlDrawing39.vml"/><Relationship Id="rId6" Type="http://schemas.openxmlformats.org/officeDocument/2006/relationships/image" Target="../media/image222.wmf"/><Relationship Id="rId11" Type="http://schemas.openxmlformats.org/officeDocument/2006/relationships/oleObject" Target="../embeddings/oleObject291.bin"/><Relationship Id="rId24" Type="http://schemas.openxmlformats.org/officeDocument/2006/relationships/image" Target="../media/image231.wmf"/><Relationship Id="rId32" Type="http://schemas.openxmlformats.org/officeDocument/2006/relationships/image" Target="../media/image235.wmf"/><Relationship Id="rId5" Type="http://schemas.openxmlformats.org/officeDocument/2006/relationships/oleObject" Target="../embeddings/oleObject288.bin"/><Relationship Id="rId15" Type="http://schemas.openxmlformats.org/officeDocument/2006/relationships/oleObject" Target="../embeddings/oleObject293.bin"/><Relationship Id="rId23" Type="http://schemas.openxmlformats.org/officeDocument/2006/relationships/oleObject" Target="../embeddings/oleObject297.bin"/><Relationship Id="rId28" Type="http://schemas.openxmlformats.org/officeDocument/2006/relationships/image" Target="../media/image233.wmf"/><Relationship Id="rId10" Type="http://schemas.openxmlformats.org/officeDocument/2006/relationships/image" Target="../media/image224.wmf"/><Relationship Id="rId19" Type="http://schemas.openxmlformats.org/officeDocument/2006/relationships/oleObject" Target="../embeddings/oleObject295.bin"/><Relationship Id="rId31" Type="http://schemas.openxmlformats.org/officeDocument/2006/relationships/oleObject" Target="../embeddings/oleObject301.bin"/><Relationship Id="rId4" Type="http://schemas.openxmlformats.org/officeDocument/2006/relationships/image" Target="../media/image221.wmf"/><Relationship Id="rId9" Type="http://schemas.openxmlformats.org/officeDocument/2006/relationships/oleObject" Target="../embeddings/oleObject290.bin"/><Relationship Id="rId14" Type="http://schemas.openxmlformats.org/officeDocument/2006/relationships/image" Target="../media/image226.wmf"/><Relationship Id="rId22" Type="http://schemas.openxmlformats.org/officeDocument/2006/relationships/image" Target="../media/image230.wmf"/><Relationship Id="rId27" Type="http://schemas.openxmlformats.org/officeDocument/2006/relationships/oleObject" Target="../embeddings/oleObject299.bin"/><Relationship Id="rId30" Type="http://schemas.openxmlformats.org/officeDocument/2006/relationships/image" Target="../media/image234.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04.bin"/><Relationship Id="rId13" Type="http://schemas.openxmlformats.org/officeDocument/2006/relationships/image" Target="../media/image239.wmf"/><Relationship Id="rId18" Type="http://schemas.openxmlformats.org/officeDocument/2006/relationships/oleObject" Target="../embeddings/oleObject309.bin"/><Relationship Id="rId3" Type="http://schemas.openxmlformats.org/officeDocument/2006/relationships/image" Target="../media/image200.gif"/><Relationship Id="rId21" Type="http://schemas.openxmlformats.org/officeDocument/2006/relationships/image" Target="../media/image243.wmf"/><Relationship Id="rId7" Type="http://schemas.openxmlformats.org/officeDocument/2006/relationships/image" Target="../media/image237.wmf"/><Relationship Id="rId12" Type="http://schemas.openxmlformats.org/officeDocument/2006/relationships/oleObject" Target="../embeddings/oleObject306.bin"/><Relationship Id="rId17" Type="http://schemas.openxmlformats.org/officeDocument/2006/relationships/image" Target="../media/image241.wmf"/><Relationship Id="rId2" Type="http://schemas.openxmlformats.org/officeDocument/2006/relationships/slideLayout" Target="../slideLayouts/slideLayout7.xml"/><Relationship Id="rId16" Type="http://schemas.openxmlformats.org/officeDocument/2006/relationships/oleObject" Target="../embeddings/oleObject308.bin"/><Relationship Id="rId20" Type="http://schemas.openxmlformats.org/officeDocument/2006/relationships/oleObject" Target="../embeddings/oleObject310.bin"/><Relationship Id="rId1" Type="http://schemas.openxmlformats.org/officeDocument/2006/relationships/vmlDrawing" Target="../drawings/vmlDrawing40.vml"/><Relationship Id="rId6" Type="http://schemas.openxmlformats.org/officeDocument/2006/relationships/oleObject" Target="../embeddings/oleObject303.bin"/><Relationship Id="rId11" Type="http://schemas.openxmlformats.org/officeDocument/2006/relationships/image" Target="../media/image238.wmf"/><Relationship Id="rId5" Type="http://schemas.openxmlformats.org/officeDocument/2006/relationships/image" Target="../media/image236.wmf"/><Relationship Id="rId15" Type="http://schemas.openxmlformats.org/officeDocument/2006/relationships/image" Target="../media/image240.wmf"/><Relationship Id="rId10" Type="http://schemas.openxmlformats.org/officeDocument/2006/relationships/oleObject" Target="../embeddings/oleObject305.bin"/><Relationship Id="rId19" Type="http://schemas.openxmlformats.org/officeDocument/2006/relationships/image" Target="../media/image242.wmf"/><Relationship Id="rId4" Type="http://schemas.openxmlformats.org/officeDocument/2006/relationships/oleObject" Target="../embeddings/oleObject302.bin"/><Relationship Id="rId9" Type="http://schemas.openxmlformats.org/officeDocument/2006/relationships/image" Target="../media/image54.emf"/><Relationship Id="rId14" Type="http://schemas.openxmlformats.org/officeDocument/2006/relationships/oleObject" Target="../embeddings/oleObject307.bin"/></Relationships>
</file>

<file path=ppt/slides/_rels/slide44.xml.rels><?xml version="1.0" encoding="UTF-8" standalone="yes"?>
<Relationships xmlns="http://schemas.openxmlformats.org/package/2006/relationships"><Relationship Id="rId8" Type="http://schemas.openxmlformats.org/officeDocument/2006/relationships/image" Target="../media/image246.emf"/><Relationship Id="rId3" Type="http://schemas.openxmlformats.org/officeDocument/2006/relationships/oleObject" Target="../embeddings/oleObject311.bin"/><Relationship Id="rId7" Type="http://schemas.openxmlformats.org/officeDocument/2006/relationships/oleObject" Target="../embeddings/oleObject313.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45.wmf"/><Relationship Id="rId5" Type="http://schemas.openxmlformats.org/officeDocument/2006/relationships/oleObject" Target="../embeddings/oleObject312.bin"/><Relationship Id="rId4" Type="http://schemas.openxmlformats.org/officeDocument/2006/relationships/image" Target="../media/image244.wmf"/></Relationships>
</file>

<file path=ppt/slides/_rels/slide45.x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oleObject" Target="../embeddings/oleObject314.bin"/><Relationship Id="rId7" Type="http://schemas.openxmlformats.org/officeDocument/2006/relationships/oleObject" Target="../embeddings/oleObject316.bin"/><Relationship Id="rId12" Type="http://schemas.openxmlformats.org/officeDocument/2006/relationships/image" Target="../media/image251.e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48.wmf"/><Relationship Id="rId11" Type="http://schemas.openxmlformats.org/officeDocument/2006/relationships/oleObject" Target="../embeddings/oleObject318.bin"/><Relationship Id="rId5" Type="http://schemas.openxmlformats.org/officeDocument/2006/relationships/oleObject" Target="../embeddings/oleObject315.bin"/><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317.bin"/></Relationships>
</file>

<file path=ppt/slides/_rels/slide46.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319.bin"/><Relationship Id="rId7" Type="http://schemas.openxmlformats.org/officeDocument/2006/relationships/oleObject" Target="../embeddings/oleObject321.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53.wmf"/><Relationship Id="rId5" Type="http://schemas.openxmlformats.org/officeDocument/2006/relationships/oleObject" Target="../embeddings/oleObject320.bin"/><Relationship Id="rId4" Type="http://schemas.openxmlformats.org/officeDocument/2006/relationships/image" Target="../media/image252.wmf"/></Relationships>
</file>

<file path=ppt/slides/_rels/slide47.xml.rels><?xml version="1.0" encoding="UTF-8" standalone="yes"?>
<Relationships xmlns="http://schemas.openxmlformats.org/package/2006/relationships"><Relationship Id="rId3" Type="http://schemas.openxmlformats.org/officeDocument/2006/relationships/image" Target="../media/image255.jpeg"/><Relationship Id="rId2" Type="http://schemas.openxmlformats.org/officeDocument/2006/relationships/hyperlink" Target="file:///E:\&#19978;&#35838;&#35838;&#20214;\&#31179;&#23395;&#19978;&#35838;&#35838;&#20214;\&#31179;&#23395;&#37327;&#23376;&#21147;&#23398;&#35838;&#20214;&#65288;&#24050;&#32463;&#25913;&#21160;&#65289;\&#31532;&#21313;&#20061;&#31456;%20&#37327;&#23376;&#29289;&#29702;&#65288;&#20108;&#65289;.ppt#-1,1,&#24187;&#28783;&#29255; 1" TargetMode="External"/><Relationship Id="rId1" Type="http://schemas.openxmlformats.org/officeDocument/2006/relationships/slideLayout" Target="../slideLayouts/slideLayout7.xml"/><Relationship Id="rId4" Type="http://schemas.openxmlformats.org/officeDocument/2006/relationships/image" Target="../media/image256.jpeg"/></Relationships>
</file>

<file path=ppt/slides/_rels/slide48.x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oleObject" Target="../embeddings/oleObject327.bin"/><Relationship Id="rId18" Type="http://schemas.openxmlformats.org/officeDocument/2006/relationships/image" Target="../media/image264.wmf"/><Relationship Id="rId3" Type="http://schemas.openxmlformats.org/officeDocument/2006/relationships/oleObject" Target="../embeddings/oleObject322.bin"/><Relationship Id="rId7" Type="http://schemas.openxmlformats.org/officeDocument/2006/relationships/oleObject" Target="../embeddings/oleObject324.bin"/><Relationship Id="rId12" Type="http://schemas.openxmlformats.org/officeDocument/2006/relationships/image" Target="../media/image261.wmf"/><Relationship Id="rId17" Type="http://schemas.openxmlformats.org/officeDocument/2006/relationships/oleObject" Target="../embeddings/oleObject329.bin"/><Relationship Id="rId2" Type="http://schemas.openxmlformats.org/officeDocument/2006/relationships/slideLayout" Target="../slideLayouts/slideLayout7.xml"/><Relationship Id="rId16" Type="http://schemas.openxmlformats.org/officeDocument/2006/relationships/image" Target="../media/image263.wmf"/><Relationship Id="rId1" Type="http://schemas.openxmlformats.org/officeDocument/2006/relationships/vmlDrawing" Target="../drawings/vmlDrawing44.vml"/><Relationship Id="rId6" Type="http://schemas.openxmlformats.org/officeDocument/2006/relationships/image" Target="../media/image258.emf"/><Relationship Id="rId11" Type="http://schemas.openxmlformats.org/officeDocument/2006/relationships/oleObject" Target="../embeddings/oleObject326.bin"/><Relationship Id="rId5" Type="http://schemas.openxmlformats.org/officeDocument/2006/relationships/oleObject" Target="../embeddings/oleObject323.bin"/><Relationship Id="rId15" Type="http://schemas.openxmlformats.org/officeDocument/2006/relationships/oleObject" Target="../embeddings/oleObject328.bin"/><Relationship Id="rId10" Type="http://schemas.openxmlformats.org/officeDocument/2006/relationships/image" Target="../media/image260.wmf"/><Relationship Id="rId4" Type="http://schemas.openxmlformats.org/officeDocument/2006/relationships/image" Target="../media/image257.emf"/><Relationship Id="rId9" Type="http://schemas.openxmlformats.org/officeDocument/2006/relationships/oleObject" Target="../embeddings/oleObject325.bin"/><Relationship Id="rId14" Type="http://schemas.openxmlformats.org/officeDocument/2006/relationships/image" Target="../media/image262.wmf"/></Relationships>
</file>

<file path=ppt/slides/_rels/slide49.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335.bin"/><Relationship Id="rId3" Type="http://schemas.openxmlformats.org/officeDocument/2006/relationships/oleObject" Target="../embeddings/oleObject330.bin"/><Relationship Id="rId7" Type="http://schemas.openxmlformats.org/officeDocument/2006/relationships/oleObject" Target="../embeddings/oleObject332.bin"/><Relationship Id="rId12" Type="http://schemas.openxmlformats.org/officeDocument/2006/relationships/image" Target="../media/image269.emf"/><Relationship Id="rId17" Type="http://schemas.openxmlformats.org/officeDocument/2006/relationships/image" Target="../media/image271.emf"/><Relationship Id="rId2" Type="http://schemas.openxmlformats.org/officeDocument/2006/relationships/slideLayout" Target="../slideLayouts/slideLayout7.xml"/><Relationship Id="rId16" Type="http://schemas.openxmlformats.org/officeDocument/2006/relationships/oleObject" Target="../embeddings/oleObject337.bin"/><Relationship Id="rId1" Type="http://schemas.openxmlformats.org/officeDocument/2006/relationships/vmlDrawing" Target="../drawings/vmlDrawing45.vml"/><Relationship Id="rId6" Type="http://schemas.openxmlformats.org/officeDocument/2006/relationships/image" Target="../media/image266.emf"/><Relationship Id="rId11" Type="http://schemas.openxmlformats.org/officeDocument/2006/relationships/oleObject" Target="../embeddings/oleObject334.bin"/><Relationship Id="rId5" Type="http://schemas.openxmlformats.org/officeDocument/2006/relationships/oleObject" Target="../embeddings/oleObject331.bin"/><Relationship Id="rId15" Type="http://schemas.openxmlformats.org/officeDocument/2006/relationships/oleObject" Target="../embeddings/oleObject336.bin"/><Relationship Id="rId10" Type="http://schemas.openxmlformats.org/officeDocument/2006/relationships/image" Target="../media/image268.emf"/><Relationship Id="rId4" Type="http://schemas.openxmlformats.org/officeDocument/2006/relationships/image" Target="../media/image265.wmf"/><Relationship Id="rId9" Type="http://schemas.openxmlformats.org/officeDocument/2006/relationships/oleObject" Target="../embeddings/oleObject333.bin"/><Relationship Id="rId14" Type="http://schemas.openxmlformats.org/officeDocument/2006/relationships/image" Target="../media/image270.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3" Type="http://schemas.openxmlformats.org/officeDocument/2006/relationships/notesSlide" Target="../notesSlides/notesSlide1.xml"/><Relationship Id="rId7" Type="http://schemas.openxmlformats.org/officeDocument/2006/relationships/image" Target="../media/image14.wmf"/><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8.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73.emf"/><Relationship Id="rId5" Type="http://schemas.openxmlformats.org/officeDocument/2006/relationships/oleObject" Target="../embeddings/oleObject339.bin"/><Relationship Id="rId4" Type="http://schemas.openxmlformats.org/officeDocument/2006/relationships/image" Target="../media/image272.emf"/></Relationships>
</file>

<file path=ppt/slides/_rels/slide51.xml.rels><?xml version="1.0" encoding="UTF-8" standalone="yes"?>
<Relationships xmlns="http://schemas.openxmlformats.org/package/2006/relationships"><Relationship Id="rId8" Type="http://schemas.openxmlformats.org/officeDocument/2006/relationships/image" Target="../media/image276.wmf"/><Relationship Id="rId3" Type="http://schemas.openxmlformats.org/officeDocument/2006/relationships/oleObject" Target="../embeddings/oleObject340.bin"/><Relationship Id="rId7" Type="http://schemas.openxmlformats.org/officeDocument/2006/relationships/oleObject" Target="../embeddings/oleObject34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75.wmf"/><Relationship Id="rId5" Type="http://schemas.openxmlformats.org/officeDocument/2006/relationships/oleObject" Target="../embeddings/oleObject341.bin"/><Relationship Id="rId4" Type="http://schemas.openxmlformats.org/officeDocument/2006/relationships/image" Target="../media/image274.wmf"/></Relationships>
</file>

<file path=ppt/slides/_rels/slide52.x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281.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78.wmf"/><Relationship Id="rId11" Type="http://schemas.openxmlformats.org/officeDocument/2006/relationships/oleObject" Target="../embeddings/oleObject347.bin"/><Relationship Id="rId5" Type="http://schemas.openxmlformats.org/officeDocument/2006/relationships/oleObject" Target="../embeddings/oleObject344.bin"/><Relationship Id="rId10" Type="http://schemas.openxmlformats.org/officeDocument/2006/relationships/image" Target="../media/image280.wmf"/><Relationship Id="rId4" Type="http://schemas.openxmlformats.org/officeDocument/2006/relationships/image" Target="../media/image277.wmf"/><Relationship Id="rId9" Type="http://schemas.openxmlformats.org/officeDocument/2006/relationships/oleObject" Target="../embeddings/oleObject346.bin"/></Relationships>
</file>

<file path=ppt/slides/_rels/slide53.xml.rels><?xml version="1.0" encoding="UTF-8" standalone="yes"?>
<Relationships xmlns="http://schemas.openxmlformats.org/package/2006/relationships"><Relationship Id="rId8" Type="http://schemas.openxmlformats.org/officeDocument/2006/relationships/image" Target="../media/image284.wmf"/><Relationship Id="rId13" Type="http://schemas.openxmlformats.org/officeDocument/2006/relationships/oleObject" Target="../embeddings/oleObject353.bin"/><Relationship Id="rId18" Type="http://schemas.openxmlformats.org/officeDocument/2006/relationships/image" Target="../media/image289.wmf"/><Relationship Id="rId3" Type="http://schemas.openxmlformats.org/officeDocument/2006/relationships/oleObject" Target="../embeddings/oleObject348.bin"/><Relationship Id="rId7" Type="http://schemas.openxmlformats.org/officeDocument/2006/relationships/oleObject" Target="../embeddings/oleObject350.bin"/><Relationship Id="rId12" Type="http://schemas.openxmlformats.org/officeDocument/2006/relationships/image" Target="../media/image286.wmf"/><Relationship Id="rId17" Type="http://schemas.openxmlformats.org/officeDocument/2006/relationships/oleObject" Target="../embeddings/oleObject355.bin"/><Relationship Id="rId2" Type="http://schemas.openxmlformats.org/officeDocument/2006/relationships/slideLayout" Target="../slideLayouts/slideLayout7.xml"/><Relationship Id="rId16" Type="http://schemas.openxmlformats.org/officeDocument/2006/relationships/image" Target="../media/image288.wmf"/><Relationship Id="rId20" Type="http://schemas.openxmlformats.org/officeDocument/2006/relationships/image" Target="../media/image290.wmf"/><Relationship Id="rId1" Type="http://schemas.openxmlformats.org/officeDocument/2006/relationships/vmlDrawing" Target="../drawings/vmlDrawing49.vml"/><Relationship Id="rId6" Type="http://schemas.openxmlformats.org/officeDocument/2006/relationships/image" Target="../media/image283.wmf"/><Relationship Id="rId11" Type="http://schemas.openxmlformats.org/officeDocument/2006/relationships/oleObject" Target="../embeddings/oleObject352.bin"/><Relationship Id="rId5" Type="http://schemas.openxmlformats.org/officeDocument/2006/relationships/oleObject" Target="../embeddings/oleObject349.bin"/><Relationship Id="rId15" Type="http://schemas.openxmlformats.org/officeDocument/2006/relationships/oleObject" Target="../embeddings/oleObject354.bin"/><Relationship Id="rId10" Type="http://schemas.openxmlformats.org/officeDocument/2006/relationships/image" Target="../media/image285.wmf"/><Relationship Id="rId19" Type="http://schemas.openxmlformats.org/officeDocument/2006/relationships/oleObject" Target="../embeddings/oleObject356.bin"/><Relationship Id="rId4" Type="http://schemas.openxmlformats.org/officeDocument/2006/relationships/image" Target="../media/image282.wmf"/><Relationship Id="rId9" Type="http://schemas.openxmlformats.org/officeDocument/2006/relationships/oleObject" Target="../embeddings/oleObject351.bin"/><Relationship Id="rId14" Type="http://schemas.openxmlformats.org/officeDocument/2006/relationships/image" Target="../media/image287.wmf"/></Relationships>
</file>

<file path=ppt/slides/_rels/slide54.x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oleObject" Target="../embeddings/oleObject362.bin"/><Relationship Id="rId3" Type="http://schemas.openxmlformats.org/officeDocument/2006/relationships/oleObject" Target="../embeddings/oleObject357.bin"/><Relationship Id="rId7" Type="http://schemas.openxmlformats.org/officeDocument/2006/relationships/oleObject" Target="../embeddings/oleObject359.bin"/><Relationship Id="rId12" Type="http://schemas.openxmlformats.org/officeDocument/2006/relationships/image" Target="../media/image295.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92.wmf"/><Relationship Id="rId11" Type="http://schemas.openxmlformats.org/officeDocument/2006/relationships/oleObject" Target="../embeddings/oleObject361.bin"/><Relationship Id="rId5" Type="http://schemas.openxmlformats.org/officeDocument/2006/relationships/oleObject" Target="../embeddings/oleObject358.bin"/><Relationship Id="rId10" Type="http://schemas.openxmlformats.org/officeDocument/2006/relationships/image" Target="../media/image294.wmf"/><Relationship Id="rId4" Type="http://schemas.openxmlformats.org/officeDocument/2006/relationships/image" Target="../media/image291.wmf"/><Relationship Id="rId9" Type="http://schemas.openxmlformats.org/officeDocument/2006/relationships/oleObject" Target="../embeddings/oleObject360.bin"/><Relationship Id="rId14" Type="http://schemas.openxmlformats.org/officeDocument/2006/relationships/image" Target="../media/image296.wmf"/></Relationships>
</file>

<file path=ppt/slides/_rels/slide55.xml.rels><?xml version="1.0" encoding="UTF-8" standalone="yes"?>
<Relationships xmlns="http://schemas.openxmlformats.org/package/2006/relationships"><Relationship Id="rId8" Type="http://schemas.openxmlformats.org/officeDocument/2006/relationships/image" Target="../media/image299.wmf"/><Relationship Id="rId3" Type="http://schemas.openxmlformats.org/officeDocument/2006/relationships/oleObject" Target="../embeddings/oleObject363.bin"/><Relationship Id="rId7" Type="http://schemas.openxmlformats.org/officeDocument/2006/relationships/oleObject" Target="../embeddings/oleObject365.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98.wmf"/><Relationship Id="rId5" Type="http://schemas.openxmlformats.org/officeDocument/2006/relationships/oleObject" Target="../embeddings/oleObject364.bin"/><Relationship Id="rId10" Type="http://schemas.openxmlformats.org/officeDocument/2006/relationships/image" Target="../media/image300.emf"/><Relationship Id="rId4" Type="http://schemas.openxmlformats.org/officeDocument/2006/relationships/image" Target="../media/image297.wmf"/><Relationship Id="rId9" Type="http://schemas.openxmlformats.org/officeDocument/2006/relationships/oleObject" Target="../embeddings/oleObject366.bin"/></Relationships>
</file>

<file path=ppt/slides/_rels/slide56.xml.rels><?xml version="1.0" encoding="UTF-8" standalone="yes"?>
<Relationships xmlns="http://schemas.openxmlformats.org/package/2006/relationships"><Relationship Id="rId8" Type="http://schemas.openxmlformats.org/officeDocument/2006/relationships/image" Target="../media/image303.wmf"/><Relationship Id="rId13" Type="http://schemas.openxmlformats.org/officeDocument/2006/relationships/oleObject" Target="../embeddings/oleObject372.bin"/><Relationship Id="rId3" Type="http://schemas.openxmlformats.org/officeDocument/2006/relationships/oleObject" Target="../embeddings/oleObject367.bin"/><Relationship Id="rId7" Type="http://schemas.openxmlformats.org/officeDocument/2006/relationships/oleObject" Target="../embeddings/oleObject369.bin"/><Relationship Id="rId12" Type="http://schemas.openxmlformats.org/officeDocument/2006/relationships/image" Target="../media/image305.wmf"/><Relationship Id="rId2" Type="http://schemas.openxmlformats.org/officeDocument/2006/relationships/slideLayout" Target="../slideLayouts/slideLayout7.xml"/><Relationship Id="rId16" Type="http://schemas.openxmlformats.org/officeDocument/2006/relationships/image" Target="../media/image307.wmf"/><Relationship Id="rId1" Type="http://schemas.openxmlformats.org/officeDocument/2006/relationships/vmlDrawing" Target="../drawings/vmlDrawing52.vml"/><Relationship Id="rId6" Type="http://schemas.openxmlformats.org/officeDocument/2006/relationships/image" Target="../media/image302.wmf"/><Relationship Id="rId11" Type="http://schemas.openxmlformats.org/officeDocument/2006/relationships/oleObject" Target="../embeddings/oleObject371.bin"/><Relationship Id="rId5" Type="http://schemas.openxmlformats.org/officeDocument/2006/relationships/oleObject" Target="../embeddings/oleObject368.bin"/><Relationship Id="rId15" Type="http://schemas.openxmlformats.org/officeDocument/2006/relationships/oleObject" Target="../embeddings/oleObject373.bin"/><Relationship Id="rId10" Type="http://schemas.openxmlformats.org/officeDocument/2006/relationships/image" Target="../media/image304.wmf"/><Relationship Id="rId4" Type="http://schemas.openxmlformats.org/officeDocument/2006/relationships/image" Target="../media/image301.wmf"/><Relationship Id="rId9" Type="http://schemas.openxmlformats.org/officeDocument/2006/relationships/oleObject" Target="../embeddings/oleObject370.bin"/><Relationship Id="rId14" Type="http://schemas.openxmlformats.org/officeDocument/2006/relationships/image" Target="../media/image306.wmf"/></Relationships>
</file>

<file path=ppt/slides/_rels/slide57.xml.rels><?xml version="1.0" encoding="UTF-8" standalone="yes"?>
<Relationships xmlns="http://schemas.openxmlformats.org/package/2006/relationships"><Relationship Id="rId8" Type="http://schemas.openxmlformats.org/officeDocument/2006/relationships/image" Target="../media/image309.wmf"/><Relationship Id="rId13" Type="http://schemas.openxmlformats.org/officeDocument/2006/relationships/oleObject" Target="../embeddings/oleObject379.bin"/><Relationship Id="rId18" Type="http://schemas.openxmlformats.org/officeDocument/2006/relationships/image" Target="../media/image314.wmf"/><Relationship Id="rId3" Type="http://schemas.openxmlformats.org/officeDocument/2006/relationships/oleObject" Target="../embeddings/oleObject374.bin"/><Relationship Id="rId21" Type="http://schemas.openxmlformats.org/officeDocument/2006/relationships/oleObject" Target="../embeddings/oleObject383.bin"/><Relationship Id="rId7" Type="http://schemas.openxmlformats.org/officeDocument/2006/relationships/oleObject" Target="../embeddings/oleObject376.bin"/><Relationship Id="rId12" Type="http://schemas.openxmlformats.org/officeDocument/2006/relationships/image" Target="../media/image311.wmf"/><Relationship Id="rId17" Type="http://schemas.openxmlformats.org/officeDocument/2006/relationships/oleObject" Target="../embeddings/oleObject381.bin"/><Relationship Id="rId25" Type="http://schemas.openxmlformats.org/officeDocument/2006/relationships/oleObject" Target="../embeddings/oleObject385.bin"/><Relationship Id="rId2" Type="http://schemas.openxmlformats.org/officeDocument/2006/relationships/slideLayout" Target="../slideLayouts/slideLayout7.xml"/><Relationship Id="rId16" Type="http://schemas.openxmlformats.org/officeDocument/2006/relationships/image" Target="../media/image313.wmf"/><Relationship Id="rId20" Type="http://schemas.openxmlformats.org/officeDocument/2006/relationships/image" Target="../media/image315.wmf"/><Relationship Id="rId1" Type="http://schemas.openxmlformats.org/officeDocument/2006/relationships/vmlDrawing" Target="../drawings/vmlDrawing53.vml"/><Relationship Id="rId6" Type="http://schemas.openxmlformats.org/officeDocument/2006/relationships/image" Target="../media/image308.wmf"/><Relationship Id="rId11" Type="http://schemas.openxmlformats.org/officeDocument/2006/relationships/oleObject" Target="../embeddings/oleObject378.bin"/><Relationship Id="rId24" Type="http://schemas.openxmlformats.org/officeDocument/2006/relationships/image" Target="../media/image317.wmf"/><Relationship Id="rId5" Type="http://schemas.openxmlformats.org/officeDocument/2006/relationships/oleObject" Target="../embeddings/oleObject375.bin"/><Relationship Id="rId15" Type="http://schemas.openxmlformats.org/officeDocument/2006/relationships/oleObject" Target="../embeddings/oleObject380.bin"/><Relationship Id="rId23" Type="http://schemas.openxmlformats.org/officeDocument/2006/relationships/oleObject" Target="../embeddings/oleObject384.bin"/><Relationship Id="rId10" Type="http://schemas.openxmlformats.org/officeDocument/2006/relationships/image" Target="../media/image310.wmf"/><Relationship Id="rId19" Type="http://schemas.openxmlformats.org/officeDocument/2006/relationships/oleObject" Target="../embeddings/oleObject382.bin"/><Relationship Id="rId4" Type="http://schemas.openxmlformats.org/officeDocument/2006/relationships/image" Target="../media/image299.wmf"/><Relationship Id="rId9" Type="http://schemas.openxmlformats.org/officeDocument/2006/relationships/oleObject" Target="../embeddings/oleObject377.bin"/><Relationship Id="rId14" Type="http://schemas.openxmlformats.org/officeDocument/2006/relationships/image" Target="../media/image312.wmf"/><Relationship Id="rId22" Type="http://schemas.openxmlformats.org/officeDocument/2006/relationships/image" Target="../media/image316.wmf"/></Relationships>
</file>

<file path=ppt/slides/_rels/slide58.x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oleObject" Target="../embeddings/oleObject209.bin"/><Relationship Id="rId18" Type="http://schemas.openxmlformats.org/officeDocument/2006/relationships/image" Target="../media/image324.wmf"/><Relationship Id="rId3" Type="http://schemas.openxmlformats.org/officeDocument/2006/relationships/oleObject" Target="../embeddings/oleObject386.bin"/><Relationship Id="rId7" Type="http://schemas.openxmlformats.org/officeDocument/2006/relationships/oleObject" Target="../embeddings/oleObject388.bin"/><Relationship Id="rId12" Type="http://schemas.openxmlformats.org/officeDocument/2006/relationships/image" Target="../media/image322.wmf"/><Relationship Id="rId17" Type="http://schemas.openxmlformats.org/officeDocument/2006/relationships/oleObject" Target="../embeddings/oleObject392.bin"/><Relationship Id="rId2" Type="http://schemas.openxmlformats.org/officeDocument/2006/relationships/slideLayout" Target="../slideLayouts/slideLayout7.xml"/><Relationship Id="rId16" Type="http://schemas.openxmlformats.org/officeDocument/2006/relationships/image" Target="../media/image323.wmf"/><Relationship Id="rId20" Type="http://schemas.openxmlformats.org/officeDocument/2006/relationships/image" Target="../media/image300.emf"/><Relationship Id="rId1" Type="http://schemas.openxmlformats.org/officeDocument/2006/relationships/vmlDrawing" Target="../drawings/vmlDrawing54.vml"/><Relationship Id="rId6" Type="http://schemas.openxmlformats.org/officeDocument/2006/relationships/image" Target="../media/image319.wmf"/><Relationship Id="rId11" Type="http://schemas.openxmlformats.org/officeDocument/2006/relationships/oleObject" Target="../embeddings/oleObject390.bin"/><Relationship Id="rId5" Type="http://schemas.openxmlformats.org/officeDocument/2006/relationships/oleObject" Target="../embeddings/oleObject387.bin"/><Relationship Id="rId15" Type="http://schemas.openxmlformats.org/officeDocument/2006/relationships/oleObject" Target="../embeddings/oleObject391.bin"/><Relationship Id="rId10" Type="http://schemas.openxmlformats.org/officeDocument/2006/relationships/image" Target="../media/image321.wmf"/><Relationship Id="rId19" Type="http://schemas.openxmlformats.org/officeDocument/2006/relationships/oleObject" Target="../embeddings/oleObject366.bin"/><Relationship Id="rId4" Type="http://schemas.openxmlformats.org/officeDocument/2006/relationships/image" Target="../media/image318.wmf"/><Relationship Id="rId9" Type="http://schemas.openxmlformats.org/officeDocument/2006/relationships/oleObject" Target="../embeddings/oleObject389.bin"/><Relationship Id="rId14" Type="http://schemas.openxmlformats.org/officeDocument/2006/relationships/image" Target="../media/image166.emf"/></Relationships>
</file>

<file path=ppt/slides/_rels/slide59.x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oleObject" Target="../embeddings/oleObject398.bin"/><Relationship Id="rId18" Type="http://schemas.openxmlformats.org/officeDocument/2006/relationships/image" Target="../media/image319.wmf"/><Relationship Id="rId3" Type="http://schemas.openxmlformats.org/officeDocument/2006/relationships/oleObject" Target="../embeddings/oleObject393.bin"/><Relationship Id="rId7" Type="http://schemas.openxmlformats.org/officeDocument/2006/relationships/oleObject" Target="../embeddings/oleObject395.bin"/><Relationship Id="rId12" Type="http://schemas.openxmlformats.org/officeDocument/2006/relationships/image" Target="../media/image329.wmf"/><Relationship Id="rId17" Type="http://schemas.openxmlformats.org/officeDocument/2006/relationships/oleObject" Target="../embeddings/oleObject387.bin"/><Relationship Id="rId2" Type="http://schemas.openxmlformats.org/officeDocument/2006/relationships/slideLayout" Target="../slideLayouts/slideLayout7.xml"/><Relationship Id="rId16" Type="http://schemas.openxmlformats.org/officeDocument/2006/relationships/image" Target="../media/image324.wmf"/><Relationship Id="rId20" Type="http://schemas.openxmlformats.org/officeDocument/2006/relationships/image" Target="../media/image330.wmf"/><Relationship Id="rId1" Type="http://schemas.openxmlformats.org/officeDocument/2006/relationships/vmlDrawing" Target="../drawings/vmlDrawing55.vml"/><Relationship Id="rId6" Type="http://schemas.openxmlformats.org/officeDocument/2006/relationships/image" Target="../media/image326.wmf"/><Relationship Id="rId11" Type="http://schemas.openxmlformats.org/officeDocument/2006/relationships/oleObject" Target="../embeddings/oleObject397.bin"/><Relationship Id="rId5" Type="http://schemas.openxmlformats.org/officeDocument/2006/relationships/oleObject" Target="../embeddings/oleObject394.bin"/><Relationship Id="rId15" Type="http://schemas.openxmlformats.org/officeDocument/2006/relationships/oleObject" Target="../embeddings/oleObject399.bin"/><Relationship Id="rId10" Type="http://schemas.openxmlformats.org/officeDocument/2006/relationships/image" Target="../media/image328.wmf"/><Relationship Id="rId19" Type="http://schemas.openxmlformats.org/officeDocument/2006/relationships/oleObject" Target="../embeddings/oleObject400.bin"/><Relationship Id="rId4" Type="http://schemas.openxmlformats.org/officeDocument/2006/relationships/image" Target="../media/image325.wmf"/><Relationship Id="rId9" Type="http://schemas.openxmlformats.org/officeDocument/2006/relationships/oleObject" Target="../embeddings/oleObject396.bin"/><Relationship Id="rId14" Type="http://schemas.openxmlformats.org/officeDocument/2006/relationships/image" Target="../media/image322.wmf"/></Relationships>
</file>

<file path=ppt/slides/_rels/slide6.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1.bin"/><Relationship Id="rId14" Type="http://schemas.openxmlformats.org/officeDocument/2006/relationships/image" Target="../media/image23.wmf"/></Relationships>
</file>

<file path=ppt/slides/_rels/slide60.xml.rels><?xml version="1.0" encoding="UTF-8" standalone="yes"?>
<Relationships xmlns="http://schemas.openxmlformats.org/package/2006/relationships"><Relationship Id="rId8" Type="http://schemas.openxmlformats.org/officeDocument/2006/relationships/image" Target="../media/image333.wmf"/><Relationship Id="rId13" Type="http://schemas.openxmlformats.org/officeDocument/2006/relationships/oleObject" Target="../embeddings/oleObject406.bin"/><Relationship Id="rId18" Type="http://schemas.openxmlformats.org/officeDocument/2006/relationships/image" Target="../media/image166.emf"/><Relationship Id="rId3" Type="http://schemas.openxmlformats.org/officeDocument/2006/relationships/oleObject" Target="../embeddings/oleObject401.bin"/><Relationship Id="rId7" Type="http://schemas.openxmlformats.org/officeDocument/2006/relationships/oleObject" Target="../embeddings/oleObject403.bin"/><Relationship Id="rId12" Type="http://schemas.openxmlformats.org/officeDocument/2006/relationships/image" Target="../media/image335.wmf"/><Relationship Id="rId17" Type="http://schemas.openxmlformats.org/officeDocument/2006/relationships/oleObject" Target="../embeddings/oleObject209.bin"/><Relationship Id="rId2" Type="http://schemas.openxmlformats.org/officeDocument/2006/relationships/slideLayout" Target="../slideLayouts/slideLayout7.xml"/><Relationship Id="rId16" Type="http://schemas.openxmlformats.org/officeDocument/2006/relationships/image" Target="../media/image324.wmf"/><Relationship Id="rId20" Type="http://schemas.openxmlformats.org/officeDocument/2006/relationships/image" Target="../media/image330.wmf"/><Relationship Id="rId1" Type="http://schemas.openxmlformats.org/officeDocument/2006/relationships/vmlDrawing" Target="../drawings/vmlDrawing56.vml"/><Relationship Id="rId6" Type="http://schemas.openxmlformats.org/officeDocument/2006/relationships/image" Target="../media/image332.wmf"/><Relationship Id="rId11" Type="http://schemas.openxmlformats.org/officeDocument/2006/relationships/oleObject" Target="../embeddings/oleObject405.bin"/><Relationship Id="rId5" Type="http://schemas.openxmlformats.org/officeDocument/2006/relationships/oleObject" Target="../embeddings/oleObject402.bin"/><Relationship Id="rId15" Type="http://schemas.openxmlformats.org/officeDocument/2006/relationships/oleObject" Target="../embeddings/oleObject407.bin"/><Relationship Id="rId10" Type="http://schemas.openxmlformats.org/officeDocument/2006/relationships/image" Target="../media/image334.wmf"/><Relationship Id="rId19" Type="http://schemas.openxmlformats.org/officeDocument/2006/relationships/oleObject" Target="../embeddings/oleObject400.bin"/><Relationship Id="rId4" Type="http://schemas.openxmlformats.org/officeDocument/2006/relationships/image" Target="../media/image331.wmf"/><Relationship Id="rId9" Type="http://schemas.openxmlformats.org/officeDocument/2006/relationships/oleObject" Target="../embeddings/oleObject404.bin"/><Relationship Id="rId14" Type="http://schemas.openxmlformats.org/officeDocument/2006/relationships/image" Target="../media/image322.wmf"/></Relationships>
</file>

<file path=ppt/slides/_rels/slide61.xml.rels><?xml version="1.0" encoding="UTF-8" standalone="yes"?>
<Relationships xmlns="http://schemas.openxmlformats.org/package/2006/relationships"><Relationship Id="rId8" Type="http://schemas.openxmlformats.org/officeDocument/2006/relationships/image" Target="../media/image338.wmf"/><Relationship Id="rId13" Type="http://schemas.openxmlformats.org/officeDocument/2006/relationships/oleObject" Target="../embeddings/oleObject413.bin"/><Relationship Id="rId18" Type="http://schemas.openxmlformats.org/officeDocument/2006/relationships/image" Target="../media/image343.emf"/><Relationship Id="rId3" Type="http://schemas.openxmlformats.org/officeDocument/2006/relationships/oleObject" Target="../embeddings/oleObject408.bin"/><Relationship Id="rId21" Type="http://schemas.openxmlformats.org/officeDocument/2006/relationships/oleObject" Target="../embeddings/oleObject417.bin"/><Relationship Id="rId7" Type="http://schemas.openxmlformats.org/officeDocument/2006/relationships/oleObject" Target="../embeddings/oleObject410.bin"/><Relationship Id="rId12" Type="http://schemas.openxmlformats.org/officeDocument/2006/relationships/image" Target="../media/image340.wmf"/><Relationship Id="rId17" Type="http://schemas.openxmlformats.org/officeDocument/2006/relationships/oleObject" Target="../embeddings/oleObject415.bin"/><Relationship Id="rId2" Type="http://schemas.openxmlformats.org/officeDocument/2006/relationships/slideLayout" Target="../slideLayouts/slideLayout7.xml"/><Relationship Id="rId16" Type="http://schemas.openxmlformats.org/officeDocument/2006/relationships/image" Target="../media/image342.wmf"/><Relationship Id="rId20" Type="http://schemas.openxmlformats.org/officeDocument/2006/relationships/image" Target="../media/image344.emf"/><Relationship Id="rId1" Type="http://schemas.openxmlformats.org/officeDocument/2006/relationships/vmlDrawing" Target="../drawings/vmlDrawing57.vml"/><Relationship Id="rId6" Type="http://schemas.openxmlformats.org/officeDocument/2006/relationships/image" Target="../media/image337.wmf"/><Relationship Id="rId11" Type="http://schemas.openxmlformats.org/officeDocument/2006/relationships/oleObject" Target="../embeddings/oleObject412.bin"/><Relationship Id="rId5" Type="http://schemas.openxmlformats.org/officeDocument/2006/relationships/oleObject" Target="../embeddings/oleObject409.bin"/><Relationship Id="rId15" Type="http://schemas.openxmlformats.org/officeDocument/2006/relationships/oleObject" Target="../embeddings/oleObject414.bin"/><Relationship Id="rId10" Type="http://schemas.openxmlformats.org/officeDocument/2006/relationships/image" Target="../media/image339.wmf"/><Relationship Id="rId19" Type="http://schemas.openxmlformats.org/officeDocument/2006/relationships/oleObject" Target="../embeddings/oleObject416.bin"/><Relationship Id="rId4" Type="http://schemas.openxmlformats.org/officeDocument/2006/relationships/image" Target="../media/image336.wmf"/><Relationship Id="rId9" Type="http://schemas.openxmlformats.org/officeDocument/2006/relationships/oleObject" Target="../embeddings/oleObject411.bin"/><Relationship Id="rId14" Type="http://schemas.openxmlformats.org/officeDocument/2006/relationships/image" Target="../media/image341.wmf"/><Relationship Id="rId22" Type="http://schemas.openxmlformats.org/officeDocument/2006/relationships/image" Target="../media/image345.wmf"/></Relationships>
</file>

<file path=ppt/slides/_rels/slide62.xml.rels><?xml version="1.0" encoding="UTF-8" standalone="yes"?>
<Relationships xmlns="http://schemas.openxmlformats.org/package/2006/relationships"><Relationship Id="rId8" Type="http://schemas.openxmlformats.org/officeDocument/2006/relationships/image" Target="../media/image348.wmf"/><Relationship Id="rId13" Type="http://schemas.openxmlformats.org/officeDocument/2006/relationships/oleObject" Target="../embeddings/oleObject423.bin"/><Relationship Id="rId18" Type="http://schemas.openxmlformats.org/officeDocument/2006/relationships/image" Target="../media/image353.emf"/><Relationship Id="rId26" Type="http://schemas.openxmlformats.org/officeDocument/2006/relationships/image" Target="../media/image330.wmf"/><Relationship Id="rId3" Type="http://schemas.openxmlformats.org/officeDocument/2006/relationships/oleObject" Target="../embeddings/oleObject418.bin"/><Relationship Id="rId21" Type="http://schemas.openxmlformats.org/officeDocument/2006/relationships/oleObject" Target="../embeddings/oleObject427.bin"/><Relationship Id="rId7" Type="http://schemas.openxmlformats.org/officeDocument/2006/relationships/oleObject" Target="../embeddings/oleObject420.bin"/><Relationship Id="rId12" Type="http://schemas.openxmlformats.org/officeDocument/2006/relationships/image" Target="../media/image350.wmf"/><Relationship Id="rId17" Type="http://schemas.openxmlformats.org/officeDocument/2006/relationships/oleObject" Target="../embeddings/oleObject425.bin"/><Relationship Id="rId25" Type="http://schemas.openxmlformats.org/officeDocument/2006/relationships/oleObject" Target="../embeddings/oleObject400.bin"/><Relationship Id="rId2" Type="http://schemas.openxmlformats.org/officeDocument/2006/relationships/slideLayout" Target="../slideLayouts/slideLayout7.xml"/><Relationship Id="rId16" Type="http://schemas.openxmlformats.org/officeDocument/2006/relationships/image" Target="../media/image352.wmf"/><Relationship Id="rId20" Type="http://schemas.openxmlformats.org/officeDocument/2006/relationships/image" Target="../media/image354.wmf"/><Relationship Id="rId1" Type="http://schemas.openxmlformats.org/officeDocument/2006/relationships/vmlDrawing" Target="../drawings/vmlDrawing58.vml"/><Relationship Id="rId6" Type="http://schemas.openxmlformats.org/officeDocument/2006/relationships/image" Target="../media/image347.wmf"/><Relationship Id="rId11" Type="http://schemas.openxmlformats.org/officeDocument/2006/relationships/oleObject" Target="../embeddings/oleObject422.bin"/><Relationship Id="rId24" Type="http://schemas.openxmlformats.org/officeDocument/2006/relationships/image" Target="../media/image356.wmf"/><Relationship Id="rId5" Type="http://schemas.openxmlformats.org/officeDocument/2006/relationships/oleObject" Target="../embeddings/oleObject419.bin"/><Relationship Id="rId15" Type="http://schemas.openxmlformats.org/officeDocument/2006/relationships/oleObject" Target="../embeddings/oleObject424.bin"/><Relationship Id="rId23" Type="http://schemas.openxmlformats.org/officeDocument/2006/relationships/oleObject" Target="../embeddings/oleObject428.bin"/><Relationship Id="rId10" Type="http://schemas.openxmlformats.org/officeDocument/2006/relationships/image" Target="../media/image349.wmf"/><Relationship Id="rId19" Type="http://schemas.openxmlformats.org/officeDocument/2006/relationships/oleObject" Target="../embeddings/oleObject426.bin"/><Relationship Id="rId4" Type="http://schemas.openxmlformats.org/officeDocument/2006/relationships/image" Target="../media/image346.wmf"/><Relationship Id="rId9" Type="http://schemas.openxmlformats.org/officeDocument/2006/relationships/oleObject" Target="../embeddings/oleObject421.bin"/><Relationship Id="rId14" Type="http://schemas.openxmlformats.org/officeDocument/2006/relationships/image" Target="../media/image351.wmf"/><Relationship Id="rId22" Type="http://schemas.openxmlformats.org/officeDocument/2006/relationships/image" Target="../media/image355.wmf"/></Relationships>
</file>

<file path=ppt/slides/_rels/slide63.xml.rels><?xml version="1.0" encoding="UTF-8" standalone="yes"?>
<Relationships xmlns="http://schemas.openxmlformats.org/package/2006/relationships"><Relationship Id="rId8" Type="http://schemas.openxmlformats.org/officeDocument/2006/relationships/image" Target="../media/image358.wmf"/><Relationship Id="rId13" Type="http://schemas.openxmlformats.org/officeDocument/2006/relationships/oleObject" Target="../embeddings/oleObject433.bin"/><Relationship Id="rId3" Type="http://schemas.openxmlformats.org/officeDocument/2006/relationships/oleObject" Target="../embeddings/oleObject222.bin"/><Relationship Id="rId7" Type="http://schemas.openxmlformats.org/officeDocument/2006/relationships/oleObject" Target="../embeddings/oleObject430.bin"/><Relationship Id="rId12" Type="http://schemas.openxmlformats.org/officeDocument/2006/relationships/image" Target="../media/image360.wmf"/><Relationship Id="rId2" Type="http://schemas.openxmlformats.org/officeDocument/2006/relationships/slideLayout" Target="../slideLayouts/slideLayout7.xml"/><Relationship Id="rId16" Type="http://schemas.openxmlformats.org/officeDocument/2006/relationships/image" Target="../media/image362.wmf"/><Relationship Id="rId1" Type="http://schemas.openxmlformats.org/officeDocument/2006/relationships/vmlDrawing" Target="../drawings/vmlDrawing59.vml"/><Relationship Id="rId6" Type="http://schemas.openxmlformats.org/officeDocument/2006/relationships/image" Target="../media/image357.wmf"/><Relationship Id="rId11" Type="http://schemas.openxmlformats.org/officeDocument/2006/relationships/oleObject" Target="../embeddings/oleObject432.bin"/><Relationship Id="rId5" Type="http://schemas.openxmlformats.org/officeDocument/2006/relationships/oleObject" Target="../embeddings/oleObject429.bin"/><Relationship Id="rId15" Type="http://schemas.openxmlformats.org/officeDocument/2006/relationships/oleObject" Target="../embeddings/oleObject434.bin"/><Relationship Id="rId10" Type="http://schemas.openxmlformats.org/officeDocument/2006/relationships/image" Target="../media/image359.wmf"/><Relationship Id="rId4" Type="http://schemas.openxmlformats.org/officeDocument/2006/relationships/image" Target="../media/image176.wmf"/><Relationship Id="rId9" Type="http://schemas.openxmlformats.org/officeDocument/2006/relationships/oleObject" Target="../embeddings/oleObject431.bin"/><Relationship Id="rId14" Type="http://schemas.openxmlformats.org/officeDocument/2006/relationships/image" Target="../media/image361.wmf"/></Relationships>
</file>

<file path=ppt/slides/_rels/slide64.xml.rels><?xml version="1.0" encoding="UTF-8" standalone="yes"?>
<Relationships xmlns="http://schemas.openxmlformats.org/package/2006/relationships"><Relationship Id="rId8" Type="http://schemas.openxmlformats.org/officeDocument/2006/relationships/image" Target="../media/image365.wmf"/><Relationship Id="rId13" Type="http://schemas.openxmlformats.org/officeDocument/2006/relationships/oleObject" Target="../embeddings/oleObject440.bin"/><Relationship Id="rId18" Type="http://schemas.openxmlformats.org/officeDocument/2006/relationships/image" Target="../media/image370.wmf"/><Relationship Id="rId3" Type="http://schemas.openxmlformats.org/officeDocument/2006/relationships/oleObject" Target="../embeddings/oleObject435.bin"/><Relationship Id="rId21" Type="http://schemas.openxmlformats.org/officeDocument/2006/relationships/oleObject" Target="../embeddings/oleObject444.bin"/><Relationship Id="rId7" Type="http://schemas.openxmlformats.org/officeDocument/2006/relationships/oleObject" Target="../embeddings/oleObject437.bin"/><Relationship Id="rId12" Type="http://schemas.openxmlformats.org/officeDocument/2006/relationships/image" Target="../media/image367.wmf"/><Relationship Id="rId17" Type="http://schemas.openxmlformats.org/officeDocument/2006/relationships/oleObject" Target="../embeddings/oleObject442.bin"/><Relationship Id="rId2" Type="http://schemas.openxmlformats.org/officeDocument/2006/relationships/slideLayout" Target="../slideLayouts/slideLayout7.xml"/><Relationship Id="rId16" Type="http://schemas.openxmlformats.org/officeDocument/2006/relationships/image" Target="../media/image369.wmf"/><Relationship Id="rId20" Type="http://schemas.openxmlformats.org/officeDocument/2006/relationships/image" Target="../media/image371.wmf"/><Relationship Id="rId1" Type="http://schemas.openxmlformats.org/officeDocument/2006/relationships/vmlDrawing" Target="../drawings/vmlDrawing60.vml"/><Relationship Id="rId6" Type="http://schemas.openxmlformats.org/officeDocument/2006/relationships/image" Target="../media/image364.wmf"/><Relationship Id="rId11" Type="http://schemas.openxmlformats.org/officeDocument/2006/relationships/oleObject" Target="../embeddings/oleObject439.bin"/><Relationship Id="rId5" Type="http://schemas.openxmlformats.org/officeDocument/2006/relationships/oleObject" Target="../embeddings/oleObject436.bin"/><Relationship Id="rId15" Type="http://schemas.openxmlformats.org/officeDocument/2006/relationships/oleObject" Target="../embeddings/oleObject441.bin"/><Relationship Id="rId10" Type="http://schemas.openxmlformats.org/officeDocument/2006/relationships/image" Target="../media/image366.wmf"/><Relationship Id="rId19" Type="http://schemas.openxmlformats.org/officeDocument/2006/relationships/oleObject" Target="../embeddings/oleObject443.bin"/><Relationship Id="rId4" Type="http://schemas.openxmlformats.org/officeDocument/2006/relationships/image" Target="../media/image363.wmf"/><Relationship Id="rId9" Type="http://schemas.openxmlformats.org/officeDocument/2006/relationships/oleObject" Target="../embeddings/oleObject438.bin"/><Relationship Id="rId14" Type="http://schemas.openxmlformats.org/officeDocument/2006/relationships/image" Target="../media/image368.wmf"/><Relationship Id="rId22" Type="http://schemas.openxmlformats.org/officeDocument/2006/relationships/image" Target="../media/image372.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446.bin"/><Relationship Id="rId13" Type="http://schemas.openxmlformats.org/officeDocument/2006/relationships/image" Target="../media/image376.wmf"/><Relationship Id="rId3" Type="http://schemas.openxmlformats.org/officeDocument/2006/relationships/notesSlide" Target="../notesSlides/notesSlide4.xml"/><Relationship Id="rId7" Type="http://schemas.openxmlformats.org/officeDocument/2006/relationships/image" Target="../media/image373.wmf"/><Relationship Id="rId12" Type="http://schemas.openxmlformats.org/officeDocument/2006/relationships/oleObject" Target="../embeddings/oleObject448.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oleObject" Target="../embeddings/oleObject445.bin"/><Relationship Id="rId11" Type="http://schemas.openxmlformats.org/officeDocument/2006/relationships/image" Target="../media/image375.wmf"/><Relationship Id="rId5" Type="http://schemas.openxmlformats.org/officeDocument/2006/relationships/image" Target="../media/image176.wmf"/><Relationship Id="rId15" Type="http://schemas.openxmlformats.org/officeDocument/2006/relationships/image" Target="../media/image361.wmf"/><Relationship Id="rId10" Type="http://schemas.openxmlformats.org/officeDocument/2006/relationships/oleObject" Target="../embeddings/oleObject447.bin"/><Relationship Id="rId4" Type="http://schemas.openxmlformats.org/officeDocument/2006/relationships/oleObject" Target="../embeddings/oleObject222.bin"/><Relationship Id="rId9" Type="http://schemas.openxmlformats.org/officeDocument/2006/relationships/image" Target="../media/image374.wmf"/><Relationship Id="rId14" Type="http://schemas.openxmlformats.org/officeDocument/2006/relationships/oleObject" Target="../embeddings/oleObject433.bin"/></Relationships>
</file>

<file path=ppt/slides/_rels/slide67.xml.rels><?xml version="1.0" encoding="UTF-8" standalone="yes"?>
<Relationships xmlns="http://schemas.openxmlformats.org/package/2006/relationships"><Relationship Id="rId8" Type="http://schemas.openxmlformats.org/officeDocument/2006/relationships/image" Target="../media/image377.wmf"/><Relationship Id="rId13" Type="http://schemas.openxmlformats.org/officeDocument/2006/relationships/oleObject" Target="../embeddings/oleObject438.bin"/><Relationship Id="rId18" Type="http://schemas.openxmlformats.org/officeDocument/2006/relationships/image" Target="../media/image369.wmf"/><Relationship Id="rId3" Type="http://schemas.openxmlformats.org/officeDocument/2006/relationships/oleObject" Target="../embeddings/oleObject449.bin"/><Relationship Id="rId7" Type="http://schemas.openxmlformats.org/officeDocument/2006/relationships/oleObject" Target="../embeddings/oleObject451.bin"/><Relationship Id="rId12" Type="http://schemas.openxmlformats.org/officeDocument/2006/relationships/image" Target="../media/image365.wmf"/><Relationship Id="rId17" Type="http://schemas.openxmlformats.org/officeDocument/2006/relationships/oleObject" Target="../embeddings/oleObject441.bin"/><Relationship Id="rId2" Type="http://schemas.openxmlformats.org/officeDocument/2006/relationships/slideLayout" Target="../slideLayouts/slideLayout7.xml"/><Relationship Id="rId16" Type="http://schemas.openxmlformats.org/officeDocument/2006/relationships/image" Target="../media/image367.wmf"/><Relationship Id="rId20" Type="http://schemas.openxmlformats.org/officeDocument/2006/relationships/image" Target="../media/image370.wmf"/><Relationship Id="rId1" Type="http://schemas.openxmlformats.org/officeDocument/2006/relationships/vmlDrawing" Target="../drawings/vmlDrawing62.vml"/><Relationship Id="rId6" Type="http://schemas.openxmlformats.org/officeDocument/2006/relationships/image" Target="../media/image319.wmf"/><Relationship Id="rId11" Type="http://schemas.openxmlformats.org/officeDocument/2006/relationships/oleObject" Target="../embeddings/oleObject437.bin"/><Relationship Id="rId5" Type="http://schemas.openxmlformats.org/officeDocument/2006/relationships/oleObject" Target="../embeddings/oleObject450.bin"/><Relationship Id="rId15" Type="http://schemas.openxmlformats.org/officeDocument/2006/relationships/oleObject" Target="../embeddings/oleObject439.bin"/><Relationship Id="rId10" Type="http://schemas.openxmlformats.org/officeDocument/2006/relationships/image" Target="../media/image378.wmf"/><Relationship Id="rId19" Type="http://schemas.openxmlformats.org/officeDocument/2006/relationships/oleObject" Target="../embeddings/oleObject442.bin"/><Relationship Id="rId4" Type="http://schemas.openxmlformats.org/officeDocument/2006/relationships/image" Target="../media/image376.wmf"/><Relationship Id="rId9" Type="http://schemas.openxmlformats.org/officeDocument/2006/relationships/oleObject" Target="../embeddings/oleObject452.bin"/><Relationship Id="rId14" Type="http://schemas.openxmlformats.org/officeDocument/2006/relationships/image" Target="../media/image366.wmf"/></Relationships>
</file>

<file path=ppt/slides/_rels/slide68.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110.bin"/><Relationship Id="rId18" Type="http://schemas.openxmlformats.org/officeDocument/2006/relationships/image" Target="../media/image381.wmf"/><Relationship Id="rId26" Type="http://schemas.openxmlformats.org/officeDocument/2006/relationships/oleObject" Target="../embeddings/oleObject463.bin"/><Relationship Id="rId3" Type="http://schemas.openxmlformats.org/officeDocument/2006/relationships/oleObject" Target="../embeddings/oleObject222.bin"/><Relationship Id="rId21" Type="http://schemas.openxmlformats.org/officeDocument/2006/relationships/oleObject" Target="../embeddings/oleObject460.bin"/><Relationship Id="rId7" Type="http://schemas.openxmlformats.org/officeDocument/2006/relationships/oleObject" Target="../embeddings/oleObject454.bin"/><Relationship Id="rId12" Type="http://schemas.openxmlformats.org/officeDocument/2006/relationships/image" Target="../media/image180.wmf"/><Relationship Id="rId17" Type="http://schemas.openxmlformats.org/officeDocument/2006/relationships/oleObject" Target="../embeddings/oleObject458.bin"/><Relationship Id="rId25" Type="http://schemas.openxmlformats.org/officeDocument/2006/relationships/oleObject" Target="../embeddings/oleObject462.bin"/><Relationship Id="rId2" Type="http://schemas.openxmlformats.org/officeDocument/2006/relationships/slideLayout" Target="../slideLayouts/slideLayout7.xml"/><Relationship Id="rId16" Type="http://schemas.openxmlformats.org/officeDocument/2006/relationships/image" Target="../media/image380.wmf"/><Relationship Id="rId20" Type="http://schemas.openxmlformats.org/officeDocument/2006/relationships/image" Target="../media/image382.wmf"/><Relationship Id="rId29" Type="http://schemas.openxmlformats.org/officeDocument/2006/relationships/image" Target="../media/image386.wmf"/><Relationship Id="rId1" Type="http://schemas.openxmlformats.org/officeDocument/2006/relationships/vmlDrawing" Target="../drawings/vmlDrawing63.vml"/><Relationship Id="rId6" Type="http://schemas.openxmlformats.org/officeDocument/2006/relationships/image" Target="../media/image379.wmf"/><Relationship Id="rId11" Type="http://schemas.openxmlformats.org/officeDocument/2006/relationships/oleObject" Target="../embeddings/oleObject456.bin"/><Relationship Id="rId24" Type="http://schemas.openxmlformats.org/officeDocument/2006/relationships/image" Target="../media/image384.wmf"/><Relationship Id="rId5" Type="http://schemas.openxmlformats.org/officeDocument/2006/relationships/oleObject" Target="../embeddings/oleObject453.bin"/><Relationship Id="rId15" Type="http://schemas.openxmlformats.org/officeDocument/2006/relationships/oleObject" Target="../embeddings/oleObject457.bin"/><Relationship Id="rId23" Type="http://schemas.openxmlformats.org/officeDocument/2006/relationships/oleObject" Target="../embeddings/oleObject461.bin"/><Relationship Id="rId28" Type="http://schemas.openxmlformats.org/officeDocument/2006/relationships/oleObject" Target="../embeddings/oleObject464.bin"/><Relationship Id="rId10" Type="http://schemas.openxmlformats.org/officeDocument/2006/relationships/image" Target="../media/image179.wmf"/><Relationship Id="rId19" Type="http://schemas.openxmlformats.org/officeDocument/2006/relationships/oleObject" Target="../embeddings/oleObject459.bin"/><Relationship Id="rId31" Type="http://schemas.openxmlformats.org/officeDocument/2006/relationships/image" Target="../media/image330.wmf"/><Relationship Id="rId4" Type="http://schemas.openxmlformats.org/officeDocument/2006/relationships/image" Target="../media/image176.wmf"/><Relationship Id="rId9" Type="http://schemas.openxmlformats.org/officeDocument/2006/relationships/oleObject" Target="../embeddings/oleObject455.bin"/><Relationship Id="rId14" Type="http://schemas.openxmlformats.org/officeDocument/2006/relationships/image" Target="../media/image98.wmf"/><Relationship Id="rId22" Type="http://schemas.openxmlformats.org/officeDocument/2006/relationships/image" Target="../media/image383.wmf"/><Relationship Id="rId27" Type="http://schemas.openxmlformats.org/officeDocument/2006/relationships/image" Target="../media/image385.wmf"/><Relationship Id="rId30" Type="http://schemas.openxmlformats.org/officeDocument/2006/relationships/oleObject" Target="../embeddings/oleObject400.bin"/></Relationships>
</file>

<file path=ppt/slides/_rels/slide69.xml.rels><?xml version="1.0" encoding="UTF-8" standalone="yes"?>
<Relationships xmlns="http://schemas.openxmlformats.org/package/2006/relationships"><Relationship Id="rId13" Type="http://schemas.openxmlformats.org/officeDocument/2006/relationships/oleObject" Target="../embeddings/oleObject468.bin"/><Relationship Id="rId18" Type="http://schemas.openxmlformats.org/officeDocument/2006/relationships/image" Target="../media/image98.wmf"/><Relationship Id="rId26" Type="http://schemas.openxmlformats.org/officeDocument/2006/relationships/image" Target="../media/image382.wmf"/><Relationship Id="rId39" Type="http://schemas.openxmlformats.org/officeDocument/2006/relationships/oleObject" Target="../embeddings/oleObject400.bin"/><Relationship Id="rId21" Type="http://schemas.openxmlformats.org/officeDocument/2006/relationships/oleObject" Target="../embeddings/oleObject470.bin"/><Relationship Id="rId34" Type="http://schemas.openxmlformats.org/officeDocument/2006/relationships/image" Target="../media/image395.wmf"/><Relationship Id="rId7" Type="http://schemas.openxmlformats.org/officeDocument/2006/relationships/oleObject" Target="../embeddings/oleObject454.bin"/><Relationship Id="rId12" Type="http://schemas.openxmlformats.org/officeDocument/2006/relationships/image" Target="../media/image389.wmf"/><Relationship Id="rId17" Type="http://schemas.openxmlformats.org/officeDocument/2006/relationships/oleObject" Target="../embeddings/oleObject110.bin"/><Relationship Id="rId25" Type="http://schemas.openxmlformats.org/officeDocument/2006/relationships/oleObject" Target="../embeddings/oleObject459.bin"/><Relationship Id="rId33" Type="http://schemas.openxmlformats.org/officeDocument/2006/relationships/oleObject" Target="../embeddings/oleObject473.bin"/><Relationship Id="rId38" Type="http://schemas.openxmlformats.org/officeDocument/2006/relationships/image" Target="../media/image397.wmf"/><Relationship Id="rId2" Type="http://schemas.openxmlformats.org/officeDocument/2006/relationships/slideLayout" Target="../slideLayouts/slideLayout7.xml"/><Relationship Id="rId16" Type="http://schemas.openxmlformats.org/officeDocument/2006/relationships/image" Target="../media/image391.wmf"/><Relationship Id="rId20" Type="http://schemas.openxmlformats.org/officeDocument/2006/relationships/image" Target="../media/image380.wmf"/><Relationship Id="rId29" Type="http://schemas.openxmlformats.org/officeDocument/2006/relationships/oleObject" Target="../embeddings/oleObject471.bin"/><Relationship Id="rId1" Type="http://schemas.openxmlformats.org/officeDocument/2006/relationships/vmlDrawing" Target="../drawings/vmlDrawing64.vml"/><Relationship Id="rId6" Type="http://schemas.openxmlformats.org/officeDocument/2006/relationships/image" Target="../media/image387.wmf"/><Relationship Id="rId11" Type="http://schemas.openxmlformats.org/officeDocument/2006/relationships/oleObject" Target="../embeddings/oleObject467.bin"/><Relationship Id="rId24" Type="http://schemas.openxmlformats.org/officeDocument/2006/relationships/image" Target="../media/image381.wmf"/><Relationship Id="rId32" Type="http://schemas.openxmlformats.org/officeDocument/2006/relationships/image" Target="../media/image394.wmf"/><Relationship Id="rId37" Type="http://schemas.openxmlformats.org/officeDocument/2006/relationships/oleObject" Target="../embeddings/oleObject475.bin"/><Relationship Id="rId40" Type="http://schemas.openxmlformats.org/officeDocument/2006/relationships/image" Target="../media/image330.wmf"/><Relationship Id="rId5" Type="http://schemas.openxmlformats.org/officeDocument/2006/relationships/oleObject" Target="../embeddings/oleObject465.bin"/><Relationship Id="rId15" Type="http://schemas.openxmlformats.org/officeDocument/2006/relationships/oleObject" Target="../embeddings/oleObject469.bin"/><Relationship Id="rId23" Type="http://schemas.openxmlformats.org/officeDocument/2006/relationships/oleObject" Target="../embeddings/oleObject458.bin"/><Relationship Id="rId28" Type="http://schemas.openxmlformats.org/officeDocument/2006/relationships/image" Target="../media/image383.wmf"/><Relationship Id="rId36" Type="http://schemas.openxmlformats.org/officeDocument/2006/relationships/image" Target="../media/image396.wmf"/><Relationship Id="rId10" Type="http://schemas.openxmlformats.org/officeDocument/2006/relationships/image" Target="../media/image388.wmf"/><Relationship Id="rId19" Type="http://schemas.openxmlformats.org/officeDocument/2006/relationships/oleObject" Target="../embeddings/oleObject457.bin"/><Relationship Id="rId31" Type="http://schemas.openxmlformats.org/officeDocument/2006/relationships/oleObject" Target="../embeddings/oleObject472.bin"/><Relationship Id="rId4" Type="http://schemas.openxmlformats.org/officeDocument/2006/relationships/image" Target="../media/image176.wmf"/><Relationship Id="rId9" Type="http://schemas.openxmlformats.org/officeDocument/2006/relationships/oleObject" Target="../embeddings/oleObject466.bin"/><Relationship Id="rId14" Type="http://schemas.openxmlformats.org/officeDocument/2006/relationships/image" Target="../media/image390.wmf"/><Relationship Id="rId22" Type="http://schemas.openxmlformats.org/officeDocument/2006/relationships/image" Target="../media/image392.wmf"/><Relationship Id="rId27" Type="http://schemas.openxmlformats.org/officeDocument/2006/relationships/oleObject" Target="../embeddings/oleObject460.bin"/><Relationship Id="rId30" Type="http://schemas.openxmlformats.org/officeDocument/2006/relationships/image" Target="../media/image393.wmf"/><Relationship Id="rId35" Type="http://schemas.openxmlformats.org/officeDocument/2006/relationships/oleObject" Target="../embeddings/oleObject474.bin"/><Relationship Id="rId8" Type="http://schemas.openxmlformats.org/officeDocument/2006/relationships/image" Target="../media/image178.wmf"/><Relationship Id="rId3" Type="http://schemas.openxmlformats.org/officeDocument/2006/relationships/oleObject" Target="../embeddings/oleObject222.bin"/></Relationships>
</file>

<file path=ppt/slides/_rels/slide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s>
</file>

<file path=ppt/slides/_rels/slide70.xml.rels><?xml version="1.0" encoding="UTF-8" standalone="yes"?>
<Relationships xmlns="http://schemas.openxmlformats.org/package/2006/relationships"><Relationship Id="rId8" Type="http://schemas.openxmlformats.org/officeDocument/2006/relationships/image" Target="../media/image399.wmf"/><Relationship Id="rId13" Type="http://schemas.openxmlformats.org/officeDocument/2006/relationships/oleObject" Target="../embeddings/oleObject479.bin"/><Relationship Id="rId18" Type="http://schemas.openxmlformats.org/officeDocument/2006/relationships/image" Target="../media/image403.wmf"/><Relationship Id="rId26" Type="http://schemas.openxmlformats.org/officeDocument/2006/relationships/oleObject" Target="../embeddings/oleObject400.bin"/><Relationship Id="rId3" Type="http://schemas.openxmlformats.org/officeDocument/2006/relationships/oleObject" Target="../embeddings/oleObject222.bin"/><Relationship Id="rId21" Type="http://schemas.openxmlformats.org/officeDocument/2006/relationships/oleObject" Target="../embeddings/oleObject483.bin"/><Relationship Id="rId7" Type="http://schemas.openxmlformats.org/officeDocument/2006/relationships/oleObject" Target="../embeddings/oleObject477.bin"/><Relationship Id="rId12" Type="http://schemas.openxmlformats.org/officeDocument/2006/relationships/image" Target="../media/image400.wmf"/><Relationship Id="rId17" Type="http://schemas.openxmlformats.org/officeDocument/2006/relationships/oleObject" Target="../embeddings/oleObject481.bin"/><Relationship Id="rId25" Type="http://schemas.openxmlformats.org/officeDocument/2006/relationships/image" Target="../media/image386.wmf"/><Relationship Id="rId2" Type="http://schemas.openxmlformats.org/officeDocument/2006/relationships/slideLayout" Target="../slideLayouts/slideLayout7.xml"/><Relationship Id="rId16" Type="http://schemas.openxmlformats.org/officeDocument/2006/relationships/image" Target="../media/image402.wmf"/><Relationship Id="rId20" Type="http://schemas.openxmlformats.org/officeDocument/2006/relationships/image" Target="../media/image384.wmf"/><Relationship Id="rId1" Type="http://schemas.openxmlformats.org/officeDocument/2006/relationships/vmlDrawing" Target="../drawings/vmlDrawing65.vml"/><Relationship Id="rId6" Type="http://schemas.openxmlformats.org/officeDocument/2006/relationships/image" Target="../media/image398.wmf"/><Relationship Id="rId11" Type="http://schemas.openxmlformats.org/officeDocument/2006/relationships/oleObject" Target="../embeddings/oleObject478.bin"/><Relationship Id="rId24" Type="http://schemas.openxmlformats.org/officeDocument/2006/relationships/oleObject" Target="../embeddings/oleObject485.bin"/><Relationship Id="rId5" Type="http://schemas.openxmlformats.org/officeDocument/2006/relationships/oleObject" Target="../embeddings/oleObject476.bin"/><Relationship Id="rId15" Type="http://schemas.openxmlformats.org/officeDocument/2006/relationships/oleObject" Target="../embeddings/oleObject480.bin"/><Relationship Id="rId23" Type="http://schemas.openxmlformats.org/officeDocument/2006/relationships/image" Target="../media/image404.wmf"/><Relationship Id="rId10" Type="http://schemas.openxmlformats.org/officeDocument/2006/relationships/image" Target="../media/image98.wmf"/><Relationship Id="rId19" Type="http://schemas.openxmlformats.org/officeDocument/2006/relationships/oleObject" Target="../embeddings/oleObject482.bin"/><Relationship Id="rId4" Type="http://schemas.openxmlformats.org/officeDocument/2006/relationships/image" Target="../media/image176.wmf"/><Relationship Id="rId9" Type="http://schemas.openxmlformats.org/officeDocument/2006/relationships/oleObject" Target="../embeddings/oleObject110.bin"/><Relationship Id="rId14" Type="http://schemas.openxmlformats.org/officeDocument/2006/relationships/image" Target="../media/image401.wmf"/><Relationship Id="rId22" Type="http://schemas.openxmlformats.org/officeDocument/2006/relationships/oleObject" Target="../embeddings/oleObject484.bin"/><Relationship Id="rId27" Type="http://schemas.openxmlformats.org/officeDocument/2006/relationships/image" Target="../media/image330.wmf"/></Relationships>
</file>

<file path=ppt/slides/_rels/slide71.xml.rels><?xml version="1.0" encoding="UTF-8" standalone="yes"?>
<Relationships xmlns="http://schemas.openxmlformats.org/package/2006/relationships"><Relationship Id="rId8" Type="http://schemas.openxmlformats.org/officeDocument/2006/relationships/image" Target="../media/image407.wmf"/><Relationship Id="rId3" Type="http://schemas.openxmlformats.org/officeDocument/2006/relationships/oleObject" Target="../embeddings/oleObject486.bin"/><Relationship Id="rId7" Type="http://schemas.openxmlformats.org/officeDocument/2006/relationships/oleObject" Target="../embeddings/oleObject488.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406.emf"/><Relationship Id="rId5" Type="http://schemas.openxmlformats.org/officeDocument/2006/relationships/oleObject" Target="../embeddings/oleObject487.bin"/><Relationship Id="rId10" Type="http://schemas.openxmlformats.org/officeDocument/2006/relationships/image" Target="../media/image408.wmf"/><Relationship Id="rId4" Type="http://schemas.openxmlformats.org/officeDocument/2006/relationships/image" Target="../media/image405.wmf"/><Relationship Id="rId9" Type="http://schemas.openxmlformats.org/officeDocument/2006/relationships/oleObject" Target="../embeddings/oleObject489.bin"/></Relationships>
</file>

<file path=ppt/slides/_rels/slide72.xml.rels><?xml version="1.0" encoding="UTF-8" standalone="yes"?>
<Relationships xmlns="http://schemas.openxmlformats.org/package/2006/relationships"><Relationship Id="rId8" Type="http://schemas.openxmlformats.org/officeDocument/2006/relationships/image" Target="../media/image411.wmf"/><Relationship Id="rId13" Type="http://schemas.openxmlformats.org/officeDocument/2006/relationships/oleObject" Target="../embeddings/oleObject495.bin"/><Relationship Id="rId3" Type="http://schemas.openxmlformats.org/officeDocument/2006/relationships/oleObject" Target="../embeddings/oleObject490.bin"/><Relationship Id="rId7" Type="http://schemas.openxmlformats.org/officeDocument/2006/relationships/oleObject" Target="../embeddings/oleObject492.bin"/><Relationship Id="rId12" Type="http://schemas.openxmlformats.org/officeDocument/2006/relationships/image" Target="../media/image413.wmf"/><Relationship Id="rId2" Type="http://schemas.openxmlformats.org/officeDocument/2006/relationships/slideLayout" Target="../slideLayouts/slideLayout7.xml"/><Relationship Id="rId16" Type="http://schemas.openxmlformats.org/officeDocument/2006/relationships/image" Target="../media/image330.wmf"/><Relationship Id="rId1" Type="http://schemas.openxmlformats.org/officeDocument/2006/relationships/vmlDrawing" Target="../drawings/vmlDrawing67.vml"/><Relationship Id="rId6" Type="http://schemas.openxmlformats.org/officeDocument/2006/relationships/image" Target="../media/image410.wmf"/><Relationship Id="rId11" Type="http://schemas.openxmlformats.org/officeDocument/2006/relationships/oleObject" Target="../embeddings/oleObject494.bin"/><Relationship Id="rId5" Type="http://schemas.openxmlformats.org/officeDocument/2006/relationships/oleObject" Target="../embeddings/oleObject491.bin"/><Relationship Id="rId15" Type="http://schemas.openxmlformats.org/officeDocument/2006/relationships/oleObject" Target="../embeddings/oleObject400.bin"/><Relationship Id="rId10" Type="http://schemas.openxmlformats.org/officeDocument/2006/relationships/image" Target="../media/image412.wmf"/><Relationship Id="rId4" Type="http://schemas.openxmlformats.org/officeDocument/2006/relationships/image" Target="../media/image409.emf"/><Relationship Id="rId9" Type="http://schemas.openxmlformats.org/officeDocument/2006/relationships/oleObject" Target="../embeddings/oleObject493.bin"/><Relationship Id="rId14" Type="http://schemas.openxmlformats.org/officeDocument/2006/relationships/image" Target="../media/image414.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96.bin"/><Relationship Id="rId2" Type="http://schemas.openxmlformats.org/officeDocument/2006/relationships/slideLayout" Target="../slideLayouts/slideLayout7.xml"/><Relationship Id="rId1" Type="http://schemas.openxmlformats.org/officeDocument/2006/relationships/vmlDrawing" Target="../drawings/vmlDrawing68.vml"/><Relationship Id="rId4" Type="http://schemas.openxmlformats.org/officeDocument/2006/relationships/image" Target="../media/image415.wmf"/></Relationships>
</file>

<file path=ppt/slides/_rels/slide74.xml.rels><?xml version="1.0" encoding="UTF-8" standalone="yes"?>
<Relationships xmlns="http://schemas.openxmlformats.org/package/2006/relationships"><Relationship Id="rId8" Type="http://schemas.openxmlformats.org/officeDocument/2006/relationships/image" Target="../media/image418.wmf"/><Relationship Id="rId13" Type="http://schemas.openxmlformats.org/officeDocument/2006/relationships/oleObject" Target="../embeddings/oleObject502.bin"/><Relationship Id="rId18" Type="http://schemas.openxmlformats.org/officeDocument/2006/relationships/image" Target="../media/image423.wmf"/><Relationship Id="rId3" Type="http://schemas.openxmlformats.org/officeDocument/2006/relationships/oleObject" Target="../embeddings/oleObject497.bin"/><Relationship Id="rId7" Type="http://schemas.openxmlformats.org/officeDocument/2006/relationships/oleObject" Target="../embeddings/oleObject499.bin"/><Relationship Id="rId12" Type="http://schemas.openxmlformats.org/officeDocument/2006/relationships/image" Target="../media/image420.wmf"/><Relationship Id="rId17" Type="http://schemas.openxmlformats.org/officeDocument/2006/relationships/oleObject" Target="../embeddings/oleObject504.bin"/><Relationship Id="rId2" Type="http://schemas.openxmlformats.org/officeDocument/2006/relationships/slideLayout" Target="../slideLayouts/slideLayout7.xml"/><Relationship Id="rId16" Type="http://schemas.openxmlformats.org/officeDocument/2006/relationships/image" Target="../media/image422.wmf"/><Relationship Id="rId1" Type="http://schemas.openxmlformats.org/officeDocument/2006/relationships/vmlDrawing" Target="../drawings/vmlDrawing69.vml"/><Relationship Id="rId6" Type="http://schemas.openxmlformats.org/officeDocument/2006/relationships/image" Target="../media/image417.wmf"/><Relationship Id="rId11" Type="http://schemas.openxmlformats.org/officeDocument/2006/relationships/oleObject" Target="../embeddings/oleObject501.bin"/><Relationship Id="rId5" Type="http://schemas.openxmlformats.org/officeDocument/2006/relationships/oleObject" Target="../embeddings/oleObject498.bin"/><Relationship Id="rId15" Type="http://schemas.openxmlformats.org/officeDocument/2006/relationships/oleObject" Target="../embeddings/oleObject503.bin"/><Relationship Id="rId10" Type="http://schemas.openxmlformats.org/officeDocument/2006/relationships/image" Target="../media/image419.wmf"/><Relationship Id="rId4" Type="http://schemas.openxmlformats.org/officeDocument/2006/relationships/image" Target="../media/image416.wmf"/><Relationship Id="rId9" Type="http://schemas.openxmlformats.org/officeDocument/2006/relationships/oleObject" Target="../embeddings/oleObject500.bin"/><Relationship Id="rId14" Type="http://schemas.openxmlformats.org/officeDocument/2006/relationships/image" Target="../media/image421.wmf"/></Relationships>
</file>

<file path=ppt/slides/_rels/slide75.xml.rels><?xml version="1.0" encoding="UTF-8" standalone="yes"?>
<Relationships xmlns="http://schemas.openxmlformats.org/package/2006/relationships"><Relationship Id="rId8" Type="http://schemas.openxmlformats.org/officeDocument/2006/relationships/image" Target="../media/image426.wmf"/><Relationship Id="rId13" Type="http://schemas.openxmlformats.org/officeDocument/2006/relationships/oleObject" Target="../embeddings/oleObject510.bin"/><Relationship Id="rId18" Type="http://schemas.openxmlformats.org/officeDocument/2006/relationships/image" Target="../media/image431.wmf"/><Relationship Id="rId3" Type="http://schemas.openxmlformats.org/officeDocument/2006/relationships/oleObject" Target="../embeddings/oleObject505.bin"/><Relationship Id="rId7" Type="http://schemas.openxmlformats.org/officeDocument/2006/relationships/oleObject" Target="../embeddings/oleObject507.bin"/><Relationship Id="rId12" Type="http://schemas.openxmlformats.org/officeDocument/2006/relationships/image" Target="../media/image428.wmf"/><Relationship Id="rId17" Type="http://schemas.openxmlformats.org/officeDocument/2006/relationships/oleObject" Target="../embeddings/oleObject512.bin"/><Relationship Id="rId2" Type="http://schemas.openxmlformats.org/officeDocument/2006/relationships/slideLayout" Target="../slideLayouts/slideLayout7.xml"/><Relationship Id="rId16" Type="http://schemas.openxmlformats.org/officeDocument/2006/relationships/image" Target="../media/image430.emf"/><Relationship Id="rId1" Type="http://schemas.openxmlformats.org/officeDocument/2006/relationships/vmlDrawing" Target="../drawings/vmlDrawing70.vml"/><Relationship Id="rId6" Type="http://schemas.openxmlformats.org/officeDocument/2006/relationships/image" Target="../media/image425.wmf"/><Relationship Id="rId11" Type="http://schemas.openxmlformats.org/officeDocument/2006/relationships/oleObject" Target="../embeddings/oleObject509.bin"/><Relationship Id="rId5" Type="http://schemas.openxmlformats.org/officeDocument/2006/relationships/oleObject" Target="../embeddings/oleObject506.bin"/><Relationship Id="rId15" Type="http://schemas.openxmlformats.org/officeDocument/2006/relationships/oleObject" Target="../embeddings/oleObject511.bin"/><Relationship Id="rId10" Type="http://schemas.openxmlformats.org/officeDocument/2006/relationships/image" Target="../media/image427.wmf"/><Relationship Id="rId4" Type="http://schemas.openxmlformats.org/officeDocument/2006/relationships/image" Target="../media/image424.emf"/><Relationship Id="rId9" Type="http://schemas.openxmlformats.org/officeDocument/2006/relationships/oleObject" Target="../embeddings/oleObject508.bin"/><Relationship Id="rId14" Type="http://schemas.openxmlformats.org/officeDocument/2006/relationships/image" Target="../media/image429.wmf"/></Relationships>
</file>

<file path=ppt/slides/_rels/slide76.xml.rels><?xml version="1.0" encoding="UTF-8" standalone="yes"?>
<Relationships xmlns="http://schemas.openxmlformats.org/package/2006/relationships"><Relationship Id="rId8" Type="http://schemas.openxmlformats.org/officeDocument/2006/relationships/image" Target="../media/image433.wmf"/><Relationship Id="rId13" Type="http://schemas.openxmlformats.org/officeDocument/2006/relationships/oleObject" Target="../embeddings/oleObject517.bin"/><Relationship Id="rId18" Type="http://schemas.openxmlformats.org/officeDocument/2006/relationships/image" Target="../media/image319.wmf"/><Relationship Id="rId3" Type="http://schemas.openxmlformats.org/officeDocument/2006/relationships/oleObject" Target="../embeddings/oleObject511.bin"/><Relationship Id="rId21" Type="http://schemas.openxmlformats.org/officeDocument/2006/relationships/oleObject" Target="../embeddings/oleObject400.bin"/><Relationship Id="rId7" Type="http://schemas.openxmlformats.org/officeDocument/2006/relationships/oleObject" Target="../embeddings/oleObject514.bin"/><Relationship Id="rId12" Type="http://schemas.openxmlformats.org/officeDocument/2006/relationships/image" Target="../media/image435.wmf"/><Relationship Id="rId17" Type="http://schemas.openxmlformats.org/officeDocument/2006/relationships/oleObject" Target="../embeddings/oleObject387.bin"/><Relationship Id="rId2" Type="http://schemas.openxmlformats.org/officeDocument/2006/relationships/slideLayout" Target="../slideLayouts/slideLayout7.xml"/><Relationship Id="rId16" Type="http://schemas.openxmlformats.org/officeDocument/2006/relationships/image" Target="../media/image437.wmf"/><Relationship Id="rId20" Type="http://schemas.openxmlformats.org/officeDocument/2006/relationships/image" Target="../media/image438.wmf"/><Relationship Id="rId1" Type="http://schemas.openxmlformats.org/officeDocument/2006/relationships/vmlDrawing" Target="../drawings/vmlDrawing71.vml"/><Relationship Id="rId6" Type="http://schemas.openxmlformats.org/officeDocument/2006/relationships/image" Target="../media/image432.emf"/><Relationship Id="rId11" Type="http://schemas.openxmlformats.org/officeDocument/2006/relationships/oleObject" Target="../embeddings/oleObject516.bin"/><Relationship Id="rId5" Type="http://schemas.openxmlformats.org/officeDocument/2006/relationships/oleObject" Target="../embeddings/oleObject513.bin"/><Relationship Id="rId15" Type="http://schemas.openxmlformats.org/officeDocument/2006/relationships/oleObject" Target="../embeddings/oleObject518.bin"/><Relationship Id="rId10" Type="http://schemas.openxmlformats.org/officeDocument/2006/relationships/image" Target="../media/image434.wmf"/><Relationship Id="rId19" Type="http://schemas.openxmlformats.org/officeDocument/2006/relationships/oleObject" Target="../embeddings/oleObject519.bin"/><Relationship Id="rId4" Type="http://schemas.openxmlformats.org/officeDocument/2006/relationships/image" Target="../media/image430.emf"/><Relationship Id="rId9" Type="http://schemas.openxmlformats.org/officeDocument/2006/relationships/oleObject" Target="../embeddings/oleObject515.bin"/><Relationship Id="rId14" Type="http://schemas.openxmlformats.org/officeDocument/2006/relationships/image" Target="../media/image436.wmf"/><Relationship Id="rId22" Type="http://schemas.openxmlformats.org/officeDocument/2006/relationships/image" Target="../media/image330.wmf"/></Relationships>
</file>

<file path=ppt/slides/_rels/slide77.xml.rels><?xml version="1.0" encoding="UTF-8" standalone="yes"?>
<Relationships xmlns="http://schemas.openxmlformats.org/package/2006/relationships"><Relationship Id="rId8" Type="http://schemas.openxmlformats.org/officeDocument/2006/relationships/image" Target="../media/image426.wmf"/><Relationship Id="rId13" Type="http://schemas.openxmlformats.org/officeDocument/2006/relationships/oleObject" Target="../embeddings/oleObject510.bin"/><Relationship Id="rId18" Type="http://schemas.openxmlformats.org/officeDocument/2006/relationships/image" Target="../media/image432.emf"/><Relationship Id="rId3" Type="http://schemas.openxmlformats.org/officeDocument/2006/relationships/oleObject" Target="../embeddings/oleObject505.bin"/><Relationship Id="rId7" Type="http://schemas.openxmlformats.org/officeDocument/2006/relationships/oleObject" Target="../embeddings/oleObject507.bin"/><Relationship Id="rId12" Type="http://schemas.openxmlformats.org/officeDocument/2006/relationships/image" Target="../media/image428.wmf"/><Relationship Id="rId17" Type="http://schemas.openxmlformats.org/officeDocument/2006/relationships/oleObject" Target="../embeddings/oleObject513.bin"/><Relationship Id="rId2" Type="http://schemas.openxmlformats.org/officeDocument/2006/relationships/slideLayout" Target="../slideLayouts/slideLayout7.xml"/><Relationship Id="rId16" Type="http://schemas.openxmlformats.org/officeDocument/2006/relationships/image" Target="../media/image430.emf"/><Relationship Id="rId20" Type="http://schemas.openxmlformats.org/officeDocument/2006/relationships/image" Target="../media/image440.emf"/><Relationship Id="rId1" Type="http://schemas.openxmlformats.org/officeDocument/2006/relationships/vmlDrawing" Target="../drawings/vmlDrawing72.vml"/><Relationship Id="rId6" Type="http://schemas.openxmlformats.org/officeDocument/2006/relationships/image" Target="../media/image439.wmf"/><Relationship Id="rId11" Type="http://schemas.openxmlformats.org/officeDocument/2006/relationships/oleObject" Target="../embeddings/oleObject509.bin"/><Relationship Id="rId5" Type="http://schemas.openxmlformats.org/officeDocument/2006/relationships/oleObject" Target="../embeddings/oleObject520.bin"/><Relationship Id="rId15" Type="http://schemas.openxmlformats.org/officeDocument/2006/relationships/oleObject" Target="../embeddings/oleObject511.bin"/><Relationship Id="rId10" Type="http://schemas.openxmlformats.org/officeDocument/2006/relationships/image" Target="../media/image427.wmf"/><Relationship Id="rId19" Type="http://schemas.openxmlformats.org/officeDocument/2006/relationships/oleObject" Target="../embeddings/oleObject521.bin"/><Relationship Id="rId4" Type="http://schemas.openxmlformats.org/officeDocument/2006/relationships/image" Target="../media/image424.emf"/><Relationship Id="rId9" Type="http://schemas.openxmlformats.org/officeDocument/2006/relationships/oleObject" Target="../embeddings/oleObject508.bin"/><Relationship Id="rId14" Type="http://schemas.openxmlformats.org/officeDocument/2006/relationships/image" Target="../media/image429.wmf"/></Relationships>
</file>

<file path=ppt/slides/_rels/slide78.xml.rels><?xml version="1.0" encoding="UTF-8" standalone="yes"?>
<Relationships xmlns="http://schemas.openxmlformats.org/package/2006/relationships"><Relationship Id="rId8" Type="http://schemas.openxmlformats.org/officeDocument/2006/relationships/image" Target="../media/image440.emf"/><Relationship Id="rId13" Type="http://schemas.openxmlformats.org/officeDocument/2006/relationships/oleObject" Target="../embeddings/oleObject523.bin"/><Relationship Id="rId18" Type="http://schemas.openxmlformats.org/officeDocument/2006/relationships/image" Target="../media/image441.wmf"/><Relationship Id="rId26" Type="http://schemas.openxmlformats.org/officeDocument/2006/relationships/image" Target="../media/image445.wmf"/><Relationship Id="rId3" Type="http://schemas.openxmlformats.org/officeDocument/2006/relationships/oleObject" Target="../embeddings/oleObject511.bin"/><Relationship Id="rId21" Type="http://schemas.openxmlformats.org/officeDocument/2006/relationships/oleObject" Target="../embeddings/oleObject526.bin"/><Relationship Id="rId7" Type="http://schemas.openxmlformats.org/officeDocument/2006/relationships/oleObject" Target="../embeddings/oleObject521.bin"/><Relationship Id="rId12" Type="http://schemas.openxmlformats.org/officeDocument/2006/relationships/image" Target="../media/image435.wmf"/><Relationship Id="rId17" Type="http://schemas.openxmlformats.org/officeDocument/2006/relationships/oleObject" Target="../embeddings/oleObject524.bin"/><Relationship Id="rId25" Type="http://schemas.openxmlformats.org/officeDocument/2006/relationships/oleObject" Target="../embeddings/oleObject528.bin"/><Relationship Id="rId2" Type="http://schemas.openxmlformats.org/officeDocument/2006/relationships/slideLayout" Target="../slideLayouts/slideLayout7.xml"/><Relationship Id="rId16" Type="http://schemas.openxmlformats.org/officeDocument/2006/relationships/image" Target="../media/image437.wmf"/><Relationship Id="rId20" Type="http://schemas.openxmlformats.org/officeDocument/2006/relationships/image" Target="../media/image442.wmf"/><Relationship Id="rId1" Type="http://schemas.openxmlformats.org/officeDocument/2006/relationships/vmlDrawing" Target="../drawings/vmlDrawing73.vml"/><Relationship Id="rId6" Type="http://schemas.openxmlformats.org/officeDocument/2006/relationships/image" Target="../media/image432.emf"/><Relationship Id="rId11" Type="http://schemas.openxmlformats.org/officeDocument/2006/relationships/oleObject" Target="../embeddings/oleObject516.bin"/><Relationship Id="rId24" Type="http://schemas.openxmlformats.org/officeDocument/2006/relationships/image" Target="../media/image444.wmf"/><Relationship Id="rId5" Type="http://schemas.openxmlformats.org/officeDocument/2006/relationships/oleObject" Target="../embeddings/oleObject513.bin"/><Relationship Id="rId15" Type="http://schemas.openxmlformats.org/officeDocument/2006/relationships/oleObject" Target="../embeddings/oleObject518.bin"/><Relationship Id="rId23" Type="http://schemas.openxmlformats.org/officeDocument/2006/relationships/oleObject" Target="../embeddings/oleObject527.bin"/><Relationship Id="rId28" Type="http://schemas.openxmlformats.org/officeDocument/2006/relationships/image" Target="../media/image330.wmf"/><Relationship Id="rId10" Type="http://schemas.openxmlformats.org/officeDocument/2006/relationships/image" Target="../media/image429.wmf"/><Relationship Id="rId19" Type="http://schemas.openxmlformats.org/officeDocument/2006/relationships/oleObject" Target="../embeddings/oleObject525.bin"/><Relationship Id="rId4" Type="http://schemas.openxmlformats.org/officeDocument/2006/relationships/image" Target="../media/image430.emf"/><Relationship Id="rId9" Type="http://schemas.openxmlformats.org/officeDocument/2006/relationships/oleObject" Target="../embeddings/oleObject522.bin"/><Relationship Id="rId14" Type="http://schemas.openxmlformats.org/officeDocument/2006/relationships/image" Target="../media/image436.wmf"/><Relationship Id="rId22" Type="http://schemas.openxmlformats.org/officeDocument/2006/relationships/image" Target="../media/image443.wmf"/><Relationship Id="rId27" Type="http://schemas.openxmlformats.org/officeDocument/2006/relationships/oleObject" Target="../embeddings/oleObject40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8.bin"/><Relationship Id="rId5" Type="http://schemas.openxmlformats.org/officeDocument/2006/relationships/image" Target="../media/image27.w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0D226C8E-1FB7-4532-A850-21408E768632}"/>
              </a:ext>
            </a:extLst>
          </p:cNvPr>
          <p:cNvSpPr/>
          <p:nvPr/>
        </p:nvSpPr>
        <p:spPr>
          <a:xfrm>
            <a:off x="1904853" y="643436"/>
            <a:ext cx="8539755" cy="1815882"/>
          </a:xfrm>
          <a:prstGeom prst="rect">
            <a:avLst/>
          </a:prstGeom>
        </p:spPr>
        <p:txBody>
          <a:bodyPr wrap="square">
            <a:spAutoFit/>
          </a:bodyPr>
          <a:lstStyle/>
          <a:p>
            <a:pPr fontAlgn="base">
              <a:spcBef>
                <a:spcPct val="0"/>
              </a:spcBef>
              <a:spcAft>
                <a:spcPct val="0"/>
              </a:spcAft>
            </a:pPr>
            <a:r>
              <a:rPr lang="zh-CN" altLang="en-US" sz="2800" dirty="0">
                <a:solidFill>
                  <a:srgbClr val="FF0000"/>
                </a:solidFill>
              </a:rPr>
              <a:t>作业</a:t>
            </a:r>
            <a:r>
              <a:rPr lang="en-US" altLang="zh-CN" sz="2800" dirty="0">
                <a:solidFill>
                  <a:srgbClr val="FF0000"/>
                </a:solidFill>
              </a:rPr>
              <a:t>6</a:t>
            </a:r>
            <a:r>
              <a:rPr lang="zh-CN" altLang="en-US" sz="2800" dirty="0">
                <a:solidFill>
                  <a:srgbClr val="FF0000"/>
                </a:solidFill>
              </a:rPr>
              <a:t>：</a:t>
            </a:r>
            <a:r>
              <a:rPr kumimoji="1" lang="zh-CN" altLang="en-US" sz="2800" b="1" dirty="0">
                <a:solidFill>
                  <a:srgbClr val="0000FF"/>
                </a:solidFill>
              </a:rPr>
              <a:t>一维无限深方势阱宽度为</a:t>
            </a:r>
            <a:r>
              <a:rPr kumimoji="1" lang="en-US" altLang="zh-CN" sz="2800" b="1" dirty="0">
                <a:solidFill>
                  <a:srgbClr val="FF0000"/>
                </a:solidFill>
              </a:rPr>
              <a:t>L</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FF"/>
                </a:solidFill>
              </a:rPr>
              <a:t>粒子质量为</a:t>
            </a:r>
            <a:r>
              <a:rPr kumimoji="1" lang="en-US" altLang="zh-CN" sz="2800" b="1" dirty="0">
                <a:solidFill>
                  <a:srgbClr val="FF0000"/>
                </a:solidFill>
              </a:rPr>
              <a:t>m</a:t>
            </a:r>
            <a:r>
              <a:rPr kumimoji="1" lang="en-US" altLang="zh-CN" sz="2800" b="1" dirty="0">
                <a:solidFill>
                  <a:srgbClr val="0000FF"/>
                </a:solidFill>
              </a:rPr>
              <a:t>,</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FF"/>
                </a:solidFill>
              </a:rPr>
              <a:t>粒子</a:t>
            </a:r>
            <a:r>
              <a:rPr kumimoji="1" lang="zh-CN" altLang="en-US" sz="2800" b="1" dirty="0">
                <a:solidFill>
                  <a:srgbClr val="0000FF"/>
                </a:solidFill>
                <a:latin typeface="Times New Roman" panose="02020603050405020304" pitchFamily="18" charset="0"/>
              </a:rPr>
              <a:t>从能级</a:t>
            </a:r>
            <a:r>
              <a:rPr kumimoji="1" lang="en-US" altLang="zh-CN" sz="2800" b="1" dirty="0">
                <a:solidFill>
                  <a:srgbClr val="FF0000"/>
                </a:solidFill>
                <a:latin typeface="Times New Roman" panose="02020603050405020304" pitchFamily="18" charset="0"/>
              </a:rPr>
              <a:t>n =5</a:t>
            </a:r>
            <a:r>
              <a:rPr kumimoji="1" lang="zh-CN" altLang="en-US" sz="2800" b="1" dirty="0">
                <a:solidFill>
                  <a:srgbClr val="0000FF"/>
                </a:solidFill>
                <a:latin typeface="Times New Roman" panose="02020603050405020304" pitchFamily="18" charset="0"/>
              </a:rPr>
              <a:t>跃迁到能级</a:t>
            </a:r>
            <a:r>
              <a:rPr kumimoji="1" lang="en-US" altLang="zh-CN" sz="2800" b="1" dirty="0">
                <a:solidFill>
                  <a:srgbClr val="FF0000"/>
                </a:solidFill>
                <a:latin typeface="Times New Roman" panose="02020603050405020304" pitchFamily="18" charset="0"/>
              </a:rPr>
              <a:t>n =2</a:t>
            </a:r>
            <a:r>
              <a:rPr kumimoji="1" lang="zh-CN" altLang="en-US" sz="2800" b="1" dirty="0">
                <a:solidFill>
                  <a:srgbClr val="0000CC"/>
                </a:solidFill>
                <a:latin typeface="Times New Roman" panose="02020603050405020304" pitchFamily="18" charset="0"/>
              </a:rPr>
              <a:t>。计算</a:t>
            </a:r>
            <a:r>
              <a:rPr kumimoji="1" lang="zh-CN" altLang="en-US" sz="2800" b="1" dirty="0">
                <a:solidFill>
                  <a:srgbClr val="009900"/>
                </a:solidFill>
                <a:latin typeface="Times New Roman" panose="02020603050405020304" pitchFamily="18" charset="0"/>
              </a:rPr>
              <a:t>可能发射的谱线数目，</a:t>
            </a:r>
            <a:r>
              <a:rPr kumimoji="1" lang="zh-CN" altLang="en-US" sz="2800" b="1" dirty="0">
                <a:solidFill>
                  <a:srgbClr val="FF00FF"/>
                </a:solidFill>
                <a:latin typeface="Times New Roman" panose="02020603050405020304" pitchFamily="18" charset="0"/>
              </a:rPr>
              <a:t>波长最大的谱线的</a:t>
            </a:r>
            <a:r>
              <a:rPr kumimoji="1" lang="zh-CN" altLang="en-US" sz="2800" b="1" dirty="0">
                <a:solidFill>
                  <a:srgbClr val="C00000"/>
                </a:solidFill>
                <a:latin typeface="Times New Roman" panose="02020603050405020304" pitchFamily="18" charset="0"/>
              </a:rPr>
              <a:t>波长</a:t>
            </a:r>
            <a:r>
              <a:rPr kumimoji="1" lang="zh-CN" altLang="en-US" sz="2800" b="1" dirty="0">
                <a:solidFill>
                  <a:srgbClr val="FF00FF"/>
                </a:solidFill>
                <a:latin typeface="Times New Roman" panose="02020603050405020304" pitchFamily="18" charset="0"/>
              </a:rPr>
              <a:t>，</a:t>
            </a:r>
            <a:r>
              <a:rPr kumimoji="1" lang="zh-CN" altLang="en-US" sz="2800" b="1" dirty="0">
                <a:solidFill>
                  <a:srgbClr val="C00000"/>
                </a:solidFill>
                <a:latin typeface="Times New Roman" panose="02020603050405020304" pitchFamily="18" charset="0"/>
              </a:rPr>
              <a:t>波长最小的谱线</a:t>
            </a:r>
            <a:r>
              <a:rPr kumimoji="1" lang="zh-CN" altLang="en-US" sz="2800" b="1" dirty="0">
                <a:solidFill>
                  <a:srgbClr val="FF00FF"/>
                </a:solidFill>
                <a:latin typeface="Times New Roman" panose="02020603050405020304" pitchFamily="18" charset="0"/>
              </a:rPr>
              <a:t>的</a:t>
            </a:r>
            <a:r>
              <a:rPr kumimoji="1" lang="zh-CN" altLang="en-US" sz="2800" b="1" dirty="0">
                <a:solidFill>
                  <a:srgbClr val="C00000"/>
                </a:solidFill>
                <a:latin typeface="Times New Roman" panose="02020603050405020304" pitchFamily="18" charset="0"/>
              </a:rPr>
              <a:t>波长。</a:t>
            </a:r>
          </a:p>
        </p:txBody>
      </p:sp>
    </p:spTree>
    <p:extLst>
      <p:ext uri="{BB962C8B-B14F-4D97-AF65-F5344CB8AC3E}">
        <p14:creationId xmlns:p14="http://schemas.microsoft.com/office/powerpoint/2010/main" val="1533595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0BCF29-CFF7-4EB0-A788-8C21C71F1840}"/>
              </a:ext>
            </a:extLst>
          </p:cNvPr>
          <p:cNvSpPr>
            <a:spLocks noChangeArrowheads="1"/>
          </p:cNvSpPr>
          <p:nvPr/>
        </p:nvSpPr>
        <p:spPr bwMode="auto">
          <a:xfrm>
            <a:off x="2336349" y="596716"/>
            <a:ext cx="6157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一、</a:t>
            </a:r>
            <a:r>
              <a:rPr kumimoji="1" lang="zh-CN" altLang="en-US" sz="2800" dirty="0">
                <a:solidFill>
                  <a:srgbClr val="0000FF"/>
                </a:solidFill>
                <a:latin typeface="宋体" panose="02010600030101010101" pitchFamily="2" charset="-122"/>
              </a:rPr>
              <a:t>定态薛定谔方程的求解</a:t>
            </a:r>
            <a:endParaRPr kumimoji="1" lang="zh-CN" altLang="en-US" sz="2800" dirty="0">
              <a:solidFill>
                <a:srgbClr val="FF0000"/>
              </a:solidFill>
            </a:endParaRPr>
          </a:p>
        </p:txBody>
      </p:sp>
      <p:sp>
        <p:nvSpPr>
          <p:cNvPr id="3" name="Text Box 3">
            <a:extLst>
              <a:ext uri="{FF2B5EF4-FFF2-40B4-BE49-F238E27FC236}">
                <a16:creationId xmlns:a16="http://schemas.microsoft.com/office/drawing/2014/main" id="{85E291CE-6884-434C-916B-68BF2998A0C2}"/>
              </a:ext>
            </a:extLst>
          </p:cNvPr>
          <p:cNvSpPr txBox="1">
            <a:spLocks noChangeArrowheads="1"/>
          </p:cNvSpPr>
          <p:nvPr/>
        </p:nvSpPr>
        <p:spPr bwMode="auto">
          <a:xfrm>
            <a:off x="1743711" y="1160187"/>
            <a:ext cx="503557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latin typeface="宋体" panose="02010600030101010101" pitchFamily="2" charset="-122"/>
              </a:rPr>
              <a:t>金属中的电子由于金属表面势能（势垒）的束缚被限制在一个有限的</a:t>
            </a:r>
            <a:r>
              <a:rPr kumimoji="1" lang="zh-CN" altLang="en-GB" sz="2800" dirty="0">
                <a:solidFill>
                  <a:srgbClr val="008000"/>
                </a:solidFill>
                <a:latin typeface="宋体" panose="02010600030101010101" pitchFamily="2" charset="-122"/>
              </a:rPr>
              <a:t>空间</a:t>
            </a:r>
            <a:r>
              <a:rPr kumimoji="1" lang="zh-CN" altLang="en-US" sz="2800" dirty="0">
                <a:solidFill>
                  <a:srgbClr val="008000"/>
                </a:solidFill>
                <a:latin typeface="宋体" panose="02010600030101010101" pitchFamily="2" charset="-122"/>
              </a:rPr>
              <a:t>范围内运动。</a:t>
            </a:r>
          </a:p>
        </p:txBody>
      </p:sp>
      <p:grpSp>
        <p:nvGrpSpPr>
          <p:cNvPr id="5" name="Group 5">
            <a:extLst>
              <a:ext uri="{FF2B5EF4-FFF2-40B4-BE49-F238E27FC236}">
                <a16:creationId xmlns:a16="http://schemas.microsoft.com/office/drawing/2014/main" id="{2F150391-FBEE-4B60-8891-B2C7F6AD8165}"/>
              </a:ext>
            </a:extLst>
          </p:cNvPr>
          <p:cNvGrpSpPr>
            <a:grpSpLocks/>
          </p:cNvGrpSpPr>
          <p:nvPr/>
        </p:nvGrpSpPr>
        <p:grpSpPr bwMode="auto">
          <a:xfrm>
            <a:off x="6840538" y="1057568"/>
            <a:ext cx="3498851" cy="984466"/>
            <a:chOff x="3676" y="1542"/>
            <a:chExt cx="1828" cy="566"/>
          </a:xfrm>
        </p:grpSpPr>
        <p:grpSp>
          <p:nvGrpSpPr>
            <p:cNvPr id="6" name="Group 6">
              <a:extLst>
                <a:ext uri="{FF2B5EF4-FFF2-40B4-BE49-F238E27FC236}">
                  <a16:creationId xmlns:a16="http://schemas.microsoft.com/office/drawing/2014/main" id="{F13C2C89-D0D7-4FC9-BE81-A9FD8BFC5C4D}"/>
                </a:ext>
              </a:extLst>
            </p:cNvPr>
            <p:cNvGrpSpPr>
              <a:grpSpLocks/>
            </p:cNvGrpSpPr>
            <p:nvPr/>
          </p:nvGrpSpPr>
          <p:grpSpPr bwMode="auto">
            <a:xfrm>
              <a:off x="3676" y="1672"/>
              <a:ext cx="1828" cy="267"/>
              <a:chOff x="3712" y="1743"/>
              <a:chExt cx="1664" cy="283"/>
            </a:xfrm>
          </p:grpSpPr>
          <p:sp>
            <p:nvSpPr>
              <p:cNvPr id="28" name="Rectangle 7" descr="对角砖形">
                <a:extLst>
                  <a:ext uri="{FF2B5EF4-FFF2-40B4-BE49-F238E27FC236}">
                    <a16:creationId xmlns:a16="http://schemas.microsoft.com/office/drawing/2014/main" id="{5878E161-52CE-4DB0-BD1B-4878AA709901}"/>
                  </a:ext>
                </a:extLst>
              </p:cNvPr>
              <p:cNvSpPr>
                <a:spLocks noChangeArrowheads="1"/>
              </p:cNvSpPr>
              <p:nvPr/>
            </p:nvSpPr>
            <p:spPr bwMode="auto">
              <a:xfrm>
                <a:off x="3712" y="1743"/>
                <a:ext cx="1664" cy="282"/>
              </a:xfrm>
              <a:prstGeom prst="rect">
                <a:avLst/>
              </a:prstGeom>
              <a:pattFill prst="diagBrick">
                <a:fgClr>
                  <a:srgbClr val="0000FF"/>
                </a:fgClr>
                <a:bgClr>
                  <a:schemeClr val="bg1"/>
                </a:bgClr>
              </a:pattFill>
              <a:ln w="12700">
                <a:solidFill>
                  <a:srgbClr val="0000FF"/>
                </a:solidFill>
                <a:miter lim="800000"/>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useBgFill="1">
            <p:nvSpPr>
              <p:cNvPr id="29" name="Rectangle 8">
                <a:extLst>
                  <a:ext uri="{FF2B5EF4-FFF2-40B4-BE49-F238E27FC236}">
                    <a16:creationId xmlns:a16="http://schemas.microsoft.com/office/drawing/2014/main" id="{8ECD1089-36BB-4651-96CB-1422E1880DEE}"/>
                  </a:ext>
                </a:extLst>
              </p:cNvPr>
              <p:cNvSpPr>
                <a:spLocks noChangeArrowheads="1"/>
              </p:cNvSpPr>
              <p:nvPr/>
            </p:nvSpPr>
            <p:spPr bwMode="auto">
              <a:xfrm>
                <a:off x="3912" y="1744"/>
                <a:ext cx="1280" cy="282"/>
              </a:xfrm>
              <a:prstGeom prst="rect">
                <a:avLst/>
              </a:prstGeom>
              <a:ln w="12700">
                <a:solidFill>
                  <a:srgbClr val="0000FF"/>
                </a:solidFill>
                <a:miter lim="800000"/>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 name="Group 9">
              <a:extLst>
                <a:ext uri="{FF2B5EF4-FFF2-40B4-BE49-F238E27FC236}">
                  <a16:creationId xmlns:a16="http://schemas.microsoft.com/office/drawing/2014/main" id="{63B4FB63-727C-4E6A-A74F-96FF3472C9C7}"/>
                </a:ext>
              </a:extLst>
            </p:cNvPr>
            <p:cNvGrpSpPr>
              <a:grpSpLocks/>
            </p:cNvGrpSpPr>
            <p:nvPr/>
          </p:nvGrpSpPr>
          <p:grpSpPr bwMode="auto">
            <a:xfrm>
              <a:off x="3982" y="1617"/>
              <a:ext cx="215" cy="218"/>
              <a:chOff x="4531" y="3756"/>
              <a:chExt cx="215" cy="218"/>
            </a:xfrm>
          </p:grpSpPr>
          <p:sp>
            <p:nvSpPr>
              <p:cNvPr id="26" name="Oval 10">
                <a:extLst>
                  <a:ext uri="{FF2B5EF4-FFF2-40B4-BE49-F238E27FC236}">
                    <a16:creationId xmlns:a16="http://schemas.microsoft.com/office/drawing/2014/main" id="{F947302A-DBE6-4322-820F-F4E35B08562C}"/>
                  </a:ext>
                </a:extLst>
              </p:cNvPr>
              <p:cNvSpPr>
                <a:spLocks noChangeArrowheads="1"/>
              </p:cNvSpPr>
              <p:nvPr/>
            </p:nvSpPr>
            <p:spPr bwMode="auto">
              <a:xfrm>
                <a:off x="4547" y="3756"/>
                <a:ext cx="199" cy="191"/>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27" name="Text Box 11">
                <a:extLst>
                  <a:ext uri="{FF2B5EF4-FFF2-40B4-BE49-F238E27FC236}">
                    <a16:creationId xmlns:a16="http://schemas.microsoft.com/office/drawing/2014/main" id="{D213A848-3B05-4730-B5C7-54186835D94A}"/>
                  </a:ext>
                </a:extLst>
              </p:cNvPr>
              <p:cNvSpPr txBox="1">
                <a:spLocks noChangeArrowheads="1"/>
              </p:cNvSpPr>
              <p:nvPr/>
            </p:nvSpPr>
            <p:spPr bwMode="auto">
              <a:xfrm>
                <a:off x="4531" y="3779"/>
                <a:ext cx="18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baseline="30000">
                    <a:solidFill>
                      <a:srgbClr val="FFFF00"/>
                    </a:solidFill>
                  </a:rPr>
                  <a:t>-</a:t>
                </a:r>
                <a:r>
                  <a:rPr kumimoji="1" lang="en-GB" altLang="zh-CN" baseline="30000">
                    <a:solidFill>
                      <a:srgbClr val="FFFF00"/>
                    </a:solidFill>
                  </a:rPr>
                  <a:t>e</a:t>
                </a:r>
                <a:endParaRPr kumimoji="1" lang="en-US" altLang="zh-CN" baseline="30000">
                  <a:solidFill>
                    <a:srgbClr val="FFFF00"/>
                  </a:solidFill>
                </a:endParaRPr>
              </a:p>
            </p:txBody>
          </p:sp>
        </p:grpSp>
        <p:grpSp>
          <p:nvGrpSpPr>
            <p:cNvPr id="8" name="Group 12">
              <a:extLst>
                <a:ext uri="{FF2B5EF4-FFF2-40B4-BE49-F238E27FC236}">
                  <a16:creationId xmlns:a16="http://schemas.microsoft.com/office/drawing/2014/main" id="{3FFB9FFE-59A8-4694-A8DD-65D27FE88FBB}"/>
                </a:ext>
              </a:extLst>
            </p:cNvPr>
            <p:cNvGrpSpPr>
              <a:grpSpLocks/>
            </p:cNvGrpSpPr>
            <p:nvPr/>
          </p:nvGrpSpPr>
          <p:grpSpPr bwMode="auto">
            <a:xfrm>
              <a:off x="4294" y="1542"/>
              <a:ext cx="214" cy="218"/>
              <a:chOff x="4531" y="3755"/>
              <a:chExt cx="214" cy="218"/>
            </a:xfrm>
          </p:grpSpPr>
          <p:sp>
            <p:nvSpPr>
              <p:cNvPr id="24" name="Oval 13">
                <a:extLst>
                  <a:ext uri="{FF2B5EF4-FFF2-40B4-BE49-F238E27FC236}">
                    <a16:creationId xmlns:a16="http://schemas.microsoft.com/office/drawing/2014/main" id="{B80A9BA3-BB10-4CC1-9128-366ED14FE185}"/>
                  </a:ext>
                </a:extLst>
              </p:cNvPr>
              <p:cNvSpPr>
                <a:spLocks noChangeArrowheads="1"/>
              </p:cNvSpPr>
              <p:nvPr/>
            </p:nvSpPr>
            <p:spPr bwMode="auto">
              <a:xfrm>
                <a:off x="4547" y="3755"/>
                <a:ext cx="198" cy="191"/>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25" name="Text Box 14">
                <a:extLst>
                  <a:ext uri="{FF2B5EF4-FFF2-40B4-BE49-F238E27FC236}">
                    <a16:creationId xmlns:a16="http://schemas.microsoft.com/office/drawing/2014/main" id="{CDA69412-AA72-4810-B405-D41CD202D32E}"/>
                  </a:ext>
                </a:extLst>
              </p:cNvPr>
              <p:cNvSpPr txBox="1">
                <a:spLocks noChangeArrowheads="1"/>
              </p:cNvSpPr>
              <p:nvPr/>
            </p:nvSpPr>
            <p:spPr bwMode="auto">
              <a:xfrm>
                <a:off x="4531" y="3778"/>
                <a:ext cx="18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baseline="30000">
                    <a:solidFill>
                      <a:srgbClr val="FFFF00"/>
                    </a:solidFill>
                  </a:rPr>
                  <a:t>-</a:t>
                </a:r>
                <a:r>
                  <a:rPr kumimoji="1" lang="en-GB" altLang="zh-CN" baseline="30000">
                    <a:solidFill>
                      <a:srgbClr val="FFFF00"/>
                    </a:solidFill>
                  </a:rPr>
                  <a:t>e</a:t>
                </a:r>
                <a:endParaRPr kumimoji="1" lang="en-US" altLang="zh-CN" baseline="30000">
                  <a:solidFill>
                    <a:srgbClr val="FFFF00"/>
                  </a:solidFill>
                </a:endParaRPr>
              </a:p>
            </p:txBody>
          </p:sp>
        </p:grpSp>
        <p:grpSp>
          <p:nvGrpSpPr>
            <p:cNvPr id="9" name="Group 15">
              <a:extLst>
                <a:ext uri="{FF2B5EF4-FFF2-40B4-BE49-F238E27FC236}">
                  <a16:creationId xmlns:a16="http://schemas.microsoft.com/office/drawing/2014/main" id="{AE52D5EA-6591-4163-A364-B1216EBCA63F}"/>
                </a:ext>
              </a:extLst>
            </p:cNvPr>
            <p:cNvGrpSpPr>
              <a:grpSpLocks/>
            </p:cNvGrpSpPr>
            <p:nvPr/>
          </p:nvGrpSpPr>
          <p:grpSpPr bwMode="auto">
            <a:xfrm>
              <a:off x="4659" y="1670"/>
              <a:ext cx="214" cy="218"/>
              <a:chOff x="4531" y="3755"/>
              <a:chExt cx="214" cy="218"/>
            </a:xfrm>
          </p:grpSpPr>
          <p:sp>
            <p:nvSpPr>
              <p:cNvPr id="22" name="Oval 16">
                <a:extLst>
                  <a:ext uri="{FF2B5EF4-FFF2-40B4-BE49-F238E27FC236}">
                    <a16:creationId xmlns:a16="http://schemas.microsoft.com/office/drawing/2014/main" id="{589FB4D0-5F48-4D79-806F-5EE04A76FB88}"/>
                  </a:ext>
                </a:extLst>
              </p:cNvPr>
              <p:cNvSpPr>
                <a:spLocks noChangeArrowheads="1"/>
              </p:cNvSpPr>
              <p:nvPr/>
            </p:nvSpPr>
            <p:spPr bwMode="auto">
              <a:xfrm>
                <a:off x="4547" y="3755"/>
                <a:ext cx="198" cy="191"/>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23" name="Text Box 17">
                <a:extLst>
                  <a:ext uri="{FF2B5EF4-FFF2-40B4-BE49-F238E27FC236}">
                    <a16:creationId xmlns:a16="http://schemas.microsoft.com/office/drawing/2014/main" id="{C2F8322D-14B7-44F4-B523-71E987D9ECBC}"/>
                  </a:ext>
                </a:extLst>
              </p:cNvPr>
              <p:cNvSpPr txBox="1">
                <a:spLocks noChangeArrowheads="1"/>
              </p:cNvSpPr>
              <p:nvPr/>
            </p:nvSpPr>
            <p:spPr bwMode="auto">
              <a:xfrm>
                <a:off x="4531" y="3778"/>
                <a:ext cx="18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baseline="30000">
                    <a:solidFill>
                      <a:srgbClr val="FFFF00"/>
                    </a:solidFill>
                  </a:rPr>
                  <a:t>-</a:t>
                </a:r>
                <a:r>
                  <a:rPr kumimoji="1" lang="en-GB" altLang="zh-CN" baseline="30000">
                    <a:solidFill>
                      <a:srgbClr val="FFFF00"/>
                    </a:solidFill>
                  </a:rPr>
                  <a:t>e</a:t>
                </a:r>
                <a:endParaRPr kumimoji="1" lang="en-US" altLang="zh-CN" baseline="30000">
                  <a:solidFill>
                    <a:srgbClr val="FFFF00"/>
                  </a:solidFill>
                </a:endParaRPr>
              </a:p>
            </p:txBody>
          </p:sp>
        </p:grpSp>
        <p:grpSp>
          <p:nvGrpSpPr>
            <p:cNvPr id="10" name="Group 18">
              <a:extLst>
                <a:ext uri="{FF2B5EF4-FFF2-40B4-BE49-F238E27FC236}">
                  <a16:creationId xmlns:a16="http://schemas.microsoft.com/office/drawing/2014/main" id="{E9B24FF3-9388-4520-89D4-78A381E5E71A}"/>
                </a:ext>
              </a:extLst>
            </p:cNvPr>
            <p:cNvGrpSpPr>
              <a:grpSpLocks/>
            </p:cNvGrpSpPr>
            <p:nvPr/>
          </p:nvGrpSpPr>
          <p:grpSpPr bwMode="auto">
            <a:xfrm>
              <a:off x="4512" y="1855"/>
              <a:ext cx="213" cy="217"/>
              <a:chOff x="4532" y="3756"/>
              <a:chExt cx="213" cy="217"/>
            </a:xfrm>
          </p:grpSpPr>
          <p:sp>
            <p:nvSpPr>
              <p:cNvPr id="20" name="Oval 19">
                <a:extLst>
                  <a:ext uri="{FF2B5EF4-FFF2-40B4-BE49-F238E27FC236}">
                    <a16:creationId xmlns:a16="http://schemas.microsoft.com/office/drawing/2014/main" id="{2AB7A31F-5232-490C-A225-C9F9B310074D}"/>
                  </a:ext>
                </a:extLst>
              </p:cNvPr>
              <p:cNvSpPr>
                <a:spLocks noChangeArrowheads="1"/>
              </p:cNvSpPr>
              <p:nvPr/>
            </p:nvSpPr>
            <p:spPr bwMode="auto">
              <a:xfrm>
                <a:off x="4546" y="3756"/>
                <a:ext cx="199" cy="191"/>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21" name="Text Box 20">
                <a:extLst>
                  <a:ext uri="{FF2B5EF4-FFF2-40B4-BE49-F238E27FC236}">
                    <a16:creationId xmlns:a16="http://schemas.microsoft.com/office/drawing/2014/main" id="{74C580A8-0D8F-4FFB-BC32-6E1A5A237982}"/>
                  </a:ext>
                </a:extLst>
              </p:cNvPr>
              <p:cNvSpPr txBox="1">
                <a:spLocks noChangeArrowheads="1"/>
              </p:cNvSpPr>
              <p:nvPr/>
            </p:nvSpPr>
            <p:spPr bwMode="auto">
              <a:xfrm>
                <a:off x="4532" y="3778"/>
                <a:ext cx="18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baseline="30000">
                    <a:solidFill>
                      <a:srgbClr val="FFFF00"/>
                    </a:solidFill>
                  </a:rPr>
                  <a:t>-</a:t>
                </a:r>
                <a:r>
                  <a:rPr kumimoji="1" lang="en-GB" altLang="zh-CN" baseline="30000">
                    <a:solidFill>
                      <a:srgbClr val="FFFF00"/>
                    </a:solidFill>
                  </a:rPr>
                  <a:t>e</a:t>
                </a:r>
                <a:endParaRPr kumimoji="1" lang="en-US" altLang="zh-CN" baseline="30000">
                  <a:solidFill>
                    <a:srgbClr val="FFFF00"/>
                  </a:solidFill>
                </a:endParaRPr>
              </a:p>
            </p:txBody>
          </p:sp>
        </p:grpSp>
        <p:grpSp>
          <p:nvGrpSpPr>
            <p:cNvPr id="11" name="Group 21">
              <a:extLst>
                <a:ext uri="{FF2B5EF4-FFF2-40B4-BE49-F238E27FC236}">
                  <a16:creationId xmlns:a16="http://schemas.microsoft.com/office/drawing/2014/main" id="{294A2ED6-5BE7-422E-A917-6EBEEBF6FC30}"/>
                </a:ext>
              </a:extLst>
            </p:cNvPr>
            <p:cNvGrpSpPr>
              <a:grpSpLocks/>
            </p:cNvGrpSpPr>
            <p:nvPr/>
          </p:nvGrpSpPr>
          <p:grpSpPr bwMode="auto">
            <a:xfrm>
              <a:off x="4970" y="1580"/>
              <a:ext cx="215" cy="217"/>
              <a:chOff x="4531" y="3756"/>
              <a:chExt cx="215" cy="217"/>
            </a:xfrm>
          </p:grpSpPr>
          <p:sp>
            <p:nvSpPr>
              <p:cNvPr id="18" name="Oval 22">
                <a:extLst>
                  <a:ext uri="{FF2B5EF4-FFF2-40B4-BE49-F238E27FC236}">
                    <a16:creationId xmlns:a16="http://schemas.microsoft.com/office/drawing/2014/main" id="{BBC52553-DFEA-401E-AA8A-9CE6CEC44E9A}"/>
                  </a:ext>
                </a:extLst>
              </p:cNvPr>
              <p:cNvSpPr>
                <a:spLocks noChangeArrowheads="1"/>
              </p:cNvSpPr>
              <p:nvPr/>
            </p:nvSpPr>
            <p:spPr bwMode="auto">
              <a:xfrm>
                <a:off x="4547" y="3756"/>
                <a:ext cx="199" cy="191"/>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19" name="Text Box 23">
                <a:extLst>
                  <a:ext uri="{FF2B5EF4-FFF2-40B4-BE49-F238E27FC236}">
                    <a16:creationId xmlns:a16="http://schemas.microsoft.com/office/drawing/2014/main" id="{1CF6E55B-E76F-4183-A6C2-2F82E09DC97D}"/>
                  </a:ext>
                </a:extLst>
              </p:cNvPr>
              <p:cNvSpPr txBox="1">
                <a:spLocks noChangeArrowheads="1"/>
              </p:cNvSpPr>
              <p:nvPr/>
            </p:nvSpPr>
            <p:spPr bwMode="auto">
              <a:xfrm>
                <a:off x="4531" y="3778"/>
                <a:ext cx="18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baseline="30000">
                    <a:solidFill>
                      <a:srgbClr val="FFFF00"/>
                    </a:solidFill>
                  </a:rPr>
                  <a:t>-</a:t>
                </a:r>
                <a:r>
                  <a:rPr kumimoji="1" lang="en-GB" altLang="zh-CN" baseline="30000">
                    <a:solidFill>
                      <a:srgbClr val="FFFF00"/>
                    </a:solidFill>
                  </a:rPr>
                  <a:t>e</a:t>
                </a:r>
                <a:endParaRPr kumimoji="1" lang="en-US" altLang="zh-CN" baseline="30000">
                  <a:solidFill>
                    <a:srgbClr val="FFFF00"/>
                  </a:solidFill>
                </a:endParaRPr>
              </a:p>
            </p:txBody>
          </p:sp>
        </p:grpSp>
        <p:grpSp>
          <p:nvGrpSpPr>
            <p:cNvPr id="12" name="Group 24">
              <a:extLst>
                <a:ext uri="{FF2B5EF4-FFF2-40B4-BE49-F238E27FC236}">
                  <a16:creationId xmlns:a16="http://schemas.microsoft.com/office/drawing/2014/main" id="{84BEA480-126C-4342-93D4-FFBA657FECC3}"/>
                </a:ext>
              </a:extLst>
            </p:cNvPr>
            <p:cNvGrpSpPr>
              <a:grpSpLocks/>
            </p:cNvGrpSpPr>
            <p:nvPr/>
          </p:nvGrpSpPr>
          <p:grpSpPr bwMode="auto">
            <a:xfrm>
              <a:off x="4971" y="1891"/>
              <a:ext cx="215" cy="217"/>
              <a:chOff x="4531" y="3756"/>
              <a:chExt cx="215" cy="217"/>
            </a:xfrm>
          </p:grpSpPr>
          <p:sp>
            <p:nvSpPr>
              <p:cNvPr id="16" name="Oval 25">
                <a:extLst>
                  <a:ext uri="{FF2B5EF4-FFF2-40B4-BE49-F238E27FC236}">
                    <a16:creationId xmlns:a16="http://schemas.microsoft.com/office/drawing/2014/main" id="{ADE7A655-5028-456E-B681-5AFA38BE2CD1}"/>
                  </a:ext>
                </a:extLst>
              </p:cNvPr>
              <p:cNvSpPr>
                <a:spLocks noChangeArrowheads="1"/>
              </p:cNvSpPr>
              <p:nvPr/>
            </p:nvSpPr>
            <p:spPr bwMode="auto">
              <a:xfrm>
                <a:off x="4547" y="3756"/>
                <a:ext cx="199" cy="191"/>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17" name="Text Box 26">
                <a:extLst>
                  <a:ext uri="{FF2B5EF4-FFF2-40B4-BE49-F238E27FC236}">
                    <a16:creationId xmlns:a16="http://schemas.microsoft.com/office/drawing/2014/main" id="{B5E688EA-1DAA-4547-A077-3F3B3F75D18E}"/>
                  </a:ext>
                </a:extLst>
              </p:cNvPr>
              <p:cNvSpPr txBox="1">
                <a:spLocks noChangeArrowheads="1"/>
              </p:cNvSpPr>
              <p:nvPr/>
            </p:nvSpPr>
            <p:spPr bwMode="auto">
              <a:xfrm>
                <a:off x="4531" y="3778"/>
                <a:ext cx="18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baseline="30000">
                    <a:solidFill>
                      <a:srgbClr val="FFFF00"/>
                    </a:solidFill>
                  </a:rPr>
                  <a:t>-</a:t>
                </a:r>
                <a:r>
                  <a:rPr kumimoji="1" lang="en-GB" altLang="zh-CN" baseline="30000">
                    <a:solidFill>
                      <a:srgbClr val="FFFF00"/>
                    </a:solidFill>
                  </a:rPr>
                  <a:t>e</a:t>
                </a:r>
                <a:endParaRPr kumimoji="1" lang="en-US" altLang="zh-CN" baseline="30000">
                  <a:solidFill>
                    <a:srgbClr val="FFFF00"/>
                  </a:solidFill>
                </a:endParaRPr>
              </a:p>
            </p:txBody>
          </p:sp>
        </p:grpSp>
        <p:grpSp>
          <p:nvGrpSpPr>
            <p:cNvPr id="13" name="Group 27">
              <a:extLst>
                <a:ext uri="{FF2B5EF4-FFF2-40B4-BE49-F238E27FC236}">
                  <a16:creationId xmlns:a16="http://schemas.microsoft.com/office/drawing/2014/main" id="{F032E9FE-AFFF-42D0-A1BE-1B67CA9396A6}"/>
                </a:ext>
              </a:extLst>
            </p:cNvPr>
            <p:cNvGrpSpPr>
              <a:grpSpLocks/>
            </p:cNvGrpSpPr>
            <p:nvPr/>
          </p:nvGrpSpPr>
          <p:grpSpPr bwMode="auto">
            <a:xfrm>
              <a:off x="4146" y="1872"/>
              <a:ext cx="216" cy="217"/>
              <a:chOff x="4530" y="3756"/>
              <a:chExt cx="216" cy="217"/>
            </a:xfrm>
          </p:grpSpPr>
          <p:sp>
            <p:nvSpPr>
              <p:cNvPr id="14" name="Oval 28">
                <a:extLst>
                  <a:ext uri="{FF2B5EF4-FFF2-40B4-BE49-F238E27FC236}">
                    <a16:creationId xmlns:a16="http://schemas.microsoft.com/office/drawing/2014/main" id="{33885644-74F5-491E-A718-189495D24D91}"/>
                  </a:ext>
                </a:extLst>
              </p:cNvPr>
              <p:cNvSpPr>
                <a:spLocks noChangeArrowheads="1"/>
              </p:cNvSpPr>
              <p:nvPr/>
            </p:nvSpPr>
            <p:spPr bwMode="auto">
              <a:xfrm>
                <a:off x="4547" y="3756"/>
                <a:ext cx="199" cy="191"/>
              </a:xfrm>
              <a:prstGeom prst="ellipse">
                <a:avLst/>
              </a:prstGeom>
              <a:gradFill rotWithShape="0">
                <a:gsLst>
                  <a:gs pos="0">
                    <a:srgbClr val="FF3300"/>
                  </a:gs>
                  <a:gs pos="100000">
                    <a:srgbClr val="761800"/>
                  </a:gs>
                </a:gsLst>
                <a:path path="shape">
                  <a:fillToRect l="50000" t="50000" r="50000" b="50000"/>
                </a:path>
              </a:gradFill>
              <a:ln w="12700">
                <a:solidFill>
                  <a:srgbClr val="FF0000"/>
                </a:solidFill>
                <a:round/>
                <a:headEnd/>
                <a:tailEnd/>
              </a:ln>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1400" baseline="30000">
                  <a:solidFill>
                    <a:srgbClr val="FFFF00"/>
                  </a:solidFill>
                </a:endParaRPr>
              </a:p>
            </p:txBody>
          </p:sp>
          <p:sp>
            <p:nvSpPr>
              <p:cNvPr id="15" name="Text Box 29">
                <a:extLst>
                  <a:ext uri="{FF2B5EF4-FFF2-40B4-BE49-F238E27FC236}">
                    <a16:creationId xmlns:a16="http://schemas.microsoft.com/office/drawing/2014/main" id="{D2882C1A-A1C8-42ED-B39E-E5322A82A3B2}"/>
                  </a:ext>
                </a:extLst>
              </p:cNvPr>
              <p:cNvSpPr txBox="1">
                <a:spLocks noChangeArrowheads="1"/>
              </p:cNvSpPr>
              <p:nvPr/>
            </p:nvSpPr>
            <p:spPr bwMode="auto">
              <a:xfrm>
                <a:off x="4530" y="3778"/>
                <a:ext cx="18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baseline="30000">
                    <a:solidFill>
                      <a:srgbClr val="FFFF00"/>
                    </a:solidFill>
                  </a:rPr>
                  <a:t>-</a:t>
                </a:r>
                <a:r>
                  <a:rPr kumimoji="1" lang="en-GB" altLang="zh-CN" baseline="30000">
                    <a:solidFill>
                      <a:srgbClr val="FFFF00"/>
                    </a:solidFill>
                  </a:rPr>
                  <a:t>e</a:t>
                </a:r>
                <a:endParaRPr kumimoji="1" lang="en-US" altLang="zh-CN" baseline="30000">
                  <a:solidFill>
                    <a:srgbClr val="FFFF00"/>
                  </a:solidFill>
                </a:endParaRPr>
              </a:p>
            </p:txBody>
          </p:sp>
        </p:grpSp>
      </p:grpSp>
      <p:sp>
        <p:nvSpPr>
          <p:cNvPr id="30" name="Text Box 30">
            <a:extLst>
              <a:ext uri="{FF2B5EF4-FFF2-40B4-BE49-F238E27FC236}">
                <a16:creationId xmlns:a16="http://schemas.microsoft.com/office/drawing/2014/main" id="{C3E42366-FDC8-4004-B1D1-3A37B96259CE}"/>
              </a:ext>
            </a:extLst>
          </p:cNvPr>
          <p:cNvSpPr txBox="1">
            <a:spLocks noChangeArrowheads="1"/>
          </p:cNvSpPr>
          <p:nvPr/>
        </p:nvSpPr>
        <p:spPr bwMode="auto">
          <a:xfrm>
            <a:off x="1743711" y="2444909"/>
            <a:ext cx="507460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00FF"/>
                </a:solidFill>
                <a:latin typeface="宋体" panose="02010600030101010101" pitchFamily="2" charset="-122"/>
              </a:rPr>
              <a:t>如果金属表面势垒很高，可以将金属表面看为一刚性盒子。如果只考虑一维运动，就是一维刚性盒子</a:t>
            </a:r>
            <a:r>
              <a:rPr kumimoji="1" lang="zh-CN" altLang="en-GB" sz="2800" dirty="0">
                <a:solidFill>
                  <a:srgbClr val="0000FF"/>
                </a:solidFill>
                <a:latin typeface="宋体" panose="02010600030101010101" pitchFamily="2" charset="-122"/>
              </a:rPr>
              <a:t>。势能函数为：</a:t>
            </a:r>
            <a:endParaRPr kumimoji="1" lang="zh-CN" altLang="en-US" sz="2800" dirty="0">
              <a:solidFill>
                <a:srgbClr val="0000FF"/>
              </a:solidFill>
              <a:latin typeface="宋体" panose="02010600030101010101" pitchFamily="2" charset="-122"/>
            </a:endParaRPr>
          </a:p>
        </p:txBody>
      </p:sp>
      <p:grpSp>
        <p:nvGrpSpPr>
          <p:cNvPr id="31" name="Group 31">
            <a:extLst>
              <a:ext uri="{FF2B5EF4-FFF2-40B4-BE49-F238E27FC236}">
                <a16:creationId xmlns:a16="http://schemas.microsoft.com/office/drawing/2014/main" id="{FEC9068A-022D-4EB1-A09B-7E7A9545FDB2}"/>
              </a:ext>
            </a:extLst>
          </p:cNvPr>
          <p:cNvGrpSpPr>
            <a:grpSpLocks/>
          </p:cNvGrpSpPr>
          <p:nvPr/>
        </p:nvGrpSpPr>
        <p:grpSpPr bwMode="auto">
          <a:xfrm>
            <a:off x="8033048" y="3048952"/>
            <a:ext cx="3554413" cy="3187700"/>
            <a:chOff x="3666" y="1726"/>
            <a:chExt cx="2239" cy="2008"/>
          </a:xfrm>
        </p:grpSpPr>
        <p:sp>
          <p:nvSpPr>
            <p:cNvPr id="32" name="Line 32">
              <a:extLst>
                <a:ext uri="{FF2B5EF4-FFF2-40B4-BE49-F238E27FC236}">
                  <a16:creationId xmlns:a16="http://schemas.microsoft.com/office/drawing/2014/main" id="{A304375B-7BC2-47A9-B134-0F158D263EAF}"/>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3">
              <a:extLst>
                <a:ext uri="{FF2B5EF4-FFF2-40B4-BE49-F238E27FC236}">
                  <a16:creationId xmlns:a16="http://schemas.microsoft.com/office/drawing/2014/main" id="{252FF391-2F2B-47C5-825E-436FA7773824}"/>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Text Box 37">
              <a:extLst>
                <a:ext uri="{FF2B5EF4-FFF2-40B4-BE49-F238E27FC236}">
                  <a16:creationId xmlns:a16="http://schemas.microsoft.com/office/drawing/2014/main" id="{44680E8D-4027-41DB-8A00-5373B1EC606E}"/>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38" name="Text Box 38">
              <a:extLst>
                <a:ext uri="{FF2B5EF4-FFF2-40B4-BE49-F238E27FC236}">
                  <a16:creationId xmlns:a16="http://schemas.microsoft.com/office/drawing/2014/main" id="{43D5201C-E51A-4354-BF71-7855FF0910E7}"/>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39" name="Text Box 39">
              <a:extLst>
                <a:ext uri="{FF2B5EF4-FFF2-40B4-BE49-F238E27FC236}">
                  <a16:creationId xmlns:a16="http://schemas.microsoft.com/office/drawing/2014/main" id="{5462F013-FA2F-4CC9-8144-FED5B799E641}"/>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40" name="Object 40">
              <a:extLst>
                <a:ext uri="{FF2B5EF4-FFF2-40B4-BE49-F238E27FC236}">
                  <a16:creationId xmlns:a16="http://schemas.microsoft.com/office/drawing/2014/main" id="{C6CAC5CE-AD38-4F2B-B1D8-2B365CF951DF}"/>
                </a:ext>
              </a:extLst>
            </p:cNvPr>
            <p:cNvGraphicFramePr>
              <a:graphicFrameLocks noChangeAspect="1"/>
            </p:cNvGraphicFramePr>
            <p:nvPr>
              <p:extLst>
                <p:ext uri="{D42A27DB-BD31-4B8C-83A1-F6EECF244321}">
                  <p14:modId xmlns:p14="http://schemas.microsoft.com/office/powerpoint/2010/main" val="1606596847"/>
                </p:ext>
              </p:extLst>
            </p:nvPr>
          </p:nvGraphicFramePr>
          <p:xfrm>
            <a:off x="3860" y="3163"/>
            <a:ext cx="193" cy="270"/>
          </p:xfrm>
          <a:graphic>
            <a:graphicData uri="http://schemas.openxmlformats.org/presentationml/2006/ole">
              <mc:AlternateContent xmlns:mc="http://schemas.openxmlformats.org/markup-compatibility/2006">
                <mc:Choice xmlns:v="urn:schemas-microsoft-com:vml" Requires="v">
                  <p:oleObj spid="_x0000_s436424" name="Equation" r:id="rId3" imgW="126725" imgH="177415" progId="Equation.3">
                    <p:embed/>
                  </p:oleObj>
                </mc:Choice>
                <mc:Fallback>
                  <p:oleObj name="Equation" r:id="rId3" imgW="126725" imgH="177415" progId="Equation.3">
                    <p:embed/>
                    <p:pic>
                      <p:nvPicPr>
                        <p:cNvPr id="4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 y="3163"/>
                          <a:ext cx="193" cy="270"/>
                        </a:xfrm>
                        <a:prstGeom prst="rect">
                          <a:avLst/>
                        </a:prstGeom>
                        <a:noFill/>
                        <a:ln>
                          <a:noFill/>
                        </a:ln>
                        <a:effectLst/>
                        <a:extLst/>
                      </p:spPr>
                    </p:pic>
                  </p:oleObj>
                </mc:Fallback>
              </mc:AlternateContent>
            </a:graphicData>
          </a:graphic>
        </p:graphicFrame>
        <p:graphicFrame>
          <p:nvGraphicFramePr>
            <p:cNvPr id="41" name="Object 41">
              <a:extLst>
                <a:ext uri="{FF2B5EF4-FFF2-40B4-BE49-F238E27FC236}">
                  <a16:creationId xmlns:a16="http://schemas.microsoft.com/office/drawing/2014/main" id="{CC807C34-B443-4428-8684-2BFBB29F1378}"/>
                </a:ext>
              </a:extLst>
            </p:cNvPr>
            <p:cNvGraphicFramePr>
              <a:graphicFrameLocks noChangeAspect="1"/>
            </p:cNvGraphicFramePr>
            <p:nvPr>
              <p:extLst>
                <p:ext uri="{D42A27DB-BD31-4B8C-83A1-F6EECF244321}">
                  <p14:modId xmlns:p14="http://schemas.microsoft.com/office/powerpoint/2010/main" val="3376862853"/>
                </p:ext>
              </p:extLst>
            </p:nvPr>
          </p:nvGraphicFramePr>
          <p:xfrm>
            <a:off x="5085" y="3180"/>
            <a:ext cx="193" cy="227"/>
          </p:xfrm>
          <a:graphic>
            <a:graphicData uri="http://schemas.openxmlformats.org/presentationml/2006/ole">
              <mc:AlternateContent xmlns:mc="http://schemas.openxmlformats.org/markup-compatibility/2006">
                <mc:Choice xmlns:v="urn:schemas-microsoft-com:vml" Requires="v">
                  <p:oleObj spid="_x0000_s436425" name="Equation" r:id="rId5" imgW="139579" imgH="164957" progId="Equation.3">
                    <p:embed/>
                  </p:oleObj>
                </mc:Choice>
                <mc:Fallback>
                  <p:oleObj name="Equation" r:id="rId5" imgW="139579" imgH="164957" progId="Equation.3">
                    <p:embed/>
                    <p:pic>
                      <p:nvPicPr>
                        <p:cNvPr id="41"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5" y="318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Line 42">
              <a:extLst>
                <a:ext uri="{FF2B5EF4-FFF2-40B4-BE49-F238E27FC236}">
                  <a16:creationId xmlns:a16="http://schemas.microsoft.com/office/drawing/2014/main" id="{83ECF9F9-CFFC-4224-9A00-7427A7960623}"/>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3">
              <a:extLst>
                <a:ext uri="{FF2B5EF4-FFF2-40B4-BE49-F238E27FC236}">
                  <a16:creationId xmlns:a16="http://schemas.microsoft.com/office/drawing/2014/main" id="{3D37DFE8-07CC-4BC1-A31D-1A908DC4BBF1}"/>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 name="Line 43">
            <a:extLst>
              <a:ext uri="{FF2B5EF4-FFF2-40B4-BE49-F238E27FC236}">
                <a16:creationId xmlns:a16="http://schemas.microsoft.com/office/drawing/2014/main" id="{D3551A5E-C3B0-451A-B0DF-F772CDA84035}"/>
              </a:ext>
            </a:extLst>
          </p:cNvPr>
          <p:cNvSpPr>
            <a:spLocks noChangeShapeType="1"/>
          </p:cNvSpPr>
          <p:nvPr/>
        </p:nvSpPr>
        <p:spPr bwMode="auto">
          <a:xfrm flipV="1">
            <a:off x="8430716" y="5311139"/>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39" descr="浅色上对角线">
            <a:extLst>
              <a:ext uri="{FF2B5EF4-FFF2-40B4-BE49-F238E27FC236}">
                <a16:creationId xmlns:a16="http://schemas.microsoft.com/office/drawing/2014/main" id="{43557F57-7D8D-4A29-AF6A-6B1F9771935F}"/>
              </a:ext>
            </a:extLst>
          </p:cNvPr>
          <p:cNvSpPr>
            <a:spLocks noChangeArrowheads="1"/>
          </p:cNvSpPr>
          <p:nvPr/>
        </p:nvSpPr>
        <p:spPr bwMode="auto">
          <a:xfrm>
            <a:off x="8054035" y="2935503"/>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9" name="Rectangle 39" descr="浅色上对角线">
            <a:extLst>
              <a:ext uri="{FF2B5EF4-FFF2-40B4-BE49-F238E27FC236}">
                <a16:creationId xmlns:a16="http://schemas.microsoft.com/office/drawing/2014/main" id="{F4FD5D09-F5BA-4B6C-9527-91F73F47A917}"/>
              </a:ext>
            </a:extLst>
          </p:cNvPr>
          <p:cNvSpPr>
            <a:spLocks noChangeArrowheads="1"/>
          </p:cNvSpPr>
          <p:nvPr/>
        </p:nvSpPr>
        <p:spPr bwMode="auto">
          <a:xfrm>
            <a:off x="10360310" y="3074937"/>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53" name="Object 44">
            <a:extLst>
              <a:ext uri="{FF2B5EF4-FFF2-40B4-BE49-F238E27FC236}">
                <a16:creationId xmlns:a16="http://schemas.microsoft.com/office/drawing/2014/main" id="{14AE1498-E0EE-4AE8-9974-CB10883F6C85}"/>
              </a:ext>
            </a:extLst>
          </p:cNvPr>
          <p:cNvGraphicFramePr>
            <a:graphicFrameLocks noChangeAspect="1"/>
          </p:cNvGraphicFramePr>
          <p:nvPr>
            <p:extLst>
              <p:ext uri="{D42A27DB-BD31-4B8C-83A1-F6EECF244321}">
                <p14:modId xmlns:p14="http://schemas.microsoft.com/office/powerpoint/2010/main" val="336780892"/>
              </p:ext>
            </p:extLst>
          </p:nvPr>
        </p:nvGraphicFramePr>
        <p:xfrm>
          <a:off x="7187645" y="3629052"/>
          <a:ext cx="1165858" cy="497312"/>
        </p:xfrm>
        <a:graphic>
          <a:graphicData uri="http://schemas.openxmlformats.org/presentationml/2006/ole">
            <mc:AlternateContent xmlns:mc="http://schemas.openxmlformats.org/markup-compatibility/2006">
              <mc:Choice xmlns:v="urn:schemas-microsoft-com:vml" Requires="v">
                <p:oleObj spid="_x0000_s436426" name="Equation" r:id="rId7" imgW="431640" imgH="177480" progId="Equation.DSMT4">
                  <p:embed/>
                </p:oleObj>
              </mc:Choice>
              <mc:Fallback>
                <p:oleObj name="Equation" r:id="rId7" imgW="431640" imgH="177480" progId="Equation.DSMT4">
                  <p:embed/>
                  <p:pic>
                    <p:nvPicPr>
                      <p:cNvPr id="52" name="Object 44">
                        <a:extLst>
                          <a:ext uri="{FF2B5EF4-FFF2-40B4-BE49-F238E27FC236}">
                            <a16:creationId xmlns:a16="http://schemas.microsoft.com/office/drawing/2014/main" id="{9748FCD9-378B-4BF1-9D54-0CFB1444A66A}"/>
                          </a:ext>
                        </a:extLst>
                      </p:cNvPr>
                      <p:cNvPicPr>
                        <a:picLocks noChangeAspect="1" noChangeArrowheads="1"/>
                      </p:cNvPicPr>
                      <p:nvPr/>
                    </p:nvPicPr>
                    <p:blipFill>
                      <a:blip r:embed="rId8"/>
                      <a:srcRect/>
                      <a:stretch>
                        <a:fillRect/>
                      </a:stretch>
                    </p:blipFill>
                    <p:spPr bwMode="auto">
                      <a:xfrm>
                        <a:off x="7187645" y="3629052"/>
                        <a:ext cx="1165858" cy="497312"/>
                      </a:xfrm>
                      <a:prstGeom prst="rect">
                        <a:avLst/>
                      </a:prstGeom>
                      <a:solidFill>
                        <a:srgbClr val="FFFF00"/>
                      </a:solidFill>
                      <a:ln>
                        <a:noFill/>
                      </a:ln>
                      <a:effectLst/>
                      <a:extLst/>
                    </p:spPr>
                  </p:pic>
                </p:oleObj>
              </mc:Fallback>
            </mc:AlternateContent>
          </a:graphicData>
        </a:graphic>
      </p:graphicFrame>
      <p:graphicFrame>
        <p:nvGraphicFramePr>
          <p:cNvPr id="54" name="Object 44">
            <a:extLst>
              <a:ext uri="{FF2B5EF4-FFF2-40B4-BE49-F238E27FC236}">
                <a16:creationId xmlns:a16="http://schemas.microsoft.com/office/drawing/2014/main" id="{7FEB6DCB-7E3A-42B5-8DAA-A01A59CCF9B6}"/>
              </a:ext>
            </a:extLst>
          </p:cNvPr>
          <p:cNvGraphicFramePr>
            <a:graphicFrameLocks noChangeAspect="1"/>
          </p:cNvGraphicFramePr>
          <p:nvPr>
            <p:extLst>
              <p:ext uri="{D42A27DB-BD31-4B8C-83A1-F6EECF244321}">
                <p14:modId xmlns:p14="http://schemas.microsoft.com/office/powerpoint/2010/main" val="1249752668"/>
              </p:ext>
            </p:extLst>
          </p:nvPr>
        </p:nvGraphicFramePr>
        <p:xfrm>
          <a:off x="10520173" y="3662097"/>
          <a:ext cx="1165858" cy="497312"/>
        </p:xfrm>
        <a:graphic>
          <a:graphicData uri="http://schemas.openxmlformats.org/presentationml/2006/ole">
            <mc:AlternateContent xmlns:mc="http://schemas.openxmlformats.org/markup-compatibility/2006">
              <mc:Choice xmlns:v="urn:schemas-microsoft-com:vml" Requires="v">
                <p:oleObj spid="_x0000_s436427" name="Equation" r:id="rId9" imgW="431640" imgH="177480" progId="Equation.DSMT4">
                  <p:embed/>
                </p:oleObj>
              </mc:Choice>
              <mc:Fallback>
                <p:oleObj name="Equation" r:id="rId9" imgW="431640" imgH="177480" progId="Equation.DSMT4">
                  <p:embed/>
                  <p:pic>
                    <p:nvPicPr>
                      <p:cNvPr id="53" name="Object 44">
                        <a:extLst>
                          <a:ext uri="{FF2B5EF4-FFF2-40B4-BE49-F238E27FC236}">
                            <a16:creationId xmlns:a16="http://schemas.microsoft.com/office/drawing/2014/main" id="{14AE1498-E0EE-4AE8-9974-CB10883F6C85}"/>
                          </a:ext>
                        </a:extLst>
                      </p:cNvPr>
                      <p:cNvPicPr>
                        <a:picLocks noChangeAspect="1" noChangeArrowheads="1"/>
                      </p:cNvPicPr>
                      <p:nvPr/>
                    </p:nvPicPr>
                    <p:blipFill>
                      <a:blip r:embed="rId8"/>
                      <a:srcRect/>
                      <a:stretch>
                        <a:fillRect/>
                      </a:stretch>
                    </p:blipFill>
                    <p:spPr bwMode="auto">
                      <a:xfrm>
                        <a:off x="10520173" y="3662097"/>
                        <a:ext cx="1165858" cy="497312"/>
                      </a:xfrm>
                      <a:prstGeom prst="rect">
                        <a:avLst/>
                      </a:prstGeom>
                      <a:solidFill>
                        <a:srgbClr val="FFFF00"/>
                      </a:solidFill>
                      <a:ln>
                        <a:noFill/>
                      </a:ln>
                      <a:effectLst/>
                      <a:extLst/>
                    </p:spPr>
                  </p:pic>
                </p:oleObj>
              </mc:Fallback>
            </mc:AlternateContent>
          </a:graphicData>
        </a:graphic>
      </p:graphicFrame>
      <p:graphicFrame>
        <p:nvGraphicFramePr>
          <p:cNvPr id="55" name="Object 44">
            <a:extLst>
              <a:ext uri="{FF2B5EF4-FFF2-40B4-BE49-F238E27FC236}">
                <a16:creationId xmlns:a16="http://schemas.microsoft.com/office/drawing/2014/main" id="{1E5D5111-A5D4-47FA-8BA2-DA5A5E2CEBCE}"/>
              </a:ext>
            </a:extLst>
          </p:cNvPr>
          <p:cNvGraphicFramePr>
            <a:graphicFrameLocks noChangeAspect="1"/>
          </p:cNvGraphicFramePr>
          <p:nvPr>
            <p:extLst>
              <p:ext uri="{D42A27DB-BD31-4B8C-83A1-F6EECF244321}">
                <p14:modId xmlns:p14="http://schemas.microsoft.com/office/powerpoint/2010/main" val="2082164123"/>
              </p:ext>
            </p:extLst>
          </p:nvPr>
        </p:nvGraphicFramePr>
        <p:xfrm>
          <a:off x="8902319" y="4736922"/>
          <a:ext cx="1062038" cy="496887"/>
        </p:xfrm>
        <a:graphic>
          <a:graphicData uri="http://schemas.openxmlformats.org/presentationml/2006/ole">
            <mc:AlternateContent xmlns:mc="http://schemas.openxmlformats.org/markup-compatibility/2006">
              <mc:Choice xmlns:v="urn:schemas-microsoft-com:vml" Requires="v">
                <p:oleObj spid="_x0000_s436428" name="Equation" r:id="rId10" imgW="393480" imgH="177480" progId="Equation.DSMT4">
                  <p:embed/>
                </p:oleObj>
              </mc:Choice>
              <mc:Fallback>
                <p:oleObj name="Equation" r:id="rId10" imgW="393480" imgH="177480" progId="Equation.DSMT4">
                  <p:embed/>
                  <p:pic>
                    <p:nvPicPr>
                      <p:cNvPr id="53" name="Object 44">
                        <a:extLst>
                          <a:ext uri="{FF2B5EF4-FFF2-40B4-BE49-F238E27FC236}">
                            <a16:creationId xmlns:a16="http://schemas.microsoft.com/office/drawing/2014/main" id="{14AE1498-E0EE-4AE8-9974-CB10883F6C85}"/>
                          </a:ext>
                        </a:extLst>
                      </p:cNvPr>
                      <p:cNvPicPr>
                        <a:picLocks noChangeAspect="1" noChangeArrowheads="1"/>
                      </p:cNvPicPr>
                      <p:nvPr/>
                    </p:nvPicPr>
                    <p:blipFill>
                      <a:blip r:embed="rId11"/>
                      <a:srcRect/>
                      <a:stretch>
                        <a:fillRect/>
                      </a:stretch>
                    </p:blipFill>
                    <p:spPr bwMode="auto">
                      <a:xfrm>
                        <a:off x="8902319" y="4736922"/>
                        <a:ext cx="1062038" cy="496887"/>
                      </a:xfrm>
                      <a:prstGeom prst="rect">
                        <a:avLst/>
                      </a:prstGeom>
                      <a:noFill/>
                      <a:ln>
                        <a:noFill/>
                      </a:ln>
                      <a:effectLst/>
                      <a:extLst/>
                    </p:spPr>
                  </p:pic>
                </p:oleObj>
              </mc:Fallback>
            </mc:AlternateContent>
          </a:graphicData>
        </a:graphic>
      </p:graphicFrame>
      <p:sp>
        <p:nvSpPr>
          <p:cNvPr id="56" name="Text Box 4">
            <a:extLst>
              <a:ext uri="{FF2B5EF4-FFF2-40B4-BE49-F238E27FC236}">
                <a16:creationId xmlns:a16="http://schemas.microsoft.com/office/drawing/2014/main" id="{7A7E9ABA-A502-4AC7-9901-26B8FBAA0E4D}"/>
              </a:ext>
            </a:extLst>
          </p:cNvPr>
          <p:cNvSpPr txBox="1">
            <a:spLocks noChangeArrowheads="1"/>
          </p:cNvSpPr>
          <p:nvPr/>
        </p:nvSpPr>
        <p:spPr bwMode="auto">
          <a:xfrm>
            <a:off x="2214563" y="5991382"/>
            <a:ext cx="4530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663575" indent="-66357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latin typeface="宋体" panose="02010600030101010101" pitchFamily="2" charset="-122"/>
              </a:rPr>
              <a:t>称为</a:t>
            </a:r>
            <a:r>
              <a:rPr kumimoji="1" lang="zh-CN" altLang="en-US" sz="2800" dirty="0">
                <a:solidFill>
                  <a:srgbClr val="FF00FF"/>
                </a:solidFill>
                <a:latin typeface="宋体" panose="02010600030101010101" pitchFamily="2" charset="-122"/>
              </a:rPr>
              <a:t>一维无限深方势阱</a:t>
            </a:r>
            <a:r>
              <a:rPr kumimoji="1" lang="zh-CN" altLang="en-US" sz="2800" dirty="0">
                <a:solidFill>
                  <a:srgbClr val="0000CC"/>
                </a:solidFill>
                <a:latin typeface="宋体" panose="02010600030101010101" pitchFamily="2" charset="-122"/>
              </a:rPr>
              <a:t>。</a:t>
            </a:r>
          </a:p>
        </p:txBody>
      </p:sp>
      <p:graphicFrame>
        <p:nvGraphicFramePr>
          <p:cNvPr id="57" name="Object 44">
            <a:extLst>
              <a:ext uri="{FF2B5EF4-FFF2-40B4-BE49-F238E27FC236}">
                <a16:creationId xmlns:a16="http://schemas.microsoft.com/office/drawing/2014/main" id="{2B6F0DA6-C1C5-460C-B1BF-25DF757BD47A}"/>
              </a:ext>
            </a:extLst>
          </p:cNvPr>
          <p:cNvGraphicFramePr>
            <a:graphicFrameLocks noChangeAspect="1"/>
          </p:cNvGraphicFramePr>
          <p:nvPr>
            <p:extLst>
              <p:ext uri="{D42A27DB-BD31-4B8C-83A1-F6EECF244321}">
                <p14:modId xmlns:p14="http://schemas.microsoft.com/office/powerpoint/2010/main" val="566505012"/>
              </p:ext>
            </p:extLst>
          </p:nvPr>
        </p:nvGraphicFramePr>
        <p:xfrm>
          <a:off x="2476500" y="4275296"/>
          <a:ext cx="4133850" cy="1374775"/>
        </p:xfrm>
        <a:graphic>
          <a:graphicData uri="http://schemas.openxmlformats.org/presentationml/2006/ole">
            <mc:AlternateContent xmlns:mc="http://schemas.openxmlformats.org/markup-compatibility/2006">
              <mc:Choice xmlns:v="urn:schemas-microsoft-com:vml" Requires="v">
                <p:oleObj spid="_x0000_s436429" name="Equation" r:id="rId12" imgW="1562148" imgH="390594" progId="Equation.DSMT4">
                  <p:embed/>
                </p:oleObj>
              </mc:Choice>
              <mc:Fallback>
                <p:oleObj name="Equation" r:id="rId12" imgW="1562148" imgH="390594" progId="Equation.DSMT4">
                  <p:embed/>
                  <p:pic>
                    <p:nvPicPr>
                      <p:cNvPr id="52" name="Object 44">
                        <a:extLst>
                          <a:ext uri="{FF2B5EF4-FFF2-40B4-BE49-F238E27FC236}">
                            <a16:creationId xmlns:a16="http://schemas.microsoft.com/office/drawing/2014/main" id="{9748FCD9-378B-4BF1-9D54-0CFB1444A6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6500" y="4275296"/>
                        <a:ext cx="413385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422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additive="base">
                                        <p:cTn id="45" dur="500" fill="hold"/>
                                        <p:tgtEl>
                                          <p:spTgt spid="53"/>
                                        </p:tgtEl>
                                        <p:attrNameLst>
                                          <p:attrName>ppt_x</p:attrName>
                                        </p:attrNameLst>
                                      </p:cBhvr>
                                      <p:tavLst>
                                        <p:tav tm="0">
                                          <p:val>
                                            <p:strVal val="#ppt_x"/>
                                          </p:val>
                                        </p:tav>
                                        <p:tav tm="100000">
                                          <p:val>
                                            <p:strVal val="#ppt_x"/>
                                          </p:val>
                                        </p:tav>
                                      </p:tavLst>
                                    </p:anim>
                                    <p:anim calcmode="lin" valueType="num">
                                      <p:cBhvr additive="base">
                                        <p:cTn id="46" dur="500" fill="hold"/>
                                        <p:tgtEl>
                                          <p:spTgt spid="5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ppt_x"/>
                                          </p:val>
                                        </p:tav>
                                        <p:tav tm="100000">
                                          <p:val>
                                            <p:strVal val="#ppt_x"/>
                                          </p:val>
                                        </p:tav>
                                      </p:tavLst>
                                    </p:anim>
                                    <p:anim calcmode="lin" valueType="num">
                                      <p:cBhvr additive="base">
                                        <p:cTn id="50" dur="500" fill="hold"/>
                                        <p:tgtEl>
                                          <p:spTgt spid="5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ppt_x"/>
                                          </p:val>
                                        </p:tav>
                                        <p:tav tm="100000">
                                          <p:val>
                                            <p:strVal val="#ppt_x"/>
                                          </p:val>
                                        </p:tav>
                                      </p:tavLst>
                                    </p:anim>
                                    <p:anim calcmode="lin" valueType="num">
                                      <p:cBhvr additive="base">
                                        <p:cTn id="5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p:cTn id="59" dur="1000" fill="hold"/>
                                        <p:tgtEl>
                                          <p:spTgt spid="57"/>
                                        </p:tgtEl>
                                        <p:attrNameLst>
                                          <p:attrName>ppt_w</p:attrName>
                                        </p:attrNameLst>
                                      </p:cBhvr>
                                      <p:tavLst>
                                        <p:tav tm="0">
                                          <p:val>
                                            <p:fltVal val="0"/>
                                          </p:val>
                                        </p:tav>
                                        <p:tav tm="100000">
                                          <p:val>
                                            <p:strVal val="#ppt_w"/>
                                          </p:val>
                                        </p:tav>
                                      </p:tavLst>
                                    </p:anim>
                                    <p:anim calcmode="lin" valueType="num">
                                      <p:cBhvr>
                                        <p:cTn id="60" dur="1000" fill="hold"/>
                                        <p:tgtEl>
                                          <p:spTgt spid="57"/>
                                        </p:tgtEl>
                                        <p:attrNameLst>
                                          <p:attrName>ppt_h</p:attrName>
                                        </p:attrNameLst>
                                      </p:cBhvr>
                                      <p:tavLst>
                                        <p:tav tm="0">
                                          <p:val>
                                            <p:fltVal val="0"/>
                                          </p:val>
                                        </p:tav>
                                        <p:tav tm="100000">
                                          <p:val>
                                            <p:strVal val="#ppt_h"/>
                                          </p:val>
                                        </p:tav>
                                      </p:tavLst>
                                    </p:anim>
                                    <p:anim calcmode="lin" valueType="num">
                                      <p:cBhvr>
                                        <p:cTn id="61" dur="1000" fill="hold"/>
                                        <p:tgtEl>
                                          <p:spTgt spid="57"/>
                                        </p:tgtEl>
                                        <p:attrNameLst>
                                          <p:attrName>style.rotation</p:attrName>
                                        </p:attrNameLst>
                                      </p:cBhvr>
                                      <p:tavLst>
                                        <p:tav tm="0">
                                          <p:val>
                                            <p:fltVal val="90"/>
                                          </p:val>
                                        </p:tav>
                                        <p:tav tm="100000">
                                          <p:val>
                                            <p:fltVal val="0"/>
                                          </p:val>
                                        </p:tav>
                                      </p:tavLst>
                                    </p:anim>
                                    <p:animEffect transition="in" filter="fade">
                                      <p:cBhvr>
                                        <p:cTn id="62" dur="10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circle(in)">
                                      <p:cBhvr>
                                        <p:cTn id="67"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p:bldP spid="30" grpId="0" autoUpdateAnimBg="0"/>
      <p:bldP spid="45" grpId="0" animBg="1"/>
      <p:bldP spid="46" grpId="0" animBg="1"/>
      <p:bldP spid="49" grpId="0" animBg="1"/>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03992" y="239513"/>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en-US" altLang="zh-CN" sz="2800" dirty="0">
                <a:solidFill>
                  <a:srgbClr val="0000FF"/>
                </a:solidFill>
                <a:latin typeface="宋体" panose="02010600030101010101" pitchFamily="2" charset="-122"/>
              </a:rPr>
              <a:t> </a:t>
            </a:r>
            <a:r>
              <a:rPr kumimoji="1" lang="zh-CN" altLang="en-US" sz="2800" dirty="0">
                <a:solidFill>
                  <a:srgbClr val="0000FF"/>
                </a:solidFill>
                <a:latin typeface="宋体" panose="02010600030101010101" pitchFamily="2" charset="-122"/>
              </a:rPr>
              <a:t>在势阱内，定态薛定谔方程</a:t>
            </a:r>
          </a:p>
        </p:txBody>
      </p:sp>
      <p:sp>
        <p:nvSpPr>
          <p:cNvPr id="4" name="Text Box 4"/>
          <p:cNvSpPr txBox="1">
            <a:spLocks noChangeArrowheads="1"/>
          </p:cNvSpPr>
          <p:nvPr/>
        </p:nvSpPr>
        <p:spPr bwMode="auto">
          <a:xfrm>
            <a:off x="2100867" y="2381049"/>
            <a:ext cx="914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FF00FF"/>
                </a:solidFill>
                <a:latin typeface="宋体" panose="02010600030101010101" pitchFamily="2" charset="-122"/>
              </a:rPr>
              <a:t>令</a:t>
            </a:r>
          </a:p>
        </p:txBody>
      </p:sp>
      <p:sp>
        <p:nvSpPr>
          <p:cNvPr id="6" name="Rectangle 6"/>
          <p:cNvSpPr>
            <a:spLocks noChangeArrowheads="1"/>
          </p:cNvSpPr>
          <p:nvPr/>
        </p:nvSpPr>
        <p:spPr bwMode="auto">
          <a:xfrm>
            <a:off x="5423507" y="2438199"/>
            <a:ext cx="515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sz="2800" dirty="0">
                <a:solidFill>
                  <a:srgbClr val="FF00FF"/>
                </a:solidFill>
                <a:latin typeface="宋体" panose="02010600030101010101" pitchFamily="2" charset="-122"/>
              </a:rPr>
              <a:t>得</a:t>
            </a:r>
            <a:endParaRPr kumimoji="1" lang="zh-CN" altLang="en-US" sz="2800" dirty="0">
              <a:solidFill>
                <a:srgbClr val="FF00FF"/>
              </a:solidFill>
              <a:latin typeface="宋体" panose="02010600030101010101" pitchFamily="2" charset="-122"/>
            </a:endParaRPr>
          </a:p>
        </p:txBody>
      </p:sp>
      <p:graphicFrame>
        <p:nvGraphicFramePr>
          <p:cNvPr id="39" name="对象 38"/>
          <p:cNvGraphicFramePr>
            <a:graphicFrameLocks noChangeAspect="1"/>
          </p:cNvGraphicFramePr>
          <p:nvPr>
            <p:extLst>
              <p:ext uri="{D42A27DB-BD31-4B8C-83A1-F6EECF244321}">
                <p14:modId xmlns:p14="http://schemas.microsoft.com/office/powerpoint/2010/main" val="2940991541"/>
              </p:ext>
            </p:extLst>
          </p:nvPr>
        </p:nvGraphicFramePr>
        <p:xfrm>
          <a:off x="2374900" y="839789"/>
          <a:ext cx="4268788" cy="1100137"/>
        </p:xfrm>
        <a:graphic>
          <a:graphicData uri="http://schemas.openxmlformats.org/presentationml/2006/ole">
            <mc:AlternateContent xmlns:mc="http://schemas.openxmlformats.org/markup-compatibility/2006">
              <mc:Choice xmlns:v="urn:schemas-microsoft-com:vml" Requires="v">
                <p:oleObj spid="_x0000_s467073" name="公式" r:id="rId3" imgW="1625400" imgH="419040" progId="Equation.3">
                  <p:embed/>
                </p:oleObj>
              </mc:Choice>
              <mc:Fallback>
                <p:oleObj name="公式" r:id="rId3" imgW="1625400" imgH="419040" progId="Equation.3">
                  <p:embed/>
                  <p:pic>
                    <p:nvPicPr>
                      <p:cNvPr id="0" name=""/>
                      <p:cNvPicPr/>
                      <p:nvPr/>
                    </p:nvPicPr>
                    <p:blipFill>
                      <a:blip r:embed="rId4"/>
                      <a:stretch>
                        <a:fillRect/>
                      </a:stretch>
                    </p:blipFill>
                    <p:spPr>
                      <a:xfrm>
                        <a:off x="2374900" y="839789"/>
                        <a:ext cx="4268788" cy="1100137"/>
                      </a:xfrm>
                      <a:prstGeom prst="rect">
                        <a:avLst/>
                      </a:prstGeom>
                    </p:spPr>
                  </p:pic>
                </p:oleObj>
              </mc:Fallback>
            </mc:AlternateContent>
          </a:graphicData>
        </a:graphic>
      </p:graphicFrame>
      <p:graphicFrame>
        <p:nvGraphicFramePr>
          <p:cNvPr id="40" name="Object 5"/>
          <p:cNvGraphicFramePr>
            <a:graphicFrameLocks noChangeAspect="1"/>
          </p:cNvGraphicFramePr>
          <p:nvPr>
            <p:extLst>
              <p:ext uri="{D42A27DB-BD31-4B8C-83A1-F6EECF244321}">
                <p14:modId xmlns:p14="http://schemas.microsoft.com/office/powerpoint/2010/main" val="4267481129"/>
              </p:ext>
            </p:extLst>
          </p:nvPr>
        </p:nvGraphicFramePr>
        <p:xfrm>
          <a:off x="2901156" y="2007134"/>
          <a:ext cx="2230438" cy="1317625"/>
        </p:xfrm>
        <a:graphic>
          <a:graphicData uri="http://schemas.openxmlformats.org/presentationml/2006/ole">
            <mc:AlternateContent xmlns:mc="http://schemas.openxmlformats.org/markup-compatibility/2006">
              <mc:Choice xmlns:v="urn:schemas-microsoft-com:vml" Requires="v">
                <p:oleObj spid="_x0000_s467074" name="公式" r:id="rId5" imgW="711000" imgH="444240" progId="Equation.3">
                  <p:embed/>
                </p:oleObj>
              </mc:Choice>
              <mc:Fallback>
                <p:oleObj name="公式" r:id="rId5" imgW="711000" imgH="444240" progId="Equation.3">
                  <p:embed/>
                  <p:pic>
                    <p:nvPicPr>
                      <p:cNvPr id="0" name=""/>
                      <p:cNvPicPr>
                        <a:picLocks noChangeAspect="1" noChangeArrowheads="1"/>
                      </p:cNvPicPr>
                      <p:nvPr/>
                    </p:nvPicPr>
                    <p:blipFill>
                      <a:blip r:embed="rId6"/>
                      <a:srcRect/>
                      <a:stretch>
                        <a:fillRect/>
                      </a:stretch>
                    </p:blipFill>
                    <p:spPr bwMode="auto">
                      <a:xfrm>
                        <a:off x="2901156" y="2007134"/>
                        <a:ext cx="2230438"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Rectangle 7"/>
          <p:cNvSpPr>
            <a:spLocks noChangeArrowheads="1"/>
          </p:cNvSpPr>
          <p:nvPr/>
        </p:nvSpPr>
        <p:spPr bwMode="auto">
          <a:xfrm>
            <a:off x="2140555" y="4473374"/>
            <a:ext cx="1179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sz="2800" dirty="0">
                <a:solidFill>
                  <a:srgbClr val="CC3300"/>
                </a:solidFill>
                <a:latin typeface="宋体" panose="02010600030101010101" pitchFamily="2" charset="-122"/>
              </a:rPr>
              <a:t>解为：</a:t>
            </a:r>
            <a:endParaRPr kumimoji="1" lang="zh-CN" altLang="en-US" sz="2800" dirty="0">
              <a:solidFill>
                <a:srgbClr val="CC3300"/>
              </a:solidFill>
              <a:latin typeface="宋体" panose="02010600030101010101" pitchFamily="2" charset="-122"/>
            </a:endParaRPr>
          </a:p>
        </p:txBody>
      </p:sp>
      <p:sp>
        <p:nvSpPr>
          <p:cNvPr id="42" name="Rectangle 8"/>
          <p:cNvSpPr>
            <a:spLocks noChangeArrowheads="1"/>
          </p:cNvSpPr>
          <p:nvPr/>
        </p:nvSpPr>
        <p:spPr bwMode="auto">
          <a:xfrm>
            <a:off x="2053242" y="5771951"/>
            <a:ext cx="68291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sz="2800" dirty="0">
                <a:solidFill>
                  <a:srgbClr val="009900"/>
                </a:solidFill>
                <a:latin typeface="宋体" panose="02010600030101010101" pitchFamily="2" charset="-122"/>
              </a:rPr>
              <a:t>待定常数</a:t>
            </a:r>
            <a:r>
              <a:rPr kumimoji="1" lang="en-GB" altLang="zh-CN" sz="2800" i="1" dirty="0">
                <a:solidFill>
                  <a:srgbClr val="FF0000"/>
                </a:solidFill>
              </a:rPr>
              <a:t>C</a:t>
            </a:r>
            <a:r>
              <a:rPr kumimoji="1" lang="en-GB" altLang="zh-CN" sz="2800" dirty="0">
                <a:solidFill>
                  <a:srgbClr val="FF0000"/>
                </a:solidFill>
              </a:rPr>
              <a:t> </a:t>
            </a:r>
            <a:r>
              <a:rPr kumimoji="1" lang="zh-CN" altLang="en-GB" sz="2800" dirty="0">
                <a:solidFill>
                  <a:srgbClr val="009900"/>
                </a:solidFill>
              </a:rPr>
              <a:t>和</a:t>
            </a:r>
            <a:r>
              <a:rPr kumimoji="1" lang="en-GB" altLang="zh-CN" sz="2800" i="1" dirty="0">
                <a:solidFill>
                  <a:srgbClr val="FF0000"/>
                </a:solidFill>
              </a:rPr>
              <a:t>δ</a:t>
            </a:r>
            <a:r>
              <a:rPr kumimoji="1" lang="zh-CN" altLang="en-GB" sz="2800" dirty="0">
                <a:solidFill>
                  <a:srgbClr val="009900"/>
                </a:solidFill>
                <a:latin typeface="宋体" panose="02010600030101010101" pitchFamily="2" charset="-122"/>
              </a:rPr>
              <a:t>由波函数的自然条件确定。</a:t>
            </a:r>
            <a:endParaRPr kumimoji="1" lang="zh-CN" altLang="en-US" sz="2800" dirty="0">
              <a:solidFill>
                <a:srgbClr val="009900"/>
              </a:solidFill>
              <a:latin typeface="宋体" panose="02010600030101010101" pitchFamily="2" charset="-122"/>
            </a:endParaRPr>
          </a:p>
        </p:txBody>
      </p:sp>
      <p:graphicFrame>
        <p:nvGraphicFramePr>
          <p:cNvPr id="43" name="Object 10"/>
          <p:cNvGraphicFramePr>
            <a:graphicFrameLocks noChangeAspect="1"/>
          </p:cNvGraphicFramePr>
          <p:nvPr>
            <p:extLst>
              <p:ext uri="{D42A27DB-BD31-4B8C-83A1-F6EECF244321}">
                <p14:modId xmlns:p14="http://schemas.microsoft.com/office/powerpoint/2010/main" val="3665838018"/>
              </p:ext>
            </p:extLst>
          </p:nvPr>
        </p:nvGraphicFramePr>
        <p:xfrm>
          <a:off x="2916238" y="3163888"/>
          <a:ext cx="3465512" cy="1490662"/>
        </p:xfrm>
        <a:graphic>
          <a:graphicData uri="http://schemas.openxmlformats.org/presentationml/2006/ole">
            <mc:AlternateContent xmlns:mc="http://schemas.openxmlformats.org/markup-compatibility/2006">
              <mc:Choice xmlns:v="urn:schemas-microsoft-com:vml" Requires="v">
                <p:oleObj spid="_x0000_s467075" name="公式" r:id="rId7" imgW="1104840" imgH="419040" progId="Equation.3">
                  <p:embed/>
                </p:oleObj>
              </mc:Choice>
              <mc:Fallback>
                <p:oleObj name="公式" r:id="rId7" imgW="1104840" imgH="419040" progId="Equation.3">
                  <p:embed/>
                  <p:pic>
                    <p:nvPicPr>
                      <p:cNvPr id="0" name=""/>
                      <p:cNvPicPr>
                        <a:picLocks noChangeAspect="1" noChangeArrowheads="1"/>
                      </p:cNvPicPr>
                      <p:nvPr/>
                    </p:nvPicPr>
                    <p:blipFill>
                      <a:blip r:embed="rId8"/>
                      <a:srcRect/>
                      <a:stretch>
                        <a:fillRect/>
                      </a:stretch>
                    </p:blipFill>
                    <p:spPr bwMode="auto">
                      <a:xfrm>
                        <a:off x="2916238" y="3163888"/>
                        <a:ext cx="34655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11"/>
          <p:cNvGraphicFramePr>
            <a:graphicFrameLocks noChangeAspect="1"/>
          </p:cNvGraphicFramePr>
          <p:nvPr>
            <p:extLst>
              <p:ext uri="{D42A27DB-BD31-4B8C-83A1-F6EECF244321}">
                <p14:modId xmlns:p14="http://schemas.microsoft.com/office/powerpoint/2010/main" val="2304527509"/>
              </p:ext>
            </p:extLst>
          </p:nvPr>
        </p:nvGraphicFramePr>
        <p:xfrm>
          <a:off x="3302000" y="4799014"/>
          <a:ext cx="3881438" cy="733425"/>
        </p:xfrm>
        <a:graphic>
          <a:graphicData uri="http://schemas.openxmlformats.org/presentationml/2006/ole">
            <mc:AlternateContent xmlns:mc="http://schemas.openxmlformats.org/markup-compatibility/2006">
              <mc:Choice xmlns:v="urn:schemas-microsoft-com:vml" Requires="v">
                <p:oleObj spid="_x0000_s467076" name="公式" r:id="rId9" imgW="1346040" imgH="228600" progId="Equation.3">
                  <p:embed/>
                </p:oleObj>
              </mc:Choice>
              <mc:Fallback>
                <p:oleObj name="公式" r:id="rId9" imgW="1346040" imgH="228600" progId="Equation.3">
                  <p:embed/>
                  <p:pic>
                    <p:nvPicPr>
                      <p:cNvPr id="0" name=""/>
                      <p:cNvPicPr>
                        <a:picLocks noChangeAspect="1" noChangeArrowheads="1"/>
                      </p:cNvPicPr>
                      <p:nvPr/>
                    </p:nvPicPr>
                    <p:blipFill>
                      <a:blip r:embed="rId10"/>
                      <a:srcRect/>
                      <a:stretch>
                        <a:fillRect/>
                      </a:stretch>
                    </p:blipFill>
                    <p:spPr bwMode="auto">
                      <a:xfrm>
                        <a:off x="3302000" y="4799014"/>
                        <a:ext cx="3881438" cy="733425"/>
                      </a:xfrm>
                      <a:prstGeom prst="rect">
                        <a:avLst/>
                      </a:prstGeom>
                      <a:noFill/>
                      <a:ln>
                        <a:noFill/>
                      </a:ln>
                      <a:effectLst/>
                      <a:extLst/>
                    </p:spPr>
                  </p:pic>
                </p:oleObj>
              </mc:Fallback>
            </mc:AlternateContent>
          </a:graphicData>
        </a:graphic>
      </p:graphicFrame>
      <p:sp>
        <p:nvSpPr>
          <p:cNvPr id="45" name="AutoShape 8"/>
          <p:cNvSpPr>
            <a:spLocks noChangeArrowheads="1"/>
          </p:cNvSpPr>
          <p:nvPr/>
        </p:nvSpPr>
        <p:spPr bwMode="auto">
          <a:xfrm>
            <a:off x="7416349" y="415341"/>
            <a:ext cx="2505980" cy="537403"/>
          </a:xfrm>
          <a:prstGeom prst="cube">
            <a:avLst/>
          </a:prstGeom>
          <a:noFill/>
          <a:ln w="28575">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6" name="Group 32"/>
          <p:cNvGrpSpPr>
            <a:grpSpLocks/>
          </p:cNvGrpSpPr>
          <p:nvPr/>
        </p:nvGrpSpPr>
        <p:grpSpPr bwMode="auto">
          <a:xfrm>
            <a:off x="7416349" y="842764"/>
            <a:ext cx="2365378" cy="663575"/>
            <a:chOff x="242" y="-244"/>
            <a:chExt cx="1490" cy="418"/>
          </a:xfrm>
        </p:grpSpPr>
        <p:grpSp>
          <p:nvGrpSpPr>
            <p:cNvPr id="47" name="Group 33"/>
            <p:cNvGrpSpPr>
              <a:grpSpLocks/>
            </p:cNvGrpSpPr>
            <p:nvPr/>
          </p:nvGrpSpPr>
          <p:grpSpPr bwMode="auto">
            <a:xfrm>
              <a:off x="242" y="-244"/>
              <a:ext cx="1490" cy="321"/>
              <a:chOff x="242" y="-244"/>
              <a:chExt cx="1490" cy="321"/>
            </a:xfrm>
          </p:grpSpPr>
          <p:graphicFrame>
            <p:nvGraphicFramePr>
              <p:cNvPr id="50" name="Object 34"/>
              <p:cNvGraphicFramePr>
                <a:graphicFrameLocks noChangeAspect="1"/>
              </p:cNvGraphicFramePr>
              <p:nvPr>
                <p:extLst>
                  <p:ext uri="{D42A27DB-BD31-4B8C-83A1-F6EECF244321}">
                    <p14:modId xmlns:p14="http://schemas.microsoft.com/office/powerpoint/2010/main" val="3753525343"/>
                  </p:ext>
                </p:extLst>
              </p:nvPr>
            </p:nvGraphicFramePr>
            <p:xfrm>
              <a:off x="829" y="-244"/>
              <a:ext cx="237" cy="283"/>
            </p:xfrm>
            <a:graphic>
              <a:graphicData uri="http://schemas.openxmlformats.org/presentationml/2006/ole">
                <mc:AlternateContent xmlns:mc="http://schemas.openxmlformats.org/markup-compatibility/2006">
                  <mc:Choice xmlns:v="urn:schemas-microsoft-com:vml" Requires="v">
                    <p:oleObj spid="_x0000_s467077" name="公式" r:id="rId11" imgW="139680" imgH="164880" progId="Equation.3">
                      <p:embed/>
                    </p:oleObj>
                  </mc:Choice>
                  <mc:Fallback>
                    <p:oleObj name="公式" r:id="rId11" imgW="139680" imgH="164880" progId="Equation.3">
                      <p:embed/>
                      <p:pic>
                        <p:nvPicPr>
                          <p:cNvPr id="0" name=""/>
                          <p:cNvPicPr>
                            <a:picLocks noChangeAspect="1" noChangeArrowheads="1"/>
                          </p:cNvPicPr>
                          <p:nvPr/>
                        </p:nvPicPr>
                        <p:blipFill>
                          <a:blip r:embed="rId12"/>
                          <a:srcRect/>
                          <a:stretch>
                            <a:fillRect/>
                          </a:stretch>
                        </p:blipFill>
                        <p:spPr bwMode="auto">
                          <a:xfrm>
                            <a:off x="829" y="-244"/>
                            <a:ext cx="237" cy="283"/>
                          </a:xfrm>
                          <a:prstGeom prst="rect">
                            <a:avLst/>
                          </a:prstGeom>
                          <a:noFill/>
                          <a:ln>
                            <a:noFill/>
                          </a:ln>
                          <a:effectLst/>
                          <a:extLst/>
                        </p:spPr>
                      </p:pic>
                    </p:oleObj>
                  </mc:Fallback>
                </mc:AlternateContent>
              </a:graphicData>
            </a:graphic>
          </p:graphicFrame>
          <p:sp>
            <p:nvSpPr>
              <p:cNvPr id="51" name="Line 35"/>
              <p:cNvSpPr>
                <a:spLocks noChangeShapeType="1"/>
              </p:cNvSpPr>
              <p:nvPr/>
            </p:nvSpPr>
            <p:spPr bwMode="auto">
              <a:xfrm>
                <a:off x="242" y="74"/>
                <a:ext cx="1490" cy="3"/>
              </a:xfrm>
              <a:prstGeom prst="line">
                <a:avLst/>
              </a:prstGeom>
              <a:noFill/>
              <a:ln w="19050">
                <a:solidFill>
                  <a:srgbClr val="0070C0"/>
                </a:solidFill>
                <a:round/>
                <a:headEnd type="stealth" w="med" len="lg"/>
                <a:tailEnd type="stealth" w="med" len="lg"/>
              </a:ln>
            </p:spPr>
            <p:txBody>
              <a:bodyPr wrap="none" anchor="ctr"/>
              <a:lstStyle/>
              <a:p>
                <a:pPr>
                  <a:defRPr/>
                </a:pPr>
                <a:endParaRPr lang="zh-CN" altLang="en-US" kern="0">
                  <a:solidFill>
                    <a:sysClr val="windowText" lastClr="000000"/>
                  </a:solidFill>
                </a:endParaRPr>
              </a:p>
            </p:txBody>
          </p:sp>
        </p:grpSp>
        <p:sp>
          <p:nvSpPr>
            <p:cNvPr id="48" name="Line 36"/>
            <p:cNvSpPr>
              <a:spLocks noChangeShapeType="1"/>
            </p:cNvSpPr>
            <p:nvPr/>
          </p:nvSpPr>
          <p:spPr bwMode="auto">
            <a:xfrm>
              <a:off x="242" y="-6"/>
              <a:ext cx="1" cy="180"/>
            </a:xfrm>
            <a:prstGeom prst="line">
              <a:avLst/>
            </a:prstGeom>
            <a:noFill/>
            <a:ln w="19050">
              <a:solidFill>
                <a:srgbClr val="000000"/>
              </a:solidFill>
              <a:round/>
              <a:headEnd/>
              <a:tailEnd/>
            </a:ln>
          </p:spPr>
          <p:txBody>
            <a:bodyPr wrap="none" anchor="ctr"/>
            <a:lstStyle/>
            <a:p>
              <a:pPr>
                <a:defRPr/>
              </a:pPr>
              <a:endParaRPr lang="zh-CN" altLang="en-US" kern="0">
                <a:solidFill>
                  <a:sysClr val="windowText" lastClr="000000"/>
                </a:solidFill>
              </a:endParaRPr>
            </a:p>
          </p:txBody>
        </p:sp>
        <p:sp>
          <p:nvSpPr>
            <p:cNvPr id="49" name="Line 37"/>
            <p:cNvSpPr>
              <a:spLocks noChangeShapeType="1"/>
            </p:cNvSpPr>
            <p:nvPr/>
          </p:nvSpPr>
          <p:spPr bwMode="auto">
            <a:xfrm flipH="1">
              <a:off x="1732" y="-6"/>
              <a:ext cx="0" cy="180"/>
            </a:xfrm>
            <a:prstGeom prst="line">
              <a:avLst/>
            </a:prstGeom>
            <a:noFill/>
            <a:ln w="19050">
              <a:solidFill>
                <a:srgbClr val="000000"/>
              </a:solidFill>
              <a:round/>
              <a:headEnd/>
              <a:tailEnd/>
            </a:ln>
          </p:spPr>
          <p:txBody>
            <a:bodyPr wrap="none" anchor="ctr"/>
            <a:lstStyle/>
            <a:p>
              <a:pPr>
                <a:defRPr/>
              </a:pPr>
              <a:endParaRPr lang="zh-CN" altLang="en-US" kern="0">
                <a:solidFill>
                  <a:sysClr val="windowText" lastClr="000000"/>
                </a:solidFill>
              </a:endParaRPr>
            </a:p>
          </p:txBody>
        </p:sp>
      </p:grpSp>
      <p:sp>
        <p:nvSpPr>
          <p:cNvPr id="52" name="Oval 40"/>
          <p:cNvSpPr>
            <a:spLocks noChangeArrowheads="1"/>
          </p:cNvSpPr>
          <p:nvPr/>
        </p:nvSpPr>
        <p:spPr bwMode="auto">
          <a:xfrm>
            <a:off x="8478140" y="664342"/>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9" name="Group 31">
            <a:extLst>
              <a:ext uri="{FF2B5EF4-FFF2-40B4-BE49-F238E27FC236}">
                <a16:creationId xmlns:a16="http://schemas.microsoft.com/office/drawing/2014/main" id="{B75436EB-C5D5-4DB0-96D6-DD4236CA6BB0}"/>
              </a:ext>
            </a:extLst>
          </p:cNvPr>
          <p:cNvGrpSpPr>
            <a:grpSpLocks/>
          </p:cNvGrpSpPr>
          <p:nvPr/>
        </p:nvGrpSpPr>
        <p:grpSpPr bwMode="auto">
          <a:xfrm>
            <a:off x="7899378" y="2120583"/>
            <a:ext cx="3554413" cy="3187700"/>
            <a:chOff x="3666" y="1726"/>
            <a:chExt cx="2239" cy="2008"/>
          </a:xfrm>
        </p:grpSpPr>
        <p:sp>
          <p:nvSpPr>
            <p:cNvPr id="70" name="Line 32">
              <a:extLst>
                <a:ext uri="{FF2B5EF4-FFF2-40B4-BE49-F238E27FC236}">
                  <a16:creationId xmlns:a16="http://schemas.microsoft.com/office/drawing/2014/main" id="{1840E5A6-4311-4D83-9EE4-F997DDF996B7}"/>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33">
              <a:extLst>
                <a:ext uri="{FF2B5EF4-FFF2-40B4-BE49-F238E27FC236}">
                  <a16:creationId xmlns:a16="http://schemas.microsoft.com/office/drawing/2014/main" id="{14F5F8C4-FE43-437E-B841-A6B1B7F93AAB}"/>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Text Box 37">
              <a:extLst>
                <a:ext uri="{FF2B5EF4-FFF2-40B4-BE49-F238E27FC236}">
                  <a16:creationId xmlns:a16="http://schemas.microsoft.com/office/drawing/2014/main" id="{B0E59219-75D5-45A9-ADA2-522AAB13EA72}"/>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73" name="Text Box 38">
              <a:extLst>
                <a:ext uri="{FF2B5EF4-FFF2-40B4-BE49-F238E27FC236}">
                  <a16:creationId xmlns:a16="http://schemas.microsoft.com/office/drawing/2014/main" id="{7BDC446D-F6FE-4D18-A3CB-7DC7EC19A809}"/>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74" name="Text Box 39">
              <a:extLst>
                <a:ext uri="{FF2B5EF4-FFF2-40B4-BE49-F238E27FC236}">
                  <a16:creationId xmlns:a16="http://schemas.microsoft.com/office/drawing/2014/main" id="{4770B433-5F8D-45BA-9580-A0BD73A2A0D3}"/>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75" name="Object 40">
              <a:extLst>
                <a:ext uri="{FF2B5EF4-FFF2-40B4-BE49-F238E27FC236}">
                  <a16:creationId xmlns:a16="http://schemas.microsoft.com/office/drawing/2014/main" id="{B8B39932-3070-466E-99BA-05C02FD1845D}"/>
                </a:ext>
              </a:extLst>
            </p:cNvPr>
            <p:cNvGraphicFramePr>
              <a:graphicFrameLocks noChangeAspect="1"/>
            </p:cNvGraphicFramePr>
            <p:nvPr>
              <p:extLst>
                <p:ext uri="{D42A27DB-BD31-4B8C-83A1-F6EECF244321}">
                  <p14:modId xmlns:p14="http://schemas.microsoft.com/office/powerpoint/2010/main" val="3363431593"/>
                </p:ext>
              </p:extLst>
            </p:nvPr>
          </p:nvGraphicFramePr>
          <p:xfrm>
            <a:off x="3860" y="3163"/>
            <a:ext cx="193" cy="270"/>
          </p:xfrm>
          <a:graphic>
            <a:graphicData uri="http://schemas.openxmlformats.org/presentationml/2006/ole">
              <mc:AlternateContent xmlns:mc="http://schemas.openxmlformats.org/markup-compatibility/2006">
                <mc:Choice xmlns:v="urn:schemas-microsoft-com:vml" Requires="v">
                  <p:oleObj spid="_x0000_s467078" name="Equation" r:id="rId13" imgW="126725" imgH="177415" progId="Equation.3">
                    <p:embed/>
                  </p:oleObj>
                </mc:Choice>
                <mc:Fallback>
                  <p:oleObj name="Equation" r:id="rId13" imgW="126725" imgH="177415" progId="Equation.3">
                    <p:embed/>
                    <p:pic>
                      <p:nvPicPr>
                        <p:cNvPr id="40" name="Object 40">
                          <a:extLst>
                            <a:ext uri="{FF2B5EF4-FFF2-40B4-BE49-F238E27FC236}">
                              <a16:creationId xmlns:a16="http://schemas.microsoft.com/office/drawing/2014/main" id="{C6CAC5CE-AD38-4F2B-B1D8-2B365CF951D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 y="3163"/>
                          <a:ext cx="193" cy="270"/>
                        </a:xfrm>
                        <a:prstGeom prst="rect">
                          <a:avLst/>
                        </a:prstGeom>
                        <a:noFill/>
                        <a:ln>
                          <a:noFill/>
                        </a:ln>
                        <a:effectLst/>
                        <a:extLst/>
                      </p:spPr>
                    </p:pic>
                  </p:oleObj>
                </mc:Fallback>
              </mc:AlternateContent>
            </a:graphicData>
          </a:graphic>
        </p:graphicFrame>
        <p:graphicFrame>
          <p:nvGraphicFramePr>
            <p:cNvPr id="76" name="Object 41">
              <a:extLst>
                <a:ext uri="{FF2B5EF4-FFF2-40B4-BE49-F238E27FC236}">
                  <a16:creationId xmlns:a16="http://schemas.microsoft.com/office/drawing/2014/main" id="{83E01307-B7F2-4DD8-A7F3-17ADC49104D2}"/>
                </a:ext>
              </a:extLst>
            </p:cNvPr>
            <p:cNvGraphicFramePr>
              <a:graphicFrameLocks noChangeAspect="1"/>
            </p:cNvGraphicFramePr>
            <p:nvPr>
              <p:extLst>
                <p:ext uri="{D42A27DB-BD31-4B8C-83A1-F6EECF244321}">
                  <p14:modId xmlns:p14="http://schemas.microsoft.com/office/powerpoint/2010/main" val="1363026641"/>
                </p:ext>
              </p:extLst>
            </p:nvPr>
          </p:nvGraphicFramePr>
          <p:xfrm>
            <a:off x="5085" y="3180"/>
            <a:ext cx="193" cy="227"/>
          </p:xfrm>
          <a:graphic>
            <a:graphicData uri="http://schemas.openxmlformats.org/presentationml/2006/ole">
              <mc:AlternateContent xmlns:mc="http://schemas.openxmlformats.org/markup-compatibility/2006">
                <mc:Choice xmlns:v="urn:schemas-microsoft-com:vml" Requires="v">
                  <p:oleObj spid="_x0000_s467079" name="Equation" r:id="rId15" imgW="139579" imgH="164957" progId="Equation.3">
                    <p:embed/>
                  </p:oleObj>
                </mc:Choice>
                <mc:Fallback>
                  <p:oleObj name="Equation" r:id="rId15" imgW="139579" imgH="164957" progId="Equation.3">
                    <p:embed/>
                    <p:pic>
                      <p:nvPicPr>
                        <p:cNvPr id="41" name="Object 41">
                          <a:extLst>
                            <a:ext uri="{FF2B5EF4-FFF2-40B4-BE49-F238E27FC236}">
                              <a16:creationId xmlns:a16="http://schemas.microsoft.com/office/drawing/2014/main" id="{CC807C34-B443-4428-8684-2BFBB29F137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85" y="318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Line 42">
              <a:extLst>
                <a:ext uri="{FF2B5EF4-FFF2-40B4-BE49-F238E27FC236}">
                  <a16:creationId xmlns:a16="http://schemas.microsoft.com/office/drawing/2014/main" id="{A7A3F682-BB91-45DE-9080-A05421B5D50D}"/>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43">
              <a:extLst>
                <a:ext uri="{FF2B5EF4-FFF2-40B4-BE49-F238E27FC236}">
                  <a16:creationId xmlns:a16="http://schemas.microsoft.com/office/drawing/2014/main" id="{D6573AEA-32B0-482C-BE83-7262B0C1C617}"/>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 name="Line 43">
            <a:extLst>
              <a:ext uri="{FF2B5EF4-FFF2-40B4-BE49-F238E27FC236}">
                <a16:creationId xmlns:a16="http://schemas.microsoft.com/office/drawing/2014/main" id="{EE5F7C9C-EF4F-4986-B241-CE3834884FD0}"/>
              </a:ext>
            </a:extLst>
          </p:cNvPr>
          <p:cNvSpPr>
            <a:spLocks noChangeShapeType="1"/>
          </p:cNvSpPr>
          <p:nvPr/>
        </p:nvSpPr>
        <p:spPr bwMode="auto">
          <a:xfrm flipV="1">
            <a:off x="8297046" y="4382770"/>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Rectangle 39" descr="浅色上对角线">
            <a:extLst>
              <a:ext uri="{FF2B5EF4-FFF2-40B4-BE49-F238E27FC236}">
                <a16:creationId xmlns:a16="http://schemas.microsoft.com/office/drawing/2014/main" id="{28BE823B-8828-4ADE-AC5E-5EDF8E0B3560}"/>
              </a:ext>
            </a:extLst>
          </p:cNvPr>
          <p:cNvSpPr>
            <a:spLocks noChangeArrowheads="1"/>
          </p:cNvSpPr>
          <p:nvPr/>
        </p:nvSpPr>
        <p:spPr bwMode="auto">
          <a:xfrm>
            <a:off x="7920365" y="2007134"/>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81" name="Rectangle 39" descr="浅色上对角线">
            <a:extLst>
              <a:ext uri="{FF2B5EF4-FFF2-40B4-BE49-F238E27FC236}">
                <a16:creationId xmlns:a16="http://schemas.microsoft.com/office/drawing/2014/main" id="{D648D35C-1C93-4561-8D4C-F36F297038B5}"/>
              </a:ext>
            </a:extLst>
          </p:cNvPr>
          <p:cNvSpPr>
            <a:spLocks noChangeArrowheads="1"/>
          </p:cNvSpPr>
          <p:nvPr/>
        </p:nvSpPr>
        <p:spPr bwMode="auto">
          <a:xfrm>
            <a:off x="10226640" y="2146568"/>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82" name="Object 44">
            <a:extLst>
              <a:ext uri="{FF2B5EF4-FFF2-40B4-BE49-F238E27FC236}">
                <a16:creationId xmlns:a16="http://schemas.microsoft.com/office/drawing/2014/main" id="{3A46BA05-D7D4-4467-B21B-8B3812D09B8A}"/>
              </a:ext>
            </a:extLst>
          </p:cNvPr>
          <p:cNvGraphicFramePr>
            <a:graphicFrameLocks noChangeAspect="1"/>
          </p:cNvGraphicFramePr>
          <p:nvPr>
            <p:extLst>
              <p:ext uri="{D42A27DB-BD31-4B8C-83A1-F6EECF244321}">
                <p14:modId xmlns:p14="http://schemas.microsoft.com/office/powerpoint/2010/main" val="1460000749"/>
              </p:ext>
            </p:extLst>
          </p:nvPr>
        </p:nvGraphicFramePr>
        <p:xfrm>
          <a:off x="7053975" y="2700683"/>
          <a:ext cx="1165858" cy="497312"/>
        </p:xfrm>
        <a:graphic>
          <a:graphicData uri="http://schemas.openxmlformats.org/presentationml/2006/ole">
            <mc:AlternateContent xmlns:mc="http://schemas.openxmlformats.org/markup-compatibility/2006">
              <mc:Choice xmlns:v="urn:schemas-microsoft-com:vml" Requires="v">
                <p:oleObj spid="_x0000_s467080" name="Equation" r:id="rId17" imgW="431640" imgH="177480" progId="Equation.DSMT4">
                  <p:embed/>
                </p:oleObj>
              </mc:Choice>
              <mc:Fallback>
                <p:oleObj name="Equation" r:id="rId17" imgW="431640" imgH="177480" progId="Equation.DSMT4">
                  <p:embed/>
                  <p:pic>
                    <p:nvPicPr>
                      <p:cNvPr id="53" name="Object 44">
                        <a:extLst>
                          <a:ext uri="{FF2B5EF4-FFF2-40B4-BE49-F238E27FC236}">
                            <a16:creationId xmlns:a16="http://schemas.microsoft.com/office/drawing/2014/main" id="{14AE1498-E0EE-4AE8-9974-CB10883F6C85}"/>
                          </a:ext>
                        </a:extLst>
                      </p:cNvPr>
                      <p:cNvPicPr>
                        <a:picLocks noChangeAspect="1" noChangeArrowheads="1"/>
                      </p:cNvPicPr>
                      <p:nvPr/>
                    </p:nvPicPr>
                    <p:blipFill>
                      <a:blip r:embed="rId18"/>
                      <a:srcRect/>
                      <a:stretch>
                        <a:fillRect/>
                      </a:stretch>
                    </p:blipFill>
                    <p:spPr bwMode="auto">
                      <a:xfrm>
                        <a:off x="7053975" y="2700683"/>
                        <a:ext cx="1165858" cy="497312"/>
                      </a:xfrm>
                      <a:prstGeom prst="rect">
                        <a:avLst/>
                      </a:prstGeom>
                      <a:solidFill>
                        <a:srgbClr val="FFFF00"/>
                      </a:solidFill>
                      <a:ln>
                        <a:noFill/>
                      </a:ln>
                      <a:effectLst/>
                      <a:extLst/>
                    </p:spPr>
                  </p:pic>
                </p:oleObj>
              </mc:Fallback>
            </mc:AlternateContent>
          </a:graphicData>
        </a:graphic>
      </p:graphicFrame>
      <p:graphicFrame>
        <p:nvGraphicFramePr>
          <p:cNvPr id="83" name="Object 44">
            <a:extLst>
              <a:ext uri="{FF2B5EF4-FFF2-40B4-BE49-F238E27FC236}">
                <a16:creationId xmlns:a16="http://schemas.microsoft.com/office/drawing/2014/main" id="{968DB3DA-7175-4C18-A868-73E390A215DB}"/>
              </a:ext>
            </a:extLst>
          </p:cNvPr>
          <p:cNvGraphicFramePr>
            <a:graphicFrameLocks noChangeAspect="1"/>
          </p:cNvGraphicFramePr>
          <p:nvPr>
            <p:extLst>
              <p:ext uri="{D42A27DB-BD31-4B8C-83A1-F6EECF244321}">
                <p14:modId xmlns:p14="http://schemas.microsoft.com/office/powerpoint/2010/main" val="1322674286"/>
              </p:ext>
            </p:extLst>
          </p:nvPr>
        </p:nvGraphicFramePr>
        <p:xfrm>
          <a:off x="10386503" y="2733728"/>
          <a:ext cx="1165858" cy="497312"/>
        </p:xfrm>
        <a:graphic>
          <a:graphicData uri="http://schemas.openxmlformats.org/presentationml/2006/ole">
            <mc:AlternateContent xmlns:mc="http://schemas.openxmlformats.org/markup-compatibility/2006">
              <mc:Choice xmlns:v="urn:schemas-microsoft-com:vml" Requires="v">
                <p:oleObj spid="_x0000_s467081" name="Equation" r:id="rId19" imgW="431640" imgH="177480" progId="Equation.DSMT4">
                  <p:embed/>
                </p:oleObj>
              </mc:Choice>
              <mc:Fallback>
                <p:oleObj name="Equation" r:id="rId19" imgW="431640" imgH="177480" progId="Equation.DSMT4">
                  <p:embed/>
                  <p:pic>
                    <p:nvPicPr>
                      <p:cNvPr id="54" name="Object 44">
                        <a:extLst>
                          <a:ext uri="{FF2B5EF4-FFF2-40B4-BE49-F238E27FC236}">
                            <a16:creationId xmlns:a16="http://schemas.microsoft.com/office/drawing/2014/main" id="{7FEB6DCB-7E3A-42B5-8DAA-A01A59CCF9B6}"/>
                          </a:ext>
                        </a:extLst>
                      </p:cNvPr>
                      <p:cNvPicPr>
                        <a:picLocks noChangeAspect="1" noChangeArrowheads="1"/>
                      </p:cNvPicPr>
                      <p:nvPr/>
                    </p:nvPicPr>
                    <p:blipFill>
                      <a:blip r:embed="rId18"/>
                      <a:srcRect/>
                      <a:stretch>
                        <a:fillRect/>
                      </a:stretch>
                    </p:blipFill>
                    <p:spPr bwMode="auto">
                      <a:xfrm>
                        <a:off x="10386503" y="2733728"/>
                        <a:ext cx="1165858" cy="497312"/>
                      </a:xfrm>
                      <a:prstGeom prst="rect">
                        <a:avLst/>
                      </a:prstGeom>
                      <a:solidFill>
                        <a:srgbClr val="FFFF00"/>
                      </a:solidFill>
                      <a:ln>
                        <a:noFill/>
                      </a:ln>
                      <a:effectLst/>
                      <a:extLst/>
                    </p:spPr>
                  </p:pic>
                </p:oleObj>
              </mc:Fallback>
            </mc:AlternateContent>
          </a:graphicData>
        </a:graphic>
      </p:graphicFrame>
      <p:graphicFrame>
        <p:nvGraphicFramePr>
          <p:cNvPr id="84" name="Object 44">
            <a:extLst>
              <a:ext uri="{FF2B5EF4-FFF2-40B4-BE49-F238E27FC236}">
                <a16:creationId xmlns:a16="http://schemas.microsoft.com/office/drawing/2014/main" id="{6E0E9377-B778-496E-9FCB-82A378179234}"/>
              </a:ext>
            </a:extLst>
          </p:cNvPr>
          <p:cNvGraphicFramePr>
            <a:graphicFrameLocks noChangeAspect="1"/>
          </p:cNvGraphicFramePr>
          <p:nvPr>
            <p:extLst>
              <p:ext uri="{D42A27DB-BD31-4B8C-83A1-F6EECF244321}">
                <p14:modId xmlns:p14="http://schemas.microsoft.com/office/powerpoint/2010/main" val="1043365318"/>
              </p:ext>
            </p:extLst>
          </p:nvPr>
        </p:nvGraphicFramePr>
        <p:xfrm>
          <a:off x="8768649" y="3808553"/>
          <a:ext cx="1062038" cy="496887"/>
        </p:xfrm>
        <a:graphic>
          <a:graphicData uri="http://schemas.openxmlformats.org/presentationml/2006/ole">
            <mc:AlternateContent xmlns:mc="http://schemas.openxmlformats.org/markup-compatibility/2006">
              <mc:Choice xmlns:v="urn:schemas-microsoft-com:vml" Requires="v">
                <p:oleObj spid="_x0000_s467082" name="Equation" r:id="rId20" imgW="393480" imgH="177480" progId="Equation.DSMT4">
                  <p:embed/>
                </p:oleObj>
              </mc:Choice>
              <mc:Fallback>
                <p:oleObj name="Equation" r:id="rId20" imgW="393480" imgH="177480" progId="Equation.DSMT4">
                  <p:embed/>
                  <p:pic>
                    <p:nvPicPr>
                      <p:cNvPr id="55" name="Object 44">
                        <a:extLst>
                          <a:ext uri="{FF2B5EF4-FFF2-40B4-BE49-F238E27FC236}">
                            <a16:creationId xmlns:a16="http://schemas.microsoft.com/office/drawing/2014/main" id="{1E5D5111-A5D4-47FA-8BA2-DA5A5E2CEBCE}"/>
                          </a:ext>
                        </a:extLst>
                      </p:cNvPr>
                      <p:cNvPicPr>
                        <a:picLocks noChangeAspect="1" noChangeArrowheads="1"/>
                      </p:cNvPicPr>
                      <p:nvPr/>
                    </p:nvPicPr>
                    <p:blipFill>
                      <a:blip r:embed="rId21"/>
                      <a:srcRect/>
                      <a:stretch>
                        <a:fillRect/>
                      </a:stretch>
                    </p:blipFill>
                    <p:spPr bwMode="auto">
                      <a:xfrm>
                        <a:off x="8768649" y="3808553"/>
                        <a:ext cx="1062038" cy="4968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3255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500" fill="hold"/>
                                        <p:tgtEl>
                                          <p:spTgt spid="39"/>
                                        </p:tgtEl>
                                        <p:attrNameLst>
                                          <p:attrName>ppt_x</p:attrName>
                                        </p:attrNameLst>
                                      </p:cBhvr>
                                      <p:tavLst>
                                        <p:tav tm="0">
                                          <p:val>
                                            <p:strVal val="#ppt_x"/>
                                          </p:val>
                                        </p:tav>
                                        <p:tav tm="100000">
                                          <p:val>
                                            <p:strVal val="#ppt_x"/>
                                          </p:val>
                                        </p:tav>
                                      </p:tavLst>
                                    </p:anim>
                                    <p:anim calcmode="lin" valueType="num">
                                      <p:cBhvr additive="base">
                                        <p:cTn id="1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2000"/>
                                        <p:tgtEl>
                                          <p:spTgt spid="6"/>
                                        </p:tgtEl>
                                      </p:cBhvr>
                                    </p:animEffect>
                                  </p:childTnLst>
                                </p:cTn>
                              </p:par>
                              <p:par>
                                <p:cTn id="24" presetID="6" presetClass="entr" presetSubtype="16"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circle(in)">
                                      <p:cBhvr>
                                        <p:cTn id="26" dur="20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
                                            <p:txEl>
                                              <p:pRg st="0" end="0"/>
                                            </p:txEl>
                                          </p:spTgt>
                                        </p:tgtEl>
                                        <p:attrNameLst>
                                          <p:attrName>style.visibility</p:attrName>
                                        </p:attrNameLst>
                                      </p:cBhvr>
                                      <p:to>
                                        <p:strVal val="visible"/>
                                      </p:to>
                                    </p:set>
                                    <p:animEffect transition="in" filter="wipe(left)">
                                      <p:cBhvr>
                                        <p:cTn id="37" dur="500"/>
                                        <p:tgtEl>
                                          <p:spTgt spid="4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heel(1)">
                                      <p:cBhvr>
                                        <p:cTn id="49"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41" grpId="0" build="p" autoUpdateAnimBg="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2176384" y="208682"/>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en-US" altLang="zh-CN" sz="2800" dirty="0">
                <a:solidFill>
                  <a:srgbClr val="FF00FF"/>
                </a:solidFill>
                <a:latin typeface="宋体" panose="02010600030101010101" pitchFamily="2" charset="-122"/>
              </a:rPr>
              <a:t> </a:t>
            </a:r>
            <a:r>
              <a:rPr kumimoji="1" lang="zh-CN" altLang="en-US" sz="2800" dirty="0">
                <a:solidFill>
                  <a:srgbClr val="FF00FF"/>
                </a:solidFill>
                <a:latin typeface="宋体" panose="02010600030101010101" pitchFamily="2" charset="-122"/>
              </a:rPr>
              <a:t>在势阱外，定态薛定谔方程</a:t>
            </a:r>
          </a:p>
        </p:txBody>
      </p:sp>
      <p:graphicFrame>
        <p:nvGraphicFramePr>
          <p:cNvPr id="23" name="对象 22"/>
          <p:cNvGraphicFramePr>
            <a:graphicFrameLocks noChangeAspect="1"/>
          </p:cNvGraphicFramePr>
          <p:nvPr>
            <p:extLst>
              <p:ext uri="{D42A27DB-BD31-4B8C-83A1-F6EECF244321}">
                <p14:modId xmlns:p14="http://schemas.microsoft.com/office/powerpoint/2010/main" val="2636971330"/>
              </p:ext>
            </p:extLst>
          </p:nvPr>
        </p:nvGraphicFramePr>
        <p:xfrm>
          <a:off x="1855789" y="947739"/>
          <a:ext cx="5335587" cy="1266825"/>
        </p:xfrm>
        <a:graphic>
          <a:graphicData uri="http://schemas.openxmlformats.org/presentationml/2006/ole">
            <mc:AlternateContent xmlns:mc="http://schemas.openxmlformats.org/markup-compatibility/2006">
              <mc:Choice xmlns:v="urn:schemas-microsoft-com:vml" Requires="v">
                <p:oleObj spid="_x0000_s472102" name="公式" r:id="rId3" imgW="2031840" imgH="482400" progId="Equation.3">
                  <p:embed/>
                </p:oleObj>
              </mc:Choice>
              <mc:Fallback>
                <p:oleObj name="公式" r:id="rId3" imgW="2031840" imgH="482400" progId="Equation.3">
                  <p:embed/>
                  <p:pic>
                    <p:nvPicPr>
                      <p:cNvPr id="0" name=""/>
                      <p:cNvPicPr/>
                      <p:nvPr/>
                    </p:nvPicPr>
                    <p:blipFill>
                      <a:blip r:embed="rId4"/>
                      <a:stretch>
                        <a:fillRect/>
                      </a:stretch>
                    </p:blipFill>
                    <p:spPr>
                      <a:xfrm>
                        <a:off x="1855789" y="947739"/>
                        <a:ext cx="5335587" cy="1266825"/>
                      </a:xfrm>
                      <a:prstGeom prst="rect">
                        <a:avLst/>
                      </a:prstGeom>
                    </p:spPr>
                  </p:pic>
                </p:oleObj>
              </mc:Fallback>
            </mc:AlternateContent>
          </a:graphicData>
        </a:graphic>
      </p:graphicFrame>
      <p:sp>
        <p:nvSpPr>
          <p:cNvPr id="24" name="Rectangle 2"/>
          <p:cNvSpPr>
            <a:spLocks noChangeArrowheads="1"/>
          </p:cNvSpPr>
          <p:nvPr/>
        </p:nvSpPr>
        <p:spPr bwMode="auto">
          <a:xfrm>
            <a:off x="2342279" y="4173182"/>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en-US" altLang="zh-CN" sz="2800" dirty="0">
                <a:solidFill>
                  <a:srgbClr val="CC3300"/>
                </a:solidFill>
                <a:latin typeface="宋体" panose="02010600030101010101" pitchFamily="2" charset="-122"/>
              </a:rPr>
              <a:t> </a:t>
            </a:r>
            <a:r>
              <a:rPr kumimoji="1" lang="zh-CN" altLang="en-US" sz="2800" dirty="0">
                <a:solidFill>
                  <a:srgbClr val="CC3300"/>
                </a:solidFill>
                <a:latin typeface="宋体" panose="02010600030101010101" pitchFamily="2" charset="-122"/>
              </a:rPr>
              <a:t>波函数在阱壁上的连续条件</a:t>
            </a:r>
          </a:p>
        </p:txBody>
      </p:sp>
      <p:sp>
        <p:nvSpPr>
          <p:cNvPr id="25" name="Rectangle 3"/>
          <p:cNvSpPr>
            <a:spLocks noChangeArrowheads="1"/>
          </p:cNvSpPr>
          <p:nvPr/>
        </p:nvSpPr>
        <p:spPr bwMode="auto">
          <a:xfrm>
            <a:off x="2535238" y="2403675"/>
            <a:ext cx="3751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latin typeface="宋体" panose="02010600030101010101" pitchFamily="2" charset="-122"/>
              </a:rPr>
              <a:t>该方程的解只能是：</a:t>
            </a:r>
          </a:p>
        </p:txBody>
      </p:sp>
      <p:graphicFrame>
        <p:nvGraphicFramePr>
          <p:cNvPr id="26" name="Object 4"/>
          <p:cNvGraphicFramePr>
            <a:graphicFrameLocks noChangeAspect="1"/>
          </p:cNvGraphicFramePr>
          <p:nvPr>
            <p:extLst>
              <p:ext uri="{D42A27DB-BD31-4B8C-83A1-F6EECF244321}">
                <p14:modId xmlns:p14="http://schemas.microsoft.com/office/powerpoint/2010/main" val="892202180"/>
              </p:ext>
            </p:extLst>
          </p:nvPr>
        </p:nvGraphicFramePr>
        <p:xfrm>
          <a:off x="3334391" y="3101620"/>
          <a:ext cx="1438275" cy="606425"/>
        </p:xfrm>
        <a:graphic>
          <a:graphicData uri="http://schemas.openxmlformats.org/presentationml/2006/ole">
            <mc:AlternateContent xmlns:mc="http://schemas.openxmlformats.org/markup-compatibility/2006">
              <mc:Choice xmlns:v="urn:schemas-microsoft-com:vml" Requires="v">
                <p:oleObj spid="_x0000_s472103" name="公式" r:id="rId5" imgW="672840" imgH="228600" progId="Equation.3">
                  <p:embed/>
                </p:oleObj>
              </mc:Choice>
              <mc:Fallback>
                <p:oleObj name="公式" r:id="rId5" imgW="672840" imgH="228600" progId="Equation.3">
                  <p:embed/>
                  <p:pic>
                    <p:nvPicPr>
                      <p:cNvPr id="0" name=""/>
                      <p:cNvPicPr>
                        <a:picLocks noChangeAspect="1" noChangeArrowheads="1"/>
                      </p:cNvPicPr>
                      <p:nvPr/>
                    </p:nvPicPr>
                    <p:blipFill>
                      <a:blip r:embed="rId6"/>
                      <a:srcRect/>
                      <a:stretch>
                        <a:fillRect/>
                      </a:stretch>
                    </p:blipFill>
                    <p:spPr bwMode="auto">
                      <a:xfrm>
                        <a:off x="3334391" y="3101620"/>
                        <a:ext cx="1438275" cy="606425"/>
                      </a:xfrm>
                      <a:prstGeom prst="rect">
                        <a:avLst/>
                      </a:prstGeom>
                      <a:noFill/>
                      <a:ln>
                        <a:noFill/>
                      </a:ln>
                      <a:effectLst/>
                      <a:extLst/>
                    </p:spPr>
                  </p:pic>
                </p:oleObj>
              </mc:Fallback>
            </mc:AlternateContent>
          </a:graphicData>
        </a:graphic>
      </p:graphicFrame>
      <p:graphicFrame>
        <p:nvGraphicFramePr>
          <p:cNvPr id="27" name="Object 6"/>
          <p:cNvGraphicFramePr>
            <a:graphicFrameLocks noChangeAspect="1"/>
          </p:cNvGraphicFramePr>
          <p:nvPr>
            <p:extLst>
              <p:ext uri="{D42A27DB-BD31-4B8C-83A1-F6EECF244321}">
                <p14:modId xmlns:p14="http://schemas.microsoft.com/office/powerpoint/2010/main" val="2820869322"/>
              </p:ext>
            </p:extLst>
          </p:nvPr>
        </p:nvGraphicFramePr>
        <p:xfrm>
          <a:off x="4021577" y="4750136"/>
          <a:ext cx="3080899" cy="801245"/>
        </p:xfrm>
        <a:graphic>
          <a:graphicData uri="http://schemas.openxmlformats.org/presentationml/2006/ole">
            <mc:AlternateContent xmlns:mc="http://schemas.openxmlformats.org/markup-compatibility/2006">
              <mc:Choice xmlns:v="urn:schemas-microsoft-com:vml" Requires="v">
                <p:oleObj spid="_x0000_s472104" name="公式" r:id="rId7" imgW="1193760" imgH="228600" progId="Equation.3">
                  <p:embed/>
                </p:oleObj>
              </mc:Choice>
              <mc:Fallback>
                <p:oleObj name="公式" r:id="rId7" imgW="1193760" imgH="228600" progId="Equation.3">
                  <p:embed/>
                  <p:pic>
                    <p:nvPicPr>
                      <p:cNvPr id="0" name=""/>
                      <p:cNvPicPr>
                        <a:picLocks noChangeAspect="1" noChangeArrowheads="1"/>
                      </p:cNvPicPr>
                      <p:nvPr/>
                    </p:nvPicPr>
                    <p:blipFill>
                      <a:blip r:embed="rId8"/>
                      <a:srcRect/>
                      <a:stretch>
                        <a:fillRect/>
                      </a:stretch>
                    </p:blipFill>
                    <p:spPr bwMode="auto">
                      <a:xfrm>
                        <a:off x="4021577" y="4750136"/>
                        <a:ext cx="3080899" cy="801245"/>
                      </a:xfrm>
                      <a:prstGeom prst="rect">
                        <a:avLst/>
                      </a:prstGeom>
                      <a:noFill/>
                      <a:ln>
                        <a:noFill/>
                      </a:ln>
                      <a:effectLst/>
                      <a:extLst/>
                    </p:spPr>
                  </p:pic>
                </p:oleObj>
              </mc:Fallback>
            </mc:AlternateContent>
          </a:graphicData>
        </a:graphic>
      </p:graphicFrame>
      <p:graphicFrame>
        <p:nvGraphicFramePr>
          <p:cNvPr id="28" name="Object 7"/>
          <p:cNvGraphicFramePr>
            <a:graphicFrameLocks noChangeAspect="1"/>
          </p:cNvGraphicFramePr>
          <p:nvPr>
            <p:extLst>
              <p:ext uri="{D42A27DB-BD31-4B8C-83A1-F6EECF244321}">
                <p14:modId xmlns:p14="http://schemas.microsoft.com/office/powerpoint/2010/main" val="712046604"/>
              </p:ext>
            </p:extLst>
          </p:nvPr>
        </p:nvGraphicFramePr>
        <p:xfrm>
          <a:off x="3961964" y="5839662"/>
          <a:ext cx="3251057" cy="831601"/>
        </p:xfrm>
        <a:graphic>
          <a:graphicData uri="http://schemas.openxmlformats.org/presentationml/2006/ole">
            <mc:AlternateContent xmlns:mc="http://schemas.openxmlformats.org/markup-compatibility/2006">
              <mc:Choice xmlns:v="urn:schemas-microsoft-com:vml" Requires="v">
                <p:oleObj spid="_x0000_s472105" name="公式" r:id="rId9" imgW="1231560" imgH="228600" progId="Equation.3">
                  <p:embed/>
                </p:oleObj>
              </mc:Choice>
              <mc:Fallback>
                <p:oleObj name="公式" r:id="rId9" imgW="1231560" imgH="228600" progId="Equation.3">
                  <p:embed/>
                  <p:pic>
                    <p:nvPicPr>
                      <p:cNvPr id="0" name=""/>
                      <p:cNvPicPr>
                        <a:picLocks noChangeAspect="1" noChangeArrowheads="1"/>
                      </p:cNvPicPr>
                      <p:nvPr/>
                    </p:nvPicPr>
                    <p:blipFill>
                      <a:blip r:embed="rId10"/>
                      <a:srcRect/>
                      <a:stretch>
                        <a:fillRect/>
                      </a:stretch>
                    </p:blipFill>
                    <p:spPr bwMode="auto">
                      <a:xfrm>
                        <a:off x="3961964" y="5839662"/>
                        <a:ext cx="3251057" cy="831601"/>
                      </a:xfrm>
                      <a:prstGeom prst="rect">
                        <a:avLst/>
                      </a:prstGeom>
                      <a:noFill/>
                      <a:ln>
                        <a:noFill/>
                      </a:ln>
                      <a:effectLst/>
                      <a:extLst/>
                    </p:spPr>
                  </p:pic>
                </p:oleObj>
              </mc:Fallback>
            </mc:AlternateContent>
          </a:graphicData>
        </a:graphic>
      </p:graphicFrame>
      <p:sp>
        <p:nvSpPr>
          <p:cNvPr id="29" name="AutoShape 8"/>
          <p:cNvSpPr>
            <a:spLocks noChangeArrowheads="1"/>
          </p:cNvSpPr>
          <p:nvPr/>
        </p:nvSpPr>
        <p:spPr bwMode="auto">
          <a:xfrm>
            <a:off x="7416349" y="415341"/>
            <a:ext cx="2505980" cy="537403"/>
          </a:xfrm>
          <a:prstGeom prst="cube">
            <a:avLst/>
          </a:prstGeom>
          <a:noFill/>
          <a:ln w="28575">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0" name="Group 32"/>
          <p:cNvGrpSpPr>
            <a:grpSpLocks/>
          </p:cNvGrpSpPr>
          <p:nvPr/>
        </p:nvGrpSpPr>
        <p:grpSpPr bwMode="auto">
          <a:xfrm>
            <a:off x="7416349" y="842764"/>
            <a:ext cx="2365378" cy="663575"/>
            <a:chOff x="242" y="-244"/>
            <a:chExt cx="1490" cy="418"/>
          </a:xfrm>
        </p:grpSpPr>
        <p:grpSp>
          <p:nvGrpSpPr>
            <p:cNvPr id="31" name="Group 33"/>
            <p:cNvGrpSpPr>
              <a:grpSpLocks/>
            </p:cNvGrpSpPr>
            <p:nvPr/>
          </p:nvGrpSpPr>
          <p:grpSpPr bwMode="auto">
            <a:xfrm>
              <a:off x="242" y="-244"/>
              <a:ext cx="1490" cy="321"/>
              <a:chOff x="242" y="-244"/>
              <a:chExt cx="1490" cy="321"/>
            </a:xfrm>
          </p:grpSpPr>
          <p:graphicFrame>
            <p:nvGraphicFramePr>
              <p:cNvPr id="34" name="Object 34"/>
              <p:cNvGraphicFramePr>
                <a:graphicFrameLocks noChangeAspect="1"/>
              </p:cNvGraphicFramePr>
              <p:nvPr>
                <p:extLst>
                  <p:ext uri="{D42A27DB-BD31-4B8C-83A1-F6EECF244321}">
                    <p14:modId xmlns:p14="http://schemas.microsoft.com/office/powerpoint/2010/main" val="4233442531"/>
                  </p:ext>
                </p:extLst>
              </p:nvPr>
            </p:nvGraphicFramePr>
            <p:xfrm>
              <a:off x="829" y="-244"/>
              <a:ext cx="237" cy="283"/>
            </p:xfrm>
            <a:graphic>
              <a:graphicData uri="http://schemas.openxmlformats.org/presentationml/2006/ole">
                <mc:AlternateContent xmlns:mc="http://schemas.openxmlformats.org/markup-compatibility/2006">
                  <mc:Choice xmlns:v="urn:schemas-microsoft-com:vml" Requires="v">
                    <p:oleObj spid="_x0000_s472106" name="公式" r:id="rId11" imgW="139680" imgH="164880" progId="Equation.3">
                      <p:embed/>
                    </p:oleObj>
                  </mc:Choice>
                  <mc:Fallback>
                    <p:oleObj name="公式" r:id="rId11" imgW="139680" imgH="164880" progId="Equation.3">
                      <p:embed/>
                      <p:pic>
                        <p:nvPicPr>
                          <p:cNvPr id="0" name=""/>
                          <p:cNvPicPr>
                            <a:picLocks noChangeAspect="1" noChangeArrowheads="1"/>
                          </p:cNvPicPr>
                          <p:nvPr/>
                        </p:nvPicPr>
                        <p:blipFill>
                          <a:blip r:embed="rId12"/>
                          <a:srcRect/>
                          <a:stretch>
                            <a:fillRect/>
                          </a:stretch>
                        </p:blipFill>
                        <p:spPr bwMode="auto">
                          <a:xfrm>
                            <a:off x="829" y="-244"/>
                            <a:ext cx="237" cy="283"/>
                          </a:xfrm>
                          <a:prstGeom prst="rect">
                            <a:avLst/>
                          </a:prstGeom>
                          <a:noFill/>
                          <a:ln>
                            <a:noFill/>
                          </a:ln>
                          <a:effectLst/>
                          <a:extLst/>
                        </p:spPr>
                      </p:pic>
                    </p:oleObj>
                  </mc:Fallback>
                </mc:AlternateContent>
              </a:graphicData>
            </a:graphic>
          </p:graphicFrame>
          <p:sp>
            <p:nvSpPr>
              <p:cNvPr id="35" name="Line 35"/>
              <p:cNvSpPr>
                <a:spLocks noChangeShapeType="1"/>
              </p:cNvSpPr>
              <p:nvPr/>
            </p:nvSpPr>
            <p:spPr bwMode="auto">
              <a:xfrm>
                <a:off x="242" y="74"/>
                <a:ext cx="1490" cy="3"/>
              </a:xfrm>
              <a:prstGeom prst="line">
                <a:avLst/>
              </a:prstGeom>
              <a:noFill/>
              <a:ln w="19050">
                <a:solidFill>
                  <a:srgbClr val="0070C0"/>
                </a:solidFill>
                <a:round/>
                <a:headEnd type="stealth" w="med" len="lg"/>
                <a:tailEnd type="stealth" w="med" len="lg"/>
              </a:ln>
            </p:spPr>
            <p:txBody>
              <a:bodyPr wrap="none" anchor="ctr"/>
              <a:lstStyle/>
              <a:p>
                <a:pPr>
                  <a:defRPr/>
                </a:pPr>
                <a:endParaRPr lang="zh-CN" altLang="en-US" kern="0">
                  <a:solidFill>
                    <a:sysClr val="windowText" lastClr="000000"/>
                  </a:solidFill>
                </a:endParaRPr>
              </a:p>
            </p:txBody>
          </p:sp>
        </p:grpSp>
        <p:sp>
          <p:nvSpPr>
            <p:cNvPr id="32" name="Line 36"/>
            <p:cNvSpPr>
              <a:spLocks noChangeShapeType="1"/>
            </p:cNvSpPr>
            <p:nvPr/>
          </p:nvSpPr>
          <p:spPr bwMode="auto">
            <a:xfrm>
              <a:off x="242" y="-6"/>
              <a:ext cx="1" cy="180"/>
            </a:xfrm>
            <a:prstGeom prst="line">
              <a:avLst/>
            </a:prstGeom>
            <a:noFill/>
            <a:ln w="19050">
              <a:solidFill>
                <a:srgbClr val="000000"/>
              </a:solidFill>
              <a:round/>
              <a:headEnd/>
              <a:tailEnd/>
            </a:ln>
          </p:spPr>
          <p:txBody>
            <a:bodyPr wrap="none" anchor="ctr"/>
            <a:lstStyle/>
            <a:p>
              <a:pPr>
                <a:defRPr/>
              </a:pPr>
              <a:endParaRPr lang="zh-CN" altLang="en-US" kern="0">
                <a:solidFill>
                  <a:sysClr val="windowText" lastClr="000000"/>
                </a:solidFill>
              </a:endParaRPr>
            </a:p>
          </p:txBody>
        </p:sp>
        <p:sp>
          <p:nvSpPr>
            <p:cNvPr id="33" name="Line 37"/>
            <p:cNvSpPr>
              <a:spLocks noChangeShapeType="1"/>
            </p:cNvSpPr>
            <p:nvPr/>
          </p:nvSpPr>
          <p:spPr bwMode="auto">
            <a:xfrm flipH="1">
              <a:off x="1732" y="-6"/>
              <a:ext cx="0" cy="180"/>
            </a:xfrm>
            <a:prstGeom prst="line">
              <a:avLst/>
            </a:prstGeom>
            <a:noFill/>
            <a:ln w="19050">
              <a:solidFill>
                <a:srgbClr val="000000"/>
              </a:solidFill>
              <a:round/>
              <a:headEnd/>
              <a:tailEnd/>
            </a:ln>
          </p:spPr>
          <p:txBody>
            <a:bodyPr wrap="none" anchor="ctr"/>
            <a:lstStyle/>
            <a:p>
              <a:pPr>
                <a:defRPr/>
              </a:pPr>
              <a:endParaRPr lang="zh-CN" altLang="en-US" kern="0">
                <a:solidFill>
                  <a:sysClr val="windowText" lastClr="000000"/>
                </a:solidFill>
              </a:endParaRPr>
            </a:p>
          </p:txBody>
        </p:sp>
      </p:grpSp>
      <p:sp>
        <p:nvSpPr>
          <p:cNvPr id="36" name="Oval 40"/>
          <p:cNvSpPr>
            <a:spLocks noChangeArrowheads="1"/>
          </p:cNvSpPr>
          <p:nvPr/>
        </p:nvSpPr>
        <p:spPr bwMode="auto">
          <a:xfrm>
            <a:off x="8478140" y="664342"/>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3" name="Group 31">
            <a:extLst>
              <a:ext uri="{FF2B5EF4-FFF2-40B4-BE49-F238E27FC236}">
                <a16:creationId xmlns:a16="http://schemas.microsoft.com/office/drawing/2014/main" id="{177D9C2D-22B1-4B0C-ABDE-E40E3CB493E1}"/>
              </a:ext>
            </a:extLst>
          </p:cNvPr>
          <p:cNvGrpSpPr>
            <a:grpSpLocks/>
          </p:cNvGrpSpPr>
          <p:nvPr/>
        </p:nvGrpSpPr>
        <p:grpSpPr bwMode="auto">
          <a:xfrm>
            <a:off x="7947879" y="2651962"/>
            <a:ext cx="3554413" cy="3187700"/>
            <a:chOff x="3666" y="1726"/>
            <a:chExt cx="2239" cy="2008"/>
          </a:xfrm>
        </p:grpSpPr>
        <p:sp>
          <p:nvSpPr>
            <p:cNvPr id="54" name="Line 32">
              <a:extLst>
                <a:ext uri="{FF2B5EF4-FFF2-40B4-BE49-F238E27FC236}">
                  <a16:creationId xmlns:a16="http://schemas.microsoft.com/office/drawing/2014/main" id="{1034AA3D-F428-45C9-969D-624CD489E2AB}"/>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33">
              <a:extLst>
                <a:ext uri="{FF2B5EF4-FFF2-40B4-BE49-F238E27FC236}">
                  <a16:creationId xmlns:a16="http://schemas.microsoft.com/office/drawing/2014/main" id="{F8E953D8-18E2-4DAA-AEA4-D63621494439}"/>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Text Box 37">
              <a:extLst>
                <a:ext uri="{FF2B5EF4-FFF2-40B4-BE49-F238E27FC236}">
                  <a16:creationId xmlns:a16="http://schemas.microsoft.com/office/drawing/2014/main" id="{5BE780DA-2FF8-49AB-AF4D-660B2B2AAD02}"/>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57" name="Text Box 38">
              <a:extLst>
                <a:ext uri="{FF2B5EF4-FFF2-40B4-BE49-F238E27FC236}">
                  <a16:creationId xmlns:a16="http://schemas.microsoft.com/office/drawing/2014/main" id="{18FC4B8A-294B-4A33-9C00-DFDB2FC076C1}"/>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58" name="Text Box 39">
              <a:extLst>
                <a:ext uri="{FF2B5EF4-FFF2-40B4-BE49-F238E27FC236}">
                  <a16:creationId xmlns:a16="http://schemas.microsoft.com/office/drawing/2014/main" id="{18BB4638-7DDD-4833-86FC-9C035DD943F6}"/>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59" name="Object 40">
              <a:extLst>
                <a:ext uri="{FF2B5EF4-FFF2-40B4-BE49-F238E27FC236}">
                  <a16:creationId xmlns:a16="http://schemas.microsoft.com/office/drawing/2014/main" id="{A25B8476-DB89-46EE-81D5-2C281477C9DD}"/>
                </a:ext>
              </a:extLst>
            </p:cNvPr>
            <p:cNvGraphicFramePr>
              <a:graphicFrameLocks noChangeAspect="1"/>
            </p:cNvGraphicFramePr>
            <p:nvPr>
              <p:extLst>
                <p:ext uri="{D42A27DB-BD31-4B8C-83A1-F6EECF244321}">
                  <p14:modId xmlns:p14="http://schemas.microsoft.com/office/powerpoint/2010/main" val="3363431593"/>
                </p:ext>
              </p:extLst>
            </p:nvPr>
          </p:nvGraphicFramePr>
          <p:xfrm>
            <a:off x="3860" y="3163"/>
            <a:ext cx="193" cy="270"/>
          </p:xfrm>
          <a:graphic>
            <a:graphicData uri="http://schemas.openxmlformats.org/presentationml/2006/ole">
              <mc:AlternateContent xmlns:mc="http://schemas.openxmlformats.org/markup-compatibility/2006">
                <mc:Choice xmlns:v="urn:schemas-microsoft-com:vml" Requires="v">
                  <p:oleObj spid="_x0000_s472107" name="Equation" r:id="rId13" imgW="126725" imgH="177415" progId="Equation.3">
                    <p:embed/>
                  </p:oleObj>
                </mc:Choice>
                <mc:Fallback>
                  <p:oleObj name="Equation" r:id="rId13" imgW="126725" imgH="177415" progId="Equation.3">
                    <p:embed/>
                    <p:pic>
                      <p:nvPicPr>
                        <p:cNvPr id="40" name="Object 40">
                          <a:extLst>
                            <a:ext uri="{FF2B5EF4-FFF2-40B4-BE49-F238E27FC236}">
                              <a16:creationId xmlns:a16="http://schemas.microsoft.com/office/drawing/2014/main" id="{C6CAC5CE-AD38-4F2B-B1D8-2B365CF951D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 y="3163"/>
                          <a:ext cx="193" cy="270"/>
                        </a:xfrm>
                        <a:prstGeom prst="rect">
                          <a:avLst/>
                        </a:prstGeom>
                        <a:noFill/>
                        <a:ln>
                          <a:noFill/>
                        </a:ln>
                        <a:effectLst/>
                        <a:extLst/>
                      </p:spPr>
                    </p:pic>
                  </p:oleObj>
                </mc:Fallback>
              </mc:AlternateContent>
            </a:graphicData>
          </a:graphic>
        </p:graphicFrame>
        <p:graphicFrame>
          <p:nvGraphicFramePr>
            <p:cNvPr id="60" name="Object 41">
              <a:extLst>
                <a:ext uri="{FF2B5EF4-FFF2-40B4-BE49-F238E27FC236}">
                  <a16:creationId xmlns:a16="http://schemas.microsoft.com/office/drawing/2014/main" id="{EA716D80-3C45-42B9-8903-74139CAAA8AA}"/>
                </a:ext>
              </a:extLst>
            </p:cNvPr>
            <p:cNvGraphicFramePr>
              <a:graphicFrameLocks noChangeAspect="1"/>
            </p:cNvGraphicFramePr>
            <p:nvPr>
              <p:extLst>
                <p:ext uri="{D42A27DB-BD31-4B8C-83A1-F6EECF244321}">
                  <p14:modId xmlns:p14="http://schemas.microsoft.com/office/powerpoint/2010/main" val="1363026641"/>
                </p:ext>
              </p:extLst>
            </p:nvPr>
          </p:nvGraphicFramePr>
          <p:xfrm>
            <a:off x="5085" y="3180"/>
            <a:ext cx="193" cy="227"/>
          </p:xfrm>
          <a:graphic>
            <a:graphicData uri="http://schemas.openxmlformats.org/presentationml/2006/ole">
              <mc:AlternateContent xmlns:mc="http://schemas.openxmlformats.org/markup-compatibility/2006">
                <mc:Choice xmlns:v="urn:schemas-microsoft-com:vml" Requires="v">
                  <p:oleObj spid="_x0000_s472108" name="Equation" r:id="rId15" imgW="139579" imgH="164957" progId="Equation.3">
                    <p:embed/>
                  </p:oleObj>
                </mc:Choice>
                <mc:Fallback>
                  <p:oleObj name="Equation" r:id="rId15" imgW="139579" imgH="164957" progId="Equation.3">
                    <p:embed/>
                    <p:pic>
                      <p:nvPicPr>
                        <p:cNvPr id="41" name="Object 41">
                          <a:extLst>
                            <a:ext uri="{FF2B5EF4-FFF2-40B4-BE49-F238E27FC236}">
                              <a16:creationId xmlns:a16="http://schemas.microsoft.com/office/drawing/2014/main" id="{CC807C34-B443-4428-8684-2BFBB29F137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85" y="318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Line 42">
              <a:extLst>
                <a:ext uri="{FF2B5EF4-FFF2-40B4-BE49-F238E27FC236}">
                  <a16:creationId xmlns:a16="http://schemas.microsoft.com/office/drawing/2014/main" id="{FCAEF7F0-FEBB-4625-A787-7A3E74AF3EE8}"/>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43">
              <a:extLst>
                <a:ext uri="{FF2B5EF4-FFF2-40B4-BE49-F238E27FC236}">
                  <a16:creationId xmlns:a16="http://schemas.microsoft.com/office/drawing/2014/main" id="{193CA849-9F5D-4138-9988-4312C6177552}"/>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 name="Line 43">
            <a:extLst>
              <a:ext uri="{FF2B5EF4-FFF2-40B4-BE49-F238E27FC236}">
                <a16:creationId xmlns:a16="http://schemas.microsoft.com/office/drawing/2014/main" id="{0A5A4957-BD6C-4EA6-8BA2-9C5754CB3BC0}"/>
              </a:ext>
            </a:extLst>
          </p:cNvPr>
          <p:cNvSpPr>
            <a:spLocks noChangeShapeType="1"/>
          </p:cNvSpPr>
          <p:nvPr/>
        </p:nvSpPr>
        <p:spPr bwMode="auto">
          <a:xfrm flipV="1">
            <a:off x="8345547" y="4914149"/>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Rectangle 39" descr="浅色上对角线">
            <a:extLst>
              <a:ext uri="{FF2B5EF4-FFF2-40B4-BE49-F238E27FC236}">
                <a16:creationId xmlns:a16="http://schemas.microsoft.com/office/drawing/2014/main" id="{B1CC50B9-F3F0-4E07-B0B2-C49CC229EBA3}"/>
              </a:ext>
            </a:extLst>
          </p:cNvPr>
          <p:cNvSpPr>
            <a:spLocks noChangeArrowheads="1"/>
          </p:cNvSpPr>
          <p:nvPr/>
        </p:nvSpPr>
        <p:spPr bwMode="auto">
          <a:xfrm>
            <a:off x="7968866" y="2538513"/>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65" name="Rectangle 39" descr="浅色上对角线">
            <a:extLst>
              <a:ext uri="{FF2B5EF4-FFF2-40B4-BE49-F238E27FC236}">
                <a16:creationId xmlns:a16="http://schemas.microsoft.com/office/drawing/2014/main" id="{73AB14DA-2BEE-4E70-A777-D17EEDF2EE19}"/>
              </a:ext>
            </a:extLst>
          </p:cNvPr>
          <p:cNvSpPr>
            <a:spLocks noChangeArrowheads="1"/>
          </p:cNvSpPr>
          <p:nvPr/>
        </p:nvSpPr>
        <p:spPr bwMode="auto">
          <a:xfrm>
            <a:off x="10275141" y="2677947"/>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66" name="Object 44">
            <a:extLst>
              <a:ext uri="{FF2B5EF4-FFF2-40B4-BE49-F238E27FC236}">
                <a16:creationId xmlns:a16="http://schemas.microsoft.com/office/drawing/2014/main" id="{F884717A-3C0F-475E-BFCF-DF2765914431}"/>
              </a:ext>
            </a:extLst>
          </p:cNvPr>
          <p:cNvGraphicFramePr>
            <a:graphicFrameLocks noChangeAspect="1"/>
          </p:cNvGraphicFramePr>
          <p:nvPr>
            <p:extLst>
              <p:ext uri="{D42A27DB-BD31-4B8C-83A1-F6EECF244321}">
                <p14:modId xmlns:p14="http://schemas.microsoft.com/office/powerpoint/2010/main" val="2147161477"/>
              </p:ext>
            </p:extLst>
          </p:nvPr>
        </p:nvGraphicFramePr>
        <p:xfrm>
          <a:off x="7102476" y="3232062"/>
          <a:ext cx="1165858" cy="497312"/>
        </p:xfrm>
        <a:graphic>
          <a:graphicData uri="http://schemas.openxmlformats.org/presentationml/2006/ole">
            <mc:AlternateContent xmlns:mc="http://schemas.openxmlformats.org/markup-compatibility/2006">
              <mc:Choice xmlns:v="urn:schemas-microsoft-com:vml" Requires="v">
                <p:oleObj spid="_x0000_s472109" name="Equation" r:id="rId17" imgW="431640" imgH="177480" progId="Equation.DSMT4">
                  <p:embed/>
                </p:oleObj>
              </mc:Choice>
              <mc:Fallback>
                <p:oleObj name="Equation" r:id="rId17" imgW="431640" imgH="177480" progId="Equation.DSMT4">
                  <p:embed/>
                  <p:pic>
                    <p:nvPicPr>
                      <p:cNvPr id="53" name="Object 44">
                        <a:extLst>
                          <a:ext uri="{FF2B5EF4-FFF2-40B4-BE49-F238E27FC236}">
                            <a16:creationId xmlns:a16="http://schemas.microsoft.com/office/drawing/2014/main" id="{14AE1498-E0EE-4AE8-9974-CB10883F6C85}"/>
                          </a:ext>
                        </a:extLst>
                      </p:cNvPr>
                      <p:cNvPicPr>
                        <a:picLocks noChangeAspect="1" noChangeArrowheads="1"/>
                      </p:cNvPicPr>
                      <p:nvPr/>
                    </p:nvPicPr>
                    <p:blipFill>
                      <a:blip r:embed="rId18"/>
                      <a:srcRect/>
                      <a:stretch>
                        <a:fillRect/>
                      </a:stretch>
                    </p:blipFill>
                    <p:spPr bwMode="auto">
                      <a:xfrm>
                        <a:off x="7102476" y="3232062"/>
                        <a:ext cx="1165858" cy="497312"/>
                      </a:xfrm>
                      <a:prstGeom prst="rect">
                        <a:avLst/>
                      </a:prstGeom>
                      <a:solidFill>
                        <a:srgbClr val="FFFF00"/>
                      </a:solidFill>
                      <a:ln>
                        <a:noFill/>
                      </a:ln>
                      <a:effectLst/>
                      <a:extLst/>
                    </p:spPr>
                  </p:pic>
                </p:oleObj>
              </mc:Fallback>
            </mc:AlternateContent>
          </a:graphicData>
        </a:graphic>
      </p:graphicFrame>
      <p:graphicFrame>
        <p:nvGraphicFramePr>
          <p:cNvPr id="67" name="Object 44">
            <a:extLst>
              <a:ext uri="{FF2B5EF4-FFF2-40B4-BE49-F238E27FC236}">
                <a16:creationId xmlns:a16="http://schemas.microsoft.com/office/drawing/2014/main" id="{2A5D1A74-8D4A-456E-BC22-50DFA06FCB1D}"/>
              </a:ext>
            </a:extLst>
          </p:cNvPr>
          <p:cNvGraphicFramePr>
            <a:graphicFrameLocks noChangeAspect="1"/>
          </p:cNvGraphicFramePr>
          <p:nvPr>
            <p:extLst>
              <p:ext uri="{D42A27DB-BD31-4B8C-83A1-F6EECF244321}">
                <p14:modId xmlns:p14="http://schemas.microsoft.com/office/powerpoint/2010/main" val="223156688"/>
              </p:ext>
            </p:extLst>
          </p:nvPr>
        </p:nvGraphicFramePr>
        <p:xfrm>
          <a:off x="10435004" y="3265107"/>
          <a:ext cx="1165858" cy="497312"/>
        </p:xfrm>
        <a:graphic>
          <a:graphicData uri="http://schemas.openxmlformats.org/presentationml/2006/ole">
            <mc:AlternateContent xmlns:mc="http://schemas.openxmlformats.org/markup-compatibility/2006">
              <mc:Choice xmlns:v="urn:schemas-microsoft-com:vml" Requires="v">
                <p:oleObj spid="_x0000_s472110" name="Equation" r:id="rId19" imgW="431640" imgH="177480" progId="Equation.DSMT4">
                  <p:embed/>
                </p:oleObj>
              </mc:Choice>
              <mc:Fallback>
                <p:oleObj name="Equation" r:id="rId19" imgW="431640" imgH="177480" progId="Equation.DSMT4">
                  <p:embed/>
                  <p:pic>
                    <p:nvPicPr>
                      <p:cNvPr id="54" name="Object 44">
                        <a:extLst>
                          <a:ext uri="{FF2B5EF4-FFF2-40B4-BE49-F238E27FC236}">
                            <a16:creationId xmlns:a16="http://schemas.microsoft.com/office/drawing/2014/main" id="{7FEB6DCB-7E3A-42B5-8DAA-A01A59CCF9B6}"/>
                          </a:ext>
                        </a:extLst>
                      </p:cNvPr>
                      <p:cNvPicPr>
                        <a:picLocks noChangeAspect="1" noChangeArrowheads="1"/>
                      </p:cNvPicPr>
                      <p:nvPr/>
                    </p:nvPicPr>
                    <p:blipFill>
                      <a:blip r:embed="rId18"/>
                      <a:srcRect/>
                      <a:stretch>
                        <a:fillRect/>
                      </a:stretch>
                    </p:blipFill>
                    <p:spPr bwMode="auto">
                      <a:xfrm>
                        <a:off x="10435004" y="3265107"/>
                        <a:ext cx="1165858" cy="497312"/>
                      </a:xfrm>
                      <a:prstGeom prst="rect">
                        <a:avLst/>
                      </a:prstGeom>
                      <a:solidFill>
                        <a:srgbClr val="FFFF00"/>
                      </a:solidFill>
                      <a:ln>
                        <a:noFill/>
                      </a:ln>
                      <a:effectLst/>
                      <a:extLst/>
                    </p:spPr>
                  </p:pic>
                </p:oleObj>
              </mc:Fallback>
            </mc:AlternateContent>
          </a:graphicData>
        </a:graphic>
      </p:graphicFrame>
      <p:graphicFrame>
        <p:nvGraphicFramePr>
          <p:cNvPr id="68" name="Object 44">
            <a:extLst>
              <a:ext uri="{FF2B5EF4-FFF2-40B4-BE49-F238E27FC236}">
                <a16:creationId xmlns:a16="http://schemas.microsoft.com/office/drawing/2014/main" id="{DC03194A-4F1A-4423-8E38-350133BE5A93}"/>
              </a:ext>
            </a:extLst>
          </p:cNvPr>
          <p:cNvGraphicFramePr>
            <a:graphicFrameLocks noChangeAspect="1"/>
          </p:cNvGraphicFramePr>
          <p:nvPr>
            <p:extLst>
              <p:ext uri="{D42A27DB-BD31-4B8C-83A1-F6EECF244321}">
                <p14:modId xmlns:p14="http://schemas.microsoft.com/office/powerpoint/2010/main" val="535957088"/>
              </p:ext>
            </p:extLst>
          </p:nvPr>
        </p:nvGraphicFramePr>
        <p:xfrm>
          <a:off x="8817150" y="4339932"/>
          <a:ext cx="1062038" cy="496887"/>
        </p:xfrm>
        <a:graphic>
          <a:graphicData uri="http://schemas.openxmlformats.org/presentationml/2006/ole">
            <mc:AlternateContent xmlns:mc="http://schemas.openxmlformats.org/markup-compatibility/2006">
              <mc:Choice xmlns:v="urn:schemas-microsoft-com:vml" Requires="v">
                <p:oleObj spid="_x0000_s472111" name="Equation" r:id="rId20" imgW="393480" imgH="177480" progId="Equation.DSMT4">
                  <p:embed/>
                </p:oleObj>
              </mc:Choice>
              <mc:Fallback>
                <p:oleObj name="Equation" r:id="rId20" imgW="393480" imgH="177480" progId="Equation.DSMT4">
                  <p:embed/>
                  <p:pic>
                    <p:nvPicPr>
                      <p:cNvPr id="55" name="Object 44">
                        <a:extLst>
                          <a:ext uri="{FF2B5EF4-FFF2-40B4-BE49-F238E27FC236}">
                            <a16:creationId xmlns:a16="http://schemas.microsoft.com/office/drawing/2014/main" id="{1E5D5111-A5D4-47FA-8BA2-DA5A5E2CEBCE}"/>
                          </a:ext>
                        </a:extLst>
                      </p:cNvPr>
                      <p:cNvPicPr>
                        <a:picLocks noChangeAspect="1" noChangeArrowheads="1"/>
                      </p:cNvPicPr>
                      <p:nvPr/>
                    </p:nvPicPr>
                    <p:blipFill>
                      <a:blip r:embed="rId21"/>
                      <a:srcRect/>
                      <a:stretch>
                        <a:fillRect/>
                      </a:stretch>
                    </p:blipFill>
                    <p:spPr bwMode="auto">
                      <a:xfrm>
                        <a:off x="8817150" y="4339932"/>
                        <a:ext cx="1062038" cy="4968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634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circle(in)">
                                      <p:cBhvr>
                                        <p:cTn id="18" dur="20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wipe(left)">
                                      <p:cBhvr>
                                        <p:cTn id="29" dur="500"/>
                                        <p:tgtEl>
                                          <p:spTgt spid="2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1000" fill="hold"/>
                                        <p:tgtEl>
                                          <p:spTgt spid="28"/>
                                        </p:tgtEl>
                                        <p:attrNameLst>
                                          <p:attrName>ppt_w</p:attrName>
                                        </p:attrNameLst>
                                      </p:cBhvr>
                                      <p:tavLst>
                                        <p:tav tm="0">
                                          <p:val>
                                            <p:fltVal val="0"/>
                                          </p:val>
                                        </p:tav>
                                        <p:tav tm="100000">
                                          <p:val>
                                            <p:strVal val="#ppt_w"/>
                                          </p:val>
                                        </p:tav>
                                      </p:tavLst>
                                    </p:anim>
                                    <p:anim calcmode="lin" valueType="num">
                                      <p:cBhvr>
                                        <p:cTn id="42" dur="1000" fill="hold"/>
                                        <p:tgtEl>
                                          <p:spTgt spid="28"/>
                                        </p:tgtEl>
                                        <p:attrNameLst>
                                          <p:attrName>ppt_h</p:attrName>
                                        </p:attrNameLst>
                                      </p:cBhvr>
                                      <p:tavLst>
                                        <p:tav tm="0">
                                          <p:val>
                                            <p:fltVal val="0"/>
                                          </p:val>
                                        </p:tav>
                                        <p:tav tm="100000">
                                          <p:val>
                                            <p:strVal val="#ppt_h"/>
                                          </p:val>
                                        </p:tav>
                                      </p:tavLst>
                                    </p:anim>
                                    <p:anim calcmode="lin" valueType="num">
                                      <p:cBhvr>
                                        <p:cTn id="43" dur="1000" fill="hold"/>
                                        <p:tgtEl>
                                          <p:spTgt spid="28"/>
                                        </p:tgtEl>
                                        <p:attrNameLst>
                                          <p:attrName>style.rotation</p:attrName>
                                        </p:attrNameLst>
                                      </p:cBhvr>
                                      <p:tavLst>
                                        <p:tav tm="0">
                                          <p:val>
                                            <p:fltVal val="90"/>
                                          </p:val>
                                        </p:tav>
                                        <p:tav tm="100000">
                                          <p:val>
                                            <p:fltVal val="0"/>
                                          </p:val>
                                        </p:tav>
                                      </p:tavLst>
                                    </p:anim>
                                    <p:animEffect transition="in" filter="fade">
                                      <p:cBhvr>
                                        <p:cTn id="4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4" grpId="0" build="p" autoUpdateAnimBg="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1"/>
          <p:cNvGraphicFramePr>
            <a:graphicFrameLocks noChangeAspect="1"/>
          </p:cNvGraphicFramePr>
          <p:nvPr>
            <p:extLst>
              <p:ext uri="{D42A27DB-BD31-4B8C-83A1-F6EECF244321}">
                <p14:modId xmlns:p14="http://schemas.microsoft.com/office/powerpoint/2010/main" val="3246185854"/>
              </p:ext>
            </p:extLst>
          </p:nvPr>
        </p:nvGraphicFramePr>
        <p:xfrm>
          <a:off x="2284413" y="136526"/>
          <a:ext cx="3721100" cy="690563"/>
        </p:xfrm>
        <a:graphic>
          <a:graphicData uri="http://schemas.openxmlformats.org/presentationml/2006/ole">
            <mc:AlternateContent xmlns:mc="http://schemas.openxmlformats.org/markup-compatibility/2006">
              <mc:Choice xmlns:v="urn:schemas-microsoft-com:vml" Requires="v">
                <p:oleObj spid="_x0000_s462326" name="公式" r:id="rId4" imgW="1346040" imgH="228600" progId="Equation.3">
                  <p:embed/>
                </p:oleObj>
              </mc:Choice>
              <mc:Fallback>
                <p:oleObj name="公式" r:id="rId4" imgW="1346040" imgH="228600" progId="Equation.3">
                  <p:embed/>
                  <p:pic>
                    <p:nvPicPr>
                      <p:cNvPr id="0" name=""/>
                      <p:cNvPicPr>
                        <a:picLocks noChangeAspect="1" noChangeArrowheads="1"/>
                      </p:cNvPicPr>
                      <p:nvPr/>
                    </p:nvPicPr>
                    <p:blipFill>
                      <a:blip r:embed="rId5"/>
                      <a:srcRect/>
                      <a:stretch>
                        <a:fillRect/>
                      </a:stretch>
                    </p:blipFill>
                    <p:spPr bwMode="auto">
                      <a:xfrm>
                        <a:off x="2284413" y="136526"/>
                        <a:ext cx="3721100" cy="690563"/>
                      </a:xfrm>
                      <a:prstGeom prst="rect">
                        <a:avLst/>
                      </a:prstGeom>
                      <a:noFill/>
                      <a:ln>
                        <a:noFill/>
                      </a:ln>
                      <a:effectLst/>
                      <a:extLst/>
                    </p:spPr>
                  </p:pic>
                </p:oleObj>
              </mc:Fallback>
            </mc:AlternateContent>
          </a:graphicData>
        </a:graphic>
      </p:graphicFrame>
      <p:sp>
        <p:nvSpPr>
          <p:cNvPr id="17" name="矩形 16"/>
          <p:cNvSpPr/>
          <p:nvPr/>
        </p:nvSpPr>
        <p:spPr>
          <a:xfrm>
            <a:off x="2167094" y="730876"/>
            <a:ext cx="1627369" cy="523220"/>
          </a:xfrm>
          <a:prstGeom prst="rect">
            <a:avLst/>
          </a:prstGeom>
        </p:spPr>
        <p:txBody>
          <a:bodyPr wrap="none">
            <a:spAutoFit/>
          </a:bodyPr>
          <a:lstStyle/>
          <a:p>
            <a:r>
              <a:rPr kumimoji="1" lang="zh-CN" altLang="en-US" sz="2800" b="1" dirty="0">
                <a:solidFill>
                  <a:srgbClr val="008000"/>
                </a:solidFill>
                <a:latin typeface="宋体" panose="02010600030101010101" pitchFamily="2" charset="-122"/>
              </a:rPr>
              <a:t>边界条件</a:t>
            </a:r>
          </a:p>
        </p:txBody>
      </p:sp>
      <p:graphicFrame>
        <p:nvGraphicFramePr>
          <p:cNvPr id="19" name="Object 7"/>
          <p:cNvGraphicFramePr>
            <a:graphicFrameLocks noChangeAspect="1"/>
          </p:cNvGraphicFramePr>
          <p:nvPr>
            <p:extLst>
              <p:ext uri="{D42A27DB-BD31-4B8C-83A1-F6EECF244321}">
                <p14:modId xmlns:p14="http://schemas.microsoft.com/office/powerpoint/2010/main" val="2622583892"/>
              </p:ext>
            </p:extLst>
          </p:nvPr>
        </p:nvGraphicFramePr>
        <p:xfrm>
          <a:off x="4097982" y="708105"/>
          <a:ext cx="1862137" cy="690562"/>
        </p:xfrm>
        <a:graphic>
          <a:graphicData uri="http://schemas.openxmlformats.org/presentationml/2006/ole">
            <mc:AlternateContent xmlns:mc="http://schemas.openxmlformats.org/markup-compatibility/2006">
              <mc:Choice xmlns:v="urn:schemas-microsoft-com:vml" Requires="v">
                <p:oleObj spid="_x0000_s462327" name="公式" r:id="rId6" imgW="850680" imgH="228600" progId="Equation.3">
                  <p:embed/>
                </p:oleObj>
              </mc:Choice>
              <mc:Fallback>
                <p:oleObj name="公式" r:id="rId6" imgW="850680" imgH="228600" progId="Equation.3">
                  <p:embed/>
                  <p:pic>
                    <p:nvPicPr>
                      <p:cNvPr id="0" name=""/>
                      <p:cNvPicPr>
                        <a:picLocks noChangeAspect="1" noChangeArrowheads="1"/>
                      </p:cNvPicPr>
                      <p:nvPr/>
                    </p:nvPicPr>
                    <p:blipFill>
                      <a:blip r:embed="rId7"/>
                      <a:srcRect/>
                      <a:stretch>
                        <a:fillRect/>
                      </a:stretch>
                    </p:blipFill>
                    <p:spPr bwMode="auto">
                      <a:xfrm>
                        <a:off x="4097982" y="708105"/>
                        <a:ext cx="1862137" cy="690562"/>
                      </a:xfrm>
                      <a:prstGeom prst="rect">
                        <a:avLst/>
                      </a:prstGeom>
                      <a:noFill/>
                      <a:ln>
                        <a:noFill/>
                      </a:ln>
                      <a:effectLst/>
                      <a:extLst/>
                    </p:spPr>
                  </p:pic>
                </p:oleObj>
              </mc:Fallback>
            </mc:AlternateContent>
          </a:graphicData>
        </a:graphic>
      </p:graphicFrame>
      <p:sp>
        <p:nvSpPr>
          <p:cNvPr id="23" name="AutoShape 5"/>
          <p:cNvSpPr>
            <a:spLocks noChangeArrowheads="1"/>
          </p:cNvSpPr>
          <p:nvPr/>
        </p:nvSpPr>
        <p:spPr bwMode="auto">
          <a:xfrm>
            <a:off x="2337446" y="1498219"/>
            <a:ext cx="820333" cy="226504"/>
          </a:xfrm>
          <a:prstGeom prst="rightArrow">
            <a:avLst>
              <a:gd name="adj1" fmla="val 50000"/>
              <a:gd name="adj2" fmla="val 175000"/>
            </a:avLst>
          </a:prstGeom>
          <a:solidFill>
            <a:srgbClr val="FFFF00"/>
          </a:solidFill>
          <a:ln>
            <a:solidFill>
              <a:srgbClr val="FF0000"/>
            </a:solidFill>
          </a:ln>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4013483785"/>
              </p:ext>
            </p:extLst>
          </p:nvPr>
        </p:nvGraphicFramePr>
        <p:xfrm>
          <a:off x="3828692" y="2640661"/>
          <a:ext cx="2693600" cy="655200"/>
        </p:xfrm>
        <a:graphic>
          <a:graphicData uri="http://schemas.openxmlformats.org/presentationml/2006/ole">
            <mc:AlternateContent xmlns:mc="http://schemas.openxmlformats.org/markup-compatibility/2006">
              <mc:Choice xmlns:v="urn:schemas-microsoft-com:vml" Requires="v">
                <p:oleObj spid="_x0000_s462328" name="公式" r:id="rId8" imgW="939600" imgH="228600" progId="Equation.3">
                  <p:embed/>
                </p:oleObj>
              </mc:Choice>
              <mc:Fallback>
                <p:oleObj name="公式" r:id="rId8" imgW="939600" imgH="228600" progId="Equation.3">
                  <p:embed/>
                  <p:pic>
                    <p:nvPicPr>
                      <p:cNvPr id="0" name=""/>
                      <p:cNvPicPr/>
                      <p:nvPr/>
                    </p:nvPicPr>
                    <p:blipFill>
                      <a:blip r:embed="rId9"/>
                      <a:stretch>
                        <a:fillRect/>
                      </a:stretch>
                    </p:blipFill>
                    <p:spPr>
                      <a:xfrm>
                        <a:off x="3828692" y="2640661"/>
                        <a:ext cx="2693600" cy="655200"/>
                      </a:xfrm>
                      <a:prstGeom prst="rect">
                        <a:avLst/>
                      </a:prstGeom>
                    </p:spPr>
                  </p:pic>
                </p:oleObj>
              </mc:Fallback>
            </mc:AlternateContent>
          </a:graphicData>
        </a:graphic>
      </p:graphicFrame>
      <p:graphicFrame>
        <p:nvGraphicFramePr>
          <p:cNvPr id="45" name="Object 15"/>
          <p:cNvGraphicFramePr>
            <a:graphicFrameLocks noChangeAspect="1"/>
          </p:cNvGraphicFramePr>
          <p:nvPr>
            <p:extLst>
              <p:ext uri="{D42A27DB-BD31-4B8C-83A1-F6EECF244321}">
                <p14:modId xmlns:p14="http://schemas.microsoft.com/office/powerpoint/2010/main" val="3361991169"/>
              </p:ext>
            </p:extLst>
          </p:nvPr>
        </p:nvGraphicFramePr>
        <p:xfrm>
          <a:off x="3427405" y="1292783"/>
          <a:ext cx="2092325" cy="531813"/>
        </p:xfrm>
        <a:graphic>
          <a:graphicData uri="http://schemas.openxmlformats.org/presentationml/2006/ole">
            <mc:AlternateContent xmlns:mc="http://schemas.openxmlformats.org/markup-compatibility/2006">
              <mc:Choice xmlns:v="urn:schemas-microsoft-com:vml" Requires="v">
                <p:oleObj spid="_x0000_s462329" name="Equation" r:id="rId10" imgW="628692" imgH="114182" progId="Equation.3">
                  <p:embed/>
                </p:oleObj>
              </mc:Choice>
              <mc:Fallback>
                <p:oleObj name="Equation" r:id="rId10" imgW="628692" imgH="11418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7405" y="1292783"/>
                        <a:ext cx="209232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15"/>
          <p:cNvGraphicFramePr>
            <a:graphicFrameLocks noChangeAspect="1"/>
          </p:cNvGraphicFramePr>
          <p:nvPr>
            <p:extLst>
              <p:ext uri="{D42A27DB-BD31-4B8C-83A1-F6EECF244321}">
                <p14:modId xmlns:p14="http://schemas.microsoft.com/office/powerpoint/2010/main" val="2029905914"/>
              </p:ext>
            </p:extLst>
          </p:nvPr>
        </p:nvGraphicFramePr>
        <p:xfrm>
          <a:off x="5878195" y="1633694"/>
          <a:ext cx="819944" cy="534657"/>
        </p:xfrm>
        <a:graphic>
          <a:graphicData uri="http://schemas.openxmlformats.org/presentationml/2006/ole">
            <mc:AlternateContent xmlns:mc="http://schemas.openxmlformats.org/markup-compatibility/2006">
              <mc:Choice xmlns:v="urn:schemas-microsoft-com:vml" Requires="v">
                <p:oleObj spid="_x0000_s462330" name="公式" r:id="rId12" imgW="380880" imgH="177480" progId="Equation.3">
                  <p:embed/>
                </p:oleObj>
              </mc:Choice>
              <mc:Fallback>
                <p:oleObj name="公式" r:id="rId12" imgW="380880" imgH="177480" progId="Equation.3">
                  <p:embed/>
                  <p:pic>
                    <p:nvPicPr>
                      <p:cNvPr id="0" name=""/>
                      <p:cNvPicPr>
                        <a:picLocks noChangeAspect="1" noChangeArrowheads="1"/>
                      </p:cNvPicPr>
                      <p:nvPr/>
                    </p:nvPicPr>
                    <p:blipFill>
                      <a:blip r:embed="rId13"/>
                      <a:srcRect/>
                      <a:stretch>
                        <a:fillRect/>
                      </a:stretch>
                    </p:blipFill>
                    <p:spPr bwMode="auto">
                      <a:xfrm>
                        <a:off x="5878195" y="1633694"/>
                        <a:ext cx="819944" cy="534657"/>
                      </a:xfrm>
                      <a:prstGeom prst="rect">
                        <a:avLst/>
                      </a:prstGeom>
                      <a:noFill/>
                      <a:ln>
                        <a:noFill/>
                      </a:ln>
                      <a:effectLst/>
                      <a:extLst/>
                    </p:spPr>
                  </p:pic>
                </p:oleObj>
              </mc:Fallback>
            </mc:AlternateContent>
          </a:graphicData>
        </a:graphic>
      </p:graphicFrame>
      <p:sp>
        <p:nvSpPr>
          <p:cNvPr id="47" name="AutoShape 5"/>
          <p:cNvSpPr>
            <a:spLocks noChangeArrowheads="1"/>
          </p:cNvSpPr>
          <p:nvPr/>
        </p:nvSpPr>
        <p:spPr bwMode="auto">
          <a:xfrm>
            <a:off x="2467058" y="2185391"/>
            <a:ext cx="820333" cy="231657"/>
          </a:xfrm>
          <a:prstGeom prst="rightArrow">
            <a:avLst>
              <a:gd name="adj1" fmla="val 50000"/>
              <a:gd name="adj2" fmla="val 175000"/>
            </a:avLst>
          </a:prstGeom>
          <a:solidFill>
            <a:srgbClr val="00FFFF"/>
          </a:solidFill>
          <a:ln>
            <a:solidFill>
              <a:srgbClr val="FF0000"/>
            </a:solidFill>
          </a:ln>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8" name="Object 4"/>
          <p:cNvGraphicFramePr>
            <a:graphicFrameLocks noChangeAspect="1"/>
          </p:cNvGraphicFramePr>
          <p:nvPr>
            <p:extLst>
              <p:ext uri="{D42A27DB-BD31-4B8C-83A1-F6EECF244321}">
                <p14:modId xmlns:p14="http://schemas.microsoft.com/office/powerpoint/2010/main" val="140670085"/>
              </p:ext>
            </p:extLst>
          </p:nvPr>
        </p:nvGraphicFramePr>
        <p:xfrm>
          <a:off x="3597947" y="1931181"/>
          <a:ext cx="1447800" cy="533400"/>
        </p:xfrm>
        <a:graphic>
          <a:graphicData uri="http://schemas.openxmlformats.org/presentationml/2006/ole">
            <mc:AlternateContent xmlns:mc="http://schemas.openxmlformats.org/markup-compatibility/2006">
              <mc:Choice xmlns:v="urn:schemas-microsoft-com:vml" Requires="v">
                <p:oleObj spid="_x0000_s462331" name="Equation" r:id="rId14" imgW="482181" imgH="177646" progId="Equation.3">
                  <p:embed/>
                </p:oleObj>
              </mc:Choice>
              <mc:Fallback>
                <p:oleObj name="Equation" r:id="rId14" imgW="482181" imgH="17764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97947" y="1931181"/>
                        <a:ext cx="1447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矩形 48"/>
          <p:cNvSpPr/>
          <p:nvPr/>
        </p:nvSpPr>
        <p:spPr>
          <a:xfrm>
            <a:off x="2107668" y="2702773"/>
            <a:ext cx="1627369" cy="523220"/>
          </a:xfrm>
          <a:prstGeom prst="rect">
            <a:avLst/>
          </a:prstGeom>
        </p:spPr>
        <p:txBody>
          <a:bodyPr wrap="none">
            <a:spAutoFit/>
          </a:bodyPr>
          <a:lstStyle/>
          <a:p>
            <a:r>
              <a:rPr kumimoji="1" lang="zh-CN" altLang="en-US" sz="2800" b="1" dirty="0">
                <a:solidFill>
                  <a:srgbClr val="0000FF"/>
                </a:solidFill>
                <a:latin typeface="宋体" panose="02010600030101010101" pitchFamily="2" charset="-122"/>
              </a:rPr>
              <a:t>边界条件</a:t>
            </a:r>
          </a:p>
        </p:txBody>
      </p:sp>
      <p:sp>
        <p:nvSpPr>
          <p:cNvPr id="50" name="AutoShape 5"/>
          <p:cNvSpPr>
            <a:spLocks noChangeArrowheads="1"/>
          </p:cNvSpPr>
          <p:nvPr/>
        </p:nvSpPr>
        <p:spPr bwMode="auto">
          <a:xfrm>
            <a:off x="2459071" y="3408192"/>
            <a:ext cx="820333" cy="261294"/>
          </a:xfrm>
          <a:prstGeom prst="rightArrow">
            <a:avLst>
              <a:gd name="adj1" fmla="val 50000"/>
              <a:gd name="adj2" fmla="val 175000"/>
            </a:avLst>
          </a:prstGeom>
          <a:solidFill>
            <a:srgbClr val="00FF00"/>
          </a:solidFill>
          <a:ln w="12700">
            <a:solidFill>
              <a:srgbClr val="FF0000"/>
            </a:solidFill>
            <a:miter lim="800000"/>
            <a:headEnd/>
            <a:tailEnd/>
          </a:ln>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 name="Object 16"/>
          <p:cNvGraphicFramePr>
            <a:graphicFrameLocks noChangeAspect="1"/>
          </p:cNvGraphicFramePr>
          <p:nvPr>
            <p:extLst>
              <p:ext uri="{D42A27DB-BD31-4B8C-83A1-F6EECF244321}">
                <p14:modId xmlns:p14="http://schemas.microsoft.com/office/powerpoint/2010/main" val="3642548055"/>
              </p:ext>
            </p:extLst>
          </p:nvPr>
        </p:nvGraphicFramePr>
        <p:xfrm>
          <a:off x="3840957" y="3246354"/>
          <a:ext cx="2243138" cy="531813"/>
        </p:xfrm>
        <a:graphic>
          <a:graphicData uri="http://schemas.openxmlformats.org/presentationml/2006/ole">
            <mc:AlternateContent xmlns:mc="http://schemas.openxmlformats.org/markup-compatibility/2006">
              <mc:Choice xmlns:v="urn:schemas-microsoft-com:vml" Requires="v">
                <p:oleObj spid="_x0000_s462332" name="Equation" r:id="rId16" imgW="685920" imgH="114182" progId="Equation.3">
                  <p:embed/>
                </p:oleObj>
              </mc:Choice>
              <mc:Fallback>
                <p:oleObj name="Equation" r:id="rId16" imgW="685920" imgH="11418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40957" y="3246354"/>
                        <a:ext cx="224313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AutoShape 5"/>
          <p:cNvSpPr>
            <a:spLocks noChangeArrowheads="1"/>
          </p:cNvSpPr>
          <p:nvPr/>
        </p:nvSpPr>
        <p:spPr bwMode="auto">
          <a:xfrm>
            <a:off x="2459070" y="4155153"/>
            <a:ext cx="698708" cy="213793"/>
          </a:xfrm>
          <a:prstGeom prst="rightArrow">
            <a:avLst>
              <a:gd name="adj1" fmla="val 50000"/>
              <a:gd name="adj2" fmla="val 175000"/>
            </a:avLst>
          </a:prstGeom>
          <a:gradFill flip="none" rotWithShape="1">
            <a:gsLst>
              <a:gs pos="0">
                <a:srgbClr val="FF33CC">
                  <a:tint val="66000"/>
                  <a:satMod val="160000"/>
                </a:srgbClr>
              </a:gs>
              <a:gs pos="50000">
                <a:srgbClr val="FF33CC">
                  <a:tint val="44500"/>
                  <a:satMod val="160000"/>
                </a:srgbClr>
              </a:gs>
              <a:gs pos="100000">
                <a:srgbClr val="FF33CC">
                  <a:tint val="23500"/>
                  <a:satMod val="160000"/>
                </a:srgbClr>
              </a:gs>
            </a:gsLst>
            <a:lin ang="5400000" scaled="1"/>
            <a:tileRect/>
          </a:gradFill>
          <a:ln w="12700">
            <a:solidFill>
              <a:srgbClr val="FF0000"/>
            </a:solidFill>
            <a:miter lim="800000"/>
            <a:headEnd/>
            <a:tailEnd/>
          </a:ln>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 name="Object 6"/>
          <p:cNvGraphicFramePr>
            <a:graphicFrameLocks noChangeAspect="1"/>
          </p:cNvGraphicFramePr>
          <p:nvPr>
            <p:extLst>
              <p:ext uri="{D42A27DB-BD31-4B8C-83A1-F6EECF244321}">
                <p14:modId xmlns:p14="http://schemas.microsoft.com/office/powerpoint/2010/main" val="211895451"/>
              </p:ext>
            </p:extLst>
          </p:nvPr>
        </p:nvGraphicFramePr>
        <p:xfrm>
          <a:off x="3348347" y="3959437"/>
          <a:ext cx="1635125" cy="531812"/>
        </p:xfrm>
        <a:graphic>
          <a:graphicData uri="http://schemas.openxmlformats.org/presentationml/2006/ole">
            <mc:AlternateContent xmlns:mc="http://schemas.openxmlformats.org/markup-compatibility/2006">
              <mc:Choice xmlns:v="urn:schemas-microsoft-com:vml" Requires="v">
                <p:oleObj spid="_x0000_s462333" name="Equation" r:id="rId18" imgW="476176" imgH="114182" progId="Equation.3">
                  <p:embed/>
                </p:oleObj>
              </mc:Choice>
              <mc:Fallback>
                <p:oleObj name="Equation" r:id="rId18" imgW="476176" imgH="11418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8347" y="3959437"/>
                        <a:ext cx="163512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7"/>
          <p:cNvGraphicFramePr>
            <a:graphicFrameLocks noChangeAspect="1"/>
          </p:cNvGraphicFramePr>
          <p:nvPr>
            <p:extLst>
              <p:ext uri="{D42A27DB-BD31-4B8C-83A1-F6EECF244321}">
                <p14:modId xmlns:p14="http://schemas.microsoft.com/office/powerpoint/2010/main" val="3854582863"/>
              </p:ext>
            </p:extLst>
          </p:nvPr>
        </p:nvGraphicFramePr>
        <p:xfrm>
          <a:off x="5229950" y="3926702"/>
          <a:ext cx="1863725" cy="608013"/>
        </p:xfrm>
        <a:graphic>
          <a:graphicData uri="http://schemas.openxmlformats.org/presentationml/2006/ole">
            <mc:AlternateContent xmlns:mc="http://schemas.openxmlformats.org/markup-compatibility/2006">
              <mc:Choice xmlns:v="urn:schemas-microsoft-com:vml" Requires="v">
                <p:oleObj spid="_x0000_s462334" name="Equation" r:id="rId20" imgW="552569" imgH="133347" progId="Equation.3">
                  <p:embed/>
                </p:oleObj>
              </mc:Choice>
              <mc:Fallback>
                <p:oleObj name="Equation" r:id="rId20" imgW="552569" imgH="133347"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29950" y="3926702"/>
                        <a:ext cx="186372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 name="AutoShape 5"/>
          <p:cNvSpPr>
            <a:spLocks noChangeArrowheads="1"/>
          </p:cNvSpPr>
          <p:nvPr/>
        </p:nvSpPr>
        <p:spPr bwMode="auto">
          <a:xfrm>
            <a:off x="1935966" y="4897065"/>
            <a:ext cx="820333" cy="233525"/>
          </a:xfrm>
          <a:prstGeom prst="rightArrow">
            <a:avLst>
              <a:gd name="adj1" fmla="val 50000"/>
              <a:gd name="adj2" fmla="val 175000"/>
            </a:avLst>
          </a:prstGeom>
          <a:solidFill>
            <a:srgbClr val="00FFFF"/>
          </a:solidFill>
          <a:ln>
            <a:solidFill>
              <a:srgbClr val="FF0000"/>
            </a:solidFill>
          </a:ln>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6" name="Object 9"/>
          <p:cNvGraphicFramePr>
            <a:graphicFrameLocks noChangeAspect="1"/>
          </p:cNvGraphicFramePr>
          <p:nvPr>
            <p:extLst>
              <p:ext uri="{D42A27DB-BD31-4B8C-83A1-F6EECF244321}">
                <p14:modId xmlns:p14="http://schemas.microsoft.com/office/powerpoint/2010/main" val="1697759363"/>
              </p:ext>
            </p:extLst>
          </p:nvPr>
        </p:nvGraphicFramePr>
        <p:xfrm>
          <a:off x="2869237" y="4580868"/>
          <a:ext cx="1482725" cy="1177925"/>
        </p:xfrm>
        <a:graphic>
          <a:graphicData uri="http://schemas.openxmlformats.org/presentationml/2006/ole">
            <mc:AlternateContent xmlns:mc="http://schemas.openxmlformats.org/markup-compatibility/2006">
              <mc:Choice xmlns:v="urn:schemas-microsoft-com:vml" Requires="v">
                <p:oleObj spid="_x0000_s462335" name="Equation" r:id="rId22" imgW="428666" imgH="323920" progId="Equation.3">
                  <p:embed/>
                </p:oleObj>
              </mc:Choice>
              <mc:Fallback>
                <p:oleObj name="Equation" r:id="rId22" imgW="428666" imgH="32392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69237" y="4580868"/>
                        <a:ext cx="1482725"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 name="Rectangle 8"/>
          <p:cNvSpPr>
            <a:spLocks noChangeArrowheads="1"/>
          </p:cNvSpPr>
          <p:nvPr/>
        </p:nvSpPr>
        <p:spPr bwMode="auto">
          <a:xfrm>
            <a:off x="4591844" y="4807489"/>
            <a:ext cx="5730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dirty="0"/>
              <a:t> </a:t>
            </a:r>
            <a:r>
              <a:rPr kumimoji="1" lang="zh-CN" altLang="en-US" sz="2800" dirty="0">
                <a:solidFill>
                  <a:srgbClr val="FF0000"/>
                </a:solidFill>
              </a:rPr>
              <a:t>思考：</a:t>
            </a:r>
            <a:r>
              <a:rPr kumimoji="1" lang="zh-CN" altLang="en-US" sz="2800" dirty="0">
                <a:solidFill>
                  <a:srgbClr val="008000"/>
                </a:solidFill>
              </a:rPr>
              <a:t>为什么</a:t>
            </a:r>
            <a:r>
              <a:rPr kumimoji="1" lang="en-GB" altLang="zh-CN" sz="2800" i="1" dirty="0">
                <a:solidFill>
                  <a:srgbClr val="FF0000"/>
                </a:solidFill>
              </a:rPr>
              <a:t>n</a:t>
            </a:r>
            <a:r>
              <a:rPr kumimoji="1" lang="zh-CN" altLang="en-GB" sz="2800" dirty="0">
                <a:solidFill>
                  <a:srgbClr val="008000"/>
                </a:solidFill>
              </a:rPr>
              <a:t>不取零和负整数？</a:t>
            </a:r>
            <a:endParaRPr kumimoji="1" lang="zh-CN" altLang="en-US" sz="2800" dirty="0">
              <a:solidFill>
                <a:srgbClr val="008000"/>
              </a:solidFill>
            </a:endParaRPr>
          </a:p>
        </p:txBody>
      </p:sp>
      <p:sp>
        <p:nvSpPr>
          <p:cNvPr id="58" name="Rectangle 11"/>
          <p:cNvSpPr>
            <a:spLocks noChangeArrowheads="1"/>
          </p:cNvSpPr>
          <p:nvPr/>
        </p:nvSpPr>
        <p:spPr bwMode="auto">
          <a:xfrm>
            <a:off x="1935966" y="5776255"/>
            <a:ext cx="23770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dirty="0">
                <a:solidFill>
                  <a:srgbClr val="C00000"/>
                </a:solidFill>
              </a:rPr>
              <a:t> </a:t>
            </a:r>
            <a:r>
              <a:rPr kumimoji="1" lang="zh-CN" altLang="en-US" sz="2800" dirty="0">
                <a:solidFill>
                  <a:srgbClr val="C00000"/>
                </a:solidFill>
              </a:rPr>
              <a:t>粒子的能量：</a:t>
            </a:r>
          </a:p>
        </p:txBody>
      </p:sp>
      <p:graphicFrame>
        <p:nvGraphicFramePr>
          <p:cNvPr id="59" name="Object 12"/>
          <p:cNvGraphicFramePr>
            <a:graphicFrameLocks noChangeAspect="1"/>
          </p:cNvGraphicFramePr>
          <p:nvPr>
            <p:extLst>
              <p:ext uri="{D42A27DB-BD31-4B8C-83A1-F6EECF244321}">
                <p14:modId xmlns:p14="http://schemas.microsoft.com/office/powerpoint/2010/main" val="1201643853"/>
              </p:ext>
            </p:extLst>
          </p:nvPr>
        </p:nvGraphicFramePr>
        <p:xfrm>
          <a:off x="4313043" y="5462790"/>
          <a:ext cx="2832295" cy="1139843"/>
        </p:xfrm>
        <a:graphic>
          <a:graphicData uri="http://schemas.openxmlformats.org/presentationml/2006/ole">
            <mc:AlternateContent xmlns:mc="http://schemas.openxmlformats.org/markup-compatibility/2006">
              <mc:Choice xmlns:v="urn:schemas-microsoft-com:vml" Requires="v">
                <p:oleObj spid="_x0000_s462336" name="Equation" r:id="rId24" imgW="971517" imgH="352533" progId="Equation.3">
                  <p:embed/>
                </p:oleObj>
              </mc:Choice>
              <mc:Fallback>
                <p:oleObj name="Equation" r:id="rId24" imgW="971517" imgH="352533"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13043" y="5462790"/>
                        <a:ext cx="2832295" cy="1139843"/>
                      </a:xfrm>
                      <a:prstGeom prst="rect">
                        <a:avLst/>
                      </a:prstGeom>
                      <a:noFill/>
                      <a:ln>
                        <a:noFill/>
                      </a:ln>
                      <a:effectLst/>
                      <a:extLst/>
                    </p:spPr>
                  </p:pic>
                </p:oleObj>
              </mc:Fallback>
            </mc:AlternateContent>
          </a:graphicData>
        </a:graphic>
      </p:graphicFrame>
      <p:graphicFrame>
        <p:nvGraphicFramePr>
          <p:cNvPr id="60" name="Object 13"/>
          <p:cNvGraphicFramePr>
            <a:graphicFrameLocks noChangeAspect="1"/>
          </p:cNvGraphicFramePr>
          <p:nvPr>
            <p:extLst>
              <p:ext uri="{D42A27DB-BD31-4B8C-83A1-F6EECF244321}">
                <p14:modId xmlns:p14="http://schemas.microsoft.com/office/powerpoint/2010/main" val="3854603551"/>
              </p:ext>
            </p:extLst>
          </p:nvPr>
        </p:nvGraphicFramePr>
        <p:xfrm>
          <a:off x="8381540" y="5462790"/>
          <a:ext cx="1817878" cy="1091279"/>
        </p:xfrm>
        <a:graphic>
          <a:graphicData uri="http://schemas.openxmlformats.org/presentationml/2006/ole">
            <mc:AlternateContent xmlns:mc="http://schemas.openxmlformats.org/markup-compatibility/2006">
              <mc:Choice xmlns:v="urn:schemas-microsoft-com:vml" Requires="v">
                <p:oleObj spid="_x0000_s462337" name="Equation" r:id="rId26" imgW="628692" imgH="352533" progId="Equation.3">
                  <p:embed/>
                </p:oleObj>
              </mc:Choice>
              <mc:Fallback>
                <p:oleObj name="Equation" r:id="rId26" imgW="628692" imgH="352533"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81540" y="5462790"/>
                        <a:ext cx="1817878" cy="1091279"/>
                      </a:xfrm>
                      <a:prstGeom prst="rect">
                        <a:avLst/>
                      </a:prstGeom>
                      <a:noFill/>
                      <a:ln>
                        <a:noFill/>
                      </a:ln>
                      <a:effectLst/>
                      <a:extLst/>
                    </p:spPr>
                  </p:pic>
                </p:oleObj>
              </mc:Fallback>
            </mc:AlternateContent>
          </a:graphicData>
        </a:graphic>
      </p:graphicFrame>
      <p:sp>
        <p:nvSpPr>
          <p:cNvPr id="61" name="Rectangle 14"/>
          <p:cNvSpPr>
            <a:spLocks noChangeArrowheads="1"/>
          </p:cNvSpPr>
          <p:nvPr/>
        </p:nvSpPr>
        <p:spPr bwMode="auto">
          <a:xfrm>
            <a:off x="7223672" y="5786899"/>
            <a:ext cx="847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600" dirty="0">
                <a:solidFill>
                  <a:srgbClr val="CC00CC"/>
                </a:solidFill>
              </a:rPr>
              <a:t>其中</a:t>
            </a:r>
          </a:p>
        </p:txBody>
      </p:sp>
      <p:sp>
        <p:nvSpPr>
          <p:cNvPr id="38" name="AutoShape 8"/>
          <p:cNvSpPr>
            <a:spLocks noChangeArrowheads="1"/>
          </p:cNvSpPr>
          <p:nvPr/>
        </p:nvSpPr>
        <p:spPr bwMode="auto">
          <a:xfrm>
            <a:off x="7416349" y="415341"/>
            <a:ext cx="2505980" cy="537403"/>
          </a:xfrm>
          <a:prstGeom prst="cube">
            <a:avLst/>
          </a:prstGeom>
          <a:noFill/>
          <a:ln w="28575">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9" name="Group 32"/>
          <p:cNvGrpSpPr>
            <a:grpSpLocks/>
          </p:cNvGrpSpPr>
          <p:nvPr/>
        </p:nvGrpSpPr>
        <p:grpSpPr bwMode="auto">
          <a:xfrm>
            <a:off x="7416349" y="842764"/>
            <a:ext cx="2365378" cy="663575"/>
            <a:chOff x="242" y="-244"/>
            <a:chExt cx="1490" cy="418"/>
          </a:xfrm>
        </p:grpSpPr>
        <p:grpSp>
          <p:nvGrpSpPr>
            <p:cNvPr id="40" name="Group 33"/>
            <p:cNvGrpSpPr>
              <a:grpSpLocks/>
            </p:cNvGrpSpPr>
            <p:nvPr/>
          </p:nvGrpSpPr>
          <p:grpSpPr bwMode="auto">
            <a:xfrm>
              <a:off x="242" y="-244"/>
              <a:ext cx="1490" cy="321"/>
              <a:chOff x="242" y="-244"/>
              <a:chExt cx="1490" cy="321"/>
            </a:xfrm>
          </p:grpSpPr>
          <p:graphicFrame>
            <p:nvGraphicFramePr>
              <p:cNvPr id="43" name="Object 34"/>
              <p:cNvGraphicFramePr>
                <a:graphicFrameLocks noChangeAspect="1"/>
              </p:cNvGraphicFramePr>
              <p:nvPr>
                <p:extLst>
                  <p:ext uri="{D42A27DB-BD31-4B8C-83A1-F6EECF244321}">
                    <p14:modId xmlns:p14="http://schemas.microsoft.com/office/powerpoint/2010/main" val="502074369"/>
                  </p:ext>
                </p:extLst>
              </p:nvPr>
            </p:nvGraphicFramePr>
            <p:xfrm>
              <a:off x="829" y="-244"/>
              <a:ext cx="237" cy="283"/>
            </p:xfrm>
            <a:graphic>
              <a:graphicData uri="http://schemas.openxmlformats.org/presentationml/2006/ole">
                <mc:AlternateContent xmlns:mc="http://schemas.openxmlformats.org/markup-compatibility/2006">
                  <mc:Choice xmlns:v="urn:schemas-microsoft-com:vml" Requires="v">
                    <p:oleObj spid="_x0000_s462338" name="公式" r:id="rId28" imgW="139680" imgH="164880" progId="Equation.3">
                      <p:embed/>
                    </p:oleObj>
                  </mc:Choice>
                  <mc:Fallback>
                    <p:oleObj name="公式" r:id="rId28" imgW="139680" imgH="164880" progId="Equation.3">
                      <p:embed/>
                      <p:pic>
                        <p:nvPicPr>
                          <p:cNvPr id="0" name=""/>
                          <p:cNvPicPr>
                            <a:picLocks noChangeAspect="1" noChangeArrowheads="1"/>
                          </p:cNvPicPr>
                          <p:nvPr/>
                        </p:nvPicPr>
                        <p:blipFill>
                          <a:blip r:embed="rId29"/>
                          <a:srcRect/>
                          <a:stretch>
                            <a:fillRect/>
                          </a:stretch>
                        </p:blipFill>
                        <p:spPr bwMode="auto">
                          <a:xfrm>
                            <a:off x="829" y="-244"/>
                            <a:ext cx="237" cy="283"/>
                          </a:xfrm>
                          <a:prstGeom prst="rect">
                            <a:avLst/>
                          </a:prstGeom>
                          <a:noFill/>
                          <a:ln>
                            <a:noFill/>
                          </a:ln>
                          <a:effectLst/>
                          <a:extLst/>
                        </p:spPr>
                      </p:pic>
                    </p:oleObj>
                  </mc:Fallback>
                </mc:AlternateContent>
              </a:graphicData>
            </a:graphic>
          </p:graphicFrame>
          <p:sp>
            <p:nvSpPr>
              <p:cNvPr id="44" name="Line 35"/>
              <p:cNvSpPr>
                <a:spLocks noChangeShapeType="1"/>
              </p:cNvSpPr>
              <p:nvPr/>
            </p:nvSpPr>
            <p:spPr bwMode="auto">
              <a:xfrm>
                <a:off x="242" y="74"/>
                <a:ext cx="1490" cy="3"/>
              </a:xfrm>
              <a:prstGeom prst="line">
                <a:avLst/>
              </a:prstGeom>
              <a:noFill/>
              <a:ln w="19050">
                <a:solidFill>
                  <a:srgbClr val="0070C0"/>
                </a:solidFill>
                <a:round/>
                <a:headEnd type="stealth" w="med" len="lg"/>
                <a:tailEnd type="stealth" w="med" len="lg"/>
              </a:ln>
            </p:spPr>
            <p:txBody>
              <a:bodyPr wrap="none" anchor="ctr"/>
              <a:lstStyle/>
              <a:p>
                <a:pPr>
                  <a:defRPr/>
                </a:pPr>
                <a:endParaRPr lang="zh-CN" altLang="en-US" kern="0">
                  <a:solidFill>
                    <a:sysClr val="windowText" lastClr="000000"/>
                  </a:solidFill>
                </a:endParaRPr>
              </a:p>
            </p:txBody>
          </p:sp>
        </p:grpSp>
        <p:sp>
          <p:nvSpPr>
            <p:cNvPr id="41" name="Line 36"/>
            <p:cNvSpPr>
              <a:spLocks noChangeShapeType="1"/>
            </p:cNvSpPr>
            <p:nvPr/>
          </p:nvSpPr>
          <p:spPr bwMode="auto">
            <a:xfrm>
              <a:off x="242" y="-6"/>
              <a:ext cx="1" cy="180"/>
            </a:xfrm>
            <a:prstGeom prst="line">
              <a:avLst/>
            </a:prstGeom>
            <a:noFill/>
            <a:ln w="19050">
              <a:solidFill>
                <a:srgbClr val="000000"/>
              </a:solidFill>
              <a:round/>
              <a:headEnd/>
              <a:tailEnd/>
            </a:ln>
          </p:spPr>
          <p:txBody>
            <a:bodyPr wrap="none" anchor="ctr"/>
            <a:lstStyle/>
            <a:p>
              <a:pPr>
                <a:defRPr/>
              </a:pPr>
              <a:endParaRPr lang="zh-CN" altLang="en-US" kern="0">
                <a:solidFill>
                  <a:sysClr val="windowText" lastClr="000000"/>
                </a:solidFill>
              </a:endParaRPr>
            </a:p>
          </p:txBody>
        </p:sp>
        <p:sp>
          <p:nvSpPr>
            <p:cNvPr id="42" name="Line 37"/>
            <p:cNvSpPr>
              <a:spLocks noChangeShapeType="1"/>
            </p:cNvSpPr>
            <p:nvPr/>
          </p:nvSpPr>
          <p:spPr bwMode="auto">
            <a:xfrm flipH="1">
              <a:off x="1732" y="-6"/>
              <a:ext cx="0" cy="180"/>
            </a:xfrm>
            <a:prstGeom prst="line">
              <a:avLst/>
            </a:prstGeom>
            <a:noFill/>
            <a:ln w="19050">
              <a:solidFill>
                <a:srgbClr val="000000"/>
              </a:solidFill>
              <a:round/>
              <a:headEnd/>
              <a:tailEnd/>
            </a:ln>
          </p:spPr>
          <p:txBody>
            <a:bodyPr wrap="none" anchor="ctr"/>
            <a:lstStyle/>
            <a:p>
              <a:pPr>
                <a:defRPr/>
              </a:pPr>
              <a:endParaRPr lang="zh-CN" altLang="en-US" kern="0">
                <a:solidFill>
                  <a:sysClr val="windowText" lastClr="000000"/>
                </a:solidFill>
              </a:endParaRPr>
            </a:p>
          </p:txBody>
        </p:sp>
      </p:grpSp>
      <p:sp>
        <p:nvSpPr>
          <p:cNvPr id="62" name="Oval 40"/>
          <p:cNvSpPr>
            <a:spLocks noChangeArrowheads="1"/>
          </p:cNvSpPr>
          <p:nvPr/>
        </p:nvSpPr>
        <p:spPr bwMode="auto">
          <a:xfrm>
            <a:off x="8478140" y="664342"/>
            <a:ext cx="139444" cy="158259"/>
          </a:xfrm>
          <a:prstGeom prst="ellipse">
            <a:avLst/>
          </a:prstGeom>
          <a:solidFill>
            <a:srgbClr val="FFFF00"/>
          </a:solidFill>
          <a:ln w="28575">
            <a:solidFill>
              <a:schemeClr val="tx1"/>
            </a:solidFill>
            <a:round/>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9" name="Group 31">
            <a:extLst>
              <a:ext uri="{FF2B5EF4-FFF2-40B4-BE49-F238E27FC236}">
                <a16:creationId xmlns:a16="http://schemas.microsoft.com/office/drawing/2014/main" id="{F8BA86EB-81F3-43A9-A95C-A5011D205AB1}"/>
              </a:ext>
            </a:extLst>
          </p:cNvPr>
          <p:cNvGrpSpPr>
            <a:grpSpLocks/>
          </p:cNvGrpSpPr>
          <p:nvPr/>
        </p:nvGrpSpPr>
        <p:grpSpPr bwMode="auto">
          <a:xfrm>
            <a:off x="8099922" y="1693465"/>
            <a:ext cx="3554413" cy="3187700"/>
            <a:chOff x="3666" y="1726"/>
            <a:chExt cx="2239" cy="2008"/>
          </a:xfrm>
        </p:grpSpPr>
        <p:sp>
          <p:nvSpPr>
            <p:cNvPr id="80" name="Line 32">
              <a:extLst>
                <a:ext uri="{FF2B5EF4-FFF2-40B4-BE49-F238E27FC236}">
                  <a16:creationId xmlns:a16="http://schemas.microsoft.com/office/drawing/2014/main" id="{22418783-196D-408D-A451-C593A7A4765B}"/>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Line 33">
              <a:extLst>
                <a:ext uri="{FF2B5EF4-FFF2-40B4-BE49-F238E27FC236}">
                  <a16:creationId xmlns:a16="http://schemas.microsoft.com/office/drawing/2014/main" id="{DC239506-74CD-42AA-BED2-8C900E260331}"/>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 name="Text Box 37">
              <a:extLst>
                <a:ext uri="{FF2B5EF4-FFF2-40B4-BE49-F238E27FC236}">
                  <a16:creationId xmlns:a16="http://schemas.microsoft.com/office/drawing/2014/main" id="{6FACB3AA-324B-4C84-93DC-4B3AD407C617}"/>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83" name="Text Box 38">
              <a:extLst>
                <a:ext uri="{FF2B5EF4-FFF2-40B4-BE49-F238E27FC236}">
                  <a16:creationId xmlns:a16="http://schemas.microsoft.com/office/drawing/2014/main" id="{8D5D72CE-17FD-4EEF-97B9-4FFAF9A4F9DD}"/>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84" name="Text Box 39">
              <a:extLst>
                <a:ext uri="{FF2B5EF4-FFF2-40B4-BE49-F238E27FC236}">
                  <a16:creationId xmlns:a16="http://schemas.microsoft.com/office/drawing/2014/main" id="{C2A1397A-9D79-47CF-960C-ACB8E92C1538}"/>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85" name="Object 40">
              <a:extLst>
                <a:ext uri="{FF2B5EF4-FFF2-40B4-BE49-F238E27FC236}">
                  <a16:creationId xmlns:a16="http://schemas.microsoft.com/office/drawing/2014/main" id="{0FC73DE2-F414-414B-8BCD-94D4A2D33C9C}"/>
                </a:ext>
              </a:extLst>
            </p:cNvPr>
            <p:cNvGraphicFramePr>
              <a:graphicFrameLocks noChangeAspect="1"/>
            </p:cNvGraphicFramePr>
            <p:nvPr>
              <p:extLst>
                <p:ext uri="{D42A27DB-BD31-4B8C-83A1-F6EECF244321}">
                  <p14:modId xmlns:p14="http://schemas.microsoft.com/office/powerpoint/2010/main" val="3363431593"/>
                </p:ext>
              </p:extLst>
            </p:nvPr>
          </p:nvGraphicFramePr>
          <p:xfrm>
            <a:off x="3860" y="3163"/>
            <a:ext cx="193" cy="270"/>
          </p:xfrm>
          <a:graphic>
            <a:graphicData uri="http://schemas.openxmlformats.org/presentationml/2006/ole">
              <mc:AlternateContent xmlns:mc="http://schemas.openxmlformats.org/markup-compatibility/2006">
                <mc:Choice xmlns:v="urn:schemas-microsoft-com:vml" Requires="v">
                  <p:oleObj spid="_x0000_s462339" name="Equation" r:id="rId30" imgW="126725" imgH="177415" progId="Equation.3">
                    <p:embed/>
                  </p:oleObj>
                </mc:Choice>
                <mc:Fallback>
                  <p:oleObj name="Equation" r:id="rId30" imgW="126725" imgH="177415" progId="Equation.3">
                    <p:embed/>
                    <p:pic>
                      <p:nvPicPr>
                        <p:cNvPr id="40" name="Object 40">
                          <a:extLst>
                            <a:ext uri="{FF2B5EF4-FFF2-40B4-BE49-F238E27FC236}">
                              <a16:creationId xmlns:a16="http://schemas.microsoft.com/office/drawing/2014/main" id="{C6CAC5CE-AD38-4F2B-B1D8-2B365CF951D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60" y="3163"/>
                          <a:ext cx="193" cy="270"/>
                        </a:xfrm>
                        <a:prstGeom prst="rect">
                          <a:avLst/>
                        </a:prstGeom>
                        <a:noFill/>
                        <a:ln>
                          <a:noFill/>
                        </a:ln>
                        <a:effectLst/>
                        <a:extLst/>
                      </p:spPr>
                    </p:pic>
                  </p:oleObj>
                </mc:Fallback>
              </mc:AlternateContent>
            </a:graphicData>
          </a:graphic>
        </p:graphicFrame>
        <p:graphicFrame>
          <p:nvGraphicFramePr>
            <p:cNvPr id="86" name="Object 41">
              <a:extLst>
                <a:ext uri="{FF2B5EF4-FFF2-40B4-BE49-F238E27FC236}">
                  <a16:creationId xmlns:a16="http://schemas.microsoft.com/office/drawing/2014/main" id="{49CE6AB7-5A26-43FA-ACA9-9AA5B6F86DD8}"/>
                </a:ext>
              </a:extLst>
            </p:cNvPr>
            <p:cNvGraphicFramePr>
              <a:graphicFrameLocks noChangeAspect="1"/>
            </p:cNvGraphicFramePr>
            <p:nvPr>
              <p:extLst>
                <p:ext uri="{D42A27DB-BD31-4B8C-83A1-F6EECF244321}">
                  <p14:modId xmlns:p14="http://schemas.microsoft.com/office/powerpoint/2010/main" val="1363026641"/>
                </p:ext>
              </p:extLst>
            </p:nvPr>
          </p:nvGraphicFramePr>
          <p:xfrm>
            <a:off x="5085" y="3180"/>
            <a:ext cx="193" cy="227"/>
          </p:xfrm>
          <a:graphic>
            <a:graphicData uri="http://schemas.openxmlformats.org/presentationml/2006/ole">
              <mc:AlternateContent xmlns:mc="http://schemas.openxmlformats.org/markup-compatibility/2006">
                <mc:Choice xmlns:v="urn:schemas-microsoft-com:vml" Requires="v">
                  <p:oleObj spid="_x0000_s462340" name="Equation" r:id="rId32" imgW="139579" imgH="164957" progId="Equation.3">
                    <p:embed/>
                  </p:oleObj>
                </mc:Choice>
                <mc:Fallback>
                  <p:oleObj name="Equation" r:id="rId32" imgW="139579" imgH="164957" progId="Equation.3">
                    <p:embed/>
                    <p:pic>
                      <p:nvPicPr>
                        <p:cNvPr id="41" name="Object 41">
                          <a:extLst>
                            <a:ext uri="{FF2B5EF4-FFF2-40B4-BE49-F238E27FC236}">
                              <a16:creationId xmlns:a16="http://schemas.microsoft.com/office/drawing/2014/main" id="{CC807C34-B443-4428-8684-2BFBB29F1378}"/>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085" y="318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 name="Line 42">
              <a:extLst>
                <a:ext uri="{FF2B5EF4-FFF2-40B4-BE49-F238E27FC236}">
                  <a16:creationId xmlns:a16="http://schemas.microsoft.com/office/drawing/2014/main" id="{1BDD7258-D806-4A80-994F-B30AA21FB45A}"/>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43">
              <a:extLst>
                <a:ext uri="{FF2B5EF4-FFF2-40B4-BE49-F238E27FC236}">
                  <a16:creationId xmlns:a16="http://schemas.microsoft.com/office/drawing/2014/main" id="{492CC42C-8A7E-4694-8533-28FD67A596AD}"/>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 name="Line 43">
            <a:extLst>
              <a:ext uri="{FF2B5EF4-FFF2-40B4-BE49-F238E27FC236}">
                <a16:creationId xmlns:a16="http://schemas.microsoft.com/office/drawing/2014/main" id="{B0A9D9F1-C849-469A-A55D-1874F46DECD7}"/>
              </a:ext>
            </a:extLst>
          </p:cNvPr>
          <p:cNvSpPr>
            <a:spLocks noChangeShapeType="1"/>
          </p:cNvSpPr>
          <p:nvPr/>
        </p:nvSpPr>
        <p:spPr bwMode="auto">
          <a:xfrm flipV="1">
            <a:off x="8497590" y="3955652"/>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Rectangle 39" descr="浅色上对角线">
            <a:extLst>
              <a:ext uri="{FF2B5EF4-FFF2-40B4-BE49-F238E27FC236}">
                <a16:creationId xmlns:a16="http://schemas.microsoft.com/office/drawing/2014/main" id="{2028CD10-D8FC-4ED9-9193-06DE6860F94E}"/>
              </a:ext>
            </a:extLst>
          </p:cNvPr>
          <p:cNvSpPr>
            <a:spLocks noChangeArrowheads="1"/>
          </p:cNvSpPr>
          <p:nvPr/>
        </p:nvSpPr>
        <p:spPr bwMode="auto">
          <a:xfrm>
            <a:off x="8120909" y="1580016"/>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91" name="Rectangle 39" descr="浅色上对角线">
            <a:extLst>
              <a:ext uri="{FF2B5EF4-FFF2-40B4-BE49-F238E27FC236}">
                <a16:creationId xmlns:a16="http://schemas.microsoft.com/office/drawing/2014/main" id="{E0E65F66-203F-41CE-A044-A3A9C4112897}"/>
              </a:ext>
            </a:extLst>
          </p:cNvPr>
          <p:cNvSpPr>
            <a:spLocks noChangeArrowheads="1"/>
          </p:cNvSpPr>
          <p:nvPr/>
        </p:nvSpPr>
        <p:spPr bwMode="auto">
          <a:xfrm>
            <a:off x="10427184" y="1719450"/>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92" name="Object 44">
            <a:extLst>
              <a:ext uri="{FF2B5EF4-FFF2-40B4-BE49-F238E27FC236}">
                <a16:creationId xmlns:a16="http://schemas.microsoft.com/office/drawing/2014/main" id="{C856EFE0-0144-4317-BBE8-5BD6EBD5B71D}"/>
              </a:ext>
            </a:extLst>
          </p:cNvPr>
          <p:cNvGraphicFramePr>
            <a:graphicFrameLocks noChangeAspect="1"/>
          </p:cNvGraphicFramePr>
          <p:nvPr>
            <p:extLst>
              <p:ext uri="{D42A27DB-BD31-4B8C-83A1-F6EECF244321}">
                <p14:modId xmlns:p14="http://schemas.microsoft.com/office/powerpoint/2010/main" val="2796072610"/>
              </p:ext>
            </p:extLst>
          </p:nvPr>
        </p:nvGraphicFramePr>
        <p:xfrm>
          <a:off x="7254519" y="2273565"/>
          <a:ext cx="1165858" cy="497312"/>
        </p:xfrm>
        <a:graphic>
          <a:graphicData uri="http://schemas.openxmlformats.org/presentationml/2006/ole">
            <mc:AlternateContent xmlns:mc="http://schemas.openxmlformats.org/markup-compatibility/2006">
              <mc:Choice xmlns:v="urn:schemas-microsoft-com:vml" Requires="v">
                <p:oleObj spid="_x0000_s462341" name="Equation" r:id="rId34" imgW="431640" imgH="177480" progId="Equation.DSMT4">
                  <p:embed/>
                </p:oleObj>
              </mc:Choice>
              <mc:Fallback>
                <p:oleObj name="Equation" r:id="rId34" imgW="431640" imgH="177480" progId="Equation.DSMT4">
                  <p:embed/>
                  <p:pic>
                    <p:nvPicPr>
                      <p:cNvPr id="53" name="Object 44">
                        <a:extLst>
                          <a:ext uri="{FF2B5EF4-FFF2-40B4-BE49-F238E27FC236}">
                            <a16:creationId xmlns:a16="http://schemas.microsoft.com/office/drawing/2014/main" id="{14AE1498-E0EE-4AE8-9974-CB10883F6C85}"/>
                          </a:ext>
                        </a:extLst>
                      </p:cNvPr>
                      <p:cNvPicPr>
                        <a:picLocks noChangeAspect="1" noChangeArrowheads="1"/>
                      </p:cNvPicPr>
                      <p:nvPr/>
                    </p:nvPicPr>
                    <p:blipFill>
                      <a:blip r:embed="rId35"/>
                      <a:srcRect/>
                      <a:stretch>
                        <a:fillRect/>
                      </a:stretch>
                    </p:blipFill>
                    <p:spPr bwMode="auto">
                      <a:xfrm>
                        <a:off x="7254519" y="2273565"/>
                        <a:ext cx="1165858" cy="497312"/>
                      </a:xfrm>
                      <a:prstGeom prst="rect">
                        <a:avLst/>
                      </a:prstGeom>
                      <a:solidFill>
                        <a:srgbClr val="FFFF00"/>
                      </a:solidFill>
                      <a:ln>
                        <a:noFill/>
                      </a:ln>
                      <a:effectLst/>
                      <a:extLst/>
                    </p:spPr>
                  </p:pic>
                </p:oleObj>
              </mc:Fallback>
            </mc:AlternateContent>
          </a:graphicData>
        </a:graphic>
      </p:graphicFrame>
      <p:graphicFrame>
        <p:nvGraphicFramePr>
          <p:cNvPr id="93" name="Object 44">
            <a:extLst>
              <a:ext uri="{FF2B5EF4-FFF2-40B4-BE49-F238E27FC236}">
                <a16:creationId xmlns:a16="http://schemas.microsoft.com/office/drawing/2014/main" id="{9B2089F4-E3D7-4ACF-B724-978400F3DECA}"/>
              </a:ext>
            </a:extLst>
          </p:cNvPr>
          <p:cNvGraphicFramePr>
            <a:graphicFrameLocks noChangeAspect="1"/>
          </p:cNvGraphicFramePr>
          <p:nvPr>
            <p:extLst>
              <p:ext uri="{D42A27DB-BD31-4B8C-83A1-F6EECF244321}">
                <p14:modId xmlns:p14="http://schemas.microsoft.com/office/powerpoint/2010/main" val="727338682"/>
              </p:ext>
            </p:extLst>
          </p:nvPr>
        </p:nvGraphicFramePr>
        <p:xfrm>
          <a:off x="10587047" y="2306610"/>
          <a:ext cx="1165858" cy="497312"/>
        </p:xfrm>
        <a:graphic>
          <a:graphicData uri="http://schemas.openxmlformats.org/presentationml/2006/ole">
            <mc:AlternateContent xmlns:mc="http://schemas.openxmlformats.org/markup-compatibility/2006">
              <mc:Choice xmlns:v="urn:schemas-microsoft-com:vml" Requires="v">
                <p:oleObj spid="_x0000_s462342" name="Equation" r:id="rId36" imgW="431640" imgH="177480" progId="Equation.DSMT4">
                  <p:embed/>
                </p:oleObj>
              </mc:Choice>
              <mc:Fallback>
                <p:oleObj name="Equation" r:id="rId36" imgW="431640" imgH="177480" progId="Equation.DSMT4">
                  <p:embed/>
                  <p:pic>
                    <p:nvPicPr>
                      <p:cNvPr id="54" name="Object 44">
                        <a:extLst>
                          <a:ext uri="{FF2B5EF4-FFF2-40B4-BE49-F238E27FC236}">
                            <a16:creationId xmlns:a16="http://schemas.microsoft.com/office/drawing/2014/main" id="{7FEB6DCB-7E3A-42B5-8DAA-A01A59CCF9B6}"/>
                          </a:ext>
                        </a:extLst>
                      </p:cNvPr>
                      <p:cNvPicPr>
                        <a:picLocks noChangeAspect="1" noChangeArrowheads="1"/>
                      </p:cNvPicPr>
                      <p:nvPr/>
                    </p:nvPicPr>
                    <p:blipFill>
                      <a:blip r:embed="rId35"/>
                      <a:srcRect/>
                      <a:stretch>
                        <a:fillRect/>
                      </a:stretch>
                    </p:blipFill>
                    <p:spPr bwMode="auto">
                      <a:xfrm>
                        <a:off x="10587047" y="2306610"/>
                        <a:ext cx="1165858" cy="497312"/>
                      </a:xfrm>
                      <a:prstGeom prst="rect">
                        <a:avLst/>
                      </a:prstGeom>
                      <a:solidFill>
                        <a:srgbClr val="FFFF00"/>
                      </a:solidFill>
                      <a:ln>
                        <a:noFill/>
                      </a:ln>
                      <a:effectLst/>
                      <a:extLst/>
                    </p:spPr>
                  </p:pic>
                </p:oleObj>
              </mc:Fallback>
            </mc:AlternateContent>
          </a:graphicData>
        </a:graphic>
      </p:graphicFrame>
      <p:graphicFrame>
        <p:nvGraphicFramePr>
          <p:cNvPr id="94" name="Object 44">
            <a:extLst>
              <a:ext uri="{FF2B5EF4-FFF2-40B4-BE49-F238E27FC236}">
                <a16:creationId xmlns:a16="http://schemas.microsoft.com/office/drawing/2014/main" id="{D9AB1893-8A67-4A08-B93B-B35A562552BC}"/>
              </a:ext>
            </a:extLst>
          </p:cNvPr>
          <p:cNvGraphicFramePr>
            <a:graphicFrameLocks noChangeAspect="1"/>
          </p:cNvGraphicFramePr>
          <p:nvPr>
            <p:extLst>
              <p:ext uri="{D42A27DB-BD31-4B8C-83A1-F6EECF244321}">
                <p14:modId xmlns:p14="http://schemas.microsoft.com/office/powerpoint/2010/main" val="3956214995"/>
              </p:ext>
            </p:extLst>
          </p:nvPr>
        </p:nvGraphicFramePr>
        <p:xfrm>
          <a:off x="8969193" y="3381435"/>
          <a:ext cx="1062038" cy="496887"/>
        </p:xfrm>
        <a:graphic>
          <a:graphicData uri="http://schemas.openxmlformats.org/presentationml/2006/ole">
            <mc:AlternateContent xmlns:mc="http://schemas.openxmlformats.org/markup-compatibility/2006">
              <mc:Choice xmlns:v="urn:schemas-microsoft-com:vml" Requires="v">
                <p:oleObj spid="_x0000_s462343" name="Equation" r:id="rId37" imgW="393480" imgH="177480" progId="Equation.DSMT4">
                  <p:embed/>
                </p:oleObj>
              </mc:Choice>
              <mc:Fallback>
                <p:oleObj name="Equation" r:id="rId37" imgW="393480" imgH="177480" progId="Equation.DSMT4">
                  <p:embed/>
                  <p:pic>
                    <p:nvPicPr>
                      <p:cNvPr id="55" name="Object 44">
                        <a:extLst>
                          <a:ext uri="{FF2B5EF4-FFF2-40B4-BE49-F238E27FC236}">
                            <a16:creationId xmlns:a16="http://schemas.microsoft.com/office/drawing/2014/main" id="{1E5D5111-A5D4-47FA-8BA2-DA5A5E2CEBCE}"/>
                          </a:ext>
                        </a:extLst>
                      </p:cNvPr>
                      <p:cNvPicPr>
                        <a:picLocks noChangeAspect="1" noChangeArrowheads="1"/>
                      </p:cNvPicPr>
                      <p:nvPr/>
                    </p:nvPicPr>
                    <p:blipFill>
                      <a:blip r:embed="rId38"/>
                      <a:srcRect/>
                      <a:stretch>
                        <a:fillRect/>
                      </a:stretch>
                    </p:blipFill>
                    <p:spPr bwMode="auto">
                      <a:xfrm>
                        <a:off x="8969193" y="3381435"/>
                        <a:ext cx="1062038" cy="4968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1816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down)">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ppt_x"/>
                                          </p:val>
                                        </p:tav>
                                        <p:tav tm="100000">
                                          <p:val>
                                            <p:strVal val="#ppt_x"/>
                                          </p:val>
                                        </p:tav>
                                      </p:tavLst>
                                    </p:anim>
                                    <p:anim calcmode="lin" valueType="num">
                                      <p:cBhvr additive="base">
                                        <p:cTn id="5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wipe(left)">
                                      <p:cBhvr>
                                        <p:cTn id="63" dur="500"/>
                                        <p:tgtEl>
                                          <p:spTgt spid="5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wipe(left)">
                                      <p:cBhvr>
                                        <p:cTn id="68" dur="500"/>
                                        <p:tgtEl>
                                          <p:spTgt spid="52"/>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wipe(left)">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500"/>
                                        <p:tgtEl>
                                          <p:spTgt spid="5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wipe(left)">
                                      <p:cBhvr>
                                        <p:cTn id="87" dur="500"/>
                                        <p:tgtEl>
                                          <p:spTgt spid="5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7">
                                            <p:txEl>
                                              <p:pRg st="0" end="0"/>
                                            </p:txEl>
                                          </p:spTgt>
                                        </p:tgtEl>
                                        <p:attrNameLst>
                                          <p:attrName>style.visibility</p:attrName>
                                        </p:attrNameLst>
                                      </p:cBhvr>
                                      <p:to>
                                        <p:strVal val="visible"/>
                                      </p:to>
                                    </p:set>
                                    <p:animEffect transition="in" filter="wipe(left)">
                                      <p:cBhvr>
                                        <p:cTn id="92" dur="500"/>
                                        <p:tgtEl>
                                          <p:spTgt spid="5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8">
                                            <p:txEl>
                                              <p:pRg st="0" end="0"/>
                                            </p:txEl>
                                          </p:spTgt>
                                        </p:tgtEl>
                                        <p:attrNameLst>
                                          <p:attrName>style.visibility</p:attrName>
                                        </p:attrNameLst>
                                      </p:cBhvr>
                                      <p:to>
                                        <p:strVal val="visible"/>
                                      </p:to>
                                    </p:set>
                                    <p:animEffect transition="in" filter="wipe(left)">
                                      <p:cBhvr>
                                        <p:cTn id="97" dur="500"/>
                                        <p:tgtEl>
                                          <p:spTgt spid="58">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wipe(left)">
                                      <p:cBhvr>
                                        <p:cTn id="102" dur="500"/>
                                        <p:tgtEl>
                                          <p:spTgt spid="5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61">
                                            <p:txEl>
                                              <p:pRg st="0" end="0"/>
                                            </p:txEl>
                                          </p:spTgt>
                                        </p:tgtEl>
                                        <p:attrNameLst>
                                          <p:attrName>style.visibility</p:attrName>
                                        </p:attrNameLst>
                                      </p:cBhvr>
                                      <p:to>
                                        <p:strVal val="visible"/>
                                      </p:to>
                                    </p:set>
                                    <p:animEffect transition="in" filter="wipe(left)">
                                      <p:cBhvr>
                                        <p:cTn id="107" dur="500"/>
                                        <p:tgtEl>
                                          <p:spTgt spid="61">
                                            <p:txEl>
                                              <p:pRg st="0" end="0"/>
                                            </p:txEl>
                                          </p:spTgt>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wipe(left)">
                                      <p:cBhvr>
                                        <p:cTn id="11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47" grpId="0" animBg="1"/>
      <p:bldP spid="49" grpId="0"/>
      <p:bldP spid="50" grpId="0" animBg="1"/>
      <p:bldP spid="52" grpId="0" animBg="1"/>
      <p:bldP spid="55" grpId="0" animBg="1"/>
      <p:bldP spid="57" grpId="0" build="p" autoUpdateAnimBg="0"/>
      <p:bldP spid="58" grpId="0" build="p" autoUpdateAnimBg="0"/>
      <p:bldP spid="6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2"/>
          <p:cNvGraphicFramePr>
            <a:graphicFrameLocks noChangeAspect="1"/>
          </p:cNvGraphicFramePr>
          <p:nvPr>
            <p:extLst>
              <p:ext uri="{D42A27DB-BD31-4B8C-83A1-F6EECF244321}">
                <p14:modId xmlns:p14="http://schemas.microsoft.com/office/powerpoint/2010/main" val="3996020403"/>
              </p:ext>
            </p:extLst>
          </p:nvPr>
        </p:nvGraphicFramePr>
        <p:xfrm>
          <a:off x="1827178" y="-84992"/>
          <a:ext cx="3116263" cy="1254125"/>
        </p:xfrm>
        <a:graphic>
          <a:graphicData uri="http://schemas.openxmlformats.org/presentationml/2006/ole">
            <mc:AlternateContent xmlns:mc="http://schemas.openxmlformats.org/markup-compatibility/2006">
              <mc:Choice xmlns:v="urn:schemas-microsoft-com:vml" Requires="v">
                <p:oleObj spid="_x0000_s379887" name="Equation" r:id="rId3" imgW="971517" imgH="352533" progId="Equation.3">
                  <p:embed/>
                </p:oleObj>
              </mc:Choice>
              <mc:Fallback>
                <p:oleObj name="Equation" r:id="rId3" imgW="971517" imgH="35253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178" y="-84992"/>
                        <a:ext cx="3116263"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 name="Group 2"/>
          <p:cNvGrpSpPr>
            <a:grpSpLocks/>
          </p:cNvGrpSpPr>
          <p:nvPr/>
        </p:nvGrpSpPr>
        <p:grpSpPr bwMode="auto">
          <a:xfrm>
            <a:off x="5392703" y="24433"/>
            <a:ext cx="5059363" cy="1327151"/>
            <a:chOff x="589" y="322"/>
            <a:chExt cx="3187" cy="836"/>
          </a:xfrm>
        </p:grpSpPr>
        <p:sp>
          <p:nvSpPr>
            <p:cNvPr id="27" name="Text Box 3"/>
            <p:cNvSpPr txBox="1">
              <a:spLocks noChangeArrowheads="1"/>
            </p:cNvSpPr>
            <p:nvPr/>
          </p:nvSpPr>
          <p:spPr bwMode="auto">
            <a:xfrm>
              <a:off x="1759" y="421"/>
              <a:ext cx="2017"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00CC"/>
                </a:buClr>
              </a:pPr>
              <a:r>
                <a:rPr kumimoji="1" lang="en-US" altLang="zh-CN" sz="2800" dirty="0">
                  <a:latin typeface="宋体" panose="02010600030101010101" pitchFamily="2" charset="-122"/>
                </a:rPr>
                <a:t> </a:t>
              </a:r>
              <a:r>
                <a:rPr kumimoji="1" lang="zh-CN" altLang="en-US" sz="2800" dirty="0">
                  <a:solidFill>
                    <a:srgbClr val="009900"/>
                  </a:solidFill>
                  <a:latin typeface="宋体" panose="02010600030101010101" pitchFamily="2" charset="-122"/>
                </a:rPr>
                <a:t>最低能量</a:t>
              </a:r>
              <a:r>
                <a:rPr kumimoji="1" lang="en-US" altLang="zh-CN" sz="2800" dirty="0">
                  <a:solidFill>
                    <a:srgbClr val="009900"/>
                  </a:solidFill>
                  <a:latin typeface="宋体" panose="02010600030101010101" pitchFamily="2" charset="-122"/>
                </a:rPr>
                <a:t>(</a:t>
              </a:r>
              <a:r>
                <a:rPr kumimoji="1" lang="zh-CN" altLang="en-US" sz="2800" dirty="0">
                  <a:solidFill>
                    <a:srgbClr val="009900"/>
                  </a:solidFill>
                  <a:latin typeface="宋体" panose="02010600030101010101" pitchFamily="2" charset="-122"/>
                </a:rPr>
                <a:t>零点能</a:t>
              </a:r>
              <a:r>
                <a:rPr kumimoji="1" lang="en-US" altLang="zh-CN" sz="2800" dirty="0">
                  <a:solidFill>
                    <a:srgbClr val="009900"/>
                  </a:solidFill>
                  <a:latin typeface="宋体" panose="02010600030101010101" pitchFamily="2" charset="-122"/>
                </a:rPr>
                <a:t>)       </a:t>
              </a:r>
            </a:p>
            <a:p>
              <a:pPr eaLnBrk="1" hangingPunct="1">
                <a:spcBef>
                  <a:spcPct val="50000"/>
                </a:spcBef>
                <a:buClr>
                  <a:srgbClr val="0000CC"/>
                </a:buClr>
              </a:pPr>
              <a:r>
                <a:rPr kumimoji="1" lang="en-US" altLang="zh-CN" sz="2800" dirty="0">
                  <a:solidFill>
                    <a:srgbClr val="009900"/>
                  </a:solidFill>
                  <a:latin typeface="宋体" panose="02010600030101010101" pitchFamily="2" charset="-122"/>
                </a:rPr>
                <a:t> </a:t>
              </a:r>
              <a:r>
                <a:rPr kumimoji="1" lang="en-US" altLang="zh-CN" sz="2800" dirty="0">
                  <a:solidFill>
                    <a:srgbClr val="FF0000"/>
                  </a:solidFill>
                </a:rPr>
                <a:t>—</a:t>
              </a:r>
              <a:r>
                <a:rPr kumimoji="1" lang="en-US" altLang="zh-CN" sz="2800" dirty="0">
                  <a:solidFill>
                    <a:srgbClr val="FF0000"/>
                  </a:solidFill>
                  <a:latin typeface="宋体" panose="02010600030101010101" pitchFamily="2" charset="-122"/>
                </a:rPr>
                <a:t> </a:t>
              </a:r>
              <a:r>
                <a:rPr kumimoji="1" lang="zh-CN" altLang="en-US" sz="2800" dirty="0">
                  <a:solidFill>
                    <a:srgbClr val="FF0000"/>
                  </a:solidFill>
                  <a:latin typeface="宋体" panose="02010600030101010101" pitchFamily="2" charset="-122"/>
                </a:rPr>
                <a:t>波动性</a:t>
              </a:r>
            </a:p>
          </p:txBody>
        </p:sp>
        <p:graphicFrame>
          <p:nvGraphicFramePr>
            <p:cNvPr id="28" name="Object 4"/>
            <p:cNvGraphicFramePr>
              <a:graphicFrameLocks noChangeAspect="1"/>
            </p:cNvGraphicFramePr>
            <p:nvPr>
              <p:extLst>
                <p:ext uri="{D42A27DB-BD31-4B8C-83A1-F6EECF244321}">
                  <p14:modId xmlns:p14="http://schemas.microsoft.com/office/powerpoint/2010/main" val="45205170"/>
                </p:ext>
              </p:extLst>
            </p:nvPr>
          </p:nvGraphicFramePr>
          <p:xfrm>
            <a:off x="589" y="322"/>
            <a:ext cx="1170" cy="702"/>
          </p:xfrm>
          <a:graphic>
            <a:graphicData uri="http://schemas.openxmlformats.org/presentationml/2006/ole">
              <mc:AlternateContent xmlns:mc="http://schemas.openxmlformats.org/markup-compatibility/2006">
                <mc:Choice xmlns:v="urn:schemas-microsoft-com:vml" Requires="v">
                  <p:oleObj spid="_x0000_s379888" name="Equation" r:id="rId5" imgW="628692" imgH="352533" progId="Equation.3">
                    <p:embed/>
                  </p:oleObj>
                </mc:Choice>
                <mc:Fallback>
                  <p:oleObj name="Equation" r:id="rId5" imgW="628692" imgH="35253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 y="322"/>
                          <a:ext cx="1170"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9" name="Text Box 6"/>
          <p:cNvSpPr txBox="1">
            <a:spLocks noChangeArrowheads="1"/>
          </p:cNvSpPr>
          <p:nvPr/>
        </p:nvSpPr>
        <p:spPr bwMode="auto">
          <a:xfrm>
            <a:off x="1859578" y="1441488"/>
            <a:ext cx="8177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9900CC"/>
                </a:solidFill>
                <a:latin typeface="Times New Roman" panose="02020603050405020304" pitchFamily="18" charset="0"/>
                <a:ea typeface="黑体" panose="02010609060101010101" pitchFamily="49" charset="-122"/>
              </a:rPr>
              <a:t>不确定关系说明微观粒子不可能静止</a:t>
            </a:r>
            <a:r>
              <a:rPr kumimoji="1" lang="en-US" altLang="zh-CN" sz="2800" dirty="0"/>
              <a:t>—</a:t>
            </a:r>
            <a:r>
              <a:rPr kumimoji="1" lang="zh-CN" altLang="en-US" sz="2800" b="1" dirty="0">
                <a:solidFill>
                  <a:srgbClr val="FF0000"/>
                </a:solidFill>
              </a:rPr>
              <a:t>一致</a:t>
            </a:r>
            <a:endParaRPr lang="zh-CN" altLang="en-US" sz="2800" b="1" dirty="0">
              <a:solidFill>
                <a:srgbClr val="9900CC"/>
              </a:solidFill>
              <a:latin typeface="Times New Roman" panose="02020603050405020304" pitchFamily="18" charset="0"/>
              <a:ea typeface="黑体" panose="02010609060101010101" pitchFamily="49" charset="-122"/>
            </a:endParaRPr>
          </a:p>
        </p:txBody>
      </p:sp>
      <p:sp>
        <p:nvSpPr>
          <p:cNvPr id="52" name="Rectangle 2"/>
          <p:cNvSpPr>
            <a:spLocks noChangeArrowheads="1"/>
          </p:cNvSpPr>
          <p:nvPr/>
        </p:nvSpPr>
        <p:spPr bwMode="auto">
          <a:xfrm>
            <a:off x="1767843" y="1991979"/>
            <a:ext cx="66890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00CC"/>
              </a:buClr>
            </a:pPr>
            <a:r>
              <a:rPr kumimoji="1" lang="zh-CN" altLang="en-US" sz="2800" dirty="0">
                <a:solidFill>
                  <a:srgbClr val="CC3300"/>
                </a:solidFill>
                <a:latin typeface="宋体" panose="02010600030101010101" pitchFamily="2" charset="-122"/>
              </a:rPr>
              <a:t>能量取分立值（能级），能量是量子化的。</a:t>
            </a:r>
          </a:p>
        </p:txBody>
      </p:sp>
      <p:graphicFrame>
        <p:nvGraphicFramePr>
          <p:cNvPr id="74" name="Object 3"/>
          <p:cNvGraphicFramePr>
            <a:graphicFrameLocks noChangeAspect="1"/>
          </p:cNvGraphicFramePr>
          <p:nvPr>
            <p:extLst>
              <p:ext uri="{D42A27DB-BD31-4B8C-83A1-F6EECF244321}">
                <p14:modId xmlns:p14="http://schemas.microsoft.com/office/powerpoint/2010/main" val="2647329736"/>
              </p:ext>
            </p:extLst>
          </p:nvPr>
        </p:nvGraphicFramePr>
        <p:xfrm>
          <a:off x="2229138" y="3072448"/>
          <a:ext cx="5013325" cy="684213"/>
        </p:xfrm>
        <a:graphic>
          <a:graphicData uri="http://schemas.openxmlformats.org/presentationml/2006/ole">
            <mc:AlternateContent xmlns:mc="http://schemas.openxmlformats.org/markup-compatibility/2006">
              <mc:Choice xmlns:v="urn:schemas-microsoft-com:vml" Requires="v">
                <p:oleObj spid="_x0000_s379889" name="Equation" r:id="rId7" imgW="1609657" imgH="161960" progId="Equation.3">
                  <p:embed/>
                </p:oleObj>
              </mc:Choice>
              <mc:Fallback>
                <p:oleObj name="Equation" r:id="rId7" imgW="1609657" imgH="161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9138" y="3072448"/>
                        <a:ext cx="5013325"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5" name="Group 4"/>
          <p:cNvGrpSpPr>
            <a:grpSpLocks/>
          </p:cNvGrpSpPr>
          <p:nvPr/>
        </p:nvGrpSpPr>
        <p:grpSpPr bwMode="auto">
          <a:xfrm>
            <a:off x="7755184" y="2164705"/>
            <a:ext cx="2547938" cy="2727325"/>
            <a:chOff x="3896" y="146"/>
            <a:chExt cx="1605" cy="1718"/>
          </a:xfrm>
        </p:grpSpPr>
        <p:sp>
          <p:nvSpPr>
            <p:cNvPr id="76" name="Line 5"/>
            <p:cNvSpPr>
              <a:spLocks noChangeShapeType="1"/>
            </p:cNvSpPr>
            <p:nvPr/>
          </p:nvSpPr>
          <p:spPr bwMode="auto">
            <a:xfrm>
              <a:off x="4512" y="1731"/>
              <a:ext cx="989"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6"/>
            <p:cNvSpPr>
              <a:spLocks noChangeShapeType="1"/>
            </p:cNvSpPr>
            <p:nvPr/>
          </p:nvSpPr>
          <p:spPr bwMode="auto">
            <a:xfrm>
              <a:off x="4523" y="1408"/>
              <a:ext cx="97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7"/>
            <p:cNvSpPr>
              <a:spLocks noChangeShapeType="1"/>
            </p:cNvSpPr>
            <p:nvPr/>
          </p:nvSpPr>
          <p:spPr bwMode="auto">
            <a:xfrm>
              <a:off x="4512" y="802"/>
              <a:ext cx="978"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Text Box 8"/>
            <p:cNvSpPr txBox="1">
              <a:spLocks noChangeArrowheads="1"/>
            </p:cNvSpPr>
            <p:nvPr/>
          </p:nvSpPr>
          <p:spPr bwMode="auto">
            <a:xfrm>
              <a:off x="3896" y="1537"/>
              <a:ext cx="5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0" i="1"/>
                <a:t>n =</a:t>
              </a:r>
              <a:r>
                <a:rPr kumimoji="1" lang="en-US" altLang="zh-CN" sz="2800" b="0"/>
                <a:t>1</a:t>
              </a:r>
            </a:p>
          </p:txBody>
        </p:sp>
        <p:sp>
          <p:nvSpPr>
            <p:cNvPr id="80" name="Rectangle 9"/>
            <p:cNvSpPr>
              <a:spLocks noChangeArrowheads="1"/>
            </p:cNvSpPr>
            <p:nvPr/>
          </p:nvSpPr>
          <p:spPr bwMode="auto">
            <a:xfrm>
              <a:off x="4220" y="60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0"/>
                <a:t>3</a:t>
              </a:r>
            </a:p>
          </p:txBody>
        </p:sp>
        <p:sp>
          <p:nvSpPr>
            <p:cNvPr id="81" name="Rectangle 10"/>
            <p:cNvSpPr>
              <a:spLocks noChangeArrowheads="1"/>
            </p:cNvSpPr>
            <p:nvPr/>
          </p:nvSpPr>
          <p:spPr bwMode="auto">
            <a:xfrm>
              <a:off x="4224" y="11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0"/>
                <a:t>2</a:t>
              </a:r>
            </a:p>
          </p:txBody>
        </p:sp>
        <p:graphicFrame>
          <p:nvGraphicFramePr>
            <p:cNvPr id="82" name="Object 11"/>
            <p:cNvGraphicFramePr>
              <a:graphicFrameLocks noChangeAspect="1"/>
            </p:cNvGraphicFramePr>
            <p:nvPr/>
          </p:nvGraphicFramePr>
          <p:xfrm>
            <a:off x="4902" y="1464"/>
            <a:ext cx="251" cy="305"/>
          </p:xfrm>
          <a:graphic>
            <a:graphicData uri="http://schemas.openxmlformats.org/presentationml/2006/ole">
              <mc:AlternateContent xmlns:mc="http://schemas.openxmlformats.org/markup-compatibility/2006">
                <mc:Choice xmlns:v="urn:schemas-microsoft-com:vml" Requires="v">
                  <p:oleObj spid="_x0000_s379890" name="公式" r:id="rId9" imgW="177569" imgH="215619" progId="Equation.3">
                    <p:embed/>
                  </p:oleObj>
                </mc:Choice>
                <mc:Fallback>
                  <p:oleObj name="公式" r:id="rId9" imgW="17756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2" y="1464"/>
                          <a:ext cx="25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 name="Object 12"/>
            <p:cNvGraphicFramePr>
              <a:graphicFrameLocks noChangeAspect="1"/>
            </p:cNvGraphicFramePr>
            <p:nvPr/>
          </p:nvGraphicFramePr>
          <p:xfrm>
            <a:off x="4780" y="469"/>
            <a:ext cx="359" cy="305"/>
          </p:xfrm>
          <a:graphic>
            <a:graphicData uri="http://schemas.openxmlformats.org/presentationml/2006/ole">
              <mc:AlternateContent xmlns:mc="http://schemas.openxmlformats.org/markup-compatibility/2006">
                <mc:Choice xmlns:v="urn:schemas-microsoft-com:vml" Requires="v">
                  <p:oleObj spid="_x0000_s379891" name="公式" r:id="rId11" imgW="253780" imgH="215713" progId="Equation.3">
                    <p:embed/>
                  </p:oleObj>
                </mc:Choice>
                <mc:Fallback>
                  <p:oleObj name="公式" r:id="rId11" imgW="253780"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0" y="469"/>
                          <a:ext cx="359"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 name="Object 13"/>
            <p:cNvGraphicFramePr>
              <a:graphicFrameLocks noChangeAspect="1"/>
            </p:cNvGraphicFramePr>
            <p:nvPr/>
          </p:nvGraphicFramePr>
          <p:xfrm>
            <a:off x="4831" y="1100"/>
            <a:ext cx="360" cy="305"/>
          </p:xfrm>
          <a:graphic>
            <a:graphicData uri="http://schemas.openxmlformats.org/presentationml/2006/ole">
              <mc:AlternateContent xmlns:mc="http://schemas.openxmlformats.org/markup-compatibility/2006">
                <mc:Choice xmlns:v="urn:schemas-microsoft-com:vml" Requires="v">
                  <p:oleObj spid="_x0000_s379892" name="公式" r:id="rId13" imgW="253780" imgH="215713" progId="Equation.3">
                    <p:embed/>
                  </p:oleObj>
                </mc:Choice>
                <mc:Fallback>
                  <p:oleObj name="公式" r:id="rId13" imgW="253780"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1" y="1100"/>
                          <a:ext cx="36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Line 14"/>
            <p:cNvSpPr>
              <a:spLocks noChangeShapeType="1"/>
            </p:cNvSpPr>
            <p:nvPr/>
          </p:nvSpPr>
          <p:spPr bwMode="auto">
            <a:xfrm flipV="1">
              <a:off x="4991" y="146"/>
              <a:ext cx="0" cy="238"/>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6" name="Rectangle 15"/>
          <p:cNvSpPr>
            <a:spLocks noChangeArrowheads="1"/>
          </p:cNvSpPr>
          <p:nvPr/>
        </p:nvSpPr>
        <p:spPr bwMode="auto">
          <a:xfrm>
            <a:off x="2199852" y="2462855"/>
            <a:ext cx="23878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latin typeface="宋体" panose="02010600030101010101" pitchFamily="2" charset="-122"/>
              </a:rPr>
              <a:t>能量</a:t>
            </a:r>
            <a:r>
              <a:rPr kumimoji="1" lang="zh-CN" altLang="en-GB" sz="2800" dirty="0">
                <a:solidFill>
                  <a:srgbClr val="008000"/>
                </a:solidFill>
                <a:latin typeface="宋体" panose="02010600030101010101" pitchFamily="2" charset="-122"/>
              </a:rPr>
              <a:t>间隔为：</a:t>
            </a:r>
            <a:endParaRPr kumimoji="1" lang="zh-CN" altLang="en-US" sz="2800" dirty="0">
              <a:solidFill>
                <a:srgbClr val="008000"/>
              </a:solidFill>
              <a:latin typeface="宋体" panose="02010600030101010101" pitchFamily="2" charset="-122"/>
            </a:endParaRPr>
          </a:p>
        </p:txBody>
      </p:sp>
      <p:graphicFrame>
        <p:nvGraphicFramePr>
          <p:cNvPr id="87" name="Object 16"/>
          <p:cNvGraphicFramePr>
            <a:graphicFrameLocks noChangeAspect="1"/>
          </p:cNvGraphicFramePr>
          <p:nvPr>
            <p:extLst>
              <p:ext uri="{D42A27DB-BD31-4B8C-83A1-F6EECF244321}">
                <p14:modId xmlns:p14="http://schemas.microsoft.com/office/powerpoint/2010/main" val="859598594"/>
              </p:ext>
            </p:extLst>
          </p:nvPr>
        </p:nvGraphicFramePr>
        <p:xfrm>
          <a:off x="2708128" y="5030639"/>
          <a:ext cx="1898650" cy="646113"/>
        </p:xfrm>
        <a:graphic>
          <a:graphicData uri="http://schemas.openxmlformats.org/presentationml/2006/ole">
            <mc:AlternateContent xmlns:mc="http://schemas.openxmlformats.org/markup-compatibility/2006">
              <mc:Choice xmlns:v="urn:schemas-microsoft-com:vml" Requires="v">
                <p:oleObj spid="_x0000_s379893" name="Equation" r:id="rId15" imgW="571465" imgH="152512" progId="Equation.3">
                  <p:embed/>
                </p:oleObj>
              </mc:Choice>
              <mc:Fallback>
                <p:oleObj name="Equation" r:id="rId15" imgW="571465" imgH="1525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8128" y="5030639"/>
                        <a:ext cx="18986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 name="Object 17"/>
          <p:cNvGraphicFramePr>
            <a:graphicFrameLocks noChangeAspect="1"/>
          </p:cNvGraphicFramePr>
          <p:nvPr>
            <p:extLst>
              <p:ext uri="{D42A27DB-BD31-4B8C-83A1-F6EECF244321}">
                <p14:modId xmlns:p14="http://schemas.microsoft.com/office/powerpoint/2010/main" val="3234382936"/>
              </p:ext>
            </p:extLst>
          </p:nvPr>
        </p:nvGraphicFramePr>
        <p:xfrm>
          <a:off x="2425415" y="5931842"/>
          <a:ext cx="1974850" cy="646112"/>
        </p:xfrm>
        <a:graphic>
          <a:graphicData uri="http://schemas.openxmlformats.org/presentationml/2006/ole">
            <mc:AlternateContent xmlns:mc="http://schemas.openxmlformats.org/markup-compatibility/2006">
              <mc:Choice xmlns:v="urn:schemas-microsoft-com:vml" Requires="v">
                <p:oleObj spid="_x0000_s379894" name="Equation" r:id="rId17" imgW="590631" imgH="152512" progId="Equation.3">
                  <p:embed/>
                </p:oleObj>
              </mc:Choice>
              <mc:Fallback>
                <p:oleObj name="Equation" r:id="rId17" imgW="590631" imgH="1525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5415" y="5931842"/>
                        <a:ext cx="197485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 name="Rectangle 18"/>
          <p:cNvSpPr>
            <a:spLocks noChangeArrowheads="1"/>
          </p:cNvSpPr>
          <p:nvPr/>
        </p:nvSpPr>
        <p:spPr bwMode="auto">
          <a:xfrm>
            <a:off x="5119687" y="3877303"/>
            <a:ext cx="23415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GB" sz="2800" dirty="0">
                <a:solidFill>
                  <a:srgbClr val="0000FF"/>
                </a:solidFill>
                <a:latin typeface="宋体" panose="02010600030101010101" pitchFamily="2" charset="-122"/>
              </a:rPr>
              <a:t>能级增大,能级间隔递增</a:t>
            </a:r>
            <a:endParaRPr kumimoji="1" lang="zh-CN" altLang="en-US" sz="2800" dirty="0">
              <a:solidFill>
                <a:srgbClr val="0000FF"/>
              </a:solidFill>
              <a:latin typeface="宋体" panose="02010600030101010101" pitchFamily="2" charset="-122"/>
            </a:endParaRPr>
          </a:p>
        </p:txBody>
      </p:sp>
      <p:graphicFrame>
        <p:nvGraphicFramePr>
          <p:cNvPr id="90" name="Object 19"/>
          <p:cNvGraphicFramePr>
            <a:graphicFrameLocks noChangeAspect="1"/>
          </p:cNvGraphicFramePr>
          <p:nvPr>
            <p:extLst>
              <p:ext uri="{D42A27DB-BD31-4B8C-83A1-F6EECF244321}">
                <p14:modId xmlns:p14="http://schemas.microsoft.com/office/powerpoint/2010/main" val="3783730615"/>
              </p:ext>
            </p:extLst>
          </p:nvPr>
        </p:nvGraphicFramePr>
        <p:xfrm>
          <a:off x="2727178" y="4207817"/>
          <a:ext cx="1860550" cy="684213"/>
        </p:xfrm>
        <a:graphic>
          <a:graphicData uri="http://schemas.openxmlformats.org/presentationml/2006/ole">
            <mc:AlternateContent xmlns:mc="http://schemas.openxmlformats.org/markup-compatibility/2006">
              <mc:Choice xmlns:v="urn:schemas-microsoft-com:vml" Requires="v">
                <p:oleObj spid="_x0000_s379895" name="公式" r:id="rId19" imgW="552569" imgH="161960" progId="Equation.3">
                  <p:embed/>
                </p:oleObj>
              </mc:Choice>
              <mc:Fallback>
                <p:oleObj name="公式" r:id="rId19" imgW="552569" imgH="1619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27178" y="4207817"/>
                        <a:ext cx="1860550"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 name="Rectangle 20"/>
          <p:cNvSpPr>
            <a:spLocks noChangeArrowheads="1"/>
          </p:cNvSpPr>
          <p:nvPr/>
        </p:nvSpPr>
        <p:spPr bwMode="auto">
          <a:xfrm>
            <a:off x="5081874" y="4892030"/>
            <a:ext cx="21605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2800" dirty="0">
                <a:solidFill>
                  <a:srgbClr val="008000"/>
                </a:solidFill>
                <a:latin typeface="宋体" panose="02010600030101010101" pitchFamily="2" charset="-122"/>
              </a:rPr>
              <a:t>阱变宽</a:t>
            </a:r>
            <a:r>
              <a:rPr kumimoji="1" lang="zh-CN" altLang="en-GB" sz="2800" dirty="0">
                <a:solidFill>
                  <a:srgbClr val="008000"/>
                </a:solidFill>
                <a:latin typeface="宋体" panose="02010600030101010101" pitchFamily="2" charset="-122"/>
              </a:rPr>
              <a:t>,</a:t>
            </a:r>
            <a:r>
              <a:rPr kumimoji="1" lang="zh-CN" altLang="en-US" sz="2800" dirty="0">
                <a:solidFill>
                  <a:srgbClr val="008000"/>
                </a:solidFill>
                <a:latin typeface="宋体" panose="02010600030101010101" pitchFamily="2" charset="-122"/>
              </a:rPr>
              <a:t>能级</a:t>
            </a:r>
            <a:r>
              <a:rPr kumimoji="1" lang="zh-CN" altLang="en-GB" sz="2800" dirty="0">
                <a:solidFill>
                  <a:srgbClr val="008000"/>
                </a:solidFill>
                <a:latin typeface="宋体" panose="02010600030101010101" pitchFamily="2" charset="-122"/>
              </a:rPr>
              <a:t>间隔下降</a:t>
            </a:r>
            <a:endParaRPr kumimoji="1" lang="zh-CN" altLang="en-US" sz="2800" dirty="0">
              <a:solidFill>
                <a:srgbClr val="008000"/>
              </a:solidFill>
              <a:latin typeface="宋体" panose="02010600030101010101" pitchFamily="2" charset="-122"/>
            </a:endParaRPr>
          </a:p>
        </p:txBody>
      </p:sp>
      <p:sp>
        <p:nvSpPr>
          <p:cNvPr id="92" name="Rectangle 21"/>
          <p:cNvSpPr>
            <a:spLocks noChangeArrowheads="1"/>
          </p:cNvSpPr>
          <p:nvPr/>
        </p:nvSpPr>
        <p:spPr bwMode="auto">
          <a:xfrm>
            <a:off x="5119686" y="5811986"/>
            <a:ext cx="25978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2800" dirty="0">
                <a:solidFill>
                  <a:srgbClr val="CC3300"/>
                </a:solidFill>
                <a:latin typeface="宋体" panose="02010600030101010101" pitchFamily="2" charset="-122"/>
              </a:rPr>
              <a:t>大质量粒子的能级</a:t>
            </a:r>
            <a:r>
              <a:rPr kumimoji="1" lang="zh-CN" altLang="en-GB" sz="2800" dirty="0">
                <a:solidFill>
                  <a:srgbClr val="CC3300"/>
                </a:solidFill>
                <a:latin typeface="宋体" panose="02010600030101010101" pitchFamily="2" charset="-122"/>
              </a:rPr>
              <a:t>间隔小</a:t>
            </a:r>
            <a:endParaRPr kumimoji="1" lang="zh-CN" altLang="en-US" sz="2800" dirty="0">
              <a:solidFill>
                <a:srgbClr val="CC3300"/>
              </a:solidFill>
              <a:latin typeface="宋体" panose="02010600030101010101" pitchFamily="2" charset="-122"/>
            </a:endParaRPr>
          </a:p>
        </p:txBody>
      </p:sp>
      <p:sp>
        <p:nvSpPr>
          <p:cNvPr id="93" name="Rectangle 22" descr="浅色横线"/>
          <p:cNvSpPr>
            <a:spLocks noChangeArrowheads="1"/>
          </p:cNvSpPr>
          <p:nvPr/>
        </p:nvSpPr>
        <p:spPr bwMode="auto">
          <a:xfrm>
            <a:off x="8336048" y="5385359"/>
            <a:ext cx="1566862" cy="461665"/>
          </a:xfrm>
          <a:prstGeom prst="rect">
            <a:avLst/>
          </a:prstGeom>
          <a:pattFill prst="ltHorz">
            <a:fgClr>
              <a:srgbClr val="FF3300"/>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 name="Rectangle 23"/>
          <p:cNvSpPr>
            <a:spLocks noChangeArrowheads="1"/>
          </p:cNvSpPr>
          <p:nvPr/>
        </p:nvSpPr>
        <p:spPr bwMode="auto">
          <a:xfrm>
            <a:off x="7815697" y="5972176"/>
            <a:ext cx="2886075" cy="885825"/>
          </a:xfrm>
          <a:prstGeom prst="rect">
            <a:avLst/>
          </a:prstGeom>
          <a:noFill/>
          <a:ln w="12700">
            <a:noFill/>
            <a:miter lim="800000"/>
            <a:headEnd/>
            <a:tailEnd/>
          </a:ln>
        </p:spPr>
        <p:txBody>
          <a:bodyPr>
            <a:spAutoFit/>
          </a:bodyPr>
          <a:lstStyle/>
          <a:p>
            <a:pPr>
              <a:defRPr/>
            </a:pPr>
            <a:r>
              <a:rPr kumimoji="1" lang="en-GB" altLang="zh-CN" sz="2600" b="1" i="1" dirty="0">
                <a:solidFill>
                  <a:srgbClr val="FF0000"/>
                </a:solidFill>
              </a:rPr>
              <a:t>L</a:t>
            </a:r>
            <a:r>
              <a:rPr kumimoji="1" lang="en-GB" altLang="zh-CN" sz="2600" b="1" i="1" dirty="0"/>
              <a:t> </a:t>
            </a:r>
            <a:r>
              <a:rPr kumimoji="1" lang="zh-CN" altLang="en-GB" sz="2600" b="1" dirty="0"/>
              <a:t>很大或 </a:t>
            </a:r>
            <a:r>
              <a:rPr kumimoji="1" lang="en-GB" altLang="zh-CN" sz="2600" b="1" i="1" dirty="0">
                <a:solidFill>
                  <a:srgbClr val="FF0000"/>
                </a:solidFill>
              </a:rPr>
              <a:t>m</a:t>
            </a:r>
            <a:r>
              <a:rPr kumimoji="1" lang="en-GB" altLang="zh-CN" sz="2600" b="1" i="1" dirty="0"/>
              <a:t> </a:t>
            </a:r>
            <a:r>
              <a:rPr kumimoji="1" lang="zh-CN" altLang="en-GB" sz="2600" b="1" dirty="0"/>
              <a:t>很大，能级几乎连续</a:t>
            </a:r>
            <a:endParaRPr kumimoji="1" lang="zh-CN" altLang="en-US" sz="2600" b="1" dirty="0"/>
          </a:p>
        </p:txBody>
      </p:sp>
    </p:spTree>
    <p:extLst>
      <p:ext uri="{BB962C8B-B14F-4D97-AF65-F5344CB8AC3E}">
        <p14:creationId xmlns:p14="http://schemas.microsoft.com/office/powerpoint/2010/main" val="238377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circle(in)">
                                      <p:cBhvr>
                                        <p:cTn id="19" dur="20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heel(1)">
                                      <p:cBhvr>
                                        <p:cTn id="24" dur="20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6">
                                            <p:txEl>
                                              <p:pRg st="0" end="0"/>
                                            </p:txEl>
                                          </p:spTgt>
                                        </p:tgtEl>
                                        <p:attrNameLst>
                                          <p:attrName>style.visibility</p:attrName>
                                        </p:attrNameLst>
                                      </p:cBhvr>
                                      <p:to>
                                        <p:strVal val="visible"/>
                                      </p:to>
                                    </p:set>
                                    <p:animEffect transition="in" filter="wipe(left)">
                                      <p:cBhvr>
                                        <p:cTn id="33" dur="500"/>
                                        <p:tgtEl>
                                          <p:spTgt spid="8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left)">
                                      <p:cBhvr>
                                        <p:cTn id="38" dur="50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left)">
                                      <p:cBhvr>
                                        <p:cTn id="43" dur="500"/>
                                        <p:tgtEl>
                                          <p:spTgt spid="9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9">
                                            <p:txEl>
                                              <p:pRg st="0" end="0"/>
                                            </p:txEl>
                                          </p:spTgt>
                                        </p:tgtEl>
                                        <p:attrNameLst>
                                          <p:attrName>style.visibility</p:attrName>
                                        </p:attrNameLst>
                                      </p:cBhvr>
                                      <p:to>
                                        <p:strVal val="visible"/>
                                      </p:to>
                                    </p:set>
                                    <p:animEffect transition="in" filter="wipe(left)">
                                      <p:cBhvr>
                                        <p:cTn id="48" dur="500"/>
                                        <p:tgtEl>
                                          <p:spTgt spid="8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wipe(left)">
                                      <p:cBhvr>
                                        <p:cTn id="53" dur="500"/>
                                        <p:tgtEl>
                                          <p:spTgt spid="8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1">
                                            <p:txEl>
                                              <p:pRg st="0" end="0"/>
                                            </p:txEl>
                                          </p:spTgt>
                                        </p:tgtEl>
                                        <p:attrNameLst>
                                          <p:attrName>style.visibility</p:attrName>
                                        </p:attrNameLst>
                                      </p:cBhvr>
                                      <p:to>
                                        <p:strVal val="visible"/>
                                      </p:to>
                                    </p:set>
                                    <p:animEffect transition="in" filter="wipe(left)">
                                      <p:cBhvr>
                                        <p:cTn id="58" dur="500"/>
                                        <p:tgtEl>
                                          <p:spTgt spid="91">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88"/>
                                        </p:tgtEl>
                                        <p:attrNameLst>
                                          <p:attrName>style.visibility</p:attrName>
                                        </p:attrNameLst>
                                      </p:cBhvr>
                                      <p:to>
                                        <p:strVal val="visible"/>
                                      </p:to>
                                    </p:set>
                                    <p:animEffect transition="in" filter="wipe(left)">
                                      <p:cBhvr>
                                        <p:cTn id="63" dur="500"/>
                                        <p:tgtEl>
                                          <p:spTgt spid="8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2">
                                            <p:txEl>
                                              <p:pRg st="0" end="0"/>
                                            </p:txEl>
                                          </p:spTgt>
                                        </p:tgtEl>
                                        <p:attrNameLst>
                                          <p:attrName>style.visibility</p:attrName>
                                        </p:attrNameLst>
                                      </p:cBhvr>
                                      <p:to>
                                        <p:strVal val="visible"/>
                                      </p:to>
                                    </p:set>
                                    <p:animEffect transition="in" filter="wipe(left)">
                                      <p:cBhvr>
                                        <p:cTn id="68" dur="500"/>
                                        <p:tgtEl>
                                          <p:spTgt spid="92">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4">
                                            <p:txEl>
                                              <p:pRg st="0" end="0"/>
                                            </p:txEl>
                                          </p:spTgt>
                                        </p:tgtEl>
                                        <p:attrNameLst>
                                          <p:attrName>style.visibility</p:attrName>
                                        </p:attrNameLst>
                                      </p:cBhvr>
                                      <p:to>
                                        <p:strVal val="visible"/>
                                      </p:to>
                                    </p:set>
                                    <p:animEffect transition="in" filter="wipe(left)">
                                      <p:cBhvr>
                                        <p:cTn id="77" dur="5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2" grpId="0"/>
      <p:bldP spid="86" grpId="0" build="p" autoUpdateAnimBg="0"/>
      <p:bldP spid="89" grpId="0" build="p" autoUpdateAnimBg="0"/>
      <p:bldP spid="91" grpId="0" build="p" autoUpdateAnimBg="0"/>
      <p:bldP spid="92" grpId="0" build="p" autoUpdateAnimBg="0"/>
      <p:bldP spid="93" grpId="0" animBg="1"/>
      <p:bldP spid="9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317493" y="136486"/>
            <a:ext cx="41973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en-US" altLang="zh-CN" sz="3200" dirty="0">
                <a:solidFill>
                  <a:schemeClr val="tx2"/>
                </a:solidFill>
                <a:latin typeface="黑体" panose="02010609060101010101" pitchFamily="49" charset="-122"/>
                <a:ea typeface="黑体" panose="02010609060101010101" pitchFamily="49" charset="-122"/>
              </a:rPr>
              <a:t>  </a:t>
            </a:r>
            <a:r>
              <a:rPr kumimoji="1" lang="zh-CN" altLang="en-US" sz="3200" dirty="0">
                <a:solidFill>
                  <a:schemeClr val="tx2"/>
                </a:solidFill>
                <a:latin typeface="黑体" panose="02010609060101010101" pitchFamily="49" charset="-122"/>
                <a:ea typeface="黑体" panose="02010609060101010101" pitchFamily="49" charset="-122"/>
              </a:rPr>
              <a:t>二、</a:t>
            </a:r>
            <a:r>
              <a:rPr kumimoji="1" lang="zh-CN" altLang="en-US" sz="3200" dirty="0">
                <a:solidFill>
                  <a:srgbClr val="FF0000"/>
                </a:solidFill>
                <a:latin typeface="黑体" panose="02010609060101010101" pitchFamily="49" charset="-122"/>
                <a:ea typeface="黑体" panose="02010609060101010101" pitchFamily="49" charset="-122"/>
              </a:rPr>
              <a:t>玻尔对应原理</a:t>
            </a:r>
          </a:p>
        </p:txBody>
      </p:sp>
      <p:sp>
        <p:nvSpPr>
          <p:cNvPr id="3" name="Text Box 3"/>
          <p:cNvSpPr txBox="1">
            <a:spLocks noChangeArrowheads="1"/>
          </p:cNvSpPr>
          <p:nvPr/>
        </p:nvSpPr>
        <p:spPr bwMode="auto">
          <a:xfrm>
            <a:off x="2590533" y="767214"/>
            <a:ext cx="78486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FF33CC"/>
                </a:solidFill>
                <a:ea typeface="黑体" panose="02010609060101010101" pitchFamily="49" charset="-122"/>
              </a:rPr>
              <a:t>在大量子数极限下</a:t>
            </a:r>
            <a:r>
              <a:rPr kumimoji="1" lang="en-US" altLang="zh-CN" sz="2800" dirty="0">
                <a:solidFill>
                  <a:srgbClr val="FF33CC"/>
                </a:solidFill>
                <a:ea typeface="黑体" panose="02010609060101010101" pitchFamily="49" charset="-122"/>
              </a:rPr>
              <a:t>,</a:t>
            </a:r>
            <a:r>
              <a:rPr kumimoji="1" lang="zh-CN" altLang="en-US" sz="2800" dirty="0">
                <a:solidFill>
                  <a:srgbClr val="FF33CC"/>
                </a:solidFill>
                <a:ea typeface="黑体" panose="02010609060101010101" pitchFamily="49" charset="-122"/>
              </a:rPr>
              <a:t>量子规律必须转化为经典规律</a:t>
            </a:r>
          </a:p>
        </p:txBody>
      </p:sp>
      <p:sp>
        <p:nvSpPr>
          <p:cNvPr id="4" name="Line 4"/>
          <p:cNvSpPr>
            <a:spLocks noChangeShapeType="1"/>
          </p:cNvSpPr>
          <p:nvPr/>
        </p:nvSpPr>
        <p:spPr bwMode="auto">
          <a:xfrm>
            <a:off x="4751122" y="1628775"/>
            <a:ext cx="13668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5" name="Text Box 5"/>
          <p:cNvSpPr txBox="1">
            <a:spLocks noChangeArrowheads="1"/>
          </p:cNvSpPr>
          <p:nvPr/>
        </p:nvSpPr>
        <p:spPr bwMode="auto">
          <a:xfrm>
            <a:off x="6262422" y="1289052"/>
            <a:ext cx="3398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a:solidFill>
                  <a:srgbClr val="008000"/>
                </a:solidFill>
                <a:ea typeface="黑体" panose="02010609060101010101" pitchFamily="49" charset="-122"/>
              </a:rPr>
              <a:t>量子物理的对应原理</a:t>
            </a:r>
          </a:p>
        </p:txBody>
      </p:sp>
      <p:graphicFrame>
        <p:nvGraphicFramePr>
          <p:cNvPr id="6" name="Object 6"/>
          <p:cNvGraphicFramePr>
            <a:graphicFrameLocks noChangeAspect="1"/>
          </p:cNvGraphicFramePr>
          <p:nvPr>
            <p:extLst>
              <p:ext uri="{D42A27DB-BD31-4B8C-83A1-F6EECF244321}">
                <p14:modId xmlns:p14="http://schemas.microsoft.com/office/powerpoint/2010/main" val="2471789681"/>
              </p:ext>
            </p:extLst>
          </p:nvPr>
        </p:nvGraphicFramePr>
        <p:xfrm>
          <a:off x="4101832" y="1938340"/>
          <a:ext cx="6337300" cy="947737"/>
        </p:xfrm>
        <a:graphic>
          <a:graphicData uri="http://schemas.openxmlformats.org/presentationml/2006/ole">
            <mc:AlternateContent xmlns:mc="http://schemas.openxmlformats.org/markup-compatibility/2006">
              <mc:Choice xmlns:v="urn:schemas-microsoft-com:vml" Requires="v">
                <p:oleObj spid="_x0000_s367260" name="Equation" r:id="rId3" imgW="2457542" imgH="352533" progId="Equation.3">
                  <p:embed/>
                </p:oleObj>
              </mc:Choice>
              <mc:Fallback>
                <p:oleObj name="Equation" r:id="rId3" imgW="2457542" imgH="35253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32" y="1938340"/>
                        <a:ext cx="63373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2590532" y="314007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009900"/>
                </a:solidFill>
                <a:ea typeface="黑体" panose="02010609060101010101" pitchFamily="49" charset="-122"/>
              </a:rPr>
              <a:t>相邻能级间隔</a:t>
            </a:r>
          </a:p>
        </p:txBody>
      </p:sp>
      <p:graphicFrame>
        <p:nvGraphicFramePr>
          <p:cNvPr id="8" name="Object 8"/>
          <p:cNvGraphicFramePr>
            <a:graphicFrameLocks noChangeAspect="1"/>
          </p:cNvGraphicFramePr>
          <p:nvPr>
            <p:extLst>
              <p:ext uri="{D42A27DB-BD31-4B8C-83A1-F6EECF244321}">
                <p14:modId xmlns:p14="http://schemas.microsoft.com/office/powerpoint/2010/main" val="1359287384"/>
              </p:ext>
            </p:extLst>
          </p:nvPr>
        </p:nvGraphicFramePr>
        <p:xfrm>
          <a:off x="4995597" y="2857500"/>
          <a:ext cx="4313237" cy="947738"/>
        </p:xfrm>
        <a:graphic>
          <a:graphicData uri="http://schemas.openxmlformats.org/presentationml/2006/ole">
            <mc:AlternateContent xmlns:mc="http://schemas.openxmlformats.org/markup-compatibility/2006">
              <mc:Choice xmlns:v="urn:schemas-microsoft-com:vml" Requires="v">
                <p:oleObj spid="_x0000_s367261" name="Equation" r:id="rId5" imgW="1838297" imgH="352533" progId="Equation.3">
                  <p:embed/>
                </p:oleObj>
              </mc:Choice>
              <mc:Fallback>
                <p:oleObj name="Equation" r:id="rId5" imgW="1838297" imgH="35253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5597" y="2857500"/>
                        <a:ext cx="4313237"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p:cNvSpPr txBox="1">
            <a:spLocks noChangeArrowheads="1"/>
          </p:cNvSpPr>
          <p:nvPr/>
        </p:nvSpPr>
        <p:spPr bwMode="auto">
          <a:xfrm>
            <a:off x="2517507" y="4292600"/>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CC3300"/>
                </a:solidFill>
                <a:ea typeface="黑体" panose="02010609060101010101" pitchFamily="49" charset="-122"/>
              </a:rPr>
              <a:t>能级的相对间隔</a:t>
            </a:r>
          </a:p>
        </p:txBody>
      </p:sp>
      <p:graphicFrame>
        <p:nvGraphicFramePr>
          <p:cNvPr id="10" name="Object 10"/>
          <p:cNvGraphicFramePr>
            <a:graphicFrameLocks noChangeAspect="1"/>
          </p:cNvGraphicFramePr>
          <p:nvPr>
            <p:extLst>
              <p:ext uri="{D42A27DB-BD31-4B8C-83A1-F6EECF244321}">
                <p14:modId xmlns:p14="http://schemas.microsoft.com/office/powerpoint/2010/main" val="3349467820"/>
              </p:ext>
            </p:extLst>
          </p:nvPr>
        </p:nvGraphicFramePr>
        <p:xfrm>
          <a:off x="5320881" y="3682953"/>
          <a:ext cx="4611979" cy="1762172"/>
        </p:xfrm>
        <a:graphic>
          <a:graphicData uri="http://schemas.openxmlformats.org/presentationml/2006/ole">
            <mc:AlternateContent xmlns:mc="http://schemas.openxmlformats.org/markup-compatibility/2006">
              <mc:Choice xmlns:v="urn:schemas-microsoft-com:vml" Requires="v">
                <p:oleObj spid="_x0000_s367262" name="公式" r:id="rId7" imgW="1815840" imgH="787320" progId="Equation.3">
                  <p:embed/>
                </p:oleObj>
              </mc:Choice>
              <mc:Fallback>
                <p:oleObj name="公式" r:id="rId7" imgW="1815840" imgH="787320" progId="Equation.3">
                  <p:embed/>
                  <p:pic>
                    <p:nvPicPr>
                      <p:cNvPr id="0" name=""/>
                      <p:cNvPicPr>
                        <a:picLocks noChangeAspect="1" noChangeArrowheads="1"/>
                      </p:cNvPicPr>
                      <p:nvPr/>
                    </p:nvPicPr>
                    <p:blipFill>
                      <a:blip r:embed="rId8"/>
                      <a:srcRect/>
                      <a:stretch>
                        <a:fillRect/>
                      </a:stretch>
                    </p:blipFill>
                    <p:spPr bwMode="auto">
                      <a:xfrm>
                        <a:off x="5320881" y="3682953"/>
                        <a:ext cx="4611979" cy="1762172"/>
                      </a:xfrm>
                      <a:prstGeom prst="rect">
                        <a:avLst/>
                      </a:prstGeom>
                      <a:noFill/>
                      <a:ln>
                        <a:noFill/>
                      </a:ln>
                      <a:effectLs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294668936"/>
              </p:ext>
            </p:extLst>
          </p:nvPr>
        </p:nvGraphicFramePr>
        <p:xfrm>
          <a:off x="2683881" y="5516564"/>
          <a:ext cx="2011363" cy="458787"/>
        </p:xfrm>
        <a:graphic>
          <a:graphicData uri="http://schemas.openxmlformats.org/presentationml/2006/ole">
            <mc:AlternateContent xmlns:mc="http://schemas.openxmlformats.org/markup-compatibility/2006">
              <mc:Choice xmlns:v="urn:schemas-microsoft-com:vml" Requires="v">
                <p:oleObj spid="_x0000_s367263" name="Equation" r:id="rId9" imgW="695368" imgH="133347" progId="Equation.3">
                  <p:embed/>
                </p:oleObj>
              </mc:Choice>
              <mc:Fallback>
                <p:oleObj name="Equation" r:id="rId9" imgW="695368" imgH="13334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3881" y="5516564"/>
                        <a:ext cx="2011363" cy="458787"/>
                      </a:xfrm>
                      <a:prstGeom prst="rect">
                        <a:avLst/>
                      </a:prstGeom>
                      <a:solidFill>
                        <a:srgbClr val="00FFFF"/>
                      </a:solidFill>
                      <a:ln>
                        <a:noFill/>
                      </a:ln>
                      <a:effectLs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812114206"/>
              </p:ext>
            </p:extLst>
          </p:nvPr>
        </p:nvGraphicFramePr>
        <p:xfrm>
          <a:off x="4789220" y="5246690"/>
          <a:ext cx="1674812" cy="1006475"/>
        </p:xfrm>
        <a:graphic>
          <a:graphicData uri="http://schemas.openxmlformats.org/presentationml/2006/ole">
            <mc:AlternateContent xmlns:mc="http://schemas.openxmlformats.org/markup-compatibility/2006">
              <mc:Choice xmlns:v="urn:schemas-microsoft-com:vml" Requires="v">
                <p:oleObj spid="_x0000_s367264" name="Equation" r:id="rId11" imgW="571465" imgH="380876" progId="Equation.3">
                  <p:embed/>
                </p:oleObj>
              </mc:Choice>
              <mc:Fallback>
                <p:oleObj name="Equation" r:id="rId11" imgW="571465" imgH="38087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9220" y="5246690"/>
                        <a:ext cx="1674812" cy="1006475"/>
                      </a:xfrm>
                      <a:prstGeom prst="rect">
                        <a:avLst/>
                      </a:prstGeom>
                      <a:solidFill>
                        <a:srgbClr val="FFFF00"/>
                      </a:solidFill>
                      <a:ln>
                        <a:noFill/>
                      </a:ln>
                      <a:effectLst/>
                      <a:extLst/>
                    </p:spPr>
                  </p:pic>
                </p:oleObj>
              </mc:Fallback>
            </mc:AlternateContent>
          </a:graphicData>
        </a:graphic>
      </p:graphicFrame>
      <p:sp>
        <p:nvSpPr>
          <p:cNvPr id="13" name="Text Box 13"/>
          <p:cNvSpPr txBox="1">
            <a:spLocks noChangeArrowheads="1"/>
          </p:cNvSpPr>
          <p:nvPr/>
        </p:nvSpPr>
        <p:spPr bwMode="auto">
          <a:xfrm>
            <a:off x="6694221" y="5516563"/>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FF00FF"/>
                </a:solidFill>
                <a:ea typeface="黑体" panose="02010609060101010101" pitchFamily="49" charset="-122"/>
              </a:rPr>
              <a:t>能量连续</a:t>
            </a:r>
          </a:p>
        </p:txBody>
      </p:sp>
      <p:sp>
        <p:nvSpPr>
          <p:cNvPr id="14" name="Text Box 14"/>
          <p:cNvSpPr txBox="1">
            <a:spLocks noChangeArrowheads="1"/>
          </p:cNvSpPr>
          <p:nvPr/>
        </p:nvSpPr>
        <p:spPr bwMode="auto">
          <a:xfrm>
            <a:off x="3309671" y="6165850"/>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990033"/>
                </a:solidFill>
                <a:ea typeface="黑体" panose="02010609060101010101" pitchFamily="49" charset="-122"/>
              </a:rPr>
              <a:t>量子规律转化为经典规律</a:t>
            </a:r>
          </a:p>
        </p:txBody>
      </p:sp>
      <p:sp>
        <p:nvSpPr>
          <p:cNvPr id="15" name="Text Box 15"/>
          <p:cNvSpPr txBox="1">
            <a:spLocks noChangeArrowheads="1"/>
          </p:cNvSpPr>
          <p:nvPr/>
        </p:nvSpPr>
        <p:spPr bwMode="auto">
          <a:xfrm>
            <a:off x="3093770" y="2133600"/>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0000FF"/>
                </a:solidFill>
                <a:ea typeface="黑体" panose="02010609060101010101" pitchFamily="49" charset="-122"/>
              </a:rPr>
              <a:t>例</a:t>
            </a:r>
          </a:p>
        </p:txBody>
      </p:sp>
    </p:spTree>
    <p:extLst>
      <p:ext uri="{BB962C8B-B14F-4D97-AF65-F5344CB8AC3E}">
        <p14:creationId xmlns:p14="http://schemas.microsoft.com/office/powerpoint/2010/main" val="423084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7" grpId="0"/>
      <p:bldP spid="9"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ChangeArrowheads="1"/>
          </p:cNvSpPr>
          <p:nvPr/>
        </p:nvSpPr>
        <p:spPr bwMode="auto">
          <a:xfrm>
            <a:off x="894714" y="89936"/>
            <a:ext cx="2451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sz="3200" dirty="0">
                <a:solidFill>
                  <a:srgbClr val="FF00FF"/>
                </a:solidFill>
                <a:latin typeface="宋体" panose="02010600030101010101" pitchFamily="2" charset="-122"/>
              </a:rPr>
              <a:t> </a:t>
            </a:r>
            <a:r>
              <a:rPr kumimoji="1" lang="zh-CN" altLang="en-US" sz="3200" dirty="0">
                <a:solidFill>
                  <a:srgbClr val="FF00FF"/>
                </a:solidFill>
                <a:latin typeface="宋体" panose="02010600030101010101" pitchFamily="2" charset="-122"/>
              </a:rPr>
              <a:t>三、</a:t>
            </a:r>
            <a:r>
              <a:rPr kumimoji="1" lang="zh-CN" altLang="en-GB" sz="3200" dirty="0">
                <a:solidFill>
                  <a:srgbClr val="FF00FF"/>
                </a:solidFill>
                <a:latin typeface="宋体" panose="02010600030101010101" pitchFamily="2" charset="-122"/>
              </a:rPr>
              <a:t>归一化</a:t>
            </a:r>
            <a:endParaRPr kumimoji="1" lang="zh-CN" altLang="en-US" sz="3200" dirty="0">
              <a:solidFill>
                <a:srgbClr val="FF00FF"/>
              </a:solidFill>
              <a:latin typeface="宋体" panose="02010600030101010101" pitchFamily="2" charset="-122"/>
            </a:endParaRPr>
          </a:p>
        </p:txBody>
      </p:sp>
      <p:graphicFrame>
        <p:nvGraphicFramePr>
          <p:cNvPr id="12" name="Object 8"/>
          <p:cNvGraphicFramePr>
            <a:graphicFrameLocks noChangeAspect="1"/>
          </p:cNvGraphicFramePr>
          <p:nvPr>
            <p:extLst>
              <p:ext uri="{D42A27DB-BD31-4B8C-83A1-F6EECF244321}">
                <p14:modId xmlns:p14="http://schemas.microsoft.com/office/powerpoint/2010/main" val="4141476404"/>
              </p:ext>
            </p:extLst>
          </p:nvPr>
        </p:nvGraphicFramePr>
        <p:xfrm>
          <a:off x="4591487" y="56099"/>
          <a:ext cx="5501783" cy="1477720"/>
        </p:xfrm>
        <a:graphic>
          <a:graphicData uri="http://schemas.openxmlformats.org/presentationml/2006/ole">
            <mc:AlternateContent xmlns:mc="http://schemas.openxmlformats.org/markup-compatibility/2006">
              <mc:Choice xmlns:v="urn:schemas-microsoft-com:vml" Requires="v">
                <p:oleObj spid="_x0000_s350034" name="公式" r:id="rId3" imgW="2209680" imgH="583920" progId="Equation.3">
                  <p:embed/>
                </p:oleObj>
              </mc:Choice>
              <mc:Fallback>
                <p:oleObj name="公式" r:id="rId3" imgW="2209680" imgH="583920" progId="Equation.3">
                  <p:embed/>
                  <p:pic>
                    <p:nvPicPr>
                      <p:cNvPr id="0" name=""/>
                      <p:cNvPicPr>
                        <a:picLocks noChangeAspect="1" noChangeArrowheads="1"/>
                      </p:cNvPicPr>
                      <p:nvPr/>
                    </p:nvPicPr>
                    <p:blipFill>
                      <a:blip r:embed="rId4"/>
                      <a:srcRect/>
                      <a:stretch>
                        <a:fillRect/>
                      </a:stretch>
                    </p:blipFill>
                    <p:spPr bwMode="auto">
                      <a:xfrm>
                        <a:off x="4591487" y="56099"/>
                        <a:ext cx="5501783" cy="1477720"/>
                      </a:xfrm>
                      <a:prstGeom prst="rect">
                        <a:avLst/>
                      </a:prstGeom>
                      <a:noFill/>
                      <a:ln>
                        <a:noFill/>
                      </a:ln>
                      <a:effectLst/>
                      <a:ex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2572134956"/>
              </p:ext>
            </p:extLst>
          </p:nvPr>
        </p:nvGraphicFramePr>
        <p:xfrm>
          <a:off x="4136462" y="2542968"/>
          <a:ext cx="1543368" cy="1032128"/>
        </p:xfrm>
        <a:graphic>
          <a:graphicData uri="http://schemas.openxmlformats.org/presentationml/2006/ole">
            <mc:AlternateContent xmlns:mc="http://schemas.openxmlformats.org/markup-compatibility/2006">
              <mc:Choice xmlns:v="urn:schemas-microsoft-com:vml" Requires="v">
                <p:oleObj spid="_x0000_s350035" name="Equation" r:id="rId5" imgW="476176" imgH="380876" progId="Equation.3">
                  <p:embed/>
                </p:oleObj>
              </mc:Choice>
              <mc:Fallback>
                <p:oleObj name="Equation" r:id="rId5" imgW="476176" imgH="38087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6462" y="2542968"/>
                        <a:ext cx="1543368" cy="1032128"/>
                      </a:xfrm>
                      <a:prstGeom prst="rect">
                        <a:avLst/>
                      </a:prstGeom>
                      <a:noFill/>
                      <a:ln>
                        <a:noFill/>
                      </a:ln>
                      <a:extLst/>
                    </p:spPr>
                  </p:pic>
                </p:oleObj>
              </mc:Fallback>
            </mc:AlternateContent>
          </a:graphicData>
        </a:graphic>
      </p:graphicFrame>
      <p:sp>
        <p:nvSpPr>
          <p:cNvPr id="14" name="AutoShape 3"/>
          <p:cNvSpPr>
            <a:spLocks noChangeArrowheads="1"/>
          </p:cNvSpPr>
          <p:nvPr/>
        </p:nvSpPr>
        <p:spPr bwMode="auto">
          <a:xfrm>
            <a:off x="2601036" y="3014867"/>
            <a:ext cx="1066800" cy="276346"/>
          </a:xfrm>
          <a:prstGeom prst="rightArrow">
            <a:avLst>
              <a:gd name="adj1" fmla="val 50000"/>
              <a:gd name="adj2" fmla="val 175000"/>
            </a:avLst>
          </a:prstGeom>
          <a:solidFill>
            <a:srgbClr val="00FFFF"/>
          </a:solidFill>
          <a:ln>
            <a:solidFill>
              <a:srgbClr val="FF0000"/>
            </a:solidFill>
          </a:ln>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 name="Object 7"/>
          <p:cNvGraphicFramePr>
            <a:graphicFrameLocks noChangeAspect="1"/>
          </p:cNvGraphicFramePr>
          <p:nvPr>
            <p:extLst>
              <p:ext uri="{D42A27DB-BD31-4B8C-83A1-F6EECF244321}">
                <p14:modId xmlns:p14="http://schemas.microsoft.com/office/powerpoint/2010/main" val="3888639470"/>
              </p:ext>
            </p:extLst>
          </p:nvPr>
        </p:nvGraphicFramePr>
        <p:xfrm>
          <a:off x="5932227" y="1604640"/>
          <a:ext cx="3866442" cy="960819"/>
        </p:xfrm>
        <a:graphic>
          <a:graphicData uri="http://schemas.openxmlformats.org/presentationml/2006/ole">
            <mc:AlternateContent xmlns:mc="http://schemas.openxmlformats.org/markup-compatibility/2006">
              <mc:Choice xmlns:v="urn:schemas-microsoft-com:vml" Requires="v">
                <p:oleObj spid="_x0000_s350036" name="公式" r:id="rId7" imgW="1650960" imgH="393480" progId="Equation.3">
                  <p:embed/>
                </p:oleObj>
              </mc:Choice>
              <mc:Fallback>
                <p:oleObj name="公式" r:id="rId7" imgW="1650960" imgH="393480" progId="Equation.3">
                  <p:embed/>
                  <p:pic>
                    <p:nvPicPr>
                      <p:cNvPr id="0" name=""/>
                      <p:cNvPicPr>
                        <a:picLocks noChangeAspect="1" noChangeArrowheads="1"/>
                      </p:cNvPicPr>
                      <p:nvPr/>
                    </p:nvPicPr>
                    <p:blipFill>
                      <a:blip r:embed="rId8"/>
                      <a:srcRect/>
                      <a:stretch>
                        <a:fillRect/>
                      </a:stretch>
                    </p:blipFill>
                    <p:spPr bwMode="auto">
                      <a:xfrm>
                        <a:off x="5932227" y="1604640"/>
                        <a:ext cx="3866442" cy="960819"/>
                      </a:xfrm>
                      <a:prstGeom prst="rect">
                        <a:avLst/>
                      </a:prstGeom>
                      <a:noFill/>
                      <a:ln>
                        <a:noFill/>
                      </a:ln>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1441318378"/>
              </p:ext>
            </p:extLst>
          </p:nvPr>
        </p:nvGraphicFramePr>
        <p:xfrm>
          <a:off x="3134437" y="1604640"/>
          <a:ext cx="2620655" cy="941135"/>
        </p:xfrm>
        <a:graphic>
          <a:graphicData uri="http://schemas.openxmlformats.org/presentationml/2006/ole">
            <mc:AlternateContent xmlns:mc="http://schemas.openxmlformats.org/markup-compatibility/2006">
              <mc:Choice xmlns:v="urn:schemas-microsoft-com:vml" Requires="v">
                <p:oleObj spid="_x0000_s350037" name="公式" r:id="rId9" imgW="990360" imgH="330120" progId="Equation.3">
                  <p:embed/>
                </p:oleObj>
              </mc:Choice>
              <mc:Fallback>
                <p:oleObj name="公式" r:id="rId9" imgW="990360" imgH="330120" progId="Equation.3">
                  <p:embed/>
                  <p:pic>
                    <p:nvPicPr>
                      <p:cNvPr id="0" name=""/>
                      <p:cNvPicPr>
                        <a:picLocks noChangeAspect="1" noChangeArrowheads="1"/>
                      </p:cNvPicPr>
                      <p:nvPr/>
                    </p:nvPicPr>
                    <p:blipFill>
                      <a:blip r:embed="rId10"/>
                      <a:srcRect/>
                      <a:stretch>
                        <a:fillRect/>
                      </a:stretch>
                    </p:blipFill>
                    <p:spPr bwMode="auto">
                      <a:xfrm>
                        <a:off x="3134437" y="1604640"/>
                        <a:ext cx="2620655" cy="941135"/>
                      </a:xfrm>
                      <a:prstGeom prst="rect">
                        <a:avLst/>
                      </a:prstGeom>
                      <a:noFill/>
                      <a:ln>
                        <a:noFill/>
                      </a:ln>
                      <a:extLst/>
                    </p:spPr>
                  </p:pic>
                </p:oleObj>
              </mc:Fallback>
            </mc:AlternateContent>
          </a:graphicData>
        </a:graphic>
      </p:graphicFrame>
      <p:sp>
        <p:nvSpPr>
          <p:cNvPr id="24" name="Rectangle 4"/>
          <p:cNvSpPr>
            <a:spLocks noChangeArrowheads="1"/>
          </p:cNvSpPr>
          <p:nvPr/>
        </p:nvSpPr>
        <p:spPr bwMode="auto">
          <a:xfrm>
            <a:off x="1885527" y="3750381"/>
            <a:ext cx="24995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9900"/>
                </a:solidFill>
                <a:latin typeface="宋体" panose="02010600030101010101" pitchFamily="2" charset="-122"/>
              </a:rPr>
              <a:t>定态波函数为</a:t>
            </a:r>
          </a:p>
        </p:txBody>
      </p:sp>
      <p:graphicFrame>
        <p:nvGraphicFramePr>
          <p:cNvPr id="25" name="Object 8"/>
          <p:cNvGraphicFramePr>
            <a:graphicFrameLocks noChangeAspect="1"/>
          </p:cNvGraphicFramePr>
          <p:nvPr>
            <p:extLst>
              <p:ext uri="{D42A27DB-BD31-4B8C-83A1-F6EECF244321}">
                <p14:modId xmlns:p14="http://schemas.microsoft.com/office/powerpoint/2010/main" val="1659238742"/>
              </p:ext>
            </p:extLst>
          </p:nvPr>
        </p:nvGraphicFramePr>
        <p:xfrm>
          <a:off x="4727633" y="3291214"/>
          <a:ext cx="6009336" cy="1593341"/>
        </p:xfrm>
        <a:graphic>
          <a:graphicData uri="http://schemas.openxmlformats.org/presentationml/2006/ole">
            <mc:AlternateContent xmlns:mc="http://schemas.openxmlformats.org/markup-compatibility/2006">
              <mc:Choice xmlns:v="urn:schemas-microsoft-com:vml" Requires="v">
                <p:oleObj spid="_x0000_s350038" name="Equation" r:id="rId11" imgW="2190840" imgH="571449" progId="Equation.3">
                  <p:embed/>
                </p:oleObj>
              </mc:Choice>
              <mc:Fallback>
                <p:oleObj name="Equation" r:id="rId11" imgW="2190840" imgH="57144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7633" y="3291214"/>
                        <a:ext cx="6009336" cy="1593341"/>
                      </a:xfrm>
                      <a:prstGeom prst="rect">
                        <a:avLst/>
                      </a:prstGeom>
                      <a:noFill/>
                      <a:ln>
                        <a:noFill/>
                      </a:ln>
                      <a:effectLst/>
                      <a:extLst/>
                    </p:spPr>
                  </p:pic>
                </p:oleObj>
              </mc:Fallback>
            </mc:AlternateContent>
          </a:graphicData>
        </a:graphic>
      </p:graphicFrame>
      <p:sp>
        <p:nvSpPr>
          <p:cNvPr id="26" name="Rectangle 5"/>
          <p:cNvSpPr>
            <a:spLocks noChangeArrowheads="1"/>
          </p:cNvSpPr>
          <p:nvPr/>
        </p:nvSpPr>
        <p:spPr bwMode="auto">
          <a:xfrm>
            <a:off x="2210190" y="4750962"/>
            <a:ext cx="4477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sz="2800" dirty="0">
                <a:solidFill>
                  <a:srgbClr val="FF0000"/>
                </a:solidFill>
                <a:latin typeface="宋体" panose="02010600030101010101" pitchFamily="2" charset="-122"/>
              </a:rPr>
              <a:t>粒子在势阱中的</a:t>
            </a:r>
            <a:r>
              <a:rPr kumimoji="1" lang="zh-CN" altLang="en-US" sz="2800" dirty="0">
                <a:solidFill>
                  <a:srgbClr val="0000FF"/>
                </a:solidFill>
                <a:latin typeface="宋体" panose="02010600030101010101" pitchFamily="2" charset="-122"/>
              </a:rPr>
              <a:t>概率</a:t>
            </a:r>
            <a:r>
              <a:rPr kumimoji="1" lang="zh-CN" altLang="en-GB" sz="2800" dirty="0">
                <a:solidFill>
                  <a:srgbClr val="FF0000"/>
                </a:solidFill>
                <a:latin typeface="宋体" panose="02010600030101010101" pitchFamily="2" charset="-122"/>
              </a:rPr>
              <a:t>分布：</a:t>
            </a:r>
            <a:endParaRPr kumimoji="1" lang="zh-CN" altLang="en-US" sz="2800" dirty="0">
              <a:solidFill>
                <a:srgbClr val="FF0000"/>
              </a:solidFill>
              <a:latin typeface="宋体" panose="02010600030101010101" pitchFamily="2" charset="-122"/>
            </a:endParaRPr>
          </a:p>
        </p:txBody>
      </p:sp>
      <p:graphicFrame>
        <p:nvGraphicFramePr>
          <p:cNvPr id="27" name="Object 6"/>
          <p:cNvGraphicFramePr>
            <a:graphicFrameLocks noChangeAspect="1"/>
          </p:cNvGraphicFramePr>
          <p:nvPr>
            <p:extLst>
              <p:ext uri="{D42A27DB-BD31-4B8C-83A1-F6EECF244321}">
                <p14:modId xmlns:p14="http://schemas.microsoft.com/office/powerpoint/2010/main" val="2940097211"/>
              </p:ext>
            </p:extLst>
          </p:nvPr>
        </p:nvGraphicFramePr>
        <p:xfrm>
          <a:off x="3648463" y="5059840"/>
          <a:ext cx="6978594" cy="1702529"/>
        </p:xfrm>
        <a:graphic>
          <a:graphicData uri="http://schemas.openxmlformats.org/presentationml/2006/ole">
            <mc:AlternateContent xmlns:mc="http://schemas.openxmlformats.org/markup-compatibility/2006">
              <mc:Choice xmlns:v="urn:schemas-microsoft-com:vml" Requires="v">
                <p:oleObj spid="_x0000_s350039" name="公式" r:id="rId13" imgW="2920680" imgH="583920" progId="Equation.3">
                  <p:embed/>
                </p:oleObj>
              </mc:Choice>
              <mc:Fallback>
                <p:oleObj name="公式" r:id="rId13" imgW="2920680" imgH="583920" progId="Equation.3">
                  <p:embed/>
                  <p:pic>
                    <p:nvPicPr>
                      <p:cNvPr id="0" name=""/>
                      <p:cNvPicPr>
                        <a:picLocks noChangeAspect="1" noChangeArrowheads="1"/>
                      </p:cNvPicPr>
                      <p:nvPr/>
                    </p:nvPicPr>
                    <p:blipFill>
                      <a:blip r:embed="rId14"/>
                      <a:srcRect/>
                      <a:stretch>
                        <a:fillRect/>
                      </a:stretch>
                    </p:blipFill>
                    <p:spPr bwMode="auto">
                      <a:xfrm>
                        <a:off x="3648463" y="5059840"/>
                        <a:ext cx="6978594" cy="170252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6155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heel(1)">
                                      <p:cBhvr>
                                        <p:cTn id="37" dur="20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ppt_x"/>
                                          </p:val>
                                        </p:tav>
                                        <p:tav tm="100000">
                                          <p:val>
                                            <p:strVal val="#ppt_x"/>
                                          </p:val>
                                        </p:tav>
                                      </p:tavLst>
                                    </p:anim>
                                    <p:anim calcmode="lin" valueType="num">
                                      <p:cBhvr additive="base">
                                        <p:cTn id="4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heel(1)">
                                      <p:cBhvr>
                                        <p:cTn id="48" dur="20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extLst>
              <p:ext uri="{D42A27DB-BD31-4B8C-83A1-F6EECF244321}">
                <p14:modId xmlns:p14="http://schemas.microsoft.com/office/powerpoint/2010/main" val="930574728"/>
              </p:ext>
            </p:extLst>
          </p:nvPr>
        </p:nvGraphicFramePr>
        <p:xfrm>
          <a:off x="5278931" y="838876"/>
          <a:ext cx="4852626" cy="1021801"/>
        </p:xfrm>
        <a:graphic>
          <a:graphicData uri="http://schemas.openxmlformats.org/presentationml/2006/ole">
            <mc:AlternateContent xmlns:mc="http://schemas.openxmlformats.org/markup-compatibility/2006">
              <mc:Choice xmlns:v="urn:schemas-microsoft-com:vml" Requires="v">
                <p:oleObj spid="_x0000_s414083" name="公式" r:id="rId3" imgW="2145960" imgH="444240" progId="Equation.3">
                  <p:embed/>
                </p:oleObj>
              </mc:Choice>
              <mc:Fallback>
                <p:oleObj name="公式" r:id="rId3" imgW="2145960" imgH="444240" progId="Equation.3">
                  <p:embed/>
                  <p:pic>
                    <p:nvPicPr>
                      <p:cNvPr id="0" name=""/>
                      <p:cNvPicPr>
                        <a:picLocks noChangeAspect="1" noChangeArrowheads="1"/>
                      </p:cNvPicPr>
                      <p:nvPr/>
                    </p:nvPicPr>
                    <p:blipFill>
                      <a:blip r:embed="rId4"/>
                      <a:srcRect/>
                      <a:stretch>
                        <a:fillRect/>
                      </a:stretch>
                    </p:blipFill>
                    <p:spPr bwMode="auto">
                      <a:xfrm>
                        <a:off x="5278931" y="838876"/>
                        <a:ext cx="4852626" cy="1021801"/>
                      </a:xfrm>
                      <a:prstGeom prst="rect">
                        <a:avLst/>
                      </a:prstGeom>
                      <a:noFill/>
                      <a:ln>
                        <a:noFill/>
                      </a:ln>
                      <a:effectLst/>
                      <a:extLst/>
                    </p:spPr>
                  </p:pic>
                </p:oleObj>
              </mc:Fallback>
            </mc:AlternateContent>
          </a:graphicData>
        </a:graphic>
      </p:graphicFrame>
      <p:sp>
        <p:nvSpPr>
          <p:cNvPr id="9" name="矩形 8"/>
          <p:cNvSpPr/>
          <p:nvPr/>
        </p:nvSpPr>
        <p:spPr>
          <a:xfrm>
            <a:off x="1544113" y="1917203"/>
            <a:ext cx="5199585" cy="954107"/>
          </a:xfrm>
          <a:prstGeom prst="rect">
            <a:avLst/>
          </a:prstGeom>
        </p:spPr>
        <p:txBody>
          <a:bodyPr wrap="square">
            <a:spAutoFit/>
          </a:bodyPr>
          <a:lstStyle/>
          <a:p>
            <a:pPr>
              <a:spcBef>
                <a:spcPct val="50000"/>
              </a:spcBef>
            </a:pPr>
            <a:r>
              <a:rPr lang="zh-CN" altLang="zh-CN" sz="2800" b="1" dirty="0">
                <a:solidFill>
                  <a:srgbClr val="009900"/>
                </a:solidFill>
                <a:latin typeface="Century Schoolbook" panose="02040604050505020304" pitchFamily="18" charset="0"/>
              </a:rPr>
              <a:t>一个频率为</a:t>
            </a:r>
            <a:r>
              <a:rPr lang="zh-CN" altLang="zh-CN" sz="2800" b="1" dirty="0">
                <a:solidFill>
                  <a:srgbClr val="FF0000"/>
                </a:solidFill>
                <a:latin typeface="Century Schoolbook" panose="02040604050505020304" pitchFamily="18" charset="0"/>
                <a:sym typeface="Symbol" panose="05050102010706020507" pitchFamily="18" charset="2"/>
              </a:rPr>
              <a:t></a:t>
            </a:r>
            <a:r>
              <a:rPr lang="zh-CN" altLang="zh-CN" sz="2800" b="1" dirty="0">
                <a:solidFill>
                  <a:srgbClr val="009900"/>
                </a:solidFill>
                <a:latin typeface="Century Schoolbook" panose="02040604050505020304" pitchFamily="18" charset="0"/>
              </a:rPr>
              <a:t>、波长为</a:t>
            </a:r>
            <a:r>
              <a:rPr lang="zh-CN" altLang="zh-CN" sz="2800" b="1" dirty="0">
                <a:solidFill>
                  <a:srgbClr val="FF0000"/>
                </a:solidFill>
                <a:latin typeface="Century Schoolbook" panose="02040604050505020304" pitchFamily="18" charset="0"/>
                <a:sym typeface="Symbol" panose="05050102010706020507" pitchFamily="18" charset="2"/>
              </a:rPr>
              <a:t></a:t>
            </a:r>
            <a:r>
              <a:rPr lang="zh-CN" altLang="zh-CN" sz="2800" b="1" dirty="0">
                <a:solidFill>
                  <a:srgbClr val="009900"/>
                </a:solidFill>
                <a:latin typeface="Century Schoolbook" panose="02040604050505020304" pitchFamily="18" charset="0"/>
                <a:sym typeface="Symbol" panose="05050102010706020507" pitchFamily="18" charset="2"/>
              </a:rPr>
              <a:t>沿</a:t>
            </a:r>
            <a:r>
              <a:rPr lang="zh-CN" altLang="zh-CN" sz="2800" b="1" dirty="0">
                <a:solidFill>
                  <a:srgbClr val="FF0000"/>
                </a:solidFill>
                <a:latin typeface="Century Schoolbook" panose="02040604050505020304" pitchFamily="18" charset="0"/>
                <a:sym typeface="Symbol" panose="05050102010706020507" pitchFamily="18" charset="2"/>
              </a:rPr>
              <a:t>x</a:t>
            </a:r>
            <a:r>
              <a:rPr lang="zh-CN" altLang="zh-CN" sz="2800" b="1" dirty="0">
                <a:solidFill>
                  <a:srgbClr val="009900"/>
                </a:solidFill>
                <a:latin typeface="Century Schoolbook" panose="02040604050505020304" pitchFamily="18" charset="0"/>
                <a:sym typeface="Symbol" panose="05050102010706020507" pitchFamily="18" charset="2"/>
              </a:rPr>
              <a:t>方向传播的单色平面波的表达式为：</a:t>
            </a:r>
            <a:endParaRPr lang="zh-CN" altLang="zh-CN" sz="2800" b="1" dirty="0">
              <a:solidFill>
                <a:srgbClr val="009900"/>
              </a:solidFill>
              <a:latin typeface="Century Schoolbook" panose="02040604050505020304" pitchFamily="18" charset="0"/>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3984768860"/>
              </p:ext>
            </p:extLst>
          </p:nvPr>
        </p:nvGraphicFramePr>
        <p:xfrm>
          <a:off x="6936071" y="2299751"/>
          <a:ext cx="3341798" cy="853196"/>
        </p:xfrm>
        <a:graphic>
          <a:graphicData uri="http://schemas.openxmlformats.org/presentationml/2006/ole">
            <mc:AlternateContent xmlns:mc="http://schemas.openxmlformats.org/markup-compatibility/2006">
              <mc:Choice xmlns:v="urn:schemas-microsoft-com:vml" Requires="v">
                <p:oleObj spid="_x0000_s414084" name="公式" r:id="rId5" imgW="1346040" imgH="342720" progId="Equation.3">
                  <p:embed/>
                </p:oleObj>
              </mc:Choice>
              <mc:Fallback>
                <p:oleObj name="公式" r:id="rId5" imgW="1346040" imgH="342720" progId="Equation.3">
                  <p:embed/>
                  <p:pic>
                    <p:nvPicPr>
                      <p:cNvPr id="0" name=""/>
                      <p:cNvPicPr>
                        <a:picLocks noChangeAspect="1" noChangeArrowheads="1"/>
                      </p:cNvPicPr>
                      <p:nvPr/>
                    </p:nvPicPr>
                    <p:blipFill>
                      <a:blip r:embed="rId6"/>
                      <a:srcRect/>
                      <a:stretch>
                        <a:fillRect/>
                      </a:stretch>
                    </p:blipFill>
                    <p:spPr bwMode="auto">
                      <a:xfrm>
                        <a:off x="6936071" y="2299751"/>
                        <a:ext cx="3341798" cy="853196"/>
                      </a:xfrm>
                      <a:prstGeom prst="rect">
                        <a:avLst/>
                      </a:prstGeom>
                      <a:noFill/>
                      <a:ln>
                        <a:noFill/>
                      </a:ln>
                      <a:effectLst/>
                      <a:extLst/>
                    </p:spPr>
                  </p:pic>
                </p:oleObj>
              </mc:Fallback>
            </mc:AlternateContent>
          </a:graphicData>
        </a:graphic>
      </p:graphicFrame>
      <p:graphicFrame>
        <p:nvGraphicFramePr>
          <p:cNvPr id="11" name="Object 15"/>
          <p:cNvGraphicFramePr>
            <a:graphicFrameLocks noChangeAspect="1"/>
          </p:cNvGraphicFramePr>
          <p:nvPr>
            <p:extLst>
              <p:ext uri="{D42A27DB-BD31-4B8C-83A1-F6EECF244321}">
                <p14:modId xmlns:p14="http://schemas.microsoft.com/office/powerpoint/2010/main" val="3078411892"/>
              </p:ext>
            </p:extLst>
          </p:nvPr>
        </p:nvGraphicFramePr>
        <p:xfrm>
          <a:off x="3538031" y="3226090"/>
          <a:ext cx="2657334" cy="806274"/>
        </p:xfrm>
        <a:graphic>
          <a:graphicData uri="http://schemas.openxmlformats.org/presentationml/2006/ole">
            <mc:AlternateContent xmlns:mc="http://schemas.openxmlformats.org/markup-compatibility/2006">
              <mc:Choice xmlns:v="urn:schemas-microsoft-com:vml" Requires="v">
                <p:oleObj spid="_x0000_s414085" name="公式" r:id="rId7" imgW="1180800" imgH="330120" progId="Equation.3">
                  <p:embed/>
                </p:oleObj>
              </mc:Choice>
              <mc:Fallback>
                <p:oleObj name="公式" r:id="rId7" imgW="1180800" imgH="330120" progId="Equation.3">
                  <p:embed/>
                  <p:pic>
                    <p:nvPicPr>
                      <p:cNvPr id="0" name=""/>
                      <p:cNvPicPr>
                        <a:picLocks noChangeAspect="1" noChangeArrowheads="1"/>
                      </p:cNvPicPr>
                      <p:nvPr/>
                    </p:nvPicPr>
                    <p:blipFill>
                      <a:blip r:embed="rId8"/>
                      <a:srcRect/>
                      <a:stretch>
                        <a:fillRect/>
                      </a:stretch>
                    </p:blipFill>
                    <p:spPr bwMode="auto">
                      <a:xfrm>
                        <a:off x="3538031" y="3226090"/>
                        <a:ext cx="2657334" cy="806274"/>
                      </a:xfrm>
                      <a:prstGeom prst="rect">
                        <a:avLst/>
                      </a:prstGeom>
                      <a:noFill/>
                      <a:ln>
                        <a:noFill/>
                      </a:ln>
                      <a:effectLst/>
                      <a:extLst/>
                    </p:spPr>
                  </p:pic>
                </p:oleObj>
              </mc:Fallback>
            </mc:AlternateContent>
          </a:graphicData>
        </a:graphic>
      </p:graphicFrame>
      <p:sp>
        <p:nvSpPr>
          <p:cNvPr id="12" name="Rectangle 4"/>
          <p:cNvSpPr>
            <a:spLocks noChangeArrowheads="1"/>
          </p:cNvSpPr>
          <p:nvPr/>
        </p:nvSpPr>
        <p:spPr bwMode="auto">
          <a:xfrm>
            <a:off x="1363156" y="3394304"/>
            <a:ext cx="2174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00FF"/>
                </a:solidFill>
                <a:latin typeface="宋体" panose="02010600030101010101" pitchFamily="2" charset="-122"/>
              </a:rPr>
              <a:t>全波函数为</a:t>
            </a:r>
          </a:p>
        </p:txBody>
      </p:sp>
      <p:graphicFrame>
        <p:nvGraphicFramePr>
          <p:cNvPr id="13" name="Object 8"/>
          <p:cNvGraphicFramePr>
            <a:graphicFrameLocks noChangeAspect="1"/>
          </p:cNvGraphicFramePr>
          <p:nvPr>
            <p:extLst>
              <p:ext uri="{D42A27DB-BD31-4B8C-83A1-F6EECF244321}">
                <p14:modId xmlns:p14="http://schemas.microsoft.com/office/powerpoint/2010/main" val="3830610510"/>
              </p:ext>
            </p:extLst>
          </p:nvPr>
        </p:nvGraphicFramePr>
        <p:xfrm>
          <a:off x="6195365" y="3223271"/>
          <a:ext cx="2797395" cy="1082482"/>
        </p:xfrm>
        <a:graphic>
          <a:graphicData uri="http://schemas.openxmlformats.org/presentationml/2006/ole">
            <mc:AlternateContent xmlns:mc="http://schemas.openxmlformats.org/markup-compatibility/2006">
              <mc:Choice xmlns:v="urn:schemas-microsoft-com:vml" Requires="v">
                <p:oleObj spid="_x0000_s414086" name="公式" r:id="rId9" imgW="1168200" imgH="444240" progId="Equation.3">
                  <p:embed/>
                </p:oleObj>
              </mc:Choice>
              <mc:Fallback>
                <p:oleObj name="公式" r:id="rId9" imgW="1168200" imgH="444240" progId="Equation.3">
                  <p:embed/>
                  <p:pic>
                    <p:nvPicPr>
                      <p:cNvPr id="0" name=""/>
                      <p:cNvPicPr>
                        <a:picLocks noChangeAspect="1" noChangeArrowheads="1"/>
                      </p:cNvPicPr>
                      <p:nvPr/>
                    </p:nvPicPr>
                    <p:blipFill>
                      <a:blip r:embed="rId10"/>
                      <a:srcRect/>
                      <a:stretch>
                        <a:fillRect/>
                      </a:stretch>
                    </p:blipFill>
                    <p:spPr bwMode="auto">
                      <a:xfrm>
                        <a:off x="6195365" y="3223271"/>
                        <a:ext cx="2797395" cy="1082482"/>
                      </a:xfrm>
                      <a:prstGeom prst="rect">
                        <a:avLst/>
                      </a:prstGeom>
                      <a:noFill/>
                      <a:ln>
                        <a:noFill/>
                      </a:ln>
                      <a:effectLs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146290365"/>
              </p:ext>
            </p:extLst>
          </p:nvPr>
        </p:nvGraphicFramePr>
        <p:xfrm>
          <a:off x="1090856" y="4520255"/>
          <a:ext cx="3873879" cy="1109653"/>
        </p:xfrm>
        <a:graphic>
          <a:graphicData uri="http://schemas.openxmlformats.org/presentationml/2006/ole">
            <mc:AlternateContent xmlns:mc="http://schemas.openxmlformats.org/markup-compatibility/2006">
              <mc:Choice xmlns:v="urn:schemas-microsoft-com:vml" Requires="v">
                <p:oleObj spid="_x0000_s414087" name="公式" r:id="rId11" imgW="1714320" imgH="482400" progId="Equation.3">
                  <p:embed/>
                </p:oleObj>
              </mc:Choice>
              <mc:Fallback>
                <p:oleObj name="公式" r:id="rId11" imgW="1714320" imgH="482400" progId="Equation.3">
                  <p:embed/>
                  <p:pic>
                    <p:nvPicPr>
                      <p:cNvPr id="0" name=""/>
                      <p:cNvPicPr>
                        <a:picLocks noChangeAspect="1" noChangeArrowheads="1"/>
                      </p:cNvPicPr>
                      <p:nvPr/>
                    </p:nvPicPr>
                    <p:blipFill>
                      <a:blip r:embed="rId12"/>
                      <a:srcRect/>
                      <a:stretch>
                        <a:fillRect/>
                      </a:stretch>
                    </p:blipFill>
                    <p:spPr bwMode="auto">
                      <a:xfrm>
                        <a:off x="1090856" y="4520255"/>
                        <a:ext cx="3873879" cy="1109653"/>
                      </a:xfrm>
                      <a:prstGeom prst="rect">
                        <a:avLst/>
                      </a:prstGeom>
                      <a:noFill/>
                      <a:ln>
                        <a:noFill/>
                      </a:ln>
                      <a:effectLst/>
                      <a:extLst/>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4220137741"/>
              </p:ext>
            </p:extLst>
          </p:nvPr>
        </p:nvGraphicFramePr>
        <p:xfrm>
          <a:off x="4962773" y="4446401"/>
          <a:ext cx="4201431" cy="1257363"/>
        </p:xfrm>
        <a:graphic>
          <a:graphicData uri="http://schemas.openxmlformats.org/presentationml/2006/ole">
            <mc:AlternateContent xmlns:mc="http://schemas.openxmlformats.org/markup-compatibility/2006">
              <mc:Choice xmlns:v="urn:schemas-microsoft-com:vml" Requires="v">
                <p:oleObj spid="_x0000_s414088" name="公式" r:id="rId13" imgW="1726920" imgH="507960" progId="Equation.3">
                  <p:embed/>
                </p:oleObj>
              </mc:Choice>
              <mc:Fallback>
                <p:oleObj name="公式" r:id="rId13" imgW="1726920" imgH="507960" progId="Equation.3">
                  <p:embed/>
                  <p:pic>
                    <p:nvPicPr>
                      <p:cNvPr id="0" name=""/>
                      <p:cNvPicPr>
                        <a:picLocks noChangeAspect="1" noChangeArrowheads="1"/>
                      </p:cNvPicPr>
                      <p:nvPr/>
                    </p:nvPicPr>
                    <p:blipFill>
                      <a:blip r:embed="rId14"/>
                      <a:srcRect/>
                      <a:stretch>
                        <a:fillRect/>
                      </a:stretch>
                    </p:blipFill>
                    <p:spPr bwMode="auto">
                      <a:xfrm>
                        <a:off x="4962773" y="4446401"/>
                        <a:ext cx="4201431" cy="1257363"/>
                      </a:xfrm>
                      <a:prstGeom prst="rect">
                        <a:avLst/>
                      </a:prstGeom>
                      <a:noFill/>
                      <a:ln>
                        <a:noFill/>
                      </a:ln>
                      <a:effectLst/>
                      <a:extLst/>
                    </p:spPr>
                  </p:pic>
                </p:oleObj>
              </mc:Fallback>
            </mc:AlternateContent>
          </a:graphicData>
        </a:graphic>
      </p:graphicFrame>
      <p:sp>
        <p:nvSpPr>
          <p:cNvPr id="7" name="矩形 6"/>
          <p:cNvSpPr/>
          <p:nvPr/>
        </p:nvSpPr>
        <p:spPr>
          <a:xfrm>
            <a:off x="2847832" y="5742959"/>
            <a:ext cx="7052486" cy="954107"/>
          </a:xfrm>
          <a:prstGeom prst="rect">
            <a:avLst/>
          </a:prstGeom>
        </p:spPr>
        <p:txBody>
          <a:bodyPr wrap="square">
            <a:spAutoFit/>
          </a:bodyPr>
          <a:lstStyle/>
          <a:p>
            <a:r>
              <a:rPr kumimoji="1" lang="zh-CN" altLang="en-US" sz="2800" b="1" dirty="0">
                <a:solidFill>
                  <a:srgbClr val="FF0066"/>
                </a:solidFill>
                <a:latin typeface="宋体" panose="02010600030101010101" pitchFamily="2" charset="-122"/>
              </a:rPr>
              <a:t>波函数为</a:t>
            </a:r>
            <a:r>
              <a:rPr kumimoji="1" lang="zh-CN" altLang="en-GB" sz="2800" b="1" dirty="0">
                <a:solidFill>
                  <a:srgbClr val="FF0066"/>
                </a:solidFill>
                <a:latin typeface="宋体" panose="02010600030101010101" pitchFamily="2" charset="-122"/>
              </a:rPr>
              <a:t>频率相同、波长相同、传播方向相反的两单色平面波的叠加</a:t>
            </a:r>
            <a:endParaRPr lang="zh-CN" altLang="en-US" sz="2800" b="1" dirty="0">
              <a:solidFill>
                <a:srgbClr val="FF0066"/>
              </a:solidFill>
            </a:endParaRPr>
          </a:p>
        </p:txBody>
      </p:sp>
      <p:sp>
        <p:nvSpPr>
          <p:cNvPr id="16" name="Rectangle 1079">
            <a:extLst>
              <a:ext uri="{FF2B5EF4-FFF2-40B4-BE49-F238E27FC236}">
                <a16:creationId xmlns:a16="http://schemas.microsoft.com/office/drawing/2014/main" id="{93E1C90E-6C4B-4D55-8567-AD240D12FF68}"/>
              </a:ext>
            </a:extLst>
          </p:cNvPr>
          <p:cNvSpPr>
            <a:spLocks noChangeArrowheads="1"/>
          </p:cNvSpPr>
          <p:nvPr/>
        </p:nvSpPr>
        <p:spPr bwMode="auto">
          <a:xfrm>
            <a:off x="1363156" y="76315"/>
            <a:ext cx="7233703"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rgbClr val="FF0000"/>
                </a:solidFill>
                <a:latin typeface="隶书" panose="02010509060101010101" pitchFamily="49" charset="-122"/>
                <a:ea typeface="隶书" panose="02010509060101010101" pitchFamily="49" charset="-122"/>
              </a:rPr>
              <a:t>四、德布罗意的驻波思想</a:t>
            </a:r>
          </a:p>
        </p:txBody>
      </p:sp>
    </p:spTree>
    <p:extLst>
      <p:ext uri="{BB962C8B-B14F-4D97-AF65-F5344CB8AC3E}">
        <p14:creationId xmlns:p14="http://schemas.microsoft.com/office/powerpoint/2010/main" val="204548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1)">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ppt_w</p:attrName>
                                        </p:attrNameLst>
                                      </p:cBhvr>
                                      <p:tavLst>
                                        <p:tav tm="0">
                                          <p:val>
                                            <p:fltVal val="0"/>
                                          </p:val>
                                        </p:tav>
                                        <p:tav tm="100000">
                                          <p:val>
                                            <p:strVal val="#ppt_w"/>
                                          </p:val>
                                        </p:tav>
                                      </p:tavLst>
                                    </p:anim>
                                    <p:anim calcmode="lin" valueType="num">
                                      <p:cBhvr>
                                        <p:cTn id="56" dur="1000" fill="hold"/>
                                        <p:tgtEl>
                                          <p:spTgt spid="7"/>
                                        </p:tgtEl>
                                        <p:attrNameLst>
                                          <p:attrName>ppt_h</p:attrName>
                                        </p:attrNameLst>
                                      </p:cBhvr>
                                      <p:tavLst>
                                        <p:tav tm="0">
                                          <p:val>
                                            <p:fltVal val="0"/>
                                          </p:val>
                                        </p:tav>
                                        <p:tav tm="100000">
                                          <p:val>
                                            <p:strVal val="#ppt_h"/>
                                          </p:val>
                                        </p:tav>
                                      </p:tavLst>
                                    </p:anim>
                                    <p:anim calcmode="lin" valueType="num">
                                      <p:cBhvr>
                                        <p:cTn id="57" dur="1000" fill="hold"/>
                                        <p:tgtEl>
                                          <p:spTgt spid="7"/>
                                        </p:tgtEl>
                                        <p:attrNameLst>
                                          <p:attrName>style.rotation</p:attrName>
                                        </p:attrNameLst>
                                      </p:cBhvr>
                                      <p:tavLst>
                                        <p:tav tm="0">
                                          <p:val>
                                            <p:fltVal val="90"/>
                                          </p:val>
                                        </p:tav>
                                        <p:tav tm="100000">
                                          <p:val>
                                            <p:fltVal val="0"/>
                                          </p:val>
                                        </p:tav>
                                      </p:tavLst>
                                    </p:anim>
                                    <p:animEffect transition="in" filter="fade">
                                      <p:cBhvr>
                                        <p:cTn id="5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42398" y="395330"/>
            <a:ext cx="906017" cy="523220"/>
          </a:xfrm>
          <a:prstGeom prst="rect">
            <a:avLst/>
          </a:prstGeom>
        </p:spPr>
        <p:txBody>
          <a:bodyPr wrap="none">
            <a:spAutoFit/>
          </a:bodyPr>
          <a:lstStyle/>
          <a:p>
            <a:pPr eaLnBrk="1" hangingPunct="1"/>
            <a:r>
              <a:rPr lang="zh-CN" altLang="en-US" sz="2800" b="1" dirty="0">
                <a:solidFill>
                  <a:srgbClr val="0000FF"/>
                </a:solidFill>
              </a:rPr>
              <a:t>复习</a:t>
            </a:r>
          </a:p>
        </p:txBody>
      </p:sp>
      <p:sp>
        <p:nvSpPr>
          <p:cNvPr id="3" name="Text Box 3"/>
          <p:cNvSpPr txBox="1">
            <a:spLocks noChangeArrowheads="1"/>
          </p:cNvSpPr>
          <p:nvPr/>
        </p:nvSpPr>
        <p:spPr bwMode="auto">
          <a:xfrm>
            <a:off x="1891943" y="877907"/>
            <a:ext cx="5174751"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lnSpc>
                <a:spcPct val="120000"/>
              </a:lnSpc>
            </a:pPr>
            <a:r>
              <a:rPr lang="zh-CN" altLang="en-US" sz="2800" dirty="0">
                <a:solidFill>
                  <a:srgbClr val="9900CC"/>
                </a:solidFill>
              </a:rPr>
              <a:t>驻波可以看成两列振幅相同，频率相同，振动方向相同的波以相反方向传播时叠加形成的。</a:t>
            </a:r>
          </a:p>
        </p:txBody>
      </p:sp>
      <p:grpSp>
        <p:nvGrpSpPr>
          <p:cNvPr id="4" name="Group 39"/>
          <p:cNvGrpSpPr>
            <a:grpSpLocks/>
          </p:cNvGrpSpPr>
          <p:nvPr/>
        </p:nvGrpSpPr>
        <p:grpSpPr bwMode="auto">
          <a:xfrm>
            <a:off x="2277482" y="2227286"/>
            <a:ext cx="7696200" cy="1662113"/>
            <a:chOff x="480" y="2985"/>
            <a:chExt cx="4848" cy="1047"/>
          </a:xfrm>
        </p:grpSpPr>
        <p:sp>
          <p:nvSpPr>
            <p:cNvPr id="5" name="Line 30"/>
            <p:cNvSpPr>
              <a:spLocks noChangeShapeType="1"/>
            </p:cNvSpPr>
            <p:nvPr/>
          </p:nvSpPr>
          <p:spPr bwMode="auto">
            <a:xfrm flipV="1">
              <a:off x="1680" y="3120"/>
              <a:ext cx="0" cy="912"/>
            </a:xfrm>
            <a:prstGeom prst="line">
              <a:avLst/>
            </a:prstGeom>
            <a:noFill/>
            <a:ln w="28575">
              <a:solidFill>
                <a:schemeClr val="accent4"/>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6" name="Rectangle 32"/>
            <p:cNvSpPr>
              <a:spLocks noChangeArrowheads="1"/>
            </p:cNvSpPr>
            <p:nvPr/>
          </p:nvSpPr>
          <p:spPr bwMode="auto">
            <a:xfrm>
              <a:off x="5100" y="3552"/>
              <a:ext cx="2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i="1">
                  <a:solidFill>
                    <a:srgbClr val="990000"/>
                  </a:solidFill>
                </a:rPr>
                <a:t>x</a:t>
              </a:r>
              <a:endParaRPr lang="zh-CN" altLang="en-US" sz="2800" i="1">
                <a:solidFill>
                  <a:srgbClr val="990000"/>
                </a:solidFill>
              </a:endParaRPr>
            </a:p>
          </p:txBody>
        </p:sp>
        <p:sp>
          <p:nvSpPr>
            <p:cNvPr id="7" name="Line 29"/>
            <p:cNvSpPr>
              <a:spLocks noChangeShapeType="1"/>
            </p:cNvSpPr>
            <p:nvPr/>
          </p:nvSpPr>
          <p:spPr bwMode="auto">
            <a:xfrm>
              <a:off x="480" y="3600"/>
              <a:ext cx="4848" cy="0"/>
            </a:xfrm>
            <a:prstGeom prst="line">
              <a:avLst/>
            </a:prstGeom>
            <a:noFill/>
            <a:ln w="28575">
              <a:solidFill>
                <a:schemeClr val="accent4"/>
              </a:solidFill>
              <a:round/>
              <a:headE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8" name="Text Box 37"/>
            <p:cNvSpPr txBox="1">
              <a:spLocks noChangeArrowheads="1"/>
            </p:cNvSpPr>
            <p:nvPr/>
          </p:nvSpPr>
          <p:spPr bwMode="auto">
            <a:xfrm>
              <a:off x="1392" y="2985"/>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sz="2800" i="1">
                  <a:solidFill>
                    <a:srgbClr val="990000"/>
                  </a:solidFill>
                </a:rPr>
                <a:t>y</a:t>
              </a:r>
            </a:p>
          </p:txBody>
        </p:sp>
        <p:sp>
          <p:nvSpPr>
            <p:cNvPr id="9" name="Text Box 38"/>
            <p:cNvSpPr txBox="1">
              <a:spLocks noChangeArrowheads="1"/>
            </p:cNvSpPr>
            <p:nvPr/>
          </p:nvSpPr>
          <p:spPr bwMode="auto">
            <a:xfrm>
              <a:off x="1392" y="355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sz="2800" i="1">
                  <a:solidFill>
                    <a:srgbClr val="990000"/>
                  </a:solidFill>
                </a:rPr>
                <a:t>O</a:t>
              </a:r>
            </a:p>
          </p:txBody>
        </p:sp>
      </p:grpSp>
      <p:sp>
        <p:nvSpPr>
          <p:cNvPr id="10" name="Line 41"/>
          <p:cNvSpPr>
            <a:spLocks noChangeShapeType="1"/>
          </p:cNvSpPr>
          <p:nvPr/>
        </p:nvSpPr>
        <p:spPr bwMode="auto">
          <a:xfrm>
            <a:off x="5020682" y="2760685"/>
            <a:ext cx="8382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Freeform 22"/>
          <p:cNvSpPr>
            <a:spLocks/>
          </p:cNvSpPr>
          <p:nvPr/>
        </p:nvSpPr>
        <p:spPr bwMode="auto">
          <a:xfrm>
            <a:off x="2347332" y="2889273"/>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3399FF">
              <a:alpha val="50195"/>
            </a:srgbClr>
          </a:solidFill>
          <a:ln w="28575">
            <a:solidFill>
              <a:srgbClr val="FF0000"/>
            </a:solidFill>
            <a:round/>
            <a:headEnd/>
            <a:tailEnd/>
          </a:ln>
        </p:spPr>
        <p:txBody>
          <a:bodyPr/>
          <a:lstStyle/>
          <a:p>
            <a:endParaRPr lang="zh-CN" altLang="en-US"/>
          </a:p>
        </p:txBody>
      </p:sp>
      <p:sp>
        <p:nvSpPr>
          <p:cNvPr id="12" name="Freeform 23"/>
          <p:cNvSpPr>
            <a:spLocks/>
          </p:cNvSpPr>
          <p:nvPr/>
        </p:nvSpPr>
        <p:spPr bwMode="auto">
          <a:xfrm>
            <a:off x="4792082" y="2889273"/>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3399FF">
              <a:alpha val="50195"/>
            </a:srgbClr>
          </a:solidFill>
          <a:ln w="28575">
            <a:solidFill>
              <a:srgbClr val="FF0000"/>
            </a:solidFill>
            <a:round/>
            <a:headEnd/>
            <a:tailEnd/>
          </a:ln>
        </p:spPr>
        <p:txBody>
          <a:bodyPr/>
          <a:lstStyle/>
          <a:p>
            <a:endParaRPr lang="zh-CN" altLang="en-US"/>
          </a:p>
        </p:txBody>
      </p:sp>
      <p:sp>
        <p:nvSpPr>
          <p:cNvPr id="13" name="Freeform 33"/>
          <p:cNvSpPr>
            <a:spLocks/>
          </p:cNvSpPr>
          <p:nvPr/>
        </p:nvSpPr>
        <p:spPr bwMode="auto">
          <a:xfrm>
            <a:off x="7230482" y="2889273"/>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3399FF">
              <a:alpha val="50195"/>
            </a:srgbClr>
          </a:solidFill>
          <a:ln w="28575">
            <a:solidFill>
              <a:srgbClr val="FF0000"/>
            </a:solidFill>
            <a:round/>
            <a:headEnd/>
            <a:tailEnd/>
          </a:ln>
        </p:spPr>
        <p:txBody>
          <a:bodyPr/>
          <a:lstStyle/>
          <a:p>
            <a:endParaRPr lang="zh-CN" altLang="en-US"/>
          </a:p>
        </p:txBody>
      </p:sp>
      <p:sp>
        <p:nvSpPr>
          <p:cNvPr id="14" name="Freeform 34"/>
          <p:cNvSpPr>
            <a:spLocks/>
          </p:cNvSpPr>
          <p:nvPr/>
        </p:nvSpPr>
        <p:spPr bwMode="auto">
          <a:xfrm flipV="1">
            <a:off x="7230482" y="2898798"/>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FFFF00">
              <a:alpha val="50195"/>
            </a:srgbClr>
          </a:solidFill>
          <a:ln w="28575">
            <a:solidFill>
              <a:schemeClr val="tx1"/>
            </a:solidFill>
            <a:prstDash val="solid"/>
            <a:round/>
            <a:headEnd/>
            <a:tailEnd/>
          </a:ln>
        </p:spPr>
        <p:txBody>
          <a:bodyPr/>
          <a:lstStyle/>
          <a:p>
            <a:endParaRPr lang="zh-CN" altLang="en-US"/>
          </a:p>
        </p:txBody>
      </p:sp>
      <p:sp>
        <p:nvSpPr>
          <p:cNvPr id="15" name="Freeform 26"/>
          <p:cNvSpPr>
            <a:spLocks/>
          </p:cNvSpPr>
          <p:nvPr/>
        </p:nvSpPr>
        <p:spPr bwMode="auto">
          <a:xfrm flipV="1">
            <a:off x="4792082" y="2898798"/>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FFFF00">
              <a:alpha val="50195"/>
            </a:srgbClr>
          </a:solidFill>
          <a:ln w="28575">
            <a:solidFill>
              <a:schemeClr val="tx1"/>
            </a:solidFill>
            <a:prstDash val="solid"/>
            <a:round/>
            <a:headEnd/>
            <a:tailEnd/>
          </a:ln>
        </p:spPr>
        <p:txBody>
          <a:bodyPr/>
          <a:lstStyle/>
          <a:p>
            <a:endParaRPr lang="zh-CN" altLang="en-US"/>
          </a:p>
        </p:txBody>
      </p:sp>
      <p:sp>
        <p:nvSpPr>
          <p:cNvPr id="16" name="Freeform 25"/>
          <p:cNvSpPr>
            <a:spLocks/>
          </p:cNvSpPr>
          <p:nvPr/>
        </p:nvSpPr>
        <p:spPr bwMode="auto">
          <a:xfrm flipV="1">
            <a:off x="2353682" y="2898798"/>
            <a:ext cx="2438400" cy="609600"/>
          </a:xfrm>
          <a:custGeom>
            <a:avLst/>
            <a:gdLst>
              <a:gd name="T0" fmla="*/ 0 w 6436"/>
              <a:gd name="T1" fmla="*/ 0 h 5116"/>
              <a:gd name="T2" fmla="*/ 0 w 6436"/>
              <a:gd name="T3" fmla="*/ 0 h 5116"/>
              <a:gd name="T4" fmla="*/ 0 w 6436"/>
              <a:gd name="T5" fmla="*/ 0 h 5116"/>
              <a:gd name="T6" fmla="*/ 0 w 6436"/>
              <a:gd name="T7" fmla="*/ 0 h 5116"/>
              <a:gd name="T8" fmla="*/ 0 w 6436"/>
              <a:gd name="T9" fmla="*/ 0 h 5116"/>
              <a:gd name="T10" fmla="*/ 0 w 6436"/>
              <a:gd name="T11" fmla="*/ 0 h 5116"/>
              <a:gd name="T12" fmla="*/ 0 w 6436"/>
              <a:gd name="T13" fmla="*/ 0 h 5116"/>
              <a:gd name="T14" fmla="*/ 0 w 6436"/>
              <a:gd name="T15" fmla="*/ 0 h 5116"/>
              <a:gd name="T16" fmla="*/ 0 w 6436"/>
              <a:gd name="T17" fmla="*/ 0 h 5116"/>
              <a:gd name="T18" fmla="*/ 0 w 6436"/>
              <a:gd name="T19" fmla="*/ 0 h 5116"/>
              <a:gd name="T20" fmla="*/ 0 w 6436"/>
              <a:gd name="T21" fmla="*/ 0 h 5116"/>
              <a:gd name="T22" fmla="*/ 0 w 6436"/>
              <a:gd name="T23" fmla="*/ 0 h 5116"/>
              <a:gd name="T24" fmla="*/ 0 w 6436"/>
              <a:gd name="T25" fmla="*/ 0 h 5116"/>
              <a:gd name="T26" fmla="*/ 0 w 6436"/>
              <a:gd name="T27" fmla="*/ 0 h 5116"/>
              <a:gd name="T28" fmla="*/ 0 w 6436"/>
              <a:gd name="T29" fmla="*/ 0 h 5116"/>
              <a:gd name="T30" fmla="*/ 0 w 6436"/>
              <a:gd name="T31" fmla="*/ 0 h 5116"/>
              <a:gd name="T32" fmla="*/ 0 w 6436"/>
              <a:gd name="T33" fmla="*/ 0 h 5116"/>
              <a:gd name="T34" fmla="*/ 0 w 6436"/>
              <a:gd name="T35" fmla="*/ 0 h 5116"/>
              <a:gd name="T36" fmla="*/ 0 w 6436"/>
              <a:gd name="T37" fmla="*/ 0 h 5116"/>
              <a:gd name="T38" fmla="*/ 0 w 6436"/>
              <a:gd name="T39" fmla="*/ 0 h 5116"/>
              <a:gd name="T40" fmla="*/ 0 w 6436"/>
              <a:gd name="T41" fmla="*/ 0 h 5116"/>
              <a:gd name="T42" fmla="*/ 0 w 6436"/>
              <a:gd name="T43" fmla="*/ 0 h 5116"/>
              <a:gd name="T44" fmla="*/ 0 w 6436"/>
              <a:gd name="T45" fmla="*/ 0 h 5116"/>
              <a:gd name="T46" fmla="*/ 0 w 6436"/>
              <a:gd name="T47" fmla="*/ 0 h 5116"/>
              <a:gd name="T48" fmla="*/ 0 w 6436"/>
              <a:gd name="T49" fmla="*/ 0 h 5116"/>
              <a:gd name="T50" fmla="*/ 0 w 6436"/>
              <a:gd name="T51" fmla="*/ 0 h 5116"/>
              <a:gd name="T52" fmla="*/ 0 w 6436"/>
              <a:gd name="T53" fmla="*/ 0 h 5116"/>
              <a:gd name="T54" fmla="*/ 0 w 6436"/>
              <a:gd name="T55" fmla="*/ 0 h 5116"/>
              <a:gd name="T56" fmla="*/ 0 w 6436"/>
              <a:gd name="T57" fmla="*/ 0 h 5116"/>
              <a:gd name="T58" fmla="*/ 0 w 6436"/>
              <a:gd name="T59" fmla="*/ 0 h 5116"/>
              <a:gd name="T60" fmla="*/ 0 w 6436"/>
              <a:gd name="T61" fmla="*/ 0 h 5116"/>
              <a:gd name="T62" fmla="*/ 0 w 6436"/>
              <a:gd name="T63" fmla="*/ 0 h 5116"/>
              <a:gd name="T64" fmla="*/ 0 w 6436"/>
              <a:gd name="T65" fmla="*/ 0 h 5116"/>
              <a:gd name="T66" fmla="*/ 0 w 6436"/>
              <a:gd name="T67" fmla="*/ 0 h 5116"/>
              <a:gd name="T68" fmla="*/ 0 w 6436"/>
              <a:gd name="T69" fmla="*/ 0 h 5116"/>
              <a:gd name="T70" fmla="*/ 0 w 6436"/>
              <a:gd name="T71" fmla="*/ 0 h 5116"/>
              <a:gd name="T72" fmla="*/ 0 w 6436"/>
              <a:gd name="T73" fmla="*/ 0 h 5116"/>
              <a:gd name="T74" fmla="*/ 0 w 6436"/>
              <a:gd name="T75" fmla="*/ 0 h 5116"/>
              <a:gd name="T76" fmla="*/ 0 w 6436"/>
              <a:gd name="T77" fmla="*/ 0 h 5116"/>
              <a:gd name="T78" fmla="*/ 0 w 6436"/>
              <a:gd name="T79" fmla="*/ 0 h 5116"/>
              <a:gd name="T80" fmla="*/ 0 w 6436"/>
              <a:gd name="T81" fmla="*/ 0 h 5116"/>
              <a:gd name="T82" fmla="*/ 0 w 6436"/>
              <a:gd name="T83" fmla="*/ 0 h 5116"/>
              <a:gd name="T84" fmla="*/ 0 w 6436"/>
              <a:gd name="T85" fmla="*/ 0 h 5116"/>
              <a:gd name="T86" fmla="*/ 0 w 6436"/>
              <a:gd name="T87" fmla="*/ 0 h 5116"/>
              <a:gd name="T88" fmla="*/ 0 w 6436"/>
              <a:gd name="T89" fmla="*/ 0 h 5116"/>
              <a:gd name="T90" fmla="*/ 0 w 6436"/>
              <a:gd name="T91" fmla="*/ 0 h 5116"/>
              <a:gd name="T92" fmla="*/ 0 w 6436"/>
              <a:gd name="T93" fmla="*/ 0 h 5116"/>
              <a:gd name="T94" fmla="*/ 0 w 6436"/>
              <a:gd name="T95" fmla="*/ 0 h 5116"/>
              <a:gd name="T96" fmla="*/ 0 w 6436"/>
              <a:gd name="T97" fmla="*/ 0 h 5116"/>
              <a:gd name="T98" fmla="*/ 0 w 6436"/>
              <a:gd name="T99" fmla="*/ 0 h 5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36"/>
              <a:gd name="T151" fmla="*/ 0 h 5116"/>
              <a:gd name="T152" fmla="*/ 6436 w 6436"/>
              <a:gd name="T153" fmla="*/ 5116 h 5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36" h="5116">
                <a:moveTo>
                  <a:pt x="0" y="2565"/>
                </a:moveTo>
                <a:lnTo>
                  <a:pt x="75" y="2400"/>
                </a:lnTo>
                <a:lnTo>
                  <a:pt x="135" y="2235"/>
                </a:lnTo>
                <a:lnTo>
                  <a:pt x="195" y="2070"/>
                </a:lnTo>
                <a:lnTo>
                  <a:pt x="270" y="1920"/>
                </a:lnTo>
                <a:lnTo>
                  <a:pt x="330" y="1755"/>
                </a:lnTo>
                <a:lnTo>
                  <a:pt x="390" y="1605"/>
                </a:lnTo>
                <a:lnTo>
                  <a:pt x="465" y="1455"/>
                </a:lnTo>
                <a:lnTo>
                  <a:pt x="525" y="1320"/>
                </a:lnTo>
                <a:lnTo>
                  <a:pt x="585" y="1170"/>
                </a:lnTo>
                <a:lnTo>
                  <a:pt x="660" y="1035"/>
                </a:lnTo>
                <a:lnTo>
                  <a:pt x="720" y="915"/>
                </a:lnTo>
                <a:lnTo>
                  <a:pt x="780" y="795"/>
                </a:lnTo>
                <a:lnTo>
                  <a:pt x="855" y="675"/>
                </a:lnTo>
                <a:lnTo>
                  <a:pt x="915" y="570"/>
                </a:lnTo>
                <a:lnTo>
                  <a:pt x="975" y="480"/>
                </a:lnTo>
                <a:lnTo>
                  <a:pt x="1050" y="390"/>
                </a:lnTo>
                <a:lnTo>
                  <a:pt x="1110" y="300"/>
                </a:lnTo>
                <a:lnTo>
                  <a:pt x="1170" y="225"/>
                </a:lnTo>
                <a:lnTo>
                  <a:pt x="1245" y="165"/>
                </a:lnTo>
                <a:lnTo>
                  <a:pt x="1305" y="120"/>
                </a:lnTo>
                <a:lnTo>
                  <a:pt x="1365" y="75"/>
                </a:lnTo>
                <a:lnTo>
                  <a:pt x="1440" y="45"/>
                </a:lnTo>
                <a:lnTo>
                  <a:pt x="1500" y="15"/>
                </a:lnTo>
                <a:lnTo>
                  <a:pt x="1560" y="0"/>
                </a:lnTo>
                <a:lnTo>
                  <a:pt x="1635" y="0"/>
                </a:lnTo>
                <a:lnTo>
                  <a:pt x="1695" y="15"/>
                </a:lnTo>
                <a:lnTo>
                  <a:pt x="1755" y="30"/>
                </a:lnTo>
                <a:lnTo>
                  <a:pt x="1830" y="60"/>
                </a:lnTo>
                <a:lnTo>
                  <a:pt x="1890" y="90"/>
                </a:lnTo>
                <a:lnTo>
                  <a:pt x="1950" y="135"/>
                </a:lnTo>
                <a:lnTo>
                  <a:pt x="2025" y="195"/>
                </a:lnTo>
                <a:lnTo>
                  <a:pt x="2085" y="270"/>
                </a:lnTo>
                <a:lnTo>
                  <a:pt x="2145" y="345"/>
                </a:lnTo>
                <a:lnTo>
                  <a:pt x="2220" y="435"/>
                </a:lnTo>
                <a:lnTo>
                  <a:pt x="2280" y="525"/>
                </a:lnTo>
                <a:lnTo>
                  <a:pt x="2340" y="630"/>
                </a:lnTo>
                <a:lnTo>
                  <a:pt x="2415" y="735"/>
                </a:lnTo>
                <a:lnTo>
                  <a:pt x="2475" y="855"/>
                </a:lnTo>
                <a:lnTo>
                  <a:pt x="2535" y="975"/>
                </a:lnTo>
                <a:lnTo>
                  <a:pt x="2610" y="1110"/>
                </a:lnTo>
                <a:lnTo>
                  <a:pt x="2670" y="1245"/>
                </a:lnTo>
                <a:lnTo>
                  <a:pt x="2730" y="1380"/>
                </a:lnTo>
                <a:lnTo>
                  <a:pt x="2805" y="1530"/>
                </a:lnTo>
                <a:lnTo>
                  <a:pt x="2865" y="1680"/>
                </a:lnTo>
                <a:lnTo>
                  <a:pt x="2925" y="1830"/>
                </a:lnTo>
                <a:lnTo>
                  <a:pt x="3000" y="1995"/>
                </a:lnTo>
                <a:lnTo>
                  <a:pt x="3061" y="2160"/>
                </a:lnTo>
                <a:lnTo>
                  <a:pt x="3121" y="2310"/>
                </a:lnTo>
                <a:lnTo>
                  <a:pt x="3196" y="2475"/>
                </a:lnTo>
                <a:lnTo>
                  <a:pt x="3256" y="2640"/>
                </a:lnTo>
                <a:lnTo>
                  <a:pt x="3316" y="2806"/>
                </a:lnTo>
                <a:lnTo>
                  <a:pt x="3376" y="2956"/>
                </a:lnTo>
                <a:lnTo>
                  <a:pt x="3451" y="3121"/>
                </a:lnTo>
                <a:lnTo>
                  <a:pt x="3511" y="3286"/>
                </a:lnTo>
                <a:lnTo>
                  <a:pt x="3571" y="3436"/>
                </a:lnTo>
                <a:lnTo>
                  <a:pt x="3646" y="3586"/>
                </a:lnTo>
                <a:lnTo>
                  <a:pt x="3706" y="3736"/>
                </a:lnTo>
                <a:lnTo>
                  <a:pt x="3766" y="3871"/>
                </a:lnTo>
                <a:lnTo>
                  <a:pt x="3841" y="4006"/>
                </a:lnTo>
                <a:lnTo>
                  <a:pt x="3901" y="4141"/>
                </a:lnTo>
                <a:lnTo>
                  <a:pt x="3961" y="4261"/>
                </a:lnTo>
                <a:lnTo>
                  <a:pt x="4036" y="4381"/>
                </a:lnTo>
                <a:lnTo>
                  <a:pt x="4096" y="4486"/>
                </a:lnTo>
                <a:lnTo>
                  <a:pt x="4156" y="4591"/>
                </a:lnTo>
                <a:lnTo>
                  <a:pt x="4231" y="4681"/>
                </a:lnTo>
                <a:lnTo>
                  <a:pt x="4291" y="4771"/>
                </a:lnTo>
                <a:lnTo>
                  <a:pt x="4351" y="4846"/>
                </a:lnTo>
                <a:lnTo>
                  <a:pt x="4426" y="4921"/>
                </a:lnTo>
                <a:lnTo>
                  <a:pt x="4486" y="4981"/>
                </a:lnTo>
                <a:lnTo>
                  <a:pt x="4546" y="5026"/>
                </a:lnTo>
                <a:lnTo>
                  <a:pt x="4621" y="5056"/>
                </a:lnTo>
                <a:lnTo>
                  <a:pt x="4681" y="5086"/>
                </a:lnTo>
                <a:lnTo>
                  <a:pt x="4741" y="5101"/>
                </a:lnTo>
                <a:lnTo>
                  <a:pt x="4816" y="5116"/>
                </a:lnTo>
                <a:lnTo>
                  <a:pt x="4876" y="5116"/>
                </a:lnTo>
                <a:lnTo>
                  <a:pt x="4936" y="5101"/>
                </a:lnTo>
                <a:lnTo>
                  <a:pt x="5011" y="5071"/>
                </a:lnTo>
                <a:lnTo>
                  <a:pt x="5071" y="5041"/>
                </a:lnTo>
                <a:lnTo>
                  <a:pt x="5131" y="4996"/>
                </a:lnTo>
                <a:lnTo>
                  <a:pt x="5206" y="4951"/>
                </a:lnTo>
                <a:lnTo>
                  <a:pt x="5266" y="4891"/>
                </a:lnTo>
                <a:lnTo>
                  <a:pt x="5326" y="4816"/>
                </a:lnTo>
                <a:lnTo>
                  <a:pt x="5401" y="4726"/>
                </a:lnTo>
                <a:lnTo>
                  <a:pt x="5461" y="4636"/>
                </a:lnTo>
                <a:lnTo>
                  <a:pt x="5521" y="4546"/>
                </a:lnTo>
                <a:lnTo>
                  <a:pt x="5596" y="4441"/>
                </a:lnTo>
                <a:lnTo>
                  <a:pt x="5656" y="4321"/>
                </a:lnTo>
                <a:lnTo>
                  <a:pt x="5716" y="4201"/>
                </a:lnTo>
                <a:lnTo>
                  <a:pt x="5791" y="4081"/>
                </a:lnTo>
                <a:lnTo>
                  <a:pt x="5851" y="3946"/>
                </a:lnTo>
                <a:lnTo>
                  <a:pt x="5911" y="3796"/>
                </a:lnTo>
                <a:lnTo>
                  <a:pt x="5986" y="3661"/>
                </a:lnTo>
                <a:lnTo>
                  <a:pt x="6046" y="3511"/>
                </a:lnTo>
                <a:lnTo>
                  <a:pt x="6106" y="3361"/>
                </a:lnTo>
                <a:lnTo>
                  <a:pt x="6181" y="3196"/>
                </a:lnTo>
                <a:lnTo>
                  <a:pt x="6241" y="3046"/>
                </a:lnTo>
                <a:lnTo>
                  <a:pt x="6301" y="2881"/>
                </a:lnTo>
                <a:lnTo>
                  <a:pt x="6376" y="2716"/>
                </a:lnTo>
                <a:lnTo>
                  <a:pt x="6436" y="2565"/>
                </a:lnTo>
              </a:path>
            </a:pathLst>
          </a:custGeom>
          <a:solidFill>
            <a:srgbClr val="FFFF00">
              <a:alpha val="50195"/>
            </a:srgbClr>
          </a:solidFill>
          <a:ln w="28575">
            <a:solidFill>
              <a:schemeClr val="tx1"/>
            </a:solidFill>
            <a:prstDash val="solid"/>
            <a:round/>
            <a:headEnd/>
            <a:tailEnd/>
          </a:ln>
        </p:spPr>
        <p:txBody>
          <a:bodyPr/>
          <a:lstStyle/>
          <a:p>
            <a:endParaRPr lang="zh-CN" altLang="en-US"/>
          </a:p>
        </p:txBody>
      </p:sp>
      <p:sp>
        <p:nvSpPr>
          <p:cNvPr id="17" name="Line 42"/>
          <p:cNvSpPr>
            <a:spLocks noChangeShapeType="1"/>
          </p:cNvSpPr>
          <p:nvPr/>
        </p:nvSpPr>
        <p:spPr bwMode="auto">
          <a:xfrm flipH="1">
            <a:off x="7459082" y="3598885"/>
            <a:ext cx="838200" cy="0"/>
          </a:xfrm>
          <a:prstGeom prst="line">
            <a:avLst/>
          </a:prstGeom>
          <a:noFill/>
          <a:ln w="38100">
            <a:solidFill>
              <a:schemeClr val="tx1"/>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8" name="Picture 6" descr="E:\Pictures\physics46.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30692" y="195148"/>
            <a:ext cx="3308350" cy="237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
          <p:cNvSpPr txBox="1">
            <a:spLocks noChangeArrowheads="1"/>
          </p:cNvSpPr>
          <p:nvPr/>
        </p:nvSpPr>
        <p:spPr bwMode="auto">
          <a:xfrm>
            <a:off x="2243662" y="4127447"/>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spcBef>
                <a:spcPct val="50000"/>
              </a:spcBef>
            </a:pPr>
            <a:r>
              <a:rPr lang="zh-CN" altLang="en-US" sz="2800" dirty="0">
                <a:solidFill>
                  <a:srgbClr val="009900"/>
                </a:solidFill>
              </a:rPr>
              <a:t>沿</a:t>
            </a:r>
            <a:r>
              <a:rPr lang="en-US" altLang="zh-CN" sz="2800" dirty="0">
                <a:solidFill>
                  <a:srgbClr val="009900"/>
                </a:solidFill>
              </a:rPr>
              <a:t>x </a:t>
            </a:r>
            <a:r>
              <a:rPr lang="zh-CN" altLang="en-US" sz="2800" dirty="0">
                <a:solidFill>
                  <a:srgbClr val="009900"/>
                </a:solidFill>
              </a:rPr>
              <a:t>轴正向传播的波</a:t>
            </a:r>
          </a:p>
        </p:txBody>
      </p:sp>
      <p:graphicFrame>
        <p:nvGraphicFramePr>
          <p:cNvPr id="20" name="对象 19"/>
          <p:cNvGraphicFramePr>
            <a:graphicFrameLocks noChangeAspect="1"/>
          </p:cNvGraphicFramePr>
          <p:nvPr>
            <p:extLst>
              <p:ext uri="{D42A27DB-BD31-4B8C-83A1-F6EECF244321}">
                <p14:modId xmlns:p14="http://schemas.microsoft.com/office/powerpoint/2010/main" val="2973907659"/>
              </p:ext>
            </p:extLst>
          </p:nvPr>
        </p:nvGraphicFramePr>
        <p:xfrm>
          <a:off x="5934644" y="3749090"/>
          <a:ext cx="4207463" cy="1195016"/>
        </p:xfrm>
        <a:graphic>
          <a:graphicData uri="http://schemas.openxmlformats.org/presentationml/2006/ole">
            <mc:AlternateContent xmlns:mc="http://schemas.openxmlformats.org/markup-compatibility/2006">
              <mc:Choice xmlns:v="urn:schemas-microsoft-com:vml" Requires="v">
                <p:oleObj spid="_x0000_s286280" name="公式" r:id="rId4" imgW="1473120" imgH="431640" progId="Equation.3">
                  <p:embed/>
                </p:oleObj>
              </mc:Choice>
              <mc:Fallback>
                <p:oleObj name="公式" r:id="rId4" imgW="1473120" imgH="431640" progId="Equation.3">
                  <p:embed/>
                  <p:pic>
                    <p:nvPicPr>
                      <p:cNvPr id="0" name=""/>
                      <p:cNvPicPr>
                        <a:picLocks noChangeAspect="1" noChangeArrowheads="1"/>
                      </p:cNvPicPr>
                      <p:nvPr/>
                    </p:nvPicPr>
                    <p:blipFill>
                      <a:blip r:embed="rId5"/>
                      <a:srcRect/>
                      <a:stretch>
                        <a:fillRect/>
                      </a:stretch>
                    </p:blipFill>
                    <p:spPr bwMode="auto">
                      <a:xfrm>
                        <a:off x="5934644" y="3749090"/>
                        <a:ext cx="4207463" cy="1195016"/>
                      </a:xfrm>
                      <a:prstGeom prst="rect">
                        <a:avLst/>
                      </a:prstGeom>
                      <a:noFill/>
                      <a:ln>
                        <a:noFill/>
                      </a:ln>
                      <a:effectLst/>
                      <a:extLst/>
                    </p:spPr>
                  </p:pic>
                </p:oleObj>
              </mc:Fallback>
            </mc:AlternateContent>
          </a:graphicData>
        </a:graphic>
      </p:graphicFrame>
      <p:sp>
        <p:nvSpPr>
          <p:cNvPr id="21" name="Text Box 13"/>
          <p:cNvSpPr txBox="1">
            <a:spLocks noChangeArrowheads="1"/>
          </p:cNvSpPr>
          <p:nvPr/>
        </p:nvSpPr>
        <p:spPr bwMode="auto">
          <a:xfrm>
            <a:off x="1925772" y="4836457"/>
            <a:ext cx="3771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spcBef>
                <a:spcPct val="50000"/>
              </a:spcBef>
            </a:pPr>
            <a:r>
              <a:rPr lang="zh-CN" altLang="en-US" sz="2800" dirty="0">
                <a:solidFill>
                  <a:srgbClr val="6600CC"/>
                </a:solidFill>
              </a:rPr>
              <a:t>沿</a:t>
            </a:r>
            <a:r>
              <a:rPr lang="en-US" altLang="zh-CN" sz="2800" dirty="0">
                <a:solidFill>
                  <a:srgbClr val="6600CC"/>
                </a:solidFill>
              </a:rPr>
              <a:t>x </a:t>
            </a:r>
            <a:r>
              <a:rPr lang="zh-CN" altLang="en-US" sz="2800" dirty="0">
                <a:solidFill>
                  <a:srgbClr val="6600CC"/>
                </a:solidFill>
              </a:rPr>
              <a:t>轴负向传播的波</a:t>
            </a:r>
          </a:p>
        </p:txBody>
      </p:sp>
      <p:graphicFrame>
        <p:nvGraphicFramePr>
          <p:cNvPr id="22" name="对象 21"/>
          <p:cNvGraphicFramePr>
            <a:graphicFrameLocks noChangeAspect="1"/>
          </p:cNvGraphicFramePr>
          <p:nvPr>
            <p:extLst>
              <p:ext uri="{D42A27DB-BD31-4B8C-83A1-F6EECF244321}">
                <p14:modId xmlns:p14="http://schemas.microsoft.com/office/powerpoint/2010/main" val="480189941"/>
              </p:ext>
            </p:extLst>
          </p:nvPr>
        </p:nvGraphicFramePr>
        <p:xfrm>
          <a:off x="5492408" y="4621727"/>
          <a:ext cx="3742716" cy="1120856"/>
        </p:xfrm>
        <a:graphic>
          <a:graphicData uri="http://schemas.openxmlformats.org/presentationml/2006/ole">
            <mc:AlternateContent xmlns:mc="http://schemas.openxmlformats.org/markup-compatibility/2006">
              <mc:Choice xmlns:v="urn:schemas-microsoft-com:vml" Requires="v">
                <p:oleObj spid="_x0000_s286281" name="公式" r:id="rId6" imgW="1485720" imgH="431640" progId="Equation.3">
                  <p:embed/>
                </p:oleObj>
              </mc:Choice>
              <mc:Fallback>
                <p:oleObj name="公式" r:id="rId6" imgW="1485720" imgH="431640" progId="Equation.3">
                  <p:embed/>
                  <p:pic>
                    <p:nvPicPr>
                      <p:cNvPr id="0" name=""/>
                      <p:cNvPicPr>
                        <a:picLocks noChangeAspect="1" noChangeArrowheads="1"/>
                      </p:cNvPicPr>
                      <p:nvPr/>
                    </p:nvPicPr>
                    <p:blipFill>
                      <a:blip r:embed="rId7"/>
                      <a:srcRect/>
                      <a:stretch>
                        <a:fillRect/>
                      </a:stretch>
                    </p:blipFill>
                    <p:spPr bwMode="auto">
                      <a:xfrm>
                        <a:off x="5492408" y="4621727"/>
                        <a:ext cx="3742716" cy="1120856"/>
                      </a:xfrm>
                      <a:prstGeom prst="rect">
                        <a:avLst/>
                      </a:prstGeom>
                      <a:noFill/>
                      <a:ln>
                        <a:noFill/>
                      </a:ln>
                      <a:effectLst/>
                      <a:extLst/>
                    </p:spPr>
                  </p:pic>
                </p:oleObj>
              </mc:Fallback>
            </mc:AlternateContent>
          </a:graphicData>
        </a:graphic>
      </p:graphicFrame>
      <p:sp>
        <p:nvSpPr>
          <p:cNvPr id="23" name="Text Box 14"/>
          <p:cNvSpPr txBox="1">
            <a:spLocks noChangeArrowheads="1"/>
          </p:cNvSpPr>
          <p:nvPr/>
        </p:nvSpPr>
        <p:spPr bwMode="auto">
          <a:xfrm>
            <a:off x="1958176" y="5642328"/>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spcBef>
                <a:spcPct val="50000"/>
              </a:spcBef>
            </a:pPr>
            <a:r>
              <a:rPr lang="zh-CN" altLang="en-US" sz="2800" dirty="0">
                <a:solidFill>
                  <a:srgbClr val="C00000"/>
                </a:solidFill>
              </a:rPr>
              <a:t>合成波</a:t>
            </a:r>
          </a:p>
        </p:txBody>
      </p:sp>
      <p:graphicFrame>
        <p:nvGraphicFramePr>
          <p:cNvPr id="24" name="对象 23"/>
          <p:cNvGraphicFramePr>
            <a:graphicFrameLocks noChangeAspect="1"/>
          </p:cNvGraphicFramePr>
          <p:nvPr>
            <p:extLst>
              <p:ext uri="{D42A27DB-BD31-4B8C-83A1-F6EECF244321}">
                <p14:modId xmlns:p14="http://schemas.microsoft.com/office/powerpoint/2010/main" val="1757964460"/>
              </p:ext>
            </p:extLst>
          </p:nvPr>
        </p:nvGraphicFramePr>
        <p:xfrm>
          <a:off x="3246661" y="5611413"/>
          <a:ext cx="5698677" cy="686068"/>
        </p:xfrm>
        <a:graphic>
          <a:graphicData uri="http://schemas.openxmlformats.org/presentationml/2006/ole">
            <mc:AlternateContent xmlns:mc="http://schemas.openxmlformats.org/markup-compatibility/2006">
              <mc:Choice xmlns:v="urn:schemas-microsoft-com:vml" Requires="v">
                <p:oleObj spid="_x0000_s286282" name="Equation" r:id="rId8" imgW="1647719" imgH="85839" progId="Equation.3">
                  <p:embed/>
                </p:oleObj>
              </mc:Choice>
              <mc:Fallback>
                <p:oleObj name="Equation" r:id="rId8" imgW="1647719" imgH="8583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6661" y="5611413"/>
                        <a:ext cx="5698677" cy="686068"/>
                      </a:xfrm>
                      <a:prstGeom prst="rect">
                        <a:avLst/>
                      </a:prstGeom>
                      <a:noFill/>
                      <a:ln>
                        <a:noFill/>
                      </a:ln>
                      <a:effectLst/>
                      <a:extLst/>
                    </p:spPr>
                  </p:pic>
                </p:oleObj>
              </mc:Fallback>
            </mc:AlternateContent>
          </a:graphicData>
        </a:graphic>
      </p:graphicFrame>
      <p:sp>
        <p:nvSpPr>
          <p:cNvPr id="25" name="Text Box 6"/>
          <p:cNvSpPr txBox="1">
            <a:spLocks noChangeArrowheads="1"/>
          </p:cNvSpPr>
          <p:nvPr/>
        </p:nvSpPr>
        <p:spPr bwMode="auto">
          <a:xfrm>
            <a:off x="8851132" y="5721043"/>
            <a:ext cx="181686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algn="ctr" eaLnBrk="1" hangingPunct="1"/>
            <a:r>
              <a:rPr lang="zh-CN" altLang="en-US" sz="2800" dirty="0">
                <a:solidFill>
                  <a:srgbClr val="FF00FF"/>
                </a:solidFill>
              </a:rPr>
              <a:t>驻波方程</a:t>
            </a:r>
          </a:p>
        </p:txBody>
      </p:sp>
      <p:sp>
        <p:nvSpPr>
          <p:cNvPr id="26" name="Text Box 46"/>
          <p:cNvSpPr txBox="1">
            <a:spLocks noChangeArrowheads="1"/>
          </p:cNvSpPr>
          <p:nvPr/>
        </p:nvSpPr>
        <p:spPr bwMode="auto">
          <a:xfrm>
            <a:off x="2292582" y="6192354"/>
            <a:ext cx="8299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C3300"/>
                </a:solidFill>
              </a:rPr>
              <a:t>各质点均做简谐振动，但振幅随位置做周期性变化  </a:t>
            </a:r>
            <a:endParaRPr lang="en-US" altLang="zh-CN" sz="2800" dirty="0">
              <a:solidFill>
                <a:srgbClr val="CC3300"/>
              </a:solidFill>
            </a:endParaRPr>
          </a:p>
        </p:txBody>
      </p:sp>
    </p:spTree>
    <p:extLst>
      <p:ext uri="{BB962C8B-B14F-4D97-AF65-F5344CB8AC3E}">
        <p14:creationId xmlns:p14="http://schemas.microsoft.com/office/powerpoint/2010/main" val="421553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80">
                                          <p:stCondLst>
                                            <p:cond delay="0"/>
                                          </p:stCondLst>
                                        </p:cTn>
                                        <p:tgtEl>
                                          <p:spTgt spid="10"/>
                                        </p:tgtEl>
                                      </p:cBhvr>
                                    </p:animEffect>
                                    <p:anim calcmode="lin" valueType="num">
                                      <p:cBhvr>
                                        <p:cTn id="4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7" dur="26">
                                          <p:stCondLst>
                                            <p:cond delay="650"/>
                                          </p:stCondLst>
                                        </p:cTn>
                                        <p:tgtEl>
                                          <p:spTgt spid="10"/>
                                        </p:tgtEl>
                                      </p:cBhvr>
                                      <p:to x="100000" y="60000"/>
                                    </p:animScale>
                                    <p:animScale>
                                      <p:cBhvr>
                                        <p:cTn id="48" dur="166" decel="50000">
                                          <p:stCondLst>
                                            <p:cond delay="676"/>
                                          </p:stCondLst>
                                        </p:cTn>
                                        <p:tgtEl>
                                          <p:spTgt spid="10"/>
                                        </p:tgtEl>
                                      </p:cBhvr>
                                      <p:to x="100000" y="100000"/>
                                    </p:animScale>
                                    <p:animScale>
                                      <p:cBhvr>
                                        <p:cTn id="49" dur="26">
                                          <p:stCondLst>
                                            <p:cond delay="1312"/>
                                          </p:stCondLst>
                                        </p:cTn>
                                        <p:tgtEl>
                                          <p:spTgt spid="10"/>
                                        </p:tgtEl>
                                      </p:cBhvr>
                                      <p:to x="100000" y="80000"/>
                                    </p:animScale>
                                    <p:animScale>
                                      <p:cBhvr>
                                        <p:cTn id="50" dur="166" decel="50000">
                                          <p:stCondLst>
                                            <p:cond delay="1338"/>
                                          </p:stCondLst>
                                        </p:cTn>
                                        <p:tgtEl>
                                          <p:spTgt spid="10"/>
                                        </p:tgtEl>
                                      </p:cBhvr>
                                      <p:to x="100000" y="100000"/>
                                    </p:animScale>
                                    <p:animScale>
                                      <p:cBhvr>
                                        <p:cTn id="51" dur="26">
                                          <p:stCondLst>
                                            <p:cond delay="1642"/>
                                          </p:stCondLst>
                                        </p:cTn>
                                        <p:tgtEl>
                                          <p:spTgt spid="10"/>
                                        </p:tgtEl>
                                      </p:cBhvr>
                                      <p:to x="100000" y="90000"/>
                                    </p:animScale>
                                    <p:animScale>
                                      <p:cBhvr>
                                        <p:cTn id="52" dur="166" decel="50000">
                                          <p:stCondLst>
                                            <p:cond delay="1668"/>
                                          </p:stCondLst>
                                        </p:cTn>
                                        <p:tgtEl>
                                          <p:spTgt spid="10"/>
                                        </p:tgtEl>
                                      </p:cBhvr>
                                      <p:to x="100000" y="100000"/>
                                    </p:animScale>
                                    <p:animScale>
                                      <p:cBhvr>
                                        <p:cTn id="53" dur="26">
                                          <p:stCondLst>
                                            <p:cond delay="1808"/>
                                          </p:stCondLst>
                                        </p:cTn>
                                        <p:tgtEl>
                                          <p:spTgt spid="10"/>
                                        </p:tgtEl>
                                      </p:cBhvr>
                                      <p:to x="100000" y="95000"/>
                                    </p:animScale>
                                    <p:animScale>
                                      <p:cBhvr>
                                        <p:cTn id="54" dur="166" decel="50000">
                                          <p:stCondLst>
                                            <p:cond delay="1834"/>
                                          </p:stCondLst>
                                        </p:cTn>
                                        <p:tgtEl>
                                          <p:spTgt spid="10"/>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ppt_x"/>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6"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80">
                                          <p:stCondLst>
                                            <p:cond delay="0"/>
                                          </p:stCondLst>
                                        </p:cTn>
                                        <p:tgtEl>
                                          <p:spTgt spid="17"/>
                                        </p:tgtEl>
                                      </p:cBhvr>
                                    </p:animEffect>
                                    <p:anim calcmode="lin" valueType="num">
                                      <p:cBhvr>
                                        <p:cTn id="7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83" dur="26">
                                          <p:stCondLst>
                                            <p:cond delay="650"/>
                                          </p:stCondLst>
                                        </p:cTn>
                                        <p:tgtEl>
                                          <p:spTgt spid="17"/>
                                        </p:tgtEl>
                                      </p:cBhvr>
                                      <p:to x="100000" y="60000"/>
                                    </p:animScale>
                                    <p:animScale>
                                      <p:cBhvr>
                                        <p:cTn id="84" dur="166" decel="50000">
                                          <p:stCondLst>
                                            <p:cond delay="676"/>
                                          </p:stCondLst>
                                        </p:cTn>
                                        <p:tgtEl>
                                          <p:spTgt spid="17"/>
                                        </p:tgtEl>
                                      </p:cBhvr>
                                      <p:to x="100000" y="100000"/>
                                    </p:animScale>
                                    <p:animScale>
                                      <p:cBhvr>
                                        <p:cTn id="85" dur="26">
                                          <p:stCondLst>
                                            <p:cond delay="1312"/>
                                          </p:stCondLst>
                                        </p:cTn>
                                        <p:tgtEl>
                                          <p:spTgt spid="17"/>
                                        </p:tgtEl>
                                      </p:cBhvr>
                                      <p:to x="100000" y="80000"/>
                                    </p:animScale>
                                    <p:animScale>
                                      <p:cBhvr>
                                        <p:cTn id="86" dur="166" decel="50000">
                                          <p:stCondLst>
                                            <p:cond delay="1338"/>
                                          </p:stCondLst>
                                        </p:cTn>
                                        <p:tgtEl>
                                          <p:spTgt spid="17"/>
                                        </p:tgtEl>
                                      </p:cBhvr>
                                      <p:to x="100000" y="100000"/>
                                    </p:animScale>
                                    <p:animScale>
                                      <p:cBhvr>
                                        <p:cTn id="87" dur="26">
                                          <p:stCondLst>
                                            <p:cond delay="1642"/>
                                          </p:stCondLst>
                                        </p:cTn>
                                        <p:tgtEl>
                                          <p:spTgt spid="17"/>
                                        </p:tgtEl>
                                      </p:cBhvr>
                                      <p:to x="100000" y="90000"/>
                                    </p:animScale>
                                    <p:animScale>
                                      <p:cBhvr>
                                        <p:cTn id="88" dur="166" decel="50000">
                                          <p:stCondLst>
                                            <p:cond delay="1668"/>
                                          </p:stCondLst>
                                        </p:cTn>
                                        <p:tgtEl>
                                          <p:spTgt spid="17"/>
                                        </p:tgtEl>
                                      </p:cBhvr>
                                      <p:to x="100000" y="100000"/>
                                    </p:animScale>
                                    <p:animScale>
                                      <p:cBhvr>
                                        <p:cTn id="89" dur="26">
                                          <p:stCondLst>
                                            <p:cond delay="1808"/>
                                          </p:stCondLst>
                                        </p:cTn>
                                        <p:tgtEl>
                                          <p:spTgt spid="17"/>
                                        </p:tgtEl>
                                      </p:cBhvr>
                                      <p:to x="100000" y="95000"/>
                                    </p:animScale>
                                    <p:animScale>
                                      <p:cBhvr>
                                        <p:cTn id="90" dur="166" decel="50000">
                                          <p:stCondLst>
                                            <p:cond delay="1834"/>
                                          </p:stCondLst>
                                        </p:cTn>
                                        <p:tgtEl>
                                          <p:spTgt spid="17"/>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18"/>
                                        </p:tgtEl>
                                        <p:attrNameLst>
                                          <p:attrName>style.visibility</p:attrName>
                                        </p:attrNameLst>
                                      </p:cBhvr>
                                      <p:to>
                                        <p:strVal val="visible"/>
                                      </p:to>
                                    </p:set>
                                    <p:anim calcmode="lin" valueType="num">
                                      <p:cBhvr additive="base">
                                        <p:cTn id="95" dur="500" fill="hold"/>
                                        <p:tgtEl>
                                          <p:spTgt spid="18"/>
                                        </p:tgtEl>
                                        <p:attrNameLst>
                                          <p:attrName>ppt_x</p:attrName>
                                        </p:attrNameLst>
                                      </p:cBhvr>
                                      <p:tavLst>
                                        <p:tav tm="0">
                                          <p:val>
                                            <p:strVal val="#ppt_x"/>
                                          </p:val>
                                        </p:tav>
                                        <p:tav tm="100000">
                                          <p:val>
                                            <p:strVal val="#ppt_x"/>
                                          </p:val>
                                        </p:tav>
                                      </p:tavLst>
                                    </p:anim>
                                    <p:anim calcmode="lin" valueType="num">
                                      <p:cBhvr additive="base">
                                        <p:cTn id="9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p:cTn id="101" dur="1000" fill="hold"/>
                                        <p:tgtEl>
                                          <p:spTgt spid="19"/>
                                        </p:tgtEl>
                                        <p:attrNameLst>
                                          <p:attrName>ppt_w</p:attrName>
                                        </p:attrNameLst>
                                      </p:cBhvr>
                                      <p:tavLst>
                                        <p:tav tm="0">
                                          <p:val>
                                            <p:fltVal val="0"/>
                                          </p:val>
                                        </p:tav>
                                        <p:tav tm="100000">
                                          <p:val>
                                            <p:strVal val="#ppt_w"/>
                                          </p:val>
                                        </p:tav>
                                      </p:tavLst>
                                    </p:anim>
                                    <p:anim calcmode="lin" valueType="num">
                                      <p:cBhvr>
                                        <p:cTn id="102" dur="1000" fill="hold"/>
                                        <p:tgtEl>
                                          <p:spTgt spid="19"/>
                                        </p:tgtEl>
                                        <p:attrNameLst>
                                          <p:attrName>ppt_h</p:attrName>
                                        </p:attrNameLst>
                                      </p:cBhvr>
                                      <p:tavLst>
                                        <p:tav tm="0">
                                          <p:val>
                                            <p:fltVal val="0"/>
                                          </p:val>
                                        </p:tav>
                                        <p:tav tm="100000">
                                          <p:val>
                                            <p:strVal val="#ppt_h"/>
                                          </p:val>
                                        </p:tav>
                                      </p:tavLst>
                                    </p:anim>
                                    <p:anim calcmode="lin" valueType="num">
                                      <p:cBhvr>
                                        <p:cTn id="103" dur="1000" fill="hold"/>
                                        <p:tgtEl>
                                          <p:spTgt spid="19"/>
                                        </p:tgtEl>
                                        <p:attrNameLst>
                                          <p:attrName>style.rotation</p:attrName>
                                        </p:attrNameLst>
                                      </p:cBhvr>
                                      <p:tavLst>
                                        <p:tav tm="0">
                                          <p:val>
                                            <p:fltVal val="90"/>
                                          </p:val>
                                        </p:tav>
                                        <p:tav tm="100000">
                                          <p:val>
                                            <p:fltVal val="0"/>
                                          </p:val>
                                        </p:tav>
                                      </p:tavLst>
                                    </p:anim>
                                    <p:animEffect transition="in" filter="fade">
                                      <p:cBhvr>
                                        <p:cTn id="104" dur="1000"/>
                                        <p:tgtEl>
                                          <p:spTgt spid="1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wipe(left)">
                                      <p:cBhvr>
                                        <p:cTn id="109" dur="500"/>
                                        <p:tgtEl>
                                          <p:spTgt spid="20"/>
                                        </p:tgtEl>
                                      </p:cBhvr>
                                    </p:animEffect>
                                  </p:childTnLst>
                                </p:cTn>
                              </p:par>
                            </p:childTnLst>
                          </p:cTn>
                        </p:par>
                      </p:childTnLst>
                    </p:cTn>
                  </p:par>
                  <p:par>
                    <p:cTn id="110" fill="hold">
                      <p:stCondLst>
                        <p:cond delay="indefinite"/>
                      </p:stCondLst>
                      <p:childTnLst>
                        <p:par>
                          <p:cTn id="111" fill="hold">
                            <p:stCondLst>
                              <p:cond delay="0"/>
                            </p:stCondLst>
                            <p:childTnLst>
                              <p:par>
                                <p:cTn id="112" presetID="6" presetClass="entr" presetSubtype="16" fill="hold" grpId="0" nodeType="click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circle(in)">
                                      <p:cBhvr>
                                        <p:cTn id="114" dur="2000"/>
                                        <p:tgtEl>
                                          <p:spTgt spid="2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22"/>
                                        </p:tgtEl>
                                        <p:attrNameLst>
                                          <p:attrName>style.visibility</p:attrName>
                                        </p:attrNameLst>
                                      </p:cBhvr>
                                      <p:to>
                                        <p:strVal val="visible"/>
                                      </p:to>
                                    </p:set>
                                    <p:animEffect transition="in" filter="wipe(left)">
                                      <p:cBhvr>
                                        <p:cTn id="119" dur="500"/>
                                        <p:tgtEl>
                                          <p:spTgt spid="22"/>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circle(in)">
                                      <p:cBhvr>
                                        <p:cTn id="124" dur="2000"/>
                                        <p:tgtEl>
                                          <p:spTgt spid="23"/>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wipe(left)">
                                      <p:cBhvr>
                                        <p:cTn id="129" dur="500"/>
                                        <p:tgtEl>
                                          <p:spTgt spid="24"/>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down)">
                                      <p:cBhvr>
                                        <p:cTn id="134" dur="500"/>
                                        <p:tgtEl>
                                          <p:spTgt spid="25"/>
                                        </p:tgtEl>
                                      </p:cBhvr>
                                    </p:animEffect>
                                  </p:childTnLst>
                                </p:cTn>
                              </p:par>
                            </p:childTnLst>
                          </p:cTn>
                        </p:par>
                      </p:childTnLst>
                    </p:cTn>
                  </p:par>
                  <p:par>
                    <p:cTn id="135" fill="hold">
                      <p:stCondLst>
                        <p:cond delay="indefinite"/>
                      </p:stCondLst>
                      <p:childTnLst>
                        <p:par>
                          <p:cTn id="136" fill="hold">
                            <p:stCondLst>
                              <p:cond delay="0"/>
                            </p:stCondLst>
                            <p:childTnLst>
                              <p:par>
                                <p:cTn id="137" presetID="31" presetClass="entr" presetSubtype="0" fill="hold" grpId="0" nodeType="clickEffect">
                                  <p:stCondLst>
                                    <p:cond delay="0"/>
                                  </p:stCondLst>
                                  <p:childTnLst>
                                    <p:set>
                                      <p:cBhvr>
                                        <p:cTn id="138" dur="1" fill="hold">
                                          <p:stCondLst>
                                            <p:cond delay="0"/>
                                          </p:stCondLst>
                                        </p:cTn>
                                        <p:tgtEl>
                                          <p:spTgt spid="26"/>
                                        </p:tgtEl>
                                        <p:attrNameLst>
                                          <p:attrName>style.visibility</p:attrName>
                                        </p:attrNameLst>
                                      </p:cBhvr>
                                      <p:to>
                                        <p:strVal val="visible"/>
                                      </p:to>
                                    </p:set>
                                    <p:anim calcmode="lin" valueType="num">
                                      <p:cBhvr>
                                        <p:cTn id="139" dur="1000" fill="hold"/>
                                        <p:tgtEl>
                                          <p:spTgt spid="26"/>
                                        </p:tgtEl>
                                        <p:attrNameLst>
                                          <p:attrName>ppt_w</p:attrName>
                                        </p:attrNameLst>
                                      </p:cBhvr>
                                      <p:tavLst>
                                        <p:tav tm="0">
                                          <p:val>
                                            <p:fltVal val="0"/>
                                          </p:val>
                                        </p:tav>
                                        <p:tav tm="100000">
                                          <p:val>
                                            <p:strVal val="#ppt_w"/>
                                          </p:val>
                                        </p:tav>
                                      </p:tavLst>
                                    </p:anim>
                                    <p:anim calcmode="lin" valueType="num">
                                      <p:cBhvr>
                                        <p:cTn id="140" dur="1000" fill="hold"/>
                                        <p:tgtEl>
                                          <p:spTgt spid="26"/>
                                        </p:tgtEl>
                                        <p:attrNameLst>
                                          <p:attrName>ppt_h</p:attrName>
                                        </p:attrNameLst>
                                      </p:cBhvr>
                                      <p:tavLst>
                                        <p:tav tm="0">
                                          <p:val>
                                            <p:fltVal val="0"/>
                                          </p:val>
                                        </p:tav>
                                        <p:tav tm="100000">
                                          <p:val>
                                            <p:strVal val="#ppt_h"/>
                                          </p:val>
                                        </p:tav>
                                      </p:tavLst>
                                    </p:anim>
                                    <p:anim calcmode="lin" valueType="num">
                                      <p:cBhvr>
                                        <p:cTn id="141" dur="1000" fill="hold"/>
                                        <p:tgtEl>
                                          <p:spTgt spid="26"/>
                                        </p:tgtEl>
                                        <p:attrNameLst>
                                          <p:attrName>style.rotation</p:attrName>
                                        </p:attrNameLst>
                                      </p:cBhvr>
                                      <p:tavLst>
                                        <p:tav tm="0">
                                          <p:val>
                                            <p:fltVal val="90"/>
                                          </p:val>
                                        </p:tav>
                                        <p:tav tm="100000">
                                          <p:val>
                                            <p:fltVal val="0"/>
                                          </p:val>
                                        </p:tav>
                                      </p:tavLst>
                                    </p:anim>
                                    <p:animEffect transition="in" filter="fade">
                                      <p:cBhvr>
                                        <p:cTn id="142"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2" grpId="0" animBg="1"/>
      <p:bldP spid="13" grpId="0" animBg="1"/>
      <p:bldP spid="14" grpId="0" animBg="1"/>
      <p:bldP spid="15" grpId="0" animBg="1"/>
      <p:bldP spid="16" grpId="0" animBg="1"/>
      <p:bldP spid="17" grpId="0" animBg="1"/>
      <p:bldP spid="19" grpId="0"/>
      <p:bldP spid="21" grpId="0"/>
      <p:bldP spid="23"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505885" y="410951"/>
            <a:ext cx="5388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zh-CN" altLang="en-US" sz="2800" dirty="0">
                <a:solidFill>
                  <a:srgbClr val="009900"/>
                </a:solidFill>
              </a:rPr>
              <a:t>两端固定的张紧弦中产生的驻波</a:t>
            </a:r>
          </a:p>
        </p:txBody>
      </p:sp>
      <p:pic>
        <p:nvPicPr>
          <p:cNvPr id="3" name="Picture 2" descr="E:\Pictures\Standing_wav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80453" y="1128414"/>
            <a:ext cx="5820453" cy="151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9" descr="深色下对角线"/>
          <p:cNvSpPr>
            <a:spLocks noChangeArrowheads="1"/>
          </p:cNvSpPr>
          <p:nvPr/>
        </p:nvSpPr>
        <p:spPr bwMode="auto">
          <a:xfrm>
            <a:off x="2746931" y="1128415"/>
            <a:ext cx="241276" cy="1342457"/>
          </a:xfrm>
          <a:prstGeom prst="rect">
            <a:avLst/>
          </a:prstGeom>
          <a:pattFill prst="dkDnDiag">
            <a:fgClr>
              <a:srgbClr val="0000FF"/>
            </a:fgClr>
            <a:bgClr>
              <a:schemeClr val="bg1"/>
            </a:bgClr>
          </a:pattFill>
          <a:ln w="9525">
            <a:solidFill>
              <a:srgbClr val="009900"/>
            </a:solidFill>
            <a:miter lim="800000"/>
            <a:headEnd/>
            <a:tailEnd/>
          </a:ln>
        </p:spPr>
        <p:txBody>
          <a:bodyPr wrap="none" anchor="ctr"/>
          <a:lstStyle/>
          <a:p>
            <a:endParaRPr lang="zh-CN" altLang="en-US" b="1"/>
          </a:p>
        </p:txBody>
      </p:sp>
      <p:sp>
        <p:nvSpPr>
          <p:cNvPr id="5" name="Rectangle 9" descr="深色下对角线"/>
          <p:cNvSpPr>
            <a:spLocks noChangeArrowheads="1"/>
          </p:cNvSpPr>
          <p:nvPr/>
        </p:nvSpPr>
        <p:spPr bwMode="auto">
          <a:xfrm>
            <a:off x="8398902" y="1212921"/>
            <a:ext cx="241276" cy="1342457"/>
          </a:xfrm>
          <a:prstGeom prst="rect">
            <a:avLst/>
          </a:prstGeom>
          <a:pattFill prst="dkDnDiag">
            <a:fgClr>
              <a:srgbClr val="0000FF"/>
            </a:fgClr>
            <a:bgClr>
              <a:schemeClr val="bg1"/>
            </a:bgClr>
          </a:pattFill>
          <a:ln w="9525">
            <a:solidFill>
              <a:srgbClr val="009900"/>
            </a:solidFill>
            <a:miter lim="800000"/>
            <a:headEnd/>
            <a:tailEnd/>
          </a:ln>
        </p:spPr>
        <p:txBody>
          <a:bodyPr wrap="none" anchor="ctr"/>
          <a:lstStyle/>
          <a:p>
            <a:endParaRPr lang="zh-CN" altLang="en-US" b="1"/>
          </a:p>
        </p:txBody>
      </p:sp>
      <p:grpSp>
        <p:nvGrpSpPr>
          <p:cNvPr id="6" name="Group 32"/>
          <p:cNvGrpSpPr>
            <a:grpSpLocks/>
          </p:cNvGrpSpPr>
          <p:nvPr/>
        </p:nvGrpSpPr>
        <p:grpSpPr bwMode="auto">
          <a:xfrm>
            <a:off x="2670425" y="879799"/>
            <a:ext cx="6721476" cy="1365250"/>
            <a:chOff x="3334" y="3223"/>
            <a:chExt cx="4234" cy="860"/>
          </a:xfrm>
        </p:grpSpPr>
        <p:grpSp>
          <p:nvGrpSpPr>
            <p:cNvPr id="7" name="Group 30"/>
            <p:cNvGrpSpPr>
              <a:grpSpLocks/>
            </p:cNvGrpSpPr>
            <p:nvPr/>
          </p:nvGrpSpPr>
          <p:grpSpPr bwMode="auto">
            <a:xfrm>
              <a:off x="3430" y="3264"/>
              <a:ext cx="3891" cy="819"/>
              <a:chOff x="3430" y="3264"/>
              <a:chExt cx="3891" cy="819"/>
            </a:xfrm>
          </p:grpSpPr>
          <p:sp>
            <p:nvSpPr>
              <p:cNvPr id="12" name="Text Box 3"/>
              <p:cNvSpPr txBox="1">
                <a:spLocks noChangeArrowheads="1"/>
              </p:cNvSpPr>
              <p:nvPr/>
            </p:nvSpPr>
            <p:spPr bwMode="auto">
              <a:xfrm>
                <a:off x="3504" y="3264"/>
                <a:ext cx="11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endParaRPr lang="zh-CN" altLang="en-US"/>
              </a:p>
            </p:txBody>
          </p:sp>
          <p:sp>
            <p:nvSpPr>
              <p:cNvPr id="13" name="Line 8"/>
              <p:cNvSpPr>
                <a:spLocks noChangeShapeType="1"/>
              </p:cNvSpPr>
              <p:nvPr/>
            </p:nvSpPr>
            <p:spPr bwMode="auto">
              <a:xfrm>
                <a:off x="3430" y="3856"/>
                <a:ext cx="3891" cy="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9"/>
              <p:cNvSpPr>
                <a:spLocks noChangeShapeType="1"/>
              </p:cNvSpPr>
              <p:nvPr/>
            </p:nvSpPr>
            <p:spPr bwMode="auto">
              <a:xfrm flipH="1" flipV="1">
                <a:off x="3534" y="3264"/>
                <a:ext cx="0" cy="81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1"/>
            <p:cNvGrpSpPr>
              <a:grpSpLocks/>
            </p:cNvGrpSpPr>
            <p:nvPr/>
          </p:nvGrpSpPr>
          <p:grpSpPr bwMode="auto">
            <a:xfrm>
              <a:off x="3334" y="3223"/>
              <a:ext cx="4234" cy="860"/>
              <a:chOff x="3334" y="3223"/>
              <a:chExt cx="4234" cy="860"/>
            </a:xfrm>
          </p:grpSpPr>
          <p:sp>
            <p:nvSpPr>
              <p:cNvPr id="9" name="Text Box 10"/>
              <p:cNvSpPr txBox="1">
                <a:spLocks noChangeArrowheads="1"/>
              </p:cNvSpPr>
              <p:nvPr/>
            </p:nvSpPr>
            <p:spPr bwMode="auto">
              <a:xfrm>
                <a:off x="7348" y="370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i="1" dirty="0"/>
                  <a:t>x</a:t>
                </a:r>
              </a:p>
            </p:txBody>
          </p:sp>
          <p:sp>
            <p:nvSpPr>
              <p:cNvPr id="10" name="Text Box 11"/>
              <p:cNvSpPr txBox="1">
                <a:spLocks noChangeArrowheads="1"/>
              </p:cNvSpPr>
              <p:nvPr/>
            </p:nvSpPr>
            <p:spPr bwMode="auto">
              <a:xfrm>
                <a:off x="3719" y="3223"/>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i="1" dirty="0"/>
                  <a:t>y</a:t>
                </a:r>
              </a:p>
            </p:txBody>
          </p:sp>
          <p:sp>
            <p:nvSpPr>
              <p:cNvPr id="11" name="Text Box 18"/>
              <p:cNvSpPr txBox="1">
                <a:spLocks noChangeArrowheads="1"/>
              </p:cNvSpPr>
              <p:nvPr/>
            </p:nvSpPr>
            <p:spPr bwMode="auto">
              <a:xfrm>
                <a:off x="3334" y="3775"/>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i="1"/>
                  <a:t>o</a:t>
                </a:r>
              </a:p>
            </p:txBody>
          </p:sp>
        </p:grpSp>
      </p:grpSp>
      <p:graphicFrame>
        <p:nvGraphicFramePr>
          <p:cNvPr id="15" name="Object 10"/>
          <p:cNvGraphicFramePr>
            <a:graphicFrameLocks noChangeAspect="1"/>
          </p:cNvGraphicFramePr>
          <p:nvPr>
            <p:extLst>
              <p:ext uri="{D42A27DB-BD31-4B8C-83A1-F6EECF244321}">
                <p14:modId xmlns:p14="http://schemas.microsoft.com/office/powerpoint/2010/main" val="1035289143"/>
              </p:ext>
            </p:extLst>
          </p:nvPr>
        </p:nvGraphicFramePr>
        <p:xfrm>
          <a:off x="2898768" y="3254270"/>
          <a:ext cx="2921585" cy="667872"/>
        </p:xfrm>
        <a:graphic>
          <a:graphicData uri="http://schemas.openxmlformats.org/presentationml/2006/ole">
            <mc:AlternateContent xmlns:mc="http://schemas.openxmlformats.org/markup-compatibility/2006">
              <mc:Choice xmlns:v="urn:schemas-microsoft-com:vml" Requires="v">
                <p:oleObj spid="_x0000_s447817" name="Equation" r:id="rId4" imgW="866780" imgH="104734" progId="Equation.3">
                  <p:embed/>
                </p:oleObj>
              </mc:Choice>
              <mc:Fallback>
                <p:oleObj name="Equation" r:id="rId4" imgW="866780" imgH="10473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8768" y="3254270"/>
                        <a:ext cx="2921585" cy="667872"/>
                      </a:xfrm>
                      <a:prstGeom prst="rect">
                        <a:avLst/>
                      </a:prstGeom>
                      <a:noFill/>
                      <a:ln>
                        <a:noFill/>
                      </a:ln>
                      <a:effectLst/>
                      <a:extLst/>
                    </p:spPr>
                  </p:pic>
                </p:oleObj>
              </mc:Fallback>
            </mc:AlternateContent>
          </a:graphicData>
        </a:graphic>
      </p:graphicFrame>
      <p:graphicFrame>
        <p:nvGraphicFramePr>
          <p:cNvPr id="16" name="Object 5"/>
          <p:cNvGraphicFramePr>
            <a:graphicFrameLocks noChangeAspect="1"/>
          </p:cNvGraphicFramePr>
          <p:nvPr>
            <p:extLst>
              <p:ext uri="{D42A27DB-BD31-4B8C-83A1-F6EECF244321}">
                <p14:modId xmlns:p14="http://schemas.microsoft.com/office/powerpoint/2010/main" val="3332666232"/>
              </p:ext>
            </p:extLst>
          </p:nvPr>
        </p:nvGraphicFramePr>
        <p:xfrm>
          <a:off x="3051857" y="4142472"/>
          <a:ext cx="1831611" cy="518862"/>
        </p:xfrm>
        <a:graphic>
          <a:graphicData uri="http://schemas.openxmlformats.org/presentationml/2006/ole">
            <mc:AlternateContent xmlns:mc="http://schemas.openxmlformats.org/markup-compatibility/2006">
              <mc:Choice xmlns:v="urn:schemas-microsoft-com:vml" Requires="v">
                <p:oleObj spid="_x0000_s447818" name="Equation" r:id="rId6" imgW="495341" imgH="57226" progId="Equation.3">
                  <p:embed/>
                </p:oleObj>
              </mc:Choice>
              <mc:Fallback>
                <p:oleObj name="Equation" r:id="rId6" imgW="495341" imgH="5722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1857" y="4142472"/>
                        <a:ext cx="1831611" cy="518862"/>
                      </a:xfrm>
                      <a:prstGeom prst="rect">
                        <a:avLst/>
                      </a:prstGeom>
                      <a:noFill/>
                      <a:ln>
                        <a:noFill/>
                      </a:ln>
                      <a:effectLst/>
                      <a:extLst/>
                    </p:spPr>
                  </p:pic>
                </p:oleObj>
              </mc:Fallback>
            </mc:AlternateContent>
          </a:graphicData>
        </a:graphic>
      </p:graphicFrame>
      <p:sp>
        <p:nvSpPr>
          <p:cNvPr id="17" name="AutoShape 6"/>
          <p:cNvSpPr>
            <a:spLocks noChangeArrowheads="1"/>
          </p:cNvSpPr>
          <p:nvPr/>
        </p:nvSpPr>
        <p:spPr bwMode="auto">
          <a:xfrm>
            <a:off x="1950611" y="4344847"/>
            <a:ext cx="685800" cy="285750"/>
          </a:xfrm>
          <a:prstGeom prst="rightArrow">
            <a:avLst>
              <a:gd name="adj1" fmla="val 50000"/>
              <a:gd name="adj2" fmla="val 79689"/>
            </a:avLst>
          </a:prstGeom>
          <a:solidFill>
            <a:srgbClr val="FFC000"/>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18" name="对象 17"/>
          <p:cNvGraphicFramePr>
            <a:graphicFrameLocks noChangeAspect="1"/>
          </p:cNvGraphicFramePr>
          <p:nvPr>
            <p:extLst>
              <p:ext uri="{D42A27DB-BD31-4B8C-83A1-F6EECF244321}">
                <p14:modId xmlns:p14="http://schemas.microsoft.com/office/powerpoint/2010/main" val="3067101392"/>
              </p:ext>
            </p:extLst>
          </p:nvPr>
        </p:nvGraphicFramePr>
        <p:xfrm>
          <a:off x="3051858" y="2494863"/>
          <a:ext cx="5482121" cy="659989"/>
        </p:xfrm>
        <a:graphic>
          <a:graphicData uri="http://schemas.openxmlformats.org/presentationml/2006/ole">
            <mc:AlternateContent xmlns:mc="http://schemas.openxmlformats.org/markup-compatibility/2006">
              <mc:Choice xmlns:v="urn:schemas-microsoft-com:vml" Requires="v">
                <p:oleObj spid="_x0000_s447819" name="Equation" r:id="rId8" imgW="1647719" imgH="85839" progId="Equation.3">
                  <p:embed/>
                </p:oleObj>
              </mc:Choice>
              <mc:Fallback>
                <p:oleObj name="Equation" r:id="rId8" imgW="1647719" imgH="8583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1858" y="2494863"/>
                        <a:ext cx="5482121" cy="659989"/>
                      </a:xfrm>
                      <a:prstGeom prst="rect">
                        <a:avLst/>
                      </a:prstGeom>
                      <a:noFill/>
                      <a:ln>
                        <a:noFill/>
                      </a:ln>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160735904"/>
              </p:ext>
            </p:extLst>
          </p:nvPr>
        </p:nvGraphicFramePr>
        <p:xfrm>
          <a:off x="3264467" y="5014673"/>
          <a:ext cx="1179513" cy="977900"/>
        </p:xfrm>
        <a:graphic>
          <a:graphicData uri="http://schemas.openxmlformats.org/presentationml/2006/ole">
            <mc:AlternateContent xmlns:mc="http://schemas.openxmlformats.org/markup-compatibility/2006">
              <mc:Choice xmlns:v="urn:schemas-microsoft-com:vml" Requires="v">
                <p:oleObj spid="_x0000_s447820" name="公式" r:id="rId10" imgW="400052" imgH="295307" progId="Equation.3">
                  <p:embed/>
                </p:oleObj>
              </mc:Choice>
              <mc:Fallback>
                <p:oleObj name="公式" r:id="rId10" imgW="400052" imgH="295307" progId="Equation.3">
                  <p:embed/>
                  <p:pic>
                    <p:nvPicPr>
                      <p:cNvPr id="0" name=""/>
                      <p:cNvPicPr>
                        <a:picLocks noChangeAspect="1" noChangeArrowheads="1"/>
                      </p:cNvPicPr>
                      <p:nvPr/>
                    </p:nvPicPr>
                    <p:blipFill>
                      <a:blip r:embed="rId11">
                        <a:lum bright="-30000"/>
                        <a:extLst>
                          <a:ext uri="{28A0092B-C50C-407E-A947-70E740481C1C}">
                            <a14:useLocalDpi xmlns:a14="http://schemas.microsoft.com/office/drawing/2010/main" val="0"/>
                          </a:ext>
                        </a:extLst>
                      </a:blip>
                      <a:srcRect/>
                      <a:stretch>
                        <a:fillRect/>
                      </a:stretch>
                    </p:blipFill>
                    <p:spPr bwMode="auto">
                      <a:xfrm>
                        <a:off x="3264467" y="5014673"/>
                        <a:ext cx="11795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5"/>
          <p:cNvGraphicFramePr>
            <a:graphicFrameLocks noChangeAspect="1"/>
          </p:cNvGraphicFramePr>
          <p:nvPr>
            <p:extLst>
              <p:ext uri="{D42A27DB-BD31-4B8C-83A1-F6EECF244321}">
                <p14:modId xmlns:p14="http://schemas.microsoft.com/office/powerpoint/2010/main" val="1202860531"/>
              </p:ext>
            </p:extLst>
          </p:nvPr>
        </p:nvGraphicFramePr>
        <p:xfrm>
          <a:off x="6148806" y="4874105"/>
          <a:ext cx="4102100" cy="982662"/>
        </p:xfrm>
        <a:graphic>
          <a:graphicData uri="http://schemas.openxmlformats.org/presentationml/2006/ole">
            <mc:AlternateContent xmlns:mc="http://schemas.openxmlformats.org/markup-compatibility/2006">
              <mc:Choice xmlns:v="urn:schemas-microsoft-com:vml" Requires="v">
                <p:oleObj spid="_x0000_s447821" name="公式" r:id="rId12" imgW="1514368" imgH="266694" progId="Equation.3">
                  <p:embed/>
                </p:oleObj>
              </mc:Choice>
              <mc:Fallback>
                <p:oleObj name="公式" r:id="rId12" imgW="1514368" imgH="26669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48806" y="4874105"/>
                        <a:ext cx="410210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6"/>
          <p:cNvSpPr txBox="1">
            <a:spLocks noChangeArrowheads="1"/>
          </p:cNvSpPr>
          <p:nvPr/>
        </p:nvSpPr>
        <p:spPr bwMode="auto">
          <a:xfrm>
            <a:off x="8289245" y="5649345"/>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algn="ctr" eaLnBrk="1" hangingPunct="1"/>
            <a:r>
              <a:rPr lang="zh-CN" altLang="en-US" sz="2800" dirty="0">
                <a:solidFill>
                  <a:srgbClr val="FF0066"/>
                </a:solidFill>
              </a:rPr>
              <a:t>简正频率</a:t>
            </a:r>
          </a:p>
        </p:txBody>
      </p:sp>
      <p:sp>
        <p:nvSpPr>
          <p:cNvPr id="22" name="Text Box 7"/>
          <p:cNvSpPr txBox="1">
            <a:spLocks noChangeArrowheads="1"/>
          </p:cNvSpPr>
          <p:nvPr/>
        </p:nvSpPr>
        <p:spPr bwMode="auto">
          <a:xfrm>
            <a:off x="2244725" y="6113116"/>
            <a:ext cx="7626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zh-CN" altLang="en-US" sz="2800" dirty="0">
                <a:solidFill>
                  <a:srgbClr val="6600CC"/>
                </a:solidFill>
              </a:rPr>
              <a:t>对应的驻波称为弦的</a:t>
            </a:r>
            <a:r>
              <a:rPr lang="zh-CN" altLang="en-US" sz="2800" dirty="0">
                <a:solidFill>
                  <a:srgbClr val="FF00FF"/>
                </a:solidFill>
              </a:rPr>
              <a:t>简正模</a:t>
            </a:r>
            <a:r>
              <a:rPr lang="zh-CN" altLang="en-US" sz="2800" dirty="0">
                <a:solidFill>
                  <a:srgbClr val="6600CC"/>
                </a:solidFill>
              </a:rPr>
              <a:t>或</a:t>
            </a:r>
            <a:r>
              <a:rPr lang="zh-CN" altLang="en-US" sz="2800" dirty="0">
                <a:solidFill>
                  <a:srgbClr val="FF00FF"/>
                </a:solidFill>
              </a:rPr>
              <a:t>固有振动</a:t>
            </a:r>
            <a:endParaRPr lang="en-US" altLang="zh-CN" sz="2800" dirty="0">
              <a:solidFill>
                <a:srgbClr val="FF00FF"/>
              </a:solidFill>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3026504218"/>
              </p:ext>
            </p:extLst>
          </p:nvPr>
        </p:nvGraphicFramePr>
        <p:xfrm>
          <a:off x="6288802" y="4052069"/>
          <a:ext cx="1597828" cy="584638"/>
        </p:xfrm>
        <a:graphic>
          <a:graphicData uri="http://schemas.openxmlformats.org/presentationml/2006/ole">
            <mc:AlternateContent xmlns:mc="http://schemas.openxmlformats.org/markup-compatibility/2006">
              <mc:Choice xmlns:v="urn:schemas-microsoft-com:vml" Requires="v">
                <p:oleObj spid="_x0000_s447822" name="公式" r:id="rId14" imgW="438114" imgH="85839" progId="Equation.3">
                  <p:embed/>
                </p:oleObj>
              </mc:Choice>
              <mc:Fallback>
                <p:oleObj name="公式" r:id="rId14" imgW="438114" imgH="8583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88802" y="4052069"/>
                        <a:ext cx="1597828" cy="584638"/>
                      </a:xfrm>
                      <a:prstGeom prst="rect">
                        <a:avLst/>
                      </a:prstGeom>
                      <a:noFill/>
                      <a:ln>
                        <a:noFill/>
                      </a:ln>
                      <a:effectLst/>
                      <a:extLst/>
                    </p:spPr>
                  </p:pic>
                </p:oleObj>
              </mc:Fallback>
            </mc:AlternateContent>
          </a:graphicData>
        </a:graphic>
      </p:graphicFrame>
      <p:sp>
        <p:nvSpPr>
          <p:cNvPr id="24" name="AutoShape 6"/>
          <p:cNvSpPr>
            <a:spLocks noChangeArrowheads="1"/>
          </p:cNvSpPr>
          <p:nvPr/>
        </p:nvSpPr>
        <p:spPr bwMode="auto">
          <a:xfrm>
            <a:off x="5156716" y="4344847"/>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p>
            <a:pPr defTabSz="762000"/>
            <a:endParaRPr lang="zh-CN" altLang="zh-CN" sz="2800"/>
          </a:p>
        </p:txBody>
      </p:sp>
      <p:graphicFrame>
        <p:nvGraphicFramePr>
          <p:cNvPr id="25" name="对象 24"/>
          <p:cNvGraphicFramePr>
            <a:graphicFrameLocks noChangeAspect="1"/>
          </p:cNvGraphicFramePr>
          <p:nvPr>
            <p:extLst>
              <p:ext uri="{D42A27DB-BD31-4B8C-83A1-F6EECF244321}">
                <p14:modId xmlns:p14="http://schemas.microsoft.com/office/powerpoint/2010/main" val="2840113618"/>
              </p:ext>
            </p:extLst>
          </p:nvPr>
        </p:nvGraphicFramePr>
        <p:xfrm>
          <a:off x="8207998" y="4068411"/>
          <a:ext cx="2209800" cy="579437"/>
        </p:xfrm>
        <a:graphic>
          <a:graphicData uri="http://schemas.openxmlformats.org/presentationml/2006/ole">
            <mc:AlternateContent xmlns:mc="http://schemas.openxmlformats.org/markup-compatibility/2006">
              <mc:Choice xmlns:v="urn:schemas-microsoft-com:vml" Requires="v">
                <p:oleObj spid="_x0000_s447823" name="公式" r:id="rId16" imgW="774364" imgH="203112" progId="Equation.3">
                  <p:embed/>
                </p:oleObj>
              </mc:Choice>
              <mc:Fallback>
                <p:oleObj name="公式" r:id="rId16" imgW="774364" imgH="20311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07998" y="4068411"/>
                        <a:ext cx="2209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AutoShape 6"/>
          <p:cNvSpPr>
            <a:spLocks noChangeArrowheads="1"/>
          </p:cNvSpPr>
          <p:nvPr/>
        </p:nvSpPr>
        <p:spPr bwMode="auto">
          <a:xfrm>
            <a:off x="2347335" y="5360748"/>
            <a:ext cx="685800" cy="285750"/>
          </a:xfrm>
          <a:prstGeom prst="rightArrow">
            <a:avLst>
              <a:gd name="adj1" fmla="val 50000"/>
              <a:gd name="adj2" fmla="val 79689"/>
            </a:avLst>
          </a:prstGeom>
          <a:solidFill>
            <a:srgbClr val="FFFF00"/>
          </a:solidFill>
          <a:ln w="12699">
            <a:solidFill>
              <a:srgbClr val="FF0000"/>
            </a:solidFill>
            <a:miter lim="800000"/>
            <a:headEnd type="none" w="sm" len="sm"/>
            <a:tailEnd type="none" w="sm" len="sm"/>
          </a:ln>
        </p:spPr>
        <p:txBody>
          <a:bodyPr wrap="none" anchor="ctr"/>
          <a:lstStyle/>
          <a:p>
            <a:pPr defTabSz="762000"/>
            <a:endParaRPr lang="zh-CN" altLang="zh-CN" sz="2800"/>
          </a:p>
        </p:txBody>
      </p:sp>
      <p:sp>
        <p:nvSpPr>
          <p:cNvPr id="27" name="AutoShape 6"/>
          <p:cNvSpPr>
            <a:spLocks noChangeArrowheads="1"/>
          </p:cNvSpPr>
          <p:nvPr/>
        </p:nvSpPr>
        <p:spPr bwMode="auto">
          <a:xfrm>
            <a:off x="4976403" y="5360748"/>
            <a:ext cx="685800" cy="285750"/>
          </a:xfrm>
          <a:prstGeom prst="rightArrow">
            <a:avLst>
              <a:gd name="adj1" fmla="val 50000"/>
              <a:gd name="adj2" fmla="val 79689"/>
            </a:avLst>
          </a:prstGeom>
          <a:solidFill>
            <a:srgbClr val="9DF907"/>
          </a:solidFill>
          <a:ln w="12699">
            <a:solidFill>
              <a:srgbClr val="FF0066"/>
            </a:solidFill>
            <a:miter lim="800000"/>
            <a:headEnd type="none" w="sm" len="sm"/>
            <a:tailEnd type="none" w="sm" len="sm"/>
          </a:ln>
        </p:spPr>
        <p:txBody>
          <a:bodyPr wrap="none" anchor="ctr"/>
          <a:lstStyle/>
          <a:p>
            <a:pPr defTabSz="762000"/>
            <a:endParaRPr lang="zh-CN" altLang="zh-CN" sz="2800"/>
          </a:p>
        </p:txBody>
      </p:sp>
    </p:spTree>
    <p:extLst>
      <p:ext uri="{BB962C8B-B14F-4D97-AF65-F5344CB8AC3E}">
        <p14:creationId xmlns:p14="http://schemas.microsoft.com/office/powerpoint/2010/main" val="7442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1000" fill="hold"/>
                                        <p:tgtEl>
                                          <p:spTgt spid="16"/>
                                        </p:tgtEl>
                                        <p:attrNameLst>
                                          <p:attrName>ppt_w</p:attrName>
                                        </p:attrNameLst>
                                      </p:cBhvr>
                                      <p:tavLst>
                                        <p:tav tm="0">
                                          <p:val>
                                            <p:fltVal val="0"/>
                                          </p:val>
                                        </p:tav>
                                        <p:tav tm="100000">
                                          <p:val>
                                            <p:strVal val="#ppt_w"/>
                                          </p:val>
                                        </p:tav>
                                      </p:tavLst>
                                    </p:anim>
                                    <p:anim calcmode="lin" valueType="num">
                                      <p:cBhvr>
                                        <p:cTn id="52" dur="1000" fill="hold"/>
                                        <p:tgtEl>
                                          <p:spTgt spid="16"/>
                                        </p:tgtEl>
                                        <p:attrNameLst>
                                          <p:attrName>ppt_h</p:attrName>
                                        </p:attrNameLst>
                                      </p:cBhvr>
                                      <p:tavLst>
                                        <p:tav tm="0">
                                          <p:val>
                                            <p:fltVal val="0"/>
                                          </p:val>
                                        </p:tav>
                                        <p:tav tm="100000">
                                          <p:val>
                                            <p:strVal val="#ppt_h"/>
                                          </p:val>
                                        </p:tav>
                                      </p:tavLst>
                                    </p:anim>
                                    <p:anim calcmode="lin" valueType="num">
                                      <p:cBhvr>
                                        <p:cTn id="53" dur="1000" fill="hold"/>
                                        <p:tgtEl>
                                          <p:spTgt spid="16"/>
                                        </p:tgtEl>
                                        <p:attrNameLst>
                                          <p:attrName>style.rotation</p:attrName>
                                        </p:attrNameLst>
                                      </p:cBhvr>
                                      <p:tavLst>
                                        <p:tav tm="0">
                                          <p:val>
                                            <p:fltVal val="90"/>
                                          </p:val>
                                        </p:tav>
                                        <p:tav tm="100000">
                                          <p:val>
                                            <p:fltVal val="0"/>
                                          </p:val>
                                        </p:tav>
                                      </p:tavLst>
                                    </p:anim>
                                    <p:animEffect transition="in" filter="fade">
                                      <p:cBhvr>
                                        <p:cTn id="54" dur="10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p:cTn id="64" dur="500" fill="hold"/>
                                        <p:tgtEl>
                                          <p:spTgt spid="23"/>
                                        </p:tgtEl>
                                        <p:attrNameLst>
                                          <p:attrName>ppt_w</p:attrName>
                                        </p:attrNameLst>
                                      </p:cBhvr>
                                      <p:tavLst>
                                        <p:tav tm="0">
                                          <p:val>
                                            <p:fltVal val="0"/>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animEffect transition="in" filter="fade">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1000"/>
                                        <p:tgtEl>
                                          <p:spTgt spid="25"/>
                                        </p:tgtEl>
                                      </p:cBhvr>
                                    </p:animEffect>
                                    <p:anim calcmode="lin" valueType="num">
                                      <p:cBhvr>
                                        <p:cTn id="72" dur="1000" fill="hold"/>
                                        <p:tgtEl>
                                          <p:spTgt spid="25"/>
                                        </p:tgtEl>
                                        <p:attrNameLst>
                                          <p:attrName>ppt_x</p:attrName>
                                        </p:attrNameLst>
                                      </p:cBhvr>
                                      <p:tavLst>
                                        <p:tav tm="0">
                                          <p:val>
                                            <p:strVal val="#ppt_x"/>
                                          </p:val>
                                        </p:tav>
                                        <p:tav tm="100000">
                                          <p:val>
                                            <p:strVal val="#ppt_x"/>
                                          </p:val>
                                        </p:tav>
                                      </p:tavLst>
                                    </p:anim>
                                    <p:anim calcmode="lin" valueType="num">
                                      <p:cBhvr>
                                        <p:cTn id="7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down)">
                                      <p:cBhvr>
                                        <p:cTn id="83" dur="580">
                                          <p:stCondLst>
                                            <p:cond delay="0"/>
                                          </p:stCondLst>
                                        </p:cTn>
                                        <p:tgtEl>
                                          <p:spTgt spid="19"/>
                                        </p:tgtEl>
                                      </p:cBhvr>
                                    </p:animEffect>
                                    <p:anim calcmode="lin" valueType="num">
                                      <p:cBhvr>
                                        <p:cTn id="8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89" dur="26">
                                          <p:stCondLst>
                                            <p:cond delay="650"/>
                                          </p:stCondLst>
                                        </p:cTn>
                                        <p:tgtEl>
                                          <p:spTgt spid="19"/>
                                        </p:tgtEl>
                                      </p:cBhvr>
                                      <p:to x="100000" y="60000"/>
                                    </p:animScale>
                                    <p:animScale>
                                      <p:cBhvr>
                                        <p:cTn id="90" dur="166" decel="50000">
                                          <p:stCondLst>
                                            <p:cond delay="676"/>
                                          </p:stCondLst>
                                        </p:cTn>
                                        <p:tgtEl>
                                          <p:spTgt spid="19"/>
                                        </p:tgtEl>
                                      </p:cBhvr>
                                      <p:to x="100000" y="100000"/>
                                    </p:animScale>
                                    <p:animScale>
                                      <p:cBhvr>
                                        <p:cTn id="91" dur="26">
                                          <p:stCondLst>
                                            <p:cond delay="1312"/>
                                          </p:stCondLst>
                                        </p:cTn>
                                        <p:tgtEl>
                                          <p:spTgt spid="19"/>
                                        </p:tgtEl>
                                      </p:cBhvr>
                                      <p:to x="100000" y="80000"/>
                                    </p:animScale>
                                    <p:animScale>
                                      <p:cBhvr>
                                        <p:cTn id="92" dur="166" decel="50000">
                                          <p:stCondLst>
                                            <p:cond delay="1338"/>
                                          </p:stCondLst>
                                        </p:cTn>
                                        <p:tgtEl>
                                          <p:spTgt spid="19"/>
                                        </p:tgtEl>
                                      </p:cBhvr>
                                      <p:to x="100000" y="100000"/>
                                    </p:animScale>
                                    <p:animScale>
                                      <p:cBhvr>
                                        <p:cTn id="93" dur="26">
                                          <p:stCondLst>
                                            <p:cond delay="1642"/>
                                          </p:stCondLst>
                                        </p:cTn>
                                        <p:tgtEl>
                                          <p:spTgt spid="19"/>
                                        </p:tgtEl>
                                      </p:cBhvr>
                                      <p:to x="100000" y="90000"/>
                                    </p:animScale>
                                    <p:animScale>
                                      <p:cBhvr>
                                        <p:cTn id="94" dur="166" decel="50000">
                                          <p:stCondLst>
                                            <p:cond delay="1668"/>
                                          </p:stCondLst>
                                        </p:cTn>
                                        <p:tgtEl>
                                          <p:spTgt spid="19"/>
                                        </p:tgtEl>
                                      </p:cBhvr>
                                      <p:to x="100000" y="100000"/>
                                    </p:animScale>
                                    <p:animScale>
                                      <p:cBhvr>
                                        <p:cTn id="95" dur="26">
                                          <p:stCondLst>
                                            <p:cond delay="1808"/>
                                          </p:stCondLst>
                                        </p:cTn>
                                        <p:tgtEl>
                                          <p:spTgt spid="19"/>
                                        </p:tgtEl>
                                      </p:cBhvr>
                                      <p:to x="100000" y="95000"/>
                                    </p:animScale>
                                    <p:animScale>
                                      <p:cBhvr>
                                        <p:cTn id="96" dur="166" decel="50000">
                                          <p:stCondLst>
                                            <p:cond delay="1834"/>
                                          </p:stCondLst>
                                        </p:cTn>
                                        <p:tgtEl>
                                          <p:spTgt spid="19"/>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heel(1)">
                                      <p:cBhvr>
                                        <p:cTn id="101" dur="2000"/>
                                        <p:tgtEl>
                                          <p:spTgt spid="27"/>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 calcmode="lin" valueType="num">
                                      <p:cBhvr additive="base">
                                        <p:cTn id="106" dur="500" fill="hold"/>
                                        <p:tgtEl>
                                          <p:spTgt spid="20"/>
                                        </p:tgtEl>
                                        <p:attrNameLst>
                                          <p:attrName>ppt_x</p:attrName>
                                        </p:attrNameLst>
                                      </p:cBhvr>
                                      <p:tavLst>
                                        <p:tav tm="0">
                                          <p:val>
                                            <p:strVal val="#ppt_x"/>
                                          </p:val>
                                        </p:tav>
                                        <p:tav tm="100000">
                                          <p:val>
                                            <p:strVal val="#ppt_x"/>
                                          </p:val>
                                        </p:tav>
                                      </p:tavLst>
                                    </p:anim>
                                    <p:anim calcmode="lin" valueType="num">
                                      <p:cBhvr additive="base">
                                        <p:cTn id="10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22"/>
                                        </p:tgtEl>
                                        <p:attrNameLst>
                                          <p:attrName>style.visibility</p:attrName>
                                        </p:attrNameLst>
                                      </p:cBhvr>
                                      <p:to>
                                        <p:strVal val="visible"/>
                                      </p:to>
                                    </p:set>
                                    <p:anim calcmode="lin" valueType="num">
                                      <p:cBhvr>
                                        <p:cTn id="119" dur="1000" fill="hold"/>
                                        <p:tgtEl>
                                          <p:spTgt spid="22"/>
                                        </p:tgtEl>
                                        <p:attrNameLst>
                                          <p:attrName>ppt_w</p:attrName>
                                        </p:attrNameLst>
                                      </p:cBhvr>
                                      <p:tavLst>
                                        <p:tav tm="0">
                                          <p:val>
                                            <p:fltVal val="0"/>
                                          </p:val>
                                        </p:tav>
                                        <p:tav tm="100000">
                                          <p:val>
                                            <p:strVal val="#ppt_w"/>
                                          </p:val>
                                        </p:tav>
                                      </p:tavLst>
                                    </p:anim>
                                    <p:anim calcmode="lin" valueType="num">
                                      <p:cBhvr>
                                        <p:cTn id="120" dur="1000" fill="hold"/>
                                        <p:tgtEl>
                                          <p:spTgt spid="22"/>
                                        </p:tgtEl>
                                        <p:attrNameLst>
                                          <p:attrName>ppt_h</p:attrName>
                                        </p:attrNameLst>
                                      </p:cBhvr>
                                      <p:tavLst>
                                        <p:tav tm="0">
                                          <p:val>
                                            <p:fltVal val="0"/>
                                          </p:val>
                                        </p:tav>
                                        <p:tav tm="100000">
                                          <p:val>
                                            <p:strVal val="#ppt_h"/>
                                          </p:val>
                                        </p:tav>
                                      </p:tavLst>
                                    </p:anim>
                                    <p:anim calcmode="lin" valueType="num">
                                      <p:cBhvr>
                                        <p:cTn id="121" dur="1000" fill="hold"/>
                                        <p:tgtEl>
                                          <p:spTgt spid="22"/>
                                        </p:tgtEl>
                                        <p:attrNameLst>
                                          <p:attrName>style.rotation</p:attrName>
                                        </p:attrNameLst>
                                      </p:cBhvr>
                                      <p:tavLst>
                                        <p:tav tm="0">
                                          <p:val>
                                            <p:fltVal val="90"/>
                                          </p:val>
                                        </p:tav>
                                        <p:tav tm="100000">
                                          <p:val>
                                            <p:fltVal val="0"/>
                                          </p:val>
                                        </p:tav>
                                      </p:tavLst>
                                    </p:anim>
                                    <p:animEffect transition="in" filter="fade">
                                      <p:cBhvr>
                                        <p:cTn id="1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17" grpId="0" animBg="1"/>
      <p:bldP spid="21" grpId="0"/>
      <p:bldP spid="22" grpId="0"/>
      <p:bldP spid="24"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EEC082DB-1667-4FCD-8EE2-D2941403DA22}"/>
              </a:ext>
            </a:extLst>
          </p:cNvPr>
          <p:cNvGraphicFramePr>
            <a:graphicFrameLocks noChangeAspect="1"/>
          </p:cNvGraphicFramePr>
          <p:nvPr>
            <p:extLst>
              <p:ext uri="{D42A27DB-BD31-4B8C-83A1-F6EECF244321}">
                <p14:modId xmlns:p14="http://schemas.microsoft.com/office/powerpoint/2010/main" val="1714714135"/>
              </p:ext>
            </p:extLst>
          </p:nvPr>
        </p:nvGraphicFramePr>
        <p:xfrm>
          <a:off x="3227388" y="973138"/>
          <a:ext cx="7685087" cy="901700"/>
        </p:xfrm>
        <a:graphic>
          <a:graphicData uri="http://schemas.openxmlformats.org/presentationml/2006/ole">
            <mc:AlternateContent xmlns:mc="http://schemas.openxmlformats.org/markup-compatibility/2006">
              <mc:Choice xmlns:v="urn:schemas-microsoft-com:vml" Requires="v">
                <p:oleObj spid="_x0000_s457766" name="Equation" r:id="rId3" imgW="2768400" imgH="431640" progId="Equation.DSMT4">
                  <p:embed/>
                </p:oleObj>
              </mc:Choice>
              <mc:Fallback>
                <p:oleObj name="Equation" r:id="rId3" imgW="2768400" imgH="431640" progId="Equation.DSMT4">
                  <p:embed/>
                  <p:pic>
                    <p:nvPicPr>
                      <p:cNvPr id="4" name="Object 4">
                        <a:extLst>
                          <a:ext uri="{FF2B5EF4-FFF2-40B4-BE49-F238E27FC236}">
                            <a16:creationId xmlns:a16="http://schemas.microsoft.com/office/drawing/2014/main" id="{21F264CD-A1E4-426A-8844-731A626301B3}"/>
                          </a:ext>
                        </a:extLst>
                      </p:cNvPr>
                      <p:cNvPicPr>
                        <a:picLocks noChangeAspect="1" noChangeArrowheads="1"/>
                      </p:cNvPicPr>
                      <p:nvPr/>
                    </p:nvPicPr>
                    <p:blipFill>
                      <a:blip r:embed="rId4"/>
                      <a:srcRect/>
                      <a:stretch>
                        <a:fillRect/>
                      </a:stretch>
                    </p:blipFill>
                    <p:spPr bwMode="auto">
                      <a:xfrm>
                        <a:off x="3227388" y="973138"/>
                        <a:ext cx="7685087" cy="901700"/>
                      </a:xfrm>
                      <a:prstGeom prst="rect">
                        <a:avLst/>
                      </a:prstGeom>
                      <a:noFill/>
                      <a:ln>
                        <a:noFill/>
                      </a:ln>
                      <a:effectLst/>
                      <a:extLst/>
                    </p:spPr>
                  </p:pic>
                </p:oleObj>
              </mc:Fallback>
            </mc:AlternateContent>
          </a:graphicData>
        </a:graphic>
      </p:graphicFrame>
      <p:sp>
        <p:nvSpPr>
          <p:cNvPr id="3" name="Text Box 5">
            <a:extLst>
              <a:ext uri="{FF2B5EF4-FFF2-40B4-BE49-F238E27FC236}">
                <a16:creationId xmlns:a16="http://schemas.microsoft.com/office/drawing/2014/main" id="{9A166D87-5F38-4B1B-B606-CFC7157E17CC}"/>
              </a:ext>
            </a:extLst>
          </p:cNvPr>
          <p:cNvSpPr txBox="1">
            <a:spLocks noChangeArrowheads="1"/>
          </p:cNvSpPr>
          <p:nvPr/>
        </p:nvSpPr>
        <p:spPr bwMode="auto">
          <a:xfrm>
            <a:off x="2087410" y="2659754"/>
            <a:ext cx="38262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00FF"/>
                </a:solidFill>
              </a:rPr>
              <a:t>（</a:t>
            </a:r>
            <a:r>
              <a:rPr lang="en-US" altLang="zh-CN" sz="2800" dirty="0">
                <a:solidFill>
                  <a:srgbClr val="0000FF"/>
                </a:solidFill>
              </a:rPr>
              <a:t>1</a:t>
            </a:r>
            <a:r>
              <a:rPr lang="zh-CN" altLang="en-US" sz="2800" dirty="0">
                <a:solidFill>
                  <a:srgbClr val="0000FF"/>
                </a:solidFill>
              </a:rPr>
              <a:t>）求归一化常数</a:t>
            </a:r>
            <a:r>
              <a:rPr lang="en-US" altLang="zh-CN" sz="2800" dirty="0">
                <a:solidFill>
                  <a:srgbClr val="0000FF"/>
                </a:solidFill>
              </a:rPr>
              <a:t>A</a:t>
            </a:r>
            <a:r>
              <a:rPr lang="zh-CN" altLang="en-US" sz="2800" dirty="0">
                <a:solidFill>
                  <a:srgbClr val="0000FF"/>
                </a:solidFill>
              </a:rPr>
              <a:t>。</a:t>
            </a:r>
          </a:p>
        </p:txBody>
      </p:sp>
      <p:sp>
        <p:nvSpPr>
          <p:cNvPr id="4" name="Text Box 3">
            <a:extLst>
              <a:ext uri="{FF2B5EF4-FFF2-40B4-BE49-F238E27FC236}">
                <a16:creationId xmlns:a16="http://schemas.microsoft.com/office/drawing/2014/main" id="{EE24B927-D62E-49D3-88FF-585DFDAF7FB8}"/>
              </a:ext>
            </a:extLst>
          </p:cNvPr>
          <p:cNvSpPr txBox="1">
            <a:spLocks noChangeArrowheads="1"/>
          </p:cNvSpPr>
          <p:nvPr/>
        </p:nvSpPr>
        <p:spPr bwMode="auto">
          <a:xfrm>
            <a:off x="1484733" y="415273"/>
            <a:ext cx="92225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FF0000"/>
                </a:solidFill>
              </a:rPr>
              <a:t>作业</a:t>
            </a:r>
            <a:r>
              <a:rPr lang="en-US" altLang="zh-CN" sz="2800" dirty="0">
                <a:solidFill>
                  <a:srgbClr val="FF0000"/>
                </a:solidFill>
              </a:rPr>
              <a:t>7</a:t>
            </a:r>
            <a:r>
              <a:rPr lang="zh-CN" altLang="en-US" sz="2800" dirty="0">
                <a:solidFill>
                  <a:srgbClr val="FF0000"/>
                </a:solidFill>
              </a:rPr>
              <a:t>：</a:t>
            </a:r>
            <a:r>
              <a:rPr lang="zh-CN" altLang="en-US" sz="2800" dirty="0">
                <a:solidFill>
                  <a:srgbClr val="0000FF"/>
                </a:solidFill>
              </a:rPr>
              <a:t>设宽度为</a:t>
            </a:r>
            <a:r>
              <a:rPr lang="en-US" altLang="zh-CN" sz="2800" i="1" dirty="0">
                <a:solidFill>
                  <a:srgbClr val="FF00FF"/>
                </a:solidFill>
              </a:rPr>
              <a:t>a</a:t>
            </a:r>
            <a:r>
              <a:rPr lang="zh-CN" altLang="en-US" sz="2800" dirty="0">
                <a:solidFill>
                  <a:srgbClr val="0000FF"/>
                </a:solidFill>
              </a:rPr>
              <a:t>的一维无限深势阱中运动粒子的</a:t>
            </a:r>
            <a:r>
              <a:rPr lang="en-US" altLang="zh-CN" sz="2800" dirty="0">
                <a:solidFill>
                  <a:srgbClr val="FF0000"/>
                </a:solidFill>
              </a:rPr>
              <a:t>t=0</a:t>
            </a:r>
            <a:r>
              <a:rPr lang="zh-CN" altLang="en-US" sz="2800" dirty="0">
                <a:solidFill>
                  <a:srgbClr val="0000FF"/>
                </a:solidFill>
              </a:rPr>
              <a:t>时波函数为                                   </a:t>
            </a:r>
          </a:p>
        </p:txBody>
      </p:sp>
      <p:sp>
        <p:nvSpPr>
          <p:cNvPr id="5" name="矩形 4">
            <a:extLst>
              <a:ext uri="{FF2B5EF4-FFF2-40B4-BE49-F238E27FC236}">
                <a16:creationId xmlns:a16="http://schemas.microsoft.com/office/drawing/2014/main" id="{8F628698-D5B8-437D-9322-8CE5FBA14C2C}"/>
              </a:ext>
            </a:extLst>
          </p:cNvPr>
          <p:cNvSpPr/>
          <p:nvPr/>
        </p:nvSpPr>
        <p:spPr>
          <a:xfrm>
            <a:off x="1690171" y="4299642"/>
            <a:ext cx="8746305" cy="523220"/>
          </a:xfrm>
          <a:prstGeom prst="rect">
            <a:avLst/>
          </a:prstGeom>
        </p:spPr>
        <p:txBody>
          <a:bodyPr wrap="none">
            <a:spAutoFit/>
          </a:bodyPr>
          <a:lstStyle/>
          <a:p>
            <a:r>
              <a:rPr lang="zh-CN" altLang="en-US" sz="2800" b="1" dirty="0">
                <a:solidFill>
                  <a:srgbClr val="009900"/>
                </a:solidFill>
              </a:rPr>
              <a:t>（</a:t>
            </a:r>
            <a:r>
              <a:rPr lang="en-US" altLang="zh-CN" sz="2800" b="1" dirty="0">
                <a:solidFill>
                  <a:srgbClr val="009900"/>
                </a:solidFill>
              </a:rPr>
              <a:t>3</a:t>
            </a:r>
            <a:r>
              <a:rPr lang="zh-CN" altLang="en-US" sz="2800" b="1" dirty="0">
                <a:solidFill>
                  <a:srgbClr val="009900"/>
                </a:solidFill>
              </a:rPr>
              <a:t>）计算时刻</a:t>
            </a:r>
            <a:r>
              <a:rPr lang="en-US" altLang="zh-CN" sz="2800" b="1" dirty="0">
                <a:solidFill>
                  <a:srgbClr val="009900"/>
                </a:solidFill>
              </a:rPr>
              <a:t>t</a:t>
            </a:r>
            <a:r>
              <a:rPr lang="zh-CN" altLang="en-US" sz="2800" b="1" dirty="0">
                <a:solidFill>
                  <a:srgbClr val="009900"/>
                </a:solidFill>
              </a:rPr>
              <a:t>粒子能量的可能测量值和相应的概率。</a:t>
            </a:r>
          </a:p>
        </p:txBody>
      </p:sp>
      <p:sp>
        <p:nvSpPr>
          <p:cNvPr id="6" name="Text Box 5">
            <a:extLst>
              <a:ext uri="{FF2B5EF4-FFF2-40B4-BE49-F238E27FC236}">
                <a16:creationId xmlns:a16="http://schemas.microsoft.com/office/drawing/2014/main" id="{8961E762-C038-47F2-BAE6-32ECCC3F474F}"/>
              </a:ext>
            </a:extLst>
          </p:cNvPr>
          <p:cNvSpPr txBox="1">
            <a:spLocks noChangeArrowheads="1"/>
          </p:cNvSpPr>
          <p:nvPr/>
        </p:nvSpPr>
        <p:spPr bwMode="auto">
          <a:xfrm>
            <a:off x="1968971" y="3533103"/>
            <a:ext cx="7377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FF00FF"/>
                </a:solidFill>
              </a:rPr>
              <a:t>（</a:t>
            </a:r>
            <a:r>
              <a:rPr lang="en-US" altLang="zh-CN" sz="2800" dirty="0">
                <a:solidFill>
                  <a:srgbClr val="FF00FF"/>
                </a:solidFill>
              </a:rPr>
              <a:t>2</a:t>
            </a:r>
            <a:r>
              <a:rPr lang="zh-CN" altLang="en-US" sz="2800" dirty="0">
                <a:solidFill>
                  <a:srgbClr val="FF00FF"/>
                </a:solidFill>
              </a:rPr>
              <a:t>）求时刻</a:t>
            </a:r>
            <a:r>
              <a:rPr lang="en-US" altLang="zh-CN" sz="2800" dirty="0">
                <a:solidFill>
                  <a:srgbClr val="FF00FF"/>
                </a:solidFill>
              </a:rPr>
              <a:t>t</a:t>
            </a:r>
            <a:r>
              <a:rPr lang="zh-CN" altLang="en-US" sz="2800" dirty="0">
                <a:solidFill>
                  <a:srgbClr val="FF00FF"/>
                </a:solidFill>
              </a:rPr>
              <a:t>的</a:t>
            </a:r>
            <a:r>
              <a:rPr lang="zh-CN" altLang="en-US" sz="2800" dirty="0">
                <a:solidFill>
                  <a:srgbClr val="0000FF"/>
                </a:solidFill>
              </a:rPr>
              <a:t>归一化</a:t>
            </a:r>
            <a:r>
              <a:rPr lang="zh-CN" altLang="en-US" sz="2800" dirty="0">
                <a:solidFill>
                  <a:srgbClr val="FF00FF"/>
                </a:solidFill>
              </a:rPr>
              <a:t>波函数。</a:t>
            </a:r>
          </a:p>
        </p:txBody>
      </p:sp>
      <p:sp>
        <p:nvSpPr>
          <p:cNvPr id="7" name="Text Box 5">
            <a:extLst>
              <a:ext uri="{FF2B5EF4-FFF2-40B4-BE49-F238E27FC236}">
                <a16:creationId xmlns:a16="http://schemas.microsoft.com/office/drawing/2014/main" id="{6AB21415-B315-4BF0-9E9F-AA1977081741}"/>
              </a:ext>
            </a:extLst>
          </p:cNvPr>
          <p:cNvSpPr txBox="1">
            <a:spLocks noChangeArrowheads="1"/>
          </p:cNvSpPr>
          <p:nvPr/>
        </p:nvSpPr>
        <p:spPr bwMode="auto">
          <a:xfrm>
            <a:off x="2299905" y="1856018"/>
            <a:ext cx="4490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9900"/>
                </a:solidFill>
              </a:rPr>
              <a:t>式中</a:t>
            </a:r>
            <a:r>
              <a:rPr lang="en-US" altLang="zh-CN" sz="2800" dirty="0">
                <a:solidFill>
                  <a:srgbClr val="FF0000"/>
                </a:solidFill>
              </a:rPr>
              <a:t>A</a:t>
            </a:r>
            <a:r>
              <a:rPr lang="zh-CN" altLang="en-US" sz="2800" dirty="0">
                <a:solidFill>
                  <a:srgbClr val="009900"/>
                </a:solidFill>
              </a:rPr>
              <a:t>为归一化常数。</a:t>
            </a:r>
          </a:p>
        </p:txBody>
      </p:sp>
      <p:sp>
        <p:nvSpPr>
          <p:cNvPr id="8" name="矩形 7">
            <a:extLst>
              <a:ext uri="{FF2B5EF4-FFF2-40B4-BE49-F238E27FC236}">
                <a16:creationId xmlns:a16="http://schemas.microsoft.com/office/drawing/2014/main" id="{52D9EF31-FEA4-4B4F-8478-74CA37548196}"/>
              </a:ext>
            </a:extLst>
          </p:cNvPr>
          <p:cNvSpPr/>
          <p:nvPr/>
        </p:nvSpPr>
        <p:spPr>
          <a:xfrm>
            <a:off x="1625622" y="5210188"/>
            <a:ext cx="7310014" cy="523220"/>
          </a:xfrm>
          <a:prstGeom prst="rect">
            <a:avLst/>
          </a:prstGeom>
        </p:spPr>
        <p:txBody>
          <a:bodyPr wrap="none">
            <a:spAutoFit/>
          </a:bodyPr>
          <a:lstStyle/>
          <a:p>
            <a:r>
              <a:rPr lang="zh-CN" altLang="en-US" sz="2800" b="1" dirty="0">
                <a:solidFill>
                  <a:srgbClr val="009900"/>
                </a:solidFill>
              </a:rPr>
              <a:t>（</a:t>
            </a:r>
            <a:r>
              <a:rPr lang="en-US" altLang="zh-CN" sz="2800" b="1" dirty="0">
                <a:solidFill>
                  <a:srgbClr val="009900"/>
                </a:solidFill>
              </a:rPr>
              <a:t>4</a:t>
            </a:r>
            <a:r>
              <a:rPr lang="zh-CN" altLang="en-US" sz="2800" b="1" dirty="0">
                <a:solidFill>
                  <a:srgbClr val="009900"/>
                </a:solidFill>
              </a:rPr>
              <a:t>）</a:t>
            </a:r>
            <a:r>
              <a:rPr lang="zh-CN" altLang="en-US" sz="2800" b="1" dirty="0">
                <a:solidFill>
                  <a:srgbClr val="0000FF"/>
                </a:solidFill>
              </a:rPr>
              <a:t>计算</a:t>
            </a:r>
            <a:r>
              <a:rPr lang="zh-CN" altLang="en-US" sz="2800" b="1" dirty="0">
                <a:solidFill>
                  <a:srgbClr val="009900"/>
                </a:solidFill>
              </a:rPr>
              <a:t>时刻</a:t>
            </a:r>
            <a:r>
              <a:rPr lang="en-US" altLang="zh-CN" sz="2800" b="1" dirty="0">
                <a:solidFill>
                  <a:srgbClr val="009900"/>
                </a:solidFill>
              </a:rPr>
              <a:t>t</a:t>
            </a:r>
            <a:r>
              <a:rPr lang="zh-CN" altLang="en-US" sz="2800" b="1" dirty="0">
                <a:solidFill>
                  <a:srgbClr val="009900"/>
                </a:solidFill>
              </a:rPr>
              <a:t>粒子能量的测量值的平均值。</a:t>
            </a:r>
          </a:p>
        </p:txBody>
      </p:sp>
    </p:spTree>
    <p:extLst>
      <p:ext uri="{BB962C8B-B14F-4D97-AF65-F5344CB8AC3E}">
        <p14:creationId xmlns:p14="http://schemas.microsoft.com/office/powerpoint/2010/main" val="1967739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Pictures\Standing_wav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48441" y="1333130"/>
            <a:ext cx="5820453" cy="151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9" descr="深色下对角线"/>
          <p:cNvSpPr>
            <a:spLocks noChangeArrowheads="1"/>
          </p:cNvSpPr>
          <p:nvPr/>
        </p:nvSpPr>
        <p:spPr bwMode="auto">
          <a:xfrm>
            <a:off x="2514919" y="1333131"/>
            <a:ext cx="241276" cy="1342457"/>
          </a:xfrm>
          <a:prstGeom prst="rect">
            <a:avLst/>
          </a:prstGeom>
          <a:pattFill prst="dkDnDiag">
            <a:fgClr>
              <a:srgbClr val="0000FF"/>
            </a:fgClr>
            <a:bgClr>
              <a:schemeClr val="bg1"/>
            </a:bgClr>
          </a:pattFill>
          <a:ln w="9525">
            <a:solidFill>
              <a:srgbClr val="009900"/>
            </a:solidFill>
            <a:miter lim="800000"/>
            <a:headEnd/>
            <a:tailEnd/>
          </a:ln>
        </p:spPr>
        <p:txBody>
          <a:bodyPr wrap="none" anchor="ctr"/>
          <a:lstStyle/>
          <a:p>
            <a:endParaRPr lang="zh-CN" altLang="en-US" b="1"/>
          </a:p>
        </p:txBody>
      </p:sp>
      <p:sp>
        <p:nvSpPr>
          <p:cNvPr id="4" name="Rectangle 9" descr="深色下对角线"/>
          <p:cNvSpPr>
            <a:spLocks noChangeArrowheads="1"/>
          </p:cNvSpPr>
          <p:nvPr/>
        </p:nvSpPr>
        <p:spPr bwMode="auto">
          <a:xfrm>
            <a:off x="8166890" y="1417637"/>
            <a:ext cx="241276" cy="1342457"/>
          </a:xfrm>
          <a:prstGeom prst="rect">
            <a:avLst/>
          </a:prstGeom>
          <a:pattFill prst="dkDnDiag">
            <a:fgClr>
              <a:srgbClr val="0000FF"/>
            </a:fgClr>
            <a:bgClr>
              <a:schemeClr val="bg1"/>
            </a:bgClr>
          </a:pattFill>
          <a:ln w="9525">
            <a:solidFill>
              <a:srgbClr val="009900"/>
            </a:solidFill>
            <a:miter lim="800000"/>
            <a:headEnd/>
            <a:tailEnd/>
          </a:ln>
        </p:spPr>
        <p:txBody>
          <a:bodyPr wrap="none" anchor="ctr"/>
          <a:lstStyle/>
          <a:p>
            <a:endParaRPr lang="zh-CN" altLang="en-US" b="1"/>
          </a:p>
        </p:txBody>
      </p:sp>
      <p:grpSp>
        <p:nvGrpSpPr>
          <p:cNvPr id="5" name="Group 32"/>
          <p:cNvGrpSpPr>
            <a:grpSpLocks/>
          </p:cNvGrpSpPr>
          <p:nvPr/>
        </p:nvGrpSpPr>
        <p:grpSpPr bwMode="auto">
          <a:xfrm>
            <a:off x="2438413" y="1084515"/>
            <a:ext cx="6721476" cy="1365250"/>
            <a:chOff x="3334" y="3223"/>
            <a:chExt cx="4234" cy="860"/>
          </a:xfrm>
        </p:grpSpPr>
        <p:grpSp>
          <p:nvGrpSpPr>
            <p:cNvPr id="6" name="Group 30"/>
            <p:cNvGrpSpPr>
              <a:grpSpLocks/>
            </p:cNvGrpSpPr>
            <p:nvPr/>
          </p:nvGrpSpPr>
          <p:grpSpPr bwMode="auto">
            <a:xfrm>
              <a:off x="3430" y="3264"/>
              <a:ext cx="3891" cy="819"/>
              <a:chOff x="3430" y="3264"/>
              <a:chExt cx="3891" cy="819"/>
            </a:xfrm>
          </p:grpSpPr>
          <p:sp>
            <p:nvSpPr>
              <p:cNvPr id="11" name="Text Box 3"/>
              <p:cNvSpPr txBox="1">
                <a:spLocks noChangeArrowheads="1"/>
              </p:cNvSpPr>
              <p:nvPr/>
            </p:nvSpPr>
            <p:spPr bwMode="auto">
              <a:xfrm>
                <a:off x="3504" y="3264"/>
                <a:ext cx="11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endParaRPr lang="zh-CN" altLang="en-US"/>
              </a:p>
            </p:txBody>
          </p:sp>
          <p:sp>
            <p:nvSpPr>
              <p:cNvPr id="12" name="Line 8"/>
              <p:cNvSpPr>
                <a:spLocks noChangeShapeType="1"/>
              </p:cNvSpPr>
              <p:nvPr/>
            </p:nvSpPr>
            <p:spPr bwMode="auto">
              <a:xfrm>
                <a:off x="3430" y="3856"/>
                <a:ext cx="3891" cy="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9"/>
              <p:cNvSpPr>
                <a:spLocks noChangeShapeType="1"/>
              </p:cNvSpPr>
              <p:nvPr/>
            </p:nvSpPr>
            <p:spPr bwMode="auto">
              <a:xfrm flipH="1" flipV="1">
                <a:off x="3534" y="3264"/>
                <a:ext cx="0" cy="81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31"/>
            <p:cNvGrpSpPr>
              <a:grpSpLocks/>
            </p:cNvGrpSpPr>
            <p:nvPr/>
          </p:nvGrpSpPr>
          <p:grpSpPr bwMode="auto">
            <a:xfrm>
              <a:off x="3334" y="3223"/>
              <a:ext cx="4234" cy="860"/>
              <a:chOff x="3334" y="3223"/>
              <a:chExt cx="4234" cy="860"/>
            </a:xfrm>
          </p:grpSpPr>
          <p:sp>
            <p:nvSpPr>
              <p:cNvPr id="8" name="Text Box 10"/>
              <p:cNvSpPr txBox="1">
                <a:spLocks noChangeArrowheads="1"/>
              </p:cNvSpPr>
              <p:nvPr/>
            </p:nvSpPr>
            <p:spPr bwMode="auto">
              <a:xfrm>
                <a:off x="7348" y="370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i="1" dirty="0"/>
                  <a:t>x</a:t>
                </a:r>
              </a:p>
            </p:txBody>
          </p:sp>
          <p:sp>
            <p:nvSpPr>
              <p:cNvPr id="9" name="Text Box 11"/>
              <p:cNvSpPr txBox="1">
                <a:spLocks noChangeArrowheads="1"/>
              </p:cNvSpPr>
              <p:nvPr/>
            </p:nvSpPr>
            <p:spPr bwMode="auto">
              <a:xfrm>
                <a:off x="3719" y="3223"/>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i="1" dirty="0"/>
                  <a:t>y</a:t>
                </a:r>
              </a:p>
            </p:txBody>
          </p:sp>
          <p:sp>
            <p:nvSpPr>
              <p:cNvPr id="10" name="Text Box 18"/>
              <p:cNvSpPr txBox="1">
                <a:spLocks noChangeArrowheads="1"/>
              </p:cNvSpPr>
              <p:nvPr/>
            </p:nvSpPr>
            <p:spPr bwMode="auto">
              <a:xfrm>
                <a:off x="3334" y="3775"/>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600" b="1">
                    <a:solidFill>
                      <a:schemeClr val="tx1"/>
                    </a:solidFill>
                    <a:latin typeface="Times New Roman" pitchFamily="18" charset="0"/>
                    <a:ea typeface="宋体" pitchFamily="2" charset="-122"/>
                  </a:defRPr>
                </a:lvl1pPr>
                <a:lvl2pPr marL="742950" indent="-285750" eaLnBrk="0" hangingPunct="0">
                  <a:defRPr kumimoji="1" sz="2600" b="1">
                    <a:solidFill>
                      <a:schemeClr val="tx1"/>
                    </a:solidFill>
                    <a:latin typeface="Times New Roman" pitchFamily="18" charset="0"/>
                    <a:ea typeface="宋体" pitchFamily="2" charset="-122"/>
                  </a:defRPr>
                </a:lvl2pPr>
                <a:lvl3pPr marL="1143000" indent="-228600" eaLnBrk="0" hangingPunct="0">
                  <a:defRPr kumimoji="1" sz="2600" b="1">
                    <a:solidFill>
                      <a:schemeClr val="tx1"/>
                    </a:solidFill>
                    <a:latin typeface="Times New Roman" pitchFamily="18" charset="0"/>
                    <a:ea typeface="宋体" pitchFamily="2" charset="-122"/>
                  </a:defRPr>
                </a:lvl3pPr>
                <a:lvl4pPr marL="1600200" indent="-228600" eaLnBrk="0" hangingPunct="0">
                  <a:defRPr kumimoji="1" sz="2600" b="1">
                    <a:solidFill>
                      <a:schemeClr val="tx1"/>
                    </a:solidFill>
                    <a:latin typeface="Times New Roman" pitchFamily="18" charset="0"/>
                    <a:ea typeface="宋体" pitchFamily="2" charset="-122"/>
                  </a:defRPr>
                </a:lvl4pPr>
                <a:lvl5pPr marL="2057400" indent="-228600" eaLnBrk="0" hangingPunct="0">
                  <a:defRPr kumimoji="1" sz="2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chemeClr val="tx1"/>
                    </a:solidFill>
                    <a:latin typeface="Times New Roman" pitchFamily="18" charset="0"/>
                    <a:ea typeface="宋体" pitchFamily="2" charset="-122"/>
                  </a:defRPr>
                </a:lvl9pPr>
              </a:lstStyle>
              <a:p>
                <a:pPr eaLnBrk="1" hangingPunct="1"/>
                <a:r>
                  <a:rPr lang="en-US" altLang="zh-CN" i="1"/>
                  <a:t>o</a:t>
                </a:r>
              </a:p>
            </p:txBody>
          </p:sp>
        </p:grpSp>
      </p:grpSp>
      <p:graphicFrame>
        <p:nvGraphicFramePr>
          <p:cNvPr id="14" name="Object 4"/>
          <p:cNvGraphicFramePr>
            <a:graphicFrameLocks noChangeAspect="1"/>
          </p:cNvGraphicFramePr>
          <p:nvPr>
            <p:extLst>
              <p:ext uri="{D42A27DB-BD31-4B8C-83A1-F6EECF244321}">
                <p14:modId xmlns:p14="http://schemas.microsoft.com/office/powerpoint/2010/main" val="1143321828"/>
              </p:ext>
            </p:extLst>
          </p:nvPr>
        </p:nvGraphicFramePr>
        <p:xfrm>
          <a:off x="1941924" y="2709662"/>
          <a:ext cx="1179513" cy="977900"/>
        </p:xfrm>
        <a:graphic>
          <a:graphicData uri="http://schemas.openxmlformats.org/presentationml/2006/ole">
            <mc:AlternateContent xmlns:mc="http://schemas.openxmlformats.org/markup-compatibility/2006">
              <mc:Choice xmlns:v="urn:schemas-microsoft-com:vml" Requires="v">
                <p:oleObj spid="_x0000_s452834" name="公式" r:id="rId4" imgW="495000" imgH="393480" progId="Equation.3">
                  <p:embed/>
                </p:oleObj>
              </mc:Choice>
              <mc:Fallback>
                <p:oleObj name="公式" r:id="rId4" imgW="495000" imgH="393480" progId="Equation.3">
                  <p:embed/>
                  <p:pic>
                    <p:nvPicPr>
                      <p:cNvPr id="0" name=""/>
                      <p:cNvPicPr>
                        <a:picLocks noChangeAspect="1" noChangeArrowheads="1"/>
                      </p:cNvPicPr>
                      <p:nvPr/>
                    </p:nvPicPr>
                    <p:blipFill>
                      <a:blip r:embed="rId5">
                        <a:lum bright="-30000"/>
                        <a:extLst>
                          <a:ext uri="{28A0092B-C50C-407E-A947-70E740481C1C}">
                            <a14:useLocalDpi xmlns:a14="http://schemas.microsoft.com/office/drawing/2010/main" val="0"/>
                          </a:ext>
                        </a:extLst>
                      </a:blip>
                      <a:srcRect/>
                      <a:stretch>
                        <a:fillRect/>
                      </a:stretch>
                    </p:blipFill>
                    <p:spPr bwMode="auto">
                      <a:xfrm>
                        <a:off x="1941924" y="2709662"/>
                        <a:ext cx="11795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9781465"/>
              </p:ext>
            </p:extLst>
          </p:nvPr>
        </p:nvGraphicFramePr>
        <p:xfrm>
          <a:off x="3191704" y="2855202"/>
          <a:ext cx="2209800" cy="579437"/>
        </p:xfrm>
        <a:graphic>
          <a:graphicData uri="http://schemas.openxmlformats.org/presentationml/2006/ole">
            <mc:AlternateContent xmlns:mc="http://schemas.openxmlformats.org/markup-compatibility/2006">
              <mc:Choice xmlns:v="urn:schemas-microsoft-com:vml" Requires="v">
                <p:oleObj spid="_x0000_s452835" name="公式" r:id="rId6" imgW="774360" imgH="203040" progId="Equation.3">
                  <p:embed/>
                </p:oleObj>
              </mc:Choice>
              <mc:Fallback>
                <p:oleObj name="公式" r:id="rId6" imgW="7743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1704" y="2855202"/>
                        <a:ext cx="2209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p:cNvSpPr/>
          <p:nvPr/>
        </p:nvSpPr>
        <p:spPr>
          <a:xfrm>
            <a:off x="5830690" y="2965118"/>
            <a:ext cx="1988045" cy="523220"/>
          </a:xfrm>
          <a:prstGeom prst="rect">
            <a:avLst/>
          </a:prstGeom>
        </p:spPr>
        <p:txBody>
          <a:bodyPr wrap="none">
            <a:spAutoFit/>
          </a:bodyPr>
          <a:lstStyle/>
          <a:p>
            <a:r>
              <a:rPr lang="zh-CN" altLang="en-US" sz="2800" b="1" dirty="0">
                <a:solidFill>
                  <a:srgbClr val="009900"/>
                </a:solidFill>
                <a:latin typeface="Times New Roman" panose="02020603050405020304" pitchFamily="18" charset="0"/>
              </a:rPr>
              <a:t>德布罗意波</a:t>
            </a:r>
            <a:endParaRPr lang="zh-CN" altLang="en-US" sz="2800" dirty="0">
              <a:solidFill>
                <a:srgbClr val="009900"/>
              </a:solidFill>
            </a:endParaRPr>
          </a:p>
        </p:txBody>
      </p:sp>
      <p:graphicFrame>
        <p:nvGraphicFramePr>
          <p:cNvPr id="17" name="Object 1025"/>
          <p:cNvGraphicFramePr>
            <a:graphicFrameLocks noChangeAspect="1"/>
          </p:cNvGraphicFramePr>
          <p:nvPr>
            <p:extLst>
              <p:ext uri="{D42A27DB-BD31-4B8C-83A1-F6EECF244321}">
                <p14:modId xmlns:p14="http://schemas.microsoft.com/office/powerpoint/2010/main" val="501267017"/>
              </p:ext>
            </p:extLst>
          </p:nvPr>
        </p:nvGraphicFramePr>
        <p:xfrm>
          <a:off x="8475585" y="2614866"/>
          <a:ext cx="1214437" cy="1258888"/>
        </p:xfrm>
        <a:graphic>
          <a:graphicData uri="http://schemas.openxmlformats.org/presentationml/2006/ole">
            <mc:AlternateContent xmlns:mc="http://schemas.openxmlformats.org/markup-compatibility/2006">
              <mc:Choice xmlns:v="urn:schemas-microsoft-com:vml" Requires="v">
                <p:oleObj spid="_x0000_s452836" name="公式" r:id="rId8" imgW="400052" imgH="400042" progId="Equation.3">
                  <p:embed/>
                </p:oleObj>
              </mc:Choice>
              <mc:Fallback>
                <p:oleObj name="公式" r:id="rId8" imgW="400052" imgH="40004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5585" y="2614866"/>
                        <a:ext cx="1214437"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AutoShape 6"/>
          <p:cNvSpPr>
            <a:spLocks noChangeArrowheads="1"/>
          </p:cNvSpPr>
          <p:nvPr/>
        </p:nvSpPr>
        <p:spPr bwMode="auto">
          <a:xfrm>
            <a:off x="3114389" y="3943025"/>
            <a:ext cx="685800" cy="285750"/>
          </a:xfrm>
          <a:prstGeom prst="rightArrow">
            <a:avLst>
              <a:gd name="adj1" fmla="val 50000"/>
              <a:gd name="adj2" fmla="val 79689"/>
            </a:avLst>
          </a:prstGeom>
          <a:solidFill>
            <a:srgbClr val="FFC000"/>
          </a:solidFill>
          <a:ln w="12699">
            <a:solidFill>
              <a:srgbClr val="FF0066"/>
            </a:solidFill>
            <a:miter lim="800000"/>
            <a:headEnd type="none" w="sm" len="sm"/>
            <a:tailEnd type="none" w="sm" len="sm"/>
          </a:ln>
        </p:spPr>
        <p:txBody>
          <a:bodyPr wrap="none" anchor="ctr"/>
          <a:lstStyle>
            <a:lvl1pPr defTabSz="762000" eaLnBrk="0" hangingPunct="0">
              <a:defRPr kumimoji="1" sz="2600" b="1">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kumimoji="1" sz="2600" b="1">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a:p>
        </p:txBody>
      </p:sp>
      <p:graphicFrame>
        <p:nvGraphicFramePr>
          <p:cNvPr id="19" name="Object 1025"/>
          <p:cNvGraphicFramePr>
            <a:graphicFrameLocks noChangeAspect="1"/>
          </p:cNvGraphicFramePr>
          <p:nvPr>
            <p:extLst>
              <p:ext uri="{D42A27DB-BD31-4B8C-83A1-F6EECF244321}">
                <p14:modId xmlns:p14="http://schemas.microsoft.com/office/powerpoint/2010/main" val="208684820"/>
              </p:ext>
            </p:extLst>
          </p:nvPr>
        </p:nvGraphicFramePr>
        <p:xfrm>
          <a:off x="4495837" y="3608856"/>
          <a:ext cx="1811337" cy="1239838"/>
        </p:xfrm>
        <a:graphic>
          <a:graphicData uri="http://schemas.openxmlformats.org/presentationml/2006/ole">
            <mc:AlternateContent xmlns:mc="http://schemas.openxmlformats.org/markup-compatibility/2006">
              <mc:Choice xmlns:v="urn:schemas-microsoft-com:vml" Requires="v">
                <p:oleObj spid="_x0000_s452837" name="公式" r:id="rId10" imgW="596880" imgH="393480" progId="Equation.3">
                  <p:embed/>
                </p:oleObj>
              </mc:Choice>
              <mc:Fallback>
                <p:oleObj name="公式" r:id="rId10" imgW="596880" imgH="393480" progId="Equation.3">
                  <p:embed/>
                  <p:pic>
                    <p:nvPicPr>
                      <p:cNvPr id="0" name=""/>
                      <p:cNvPicPr>
                        <a:picLocks noChangeAspect="1" noChangeArrowheads="1"/>
                      </p:cNvPicPr>
                      <p:nvPr/>
                    </p:nvPicPr>
                    <p:blipFill>
                      <a:blip r:embed="rId11"/>
                      <a:srcRect/>
                      <a:stretch>
                        <a:fillRect/>
                      </a:stretch>
                    </p:blipFill>
                    <p:spPr bwMode="auto">
                      <a:xfrm>
                        <a:off x="4495837" y="3608856"/>
                        <a:ext cx="1811337"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AutoShape 6"/>
          <p:cNvSpPr>
            <a:spLocks noChangeArrowheads="1"/>
          </p:cNvSpPr>
          <p:nvPr/>
        </p:nvSpPr>
        <p:spPr bwMode="auto">
          <a:xfrm>
            <a:off x="2890927" y="5500531"/>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lvl1pPr defTabSz="762000" eaLnBrk="0" hangingPunct="0">
              <a:defRPr kumimoji="1" sz="2600" b="1">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kumimoji="1" sz="2600" b="1">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a:p>
        </p:txBody>
      </p:sp>
      <p:graphicFrame>
        <p:nvGraphicFramePr>
          <p:cNvPr id="21" name="Object 1025"/>
          <p:cNvGraphicFramePr>
            <a:graphicFrameLocks noChangeAspect="1"/>
          </p:cNvGraphicFramePr>
          <p:nvPr>
            <p:extLst>
              <p:ext uri="{D42A27DB-BD31-4B8C-83A1-F6EECF244321}">
                <p14:modId xmlns:p14="http://schemas.microsoft.com/office/powerpoint/2010/main" val="3849821689"/>
              </p:ext>
            </p:extLst>
          </p:nvPr>
        </p:nvGraphicFramePr>
        <p:xfrm>
          <a:off x="3727916" y="4895952"/>
          <a:ext cx="1579563" cy="1319212"/>
        </p:xfrm>
        <a:graphic>
          <a:graphicData uri="http://schemas.openxmlformats.org/presentationml/2006/ole">
            <mc:AlternateContent xmlns:mc="http://schemas.openxmlformats.org/markup-compatibility/2006">
              <mc:Choice xmlns:v="urn:schemas-microsoft-com:vml" Requires="v">
                <p:oleObj spid="_x0000_s452838" name="公式" r:id="rId12" imgW="520560" imgH="419040" progId="Equation.3">
                  <p:embed/>
                </p:oleObj>
              </mc:Choice>
              <mc:Fallback>
                <p:oleObj name="公式" r:id="rId12" imgW="520560" imgH="419040" progId="Equation.3">
                  <p:embed/>
                  <p:pic>
                    <p:nvPicPr>
                      <p:cNvPr id="0" name=""/>
                      <p:cNvPicPr>
                        <a:picLocks noChangeAspect="1" noChangeArrowheads="1"/>
                      </p:cNvPicPr>
                      <p:nvPr/>
                    </p:nvPicPr>
                    <p:blipFill>
                      <a:blip r:embed="rId13"/>
                      <a:srcRect/>
                      <a:stretch>
                        <a:fillRect/>
                      </a:stretch>
                    </p:blipFill>
                    <p:spPr bwMode="auto">
                      <a:xfrm>
                        <a:off x="3727916" y="4895952"/>
                        <a:ext cx="1579563" cy="131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737317218"/>
              </p:ext>
            </p:extLst>
          </p:nvPr>
        </p:nvGraphicFramePr>
        <p:xfrm>
          <a:off x="5340765" y="4895953"/>
          <a:ext cx="1990196" cy="1263009"/>
        </p:xfrm>
        <a:graphic>
          <a:graphicData uri="http://schemas.openxmlformats.org/presentationml/2006/ole">
            <mc:AlternateContent xmlns:mc="http://schemas.openxmlformats.org/markup-compatibility/2006">
              <mc:Choice xmlns:v="urn:schemas-microsoft-com:vml" Requires="v">
                <p:oleObj spid="_x0000_s452839" name="公式" r:id="rId14" imgW="660240" imgH="419040" progId="Equation.3">
                  <p:embed/>
                </p:oleObj>
              </mc:Choice>
              <mc:Fallback>
                <p:oleObj name="公式" r:id="rId14" imgW="660240" imgH="419040" progId="Equation.3">
                  <p:embed/>
                  <p:pic>
                    <p:nvPicPr>
                      <p:cNvPr id="0" name=""/>
                      <p:cNvPicPr/>
                      <p:nvPr/>
                    </p:nvPicPr>
                    <p:blipFill>
                      <a:blip r:embed="rId15"/>
                      <a:stretch>
                        <a:fillRect/>
                      </a:stretch>
                    </p:blipFill>
                    <p:spPr>
                      <a:xfrm>
                        <a:off x="5340765" y="4895953"/>
                        <a:ext cx="1990196" cy="1263009"/>
                      </a:xfrm>
                      <a:prstGeom prst="rect">
                        <a:avLst/>
                      </a:prstGeom>
                    </p:spPr>
                  </p:pic>
                </p:oleObj>
              </mc:Fallback>
            </mc:AlternateContent>
          </a:graphicData>
        </a:graphic>
      </p:graphicFrame>
      <p:sp>
        <p:nvSpPr>
          <p:cNvPr id="23" name="Text Box 1088"/>
          <p:cNvSpPr txBox="1">
            <a:spLocks noChangeArrowheads="1"/>
          </p:cNvSpPr>
          <p:nvPr/>
        </p:nvSpPr>
        <p:spPr bwMode="auto">
          <a:xfrm>
            <a:off x="7916137" y="5302094"/>
            <a:ext cx="2437964"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sz="3200" b="1" dirty="0">
                <a:solidFill>
                  <a:srgbClr val="FF00FF"/>
                </a:solidFill>
                <a:latin typeface="Times New Roman" panose="02020603050405020304" pitchFamily="18" charset="0"/>
              </a:rPr>
              <a:t>能量量子化</a:t>
            </a:r>
          </a:p>
        </p:txBody>
      </p:sp>
      <p:sp>
        <p:nvSpPr>
          <p:cNvPr id="24" name="Text Box 17"/>
          <p:cNvSpPr txBox="1">
            <a:spLocks noChangeArrowheads="1"/>
          </p:cNvSpPr>
          <p:nvPr/>
        </p:nvSpPr>
        <p:spPr bwMode="auto">
          <a:xfrm>
            <a:off x="3509857" y="346113"/>
            <a:ext cx="4053116" cy="5847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dirty="0">
                <a:solidFill>
                  <a:srgbClr val="FF0000"/>
                </a:solidFill>
                <a:latin typeface="Times New Roman" panose="02020603050405020304" pitchFamily="18" charset="0"/>
                <a:ea typeface="黑体" panose="02010609060101010101" pitchFamily="49" charset="-122"/>
              </a:rPr>
              <a:t>德布罗意驻波理论</a:t>
            </a:r>
          </a:p>
        </p:txBody>
      </p:sp>
    </p:spTree>
    <p:extLst>
      <p:ext uri="{BB962C8B-B14F-4D97-AF65-F5344CB8AC3E}">
        <p14:creationId xmlns:p14="http://schemas.microsoft.com/office/powerpoint/2010/main" val="33535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80">
                                          <p:stCondLst>
                                            <p:cond delay="0"/>
                                          </p:stCondLst>
                                        </p:cTn>
                                        <p:tgtEl>
                                          <p:spTgt spid="14"/>
                                        </p:tgtEl>
                                      </p:cBhvr>
                                    </p:animEffect>
                                    <p:anim calcmode="lin" valueType="num">
                                      <p:cBhvr>
                                        <p:cTn id="2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3" dur="26">
                                          <p:stCondLst>
                                            <p:cond delay="650"/>
                                          </p:stCondLst>
                                        </p:cTn>
                                        <p:tgtEl>
                                          <p:spTgt spid="14"/>
                                        </p:tgtEl>
                                      </p:cBhvr>
                                      <p:to x="100000" y="60000"/>
                                    </p:animScale>
                                    <p:animScale>
                                      <p:cBhvr>
                                        <p:cTn id="34" dur="166" decel="50000">
                                          <p:stCondLst>
                                            <p:cond delay="676"/>
                                          </p:stCondLst>
                                        </p:cTn>
                                        <p:tgtEl>
                                          <p:spTgt spid="14"/>
                                        </p:tgtEl>
                                      </p:cBhvr>
                                      <p:to x="100000" y="100000"/>
                                    </p:animScale>
                                    <p:animScale>
                                      <p:cBhvr>
                                        <p:cTn id="35" dur="26">
                                          <p:stCondLst>
                                            <p:cond delay="1312"/>
                                          </p:stCondLst>
                                        </p:cTn>
                                        <p:tgtEl>
                                          <p:spTgt spid="14"/>
                                        </p:tgtEl>
                                      </p:cBhvr>
                                      <p:to x="100000" y="80000"/>
                                    </p:animScale>
                                    <p:animScale>
                                      <p:cBhvr>
                                        <p:cTn id="36" dur="166" decel="50000">
                                          <p:stCondLst>
                                            <p:cond delay="1338"/>
                                          </p:stCondLst>
                                        </p:cTn>
                                        <p:tgtEl>
                                          <p:spTgt spid="14"/>
                                        </p:tgtEl>
                                      </p:cBhvr>
                                      <p:to x="100000" y="100000"/>
                                    </p:animScale>
                                    <p:animScale>
                                      <p:cBhvr>
                                        <p:cTn id="37" dur="26">
                                          <p:stCondLst>
                                            <p:cond delay="1642"/>
                                          </p:stCondLst>
                                        </p:cTn>
                                        <p:tgtEl>
                                          <p:spTgt spid="14"/>
                                        </p:tgtEl>
                                      </p:cBhvr>
                                      <p:to x="100000" y="90000"/>
                                    </p:animScale>
                                    <p:animScale>
                                      <p:cBhvr>
                                        <p:cTn id="38" dur="166" decel="50000">
                                          <p:stCondLst>
                                            <p:cond delay="1668"/>
                                          </p:stCondLst>
                                        </p:cTn>
                                        <p:tgtEl>
                                          <p:spTgt spid="14"/>
                                        </p:tgtEl>
                                      </p:cBhvr>
                                      <p:to x="100000" y="100000"/>
                                    </p:animScale>
                                    <p:animScale>
                                      <p:cBhvr>
                                        <p:cTn id="39" dur="26">
                                          <p:stCondLst>
                                            <p:cond delay="1808"/>
                                          </p:stCondLst>
                                        </p:cTn>
                                        <p:tgtEl>
                                          <p:spTgt spid="14"/>
                                        </p:tgtEl>
                                      </p:cBhvr>
                                      <p:to x="100000" y="95000"/>
                                    </p:animScale>
                                    <p:animScale>
                                      <p:cBhvr>
                                        <p:cTn id="40" dur="166" decel="50000">
                                          <p:stCondLst>
                                            <p:cond delay="1834"/>
                                          </p:stCondLst>
                                        </p:cTn>
                                        <p:tgtEl>
                                          <p:spTgt spid="14"/>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16" presetClass="entr" presetSubtype="21"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arn(inVertical)">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circle(in)">
                                      <p:cBhvr>
                                        <p:cTn id="73" dur="20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additive="base">
                                        <p:cTn id="78" dur="500" fill="hold"/>
                                        <p:tgtEl>
                                          <p:spTgt spid="21"/>
                                        </p:tgtEl>
                                        <p:attrNameLst>
                                          <p:attrName>ppt_x</p:attrName>
                                        </p:attrNameLst>
                                      </p:cBhvr>
                                      <p:tavLst>
                                        <p:tav tm="0">
                                          <p:val>
                                            <p:strVal val="#ppt_x"/>
                                          </p:val>
                                        </p:tav>
                                        <p:tav tm="100000">
                                          <p:val>
                                            <p:strVal val="#ppt_x"/>
                                          </p:val>
                                        </p:tav>
                                      </p:tavLst>
                                    </p:anim>
                                    <p:anim calcmode="lin" valueType="num">
                                      <p:cBhvr additive="base">
                                        <p:cTn id="7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1" presetClass="entr" presetSubtype="1"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heel(1)">
                                      <p:cBhvr>
                                        <p:cTn id="91"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p:bldP spid="18" grpId="0" animBg="1"/>
      <p:bldP spid="20"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579651" y="325852"/>
            <a:ext cx="2174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FF"/>
                </a:solidFill>
                <a:latin typeface="宋体" panose="02010600030101010101" pitchFamily="2" charset="-122"/>
              </a:rPr>
              <a:t>全波函数为</a:t>
            </a:r>
          </a:p>
        </p:txBody>
      </p:sp>
      <p:graphicFrame>
        <p:nvGraphicFramePr>
          <p:cNvPr id="3" name="Object 8"/>
          <p:cNvGraphicFramePr>
            <a:graphicFrameLocks noChangeAspect="1"/>
          </p:cNvGraphicFramePr>
          <p:nvPr>
            <p:extLst>
              <p:ext uri="{D42A27DB-BD31-4B8C-83A1-F6EECF244321}">
                <p14:modId xmlns:p14="http://schemas.microsoft.com/office/powerpoint/2010/main" val="1852229158"/>
              </p:ext>
            </p:extLst>
          </p:nvPr>
        </p:nvGraphicFramePr>
        <p:xfrm>
          <a:off x="4067265" y="74238"/>
          <a:ext cx="6142352" cy="1479498"/>
        </p:xfrm>
        <a:graphic>
          <a:graphicData uri="http://schemas.openxmlformats.org/presentationml/2006/ole">
            <mc:AlternateContent xmlns:mc="http://schemas.openxmlformats.org/markup-compatibility/2006">
              <mc:Choice xmlns:v="urn:schemas-microsoft-com:vml" Requires="v">
                <p:oleObj spid="_x0000_s288506" name="公式" r:id="rId3" imgW="2145960" imgH="507960" progId="Equation.3">
                  <p:embed/>
                </p:oleObj>
              </mc:Choice>
              <mc:Fallback>
                <p:oleObj name="公式" r:id="rId3" imgW="2145960" imgH="507960" progId="Equation.3">
                  <p:embed/>
                  <p:pic>
                    <p:nvPicPr>
                      <p:cNvPr id="0" name=""/>
                      <p:cNvPicPr>
                        <a:picLocks noChangeAspect="1" noChangeArrowheads="1"/>
                      </p:cNvPicPr>
                      <p:nvPr/>
                    </p:nvPicPr>
                    <p:blipFill>
                      <a:blip r:embed="rId4"/>
                      <a:srcRect/>
                      <a:stretch>
                        <a:fillRect/>
                      </a:stretch>
                    </p:blipFill>
                    <p:spPr bwMode="auto">
                      <a:xfrm>
                        <a:off x="4067265" y="74238"/>
                        <a:ext cx="6142352" cy="1479498"/>
                      </a:xfrm>
                      <a:prstGeom prst="rect">
                        <a:avLst/>
                      </a:prstGeom>
                      <a:noFill/>
                      <a:ln>
                        <a:noFill/>
                      </a:ln>
                      <a:effectLst/>
                      <a:extLst/>
                    </p:spPr>
                  </p:pic>
                </p:oleObj>
              </mc:Fallback>
            </mc:AlternateContent>
          </a:graphicData>
        </a:graphic>
      </p:graphicFrame>
      <p:graphicFrame>
        <p:nvGraphicFramePr>
          <p:cNvPr id="4" name="Object 2"/>
          <p:cNvGraphicFramePr>
            <a:graphicFrameLocks noChangeAspect="1"/>
          </p:cNvGraphicFramePr>
          <p:nvPr>
            <p:extLst>
              <p:ext uri="{D42A27DB-BD31-4B8C-83A1-F6EECF244321}">
                <p14:modId xmlns:p14="http://schemas.microsoft.com/office/powerpoint/2010/main" val="4140945742"/>
              </p:ext>
            </p:extLst>
          </p:nvPr>
        </p:nvGraphicFramePr>
        <p:xfrm>
          <a:off x="6272915" y="1812723"/>
          <a:ext cx="4165785" cy="1129903"/>
        </p:xfrm>
        <a:graphic>
          <a:graphicData uri="http://schemas.openxmlformats.org/presentationml/2006/ole">
            <mc:AlternateContent xmlns:mc="http://schemas.openxmlformats.org/markup-compatibility/2006">
              <mc:Choice xmlns:v="urn:schemas-microsoft-com:vml" Requires="v">
                <p:oleObj spid="_x0000_s288507" name="公式" r:id="rId5" imgW="1257120" imgH="342720" progId="Equation.3">
                  <p:embed/>
                </p:oleObj>
              </mc:Choice>
              <mc:Fallback>
                <p:oleObj name="公式" r:id="rId5" imgW="1257120" imgH="342720" progId="Equation.3">
                  <p:embed/>
                  <p:pic>
                    <p:nvPicPr>
                      <p:cNvPr id="0" name=""/>
                      <p:cNvPicPr>
                        <a:picLocks noChangeAspect="1" noChangeArrowheads="1"/>
                      </p:cNvPicPr>
                      <p:nvPr/>
                    </p:nvPicPr>
                    <p:blipFill>
                      <a:blip r:embed="rId6"/>
                      <a:srcRect/>
                      <a:stretch>
                        <a:fillRect/>
                      </a:stretch>
                    </p:blipFill>
                    <p:spPr bwMode="auto">
                      <a:xfrm>
                        <a:off x="6272915" y="1812723"/>
                        <a:ext cx="4165785" cy="1129903"/>
                      </a:xfrm>
                      <a:prstGeom prst="rect">
                        <a:avLst/>
                      </a:prstGeom>
                      <a:noFill/>
                      <a:ln>
                        <a:noFill/>
                      </a:ln>
                      <a:effectLst/>
                      <a:extLst/>
                    </p:spPr>
                  </p:pic>
                </p:oleObj>
              </mc:Fallback>
            </mc:AlternateContent>
          </a:graphicData>
        </a:graphic>
      </p:graphicFrame>
      <p:sp>
        <p:nvSpPr>
          <p:cNvPr id="5" name="Text Box 3"/>
          <p:cNvSpPr txBox="1">
            <a:spLocks noChangeArrowheads="1"/>
          </p:cNvSpPr>
          <p:nvPr/>
        </p:nvSpPr>
        <p:spPr bwMode="auto">
          <a:xfrm>
            <a:off x="2036186" y="1526815"/>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动量为</a:t>
            </a:r>
            <a:r>
              <a:rPr lang="en-US" altLang="zh-CN" sz="2800" b="1" i="1" dirty="0">
                <a:solidFill>
                  <a:srgbClr val="FF0000"/>
                </a:solidFill>
                <a:latin typeface="Century Schoolbook" panose="02040604050505020304" pitchFamily="18" charset="0"/>
              </a:rPr>
              <a:t>p</a:t>
            </a:r>
            <a:r>
              <a:rPr lang="zh-CN" altLang="zh-CN" sz="2800" b="1" dirty="0">
                <a:solidFill>
                  <a:srgbClr val="6600CC"/>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6600CC"/>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6600CC"/>
                </a:solidFill>
                <a:latin typeface="Century Schoolbook" panose="02040604050505020304" pitchFamily="18" charset="0"/>
              </a:rPr>
              <a:t>的自由粒子，</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沿 </a:t>
            </a:r>
            <a:r>
              <a:rPr lang="zh-CN" altLang="zh-CN" sz="2800" b="1" i="1" dirty="0">
                <a:solidFill>
                  <a:srgbClr val="FF0000"/>
                </a:solidFill>
                <a:latin typeface="Century Schoolbook" panose="02040604050505020304" pitchFamily="18" charset="0"/>
              </a:rPr>
              <a:t>x</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轴运动的波函数为：</a:t>
            </a:r>
          </a:p>
        </p:txBody>
      </p:sp>
      <p:sp>
        <p:nvSpPr>
          <p:cNvPr id="17" name="Rectangle 2"/>
          <p:cNvSpPr>
            <a:spLocks noChangeArrowheads="1"/>
          </p:cNvSpPr>
          <p:nvPr/>
        </p:nvSpPr>
        <p:spPr bwMode="auto">
          <a:xfrm>
            <a:off x="2036186" y="2942626"/>
            <a:ext cx="79946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9900"/>
                </a:solidFill>
                <a:latin typeface="宋体" panose="02010600030101010101" pitchFamily="2" charset="-122"/>
              </a:rPr>
              <a:t>波函数为</a:t>
            </a:r>
            <a:r>
              <a:rPr kumimoji="1" lang="zh-CN" altLang="en-GB" sz="2800" dirty="0">
                <a:solidFill>
                  <a:srgbClr val="009900"/>
                </a:solidFill>
                <a:latin typeface="宋体" panose="02010600030101010101" pitchFamily="2" charset="-122"/>
              </a:rPr>
              <a:t>频率相同、波长相同、传播方向相反的两单色平面波的叠加</a:t>
            </a:r>
            <a:r>
              <a:rPr kumimoji="1" lang="zh-CN" altLang="en-GB" sz="2800" dirty="0"/>
              <a:t>——</a:t>
            </a:r>
            <a:r>
              <a:rPr kumimoji="1" lang="zh-CN" altLang="en-GB" sz="2800" dirty="0">
                <a:solidFill>
                  <a:srgbClr val="990033"/>
                </a:solidFill>
                <a:latin typeface="宋体" panose="02010600030101010101" pitchFamily="2" charset="-122"/>
              </a:rPr>
              <a:t>形成驻波。</a:t>
            </a:r>
            <a:endParaRPr kumimoji="1" lang="zh-CN" altLang="en-US" sz="2800" dirty="0">
              <a:solidFill>
                <a:srgbClr val="990033"/>
              </a:solidFill>
              <a:latin typeface="宋体" panose="02010600030101010101" pitchFamily="2" charset="-122"/>
            </a:endParaRPr>
          </a:p>
        </p:txBody>
      </p:sp>
      <p:graphicFrame>
        <p:nvGraphicFramePr>
          <p:cNvPr id="16" name="Object 5"/>
          <p:cNvGraphicFramePr>
            <a:graphicFrameLocks noChangeAspect="1"/>
          </p:cNvGraphicFramePr>
          <p:nvPr>
            <p:extLst>
              <p:ext uri="{D42A27DB-BD31-4B8C-83A1-F6EECF244321}">
                <p14:modId xmlns:p14="http://schemas.microsoft.com/office/powerpoint/2010/main" val="3013031201"/>
              </p:ext>
            </p:extLst>
          </p:nvPr>
        </p:nvGraphicFramePr>
        <p:xfrm>
          <a:off x="1970277" y="4274604"/>
          <a:ext cx="5302412" cy="1026908"/>
        </p:xfrm>
        <a:graphic>
          <a:graphicData uri="http://schemas.openxmlformats.org/presentationml/2006/ole">
            <mc:AlternateContent xmlns:mc="http://schemas.openxmlformats.org/markup-compatibility/2006">
              <mc:Choice xmlns:v="urn:schemas-microsoft-com:vml" Requires="v">
                <p:oleObj spid="_x0000_s288508" name="Equation" r:id="rId7" imgW="2032000" imgH="393700" progId="Equation.3">
                  <p:embed/>
                </p:oleObj>
              </mc:Choice>
              <mc:Fallback>
                <p:oleObj name="Equation" r:id="rId7" imgW="20320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0277" y="4274604"/>
                        <a:ext cx="5302412" cy="1026908"/>
                      </a:xfrm>
                      <a:prstGeom prst="rect">
                        <a:avLst/>
                      </a:prstGeom>
                      <a:noFill/>
                      <a:ln>
                        <a:noFill/>
                      </a:ln>
                      <a:effectLst/>
                      <a:extLst/>
                    </p:spPr>
                  </p:pic>
                </p:oleObj>
              </mc:Fallback>
            </mc:AlternateContent>
          </a:graphicData>
        </a:graphic>
      </p:graphicFrame>
      <p:graphicFrame>
        <p:nvGraphicFramePr>
          <p:cNvPr id="18" name="Object 6"/>
          <p:cNvGraphicFramePr>
            <a:graphicFrameLocks noChangeAspect="1"/>
          </p:cNvGraphicFramePr>
          <p:nvPr>
            <p:extLst>
              <p:ext uri="{D42A27DB-BD31-4B8C-83A1-F6EECF244321}">
                <p14:modId xmlns:p14="http://schemas.microsoft.com/office/powerpoint/2010/main" val="1839642214"/>
              </p:ext>
            </p:extLst>
          </p:nvPr>
        </p:nvGraphicFramePr>
        <p:xfrm>
          <a:off x="8021739" y="4229601"/>
          <a:ext cx="2280218" cy="1124354"/>
        </p:xfrm>
        <a:graphic>
          <a:graphicData uri="http://schemas.openxmlformats.org/presentationml/2006/ole">
            <mc:AlternateContent xmlns:mc="http://schemas.openxmlformats.org/markup-compatibility/2006">
              <mc:Choice xmlns:v="urn:schemas-microsoft-com:vml" Requires="v">
                <p:oleObj spid="_x0000_s288509" name="Equation" r:id="rId9" imgW="876300" imgH="431800" progId="Equation.3">
                  <p:embed/>
                </p:oleObj>
              </mc:Choice>
              <mc:Fallback>
                <p:oleObj name="Equation" r:id="rId9" imgW="8763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1739" y="4229601"/>
                        <a:ext cx="2280218" cy="1124354"/>
                      </a:xfrm>
                      <a:prstGeom prst="rect">
                        <a:avLst/>
                      </a:prstGeom>
                      <a:noFill/>
                      <a:ln>
                        <a:noFill/>
                      </a:ln>
                      <a:effectLst/>
                      <a:extLst/>
                    </p:spPr>
                  </p:pic>
                </p:oleObj>
              </mc:Fallback>
            </mc:AlternateContent>
          </a:graphicData>
        </a:graphic>
      </p:graphicFrame>
      <p:sp>
        <p:nvSpPr>
          <p:cNvPr id="20" name="Text Box 7"/>
          <p:cNvSpPr txBox="1">
            <a:spLocks noChangeArrowheads="1"/>
          </p:cNvSpPr>
          <p:nvPr/>
        </p:nvSpPr>
        <p:spPr bwMode="auto">
          <a:xfrm>
            <a:off x="2319715" y="5353956"/>
            <a:ext cx="72659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9900"/>
                </a:solidFill>
                <a:latin typeface="宋体" panose="02010600030101010101" pitchFamily="2" charset="-122"/>
              </a:rPr>
              <a:t>说明</a:t>
            </a:r>
            <a:r>
              <a:rPr kumimoji="1" lang="zh-CN" altLang="en-US" sz="2800" dirty="0">
                <a:solidFill>
                  <a:srgbClr val="FF00FF"/>
                </a:solidFill>
                <a:latin typeface="宋体" panose="02010600030101010101" pitchFamily="2" charset="-122"/>
              </a:rPr>
              <a:t>势阱中粒子的每一个能量本征态正好对应于德布罗意波的一个特定波长的驻波。</a:t>
            </a:r>
          </a:p>
        </p:txBody>
      </p:sp>
      <p:sp>
        <p:nvSpPr>
          <p:cNvPr id="21" name="Text Box 8"/>
          <p:cNvSpPr txBox="1">
            <a:spLocks noChangeArrowheads="1"/>
          </p:cNvSpPr>
          <p:nvPr/>
        </p:nvSpPr>
        <p:spPr bwMode="auto">
          <a:xfrm>
            <a:off x="1735384" y="3828451"/>
            <a:ext cx="43332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dirty="0">
                <a:latin typeface="宋体" panose="02010600030101010101" pitchFamily="2" charset="-122"/>
              </a:rPr>
              <a:t> </a:t>
            </a:r>
            <a:r>
              <a:rPr kumimoji="1" lang="zh-CN" altLang="en-US" sz="2800" dirty="0">
                <a:solidFill>
                  <a:srgbClr val="CC3300"/>
                </a:solidFill>
                <a:latin typeface="宋体" panose="02010600030101010101" pitchFamily="2" charset="-122"/>
              </a:rPr>
              <a:t>势阱中粒子的动量和波长</a:t>
            </a:r>
          </a:p>
        </p:txBody>
      </p:sp>
      <p:sp>
        <p:nvSpPr>
          <p:cNvPr id="22" name="矩形 21"/>
          <p:cNvSpPr/>
          <p:nvPr/>
        </p:nvSpPr>
        <p:spPr>
          <a:xfrm>
            <a:off x="3777124" y="6162714"/>
            <a:ext cx="4512774" cy="523220"/>
          </a:xfrm>
          <a:prstGeom prst="rect">
            <a:avLst/>
          </a:prstGeom>
        </p:spPr>
        <p:txBody>
          <a:bodyPr wrap="none">
            <a:spAutoFit/>
          </a:bodyPr>
          <a:lstStyle/>
          <a:p>
            <a:r>
              <a:rPr lang="zh-CN" altLang="en-US" sz="2800" b="1" dirty="0">
                <a:solidFill>
                  <a:srgbClr val="FF0000"/>
                </a:solidFill>
                <a:latin typeface="隶书" panose="02010509060101010101" pitchFamily="49" charset="-122"/>
                <a:ea typeface="隶书" panose="02010509060101010101" pitchFamily="49" charset="-122"/>
              </a:rPr>
              <a:t>与德布罗意的驻波理论一致</a:t>
            </a:r>
          </a:p>
        </p:txBody>
      </p:sp>
    </p:spTree>
    <p:extLst>
      <p:ext uri="{BB962C8B-B14F-4D97-AF65-F5344CB8AC3E}">
        <p14:creationId xmlns:p14="http://schemas.microsoft.com/office/powerpoint/2010/main" val="237513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ircle(in)">
                                      <p:cBhvr>
                                        <p:cTn id="31" dur="20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heel(1)">
                                      <p:cBhvr>
                                        <p:cTn id="36" dur="20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1000" fill="hold"/>
                                        <p:tgtEl>
                                          <p:spTgt spid="18"/>
                                        </p:tgtEl>
                                        <p:attrNameLst>
                                          <p:attrName>ppt_w</p:attrName>
                                        </p:attrNameLst>
                                      </p:cBhvr>
                                      <p:tavLst>
                                        <p:tav tm="0">
                                          <p:val>
                                            <p:fltVal val="0"/>
                                          </p:val>
                                        </p:tav>
                                        <p:tav tm="100000">
                                          <p:val>
                                            <p:strVal val="#ppt_w"/>
                                          </p:val>
                                        </p:tav>
                                      </p:tavLst>
                                    </p:anim>
                                    <p:anim calcmode="lin" valueType="num">
                                      <p:cBhvr>
                                        <p:cTn id="49" dur="1000" fill="hold"/>
                                        <p:tgtEl>
                                          <p:spTgt spid="18"/>
                                        </p:tgtEl>
                                        <p:attrNameLst>
                                          <p:attrName>ppt_h</p:attrName>
                                        </p:attrNameLst>
                                      </p:cBhvr>
                                      <p:tavLst>
                                        <p:tav tm="0">
                                          <p:val>
                                            <p:fltVal val="0"/>
                                          </p:val>
                                        </p:tav>
                                        <p:tav tm="100000">
                                          <p:val>
                                            <p:strVal val="#ppt_h"/>
                                          </p:val>
                                        </p:tav>
                                      </p:tavLst>
                                    </p:anim>
                                    <p:anim calcmode="lin" valueType="num">
                                      <p:cBhvr>
                                        <p:cTn id="50" dur="1000" fill="hold"/>
                                        <p:tgtEl>
                                          <p:spTgt spid="18"/>
                                        </p:tgtEl>
                                        <p:attrNameLst>
                                          <p:attrName>style.rotation</p:attrName>
                                        </p:attrNameLst>
                                      </p:cBhvr>
                                      <p:tavLst>
                                        <p:tav tm="0">
                                          <p:val>
                                            <p:fltVal val="90"/>
                                          </p:val>
                                        </p:tav>
                                        <p:tav tm="100000">
                                          <p:val>
                                            <p:fltVal val="0"/>
                                          </p:val>
                                        </p:tav>
                                      </p:tavLst>
                                    </p:anim>
                                    <p:animEffect transition="in" filter="fade">
                                      <p:cBhvr>
                                        <p:cTn id="51" dur="10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circle(in)">
                                      <p:cBhvr>
                                        <p:cTn id="56" dur="20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2000"/>
                                        <p:tgtEl>
                                          <p:spTgt spid="22"/>
                                        </p:tgtEl>
                                      </p:cBhvr>
                                    </p:animEffect>
                                    <p:anim calcmode="lin" valueType="num">
                                      <p:cBhvr>
                                        <p:cTn id="62" dur="2000" fill="hold"/>
                                        <p:tgtEl>
                                          <p:spTgt spid="22"/>
                                        </p:tgtEl>
                                        <p:attrNameLst>
                                          <p:attrName>ppt_w</p:attrName>
                                        </p:attrNameLst>
                                      </p:cBhvr>
                                      <p:tavLst>
                                        <p:tav tm="0" fmla="#ppt_w*sin(2.5*pi*$)">
                                          <p:val>
                                            <p:fltVal val="0"/>
                                          </p:val>
                                        </p:tav>
                                        <p:tav tm="100000">
                                          <p:val>
                                            <p:fltVal val="1"/>
                                          </p:val>
                                        </p:tav>
                                      </p:tavLst>
                                    </p:anim>
                                    <p:anim calcmode="lin" valueType="num">
                                      <p:cBhvr>
                                        <p:cTn id="63" dur="20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7" grpId="0"/>
      <p:bldP spid="20"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07720" y="328672"/>
            <a:ext cx="10376559" cy="646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3600" dirty="0">
                <a:solidFill>
                  <a:srgbClr val="FF00FF"/>
                </a:solidFill>
              </a:rPr>
              <a:t>五、一维无限深方势阱中粒子的波函数和概率密度</a:t>
            </a:r>
          </a:p>
        </p:txBody>
      </p:sp>
      <p:graphicFrame>
        <p:nvGraphicFramePr>
          <p:cNvPr id="58" name="Object 8"/>
          <p:cNvGraphicFramePr>
            <a:graphicFrameLocks noChangeAspect="1"/>
          </p:cNvGraphicFramePr>
          <p:nvPr>
            <p:extLst>
              <p:ext uri="{D42A27DB-BD31-4B8C-83A1-F6EECF244321}">
                <p14:modId xmlns:p14="http://schemas.microsoft.com/office/powerpoint/2010/main" val="4259603390"/>
              </p:ext>
            </p:extLst>
          </p:nvPr>
        </p:nvGraphicFramePr>
        <p:xfrm>
          <a:off x="4789402" y="745800"/>
          <a:ext cx="4918133" cy="1035594"/>
        </p:xfrm>
        <a:graphic>
          <a:graphicData uri="http://schemas.openxmlformats.org/presentationml/2006/ole">
            <mc:AlternateContent xmlns:mc="http://schemas.openxmlformats.org/markup-compatibility/2006">
              <mc:Choice xmlns:v="urn:schemas-microsoft-com:vml" Requires="v">
                <p:oleObj spid="_x0000_s463548" name="公式" r:id="rId3" imgW="2145960" imgH="444240" progId="Equation.3">
                  <p:embed/>
                </p:oleObj>
              </mc:Choice>
              <mc:Fallback>
                <p:oleObj name="公式" r:id="rId3" imgW="2145960" imgH="444240" progId="Equation.3">
                  <p:embed/>
                  <p:pic>
                    <p:nvPicPr>
                      <p:cNvPr id="0" name=""/>
                      <p:cNvPicPr>
                        <a:picLocks noChangeAspect="1" noChangeArrowheads="1"/>
                      </p:cNvPicPr>
                      <p:nvPr/>
                    </p:nvPicPr>
                    <p:blipFill>
                      <a:blip r:embed="rId4"/>
                      <a:srcRect/>
                      <a:stretch>
                        <a:fillRect/>
                      </a:stretch>
                    </p:blipFill>
                    <p:spPr bwMode="auto">
                      <a:xfrm>
                        <a:off x="4789402" y="745800"/>
                        <a:ext cx="4918133" cy="1035594"/>
                      </a:xfrm>
                      <a:prstGeom prst="rect">
                        <a:avLst/>
                      </a:prstGeom>
                      <a:noFill/>
                      <a:ln>
                        <a:noFill/>
                      </a:ln>
                      <a:effectLst/>
                      <a:extLst/>
                    </p:spPr>
                  </p:pic>
                </p:oleObj>
              </mc:Fallback>
            </mc:AlternateContent>
          </a:graphicData>
        </a:graphic>
      </p:graphicFrame>
      <p:grpSp>
        <p:nvGrpSpPr>
          <p:cNvPr id="59" name="Group 3"/>
          <p:cNvGrpSpPr>
            <a:grpSpLocks/>
          </p:cNvGrpSpPr>
          <p:nvPr/>
        </p:nvGrpSpPr>
        <p:grpSpPr bwMode="auto">
          <a:xfrm>
            <a:off x="3063847" y="1354357"/>
            <a:ext cx="3424238" cy="5395912"/>
            <a:chOff x="271" y="480"/>
            <a:chExt cx="2157" cy="3399"/>
          </a:xfrm>
        </p:grpSpPr>
        <p:graphicFrame>
          <p:nvGraphicFramePr>
            <p:cNvPr id="60" name="Object 4"/>
            <p:cNvGraphicFramePr>
              <a:graphicFrameLocks noChangeAspect="1"/>
            </p:cNvGraphicFramePr>
            <p:nvPr/>
          </p:nvGraphicFramePr>
          <p:xfrm>
            <a:off x="307" y="882"/>
            <a:ext cx="447" cy="238"/>
          </p:xfrm>
          <a:graphic>
            <a:graphicData uri="http://schemas.openxmlformats.org/presentationml/2006/ole">
              <mc:AlternateContent xmlns:mc="http://schemas.openxmlformats.org/markup-compatibility/2006">
                <mc:Choice xmlns:v="urn:schemas-microsoft-com:vml" Requires="v">
                  <p:oleObj spid="_x0000_s463549" name="Equation" r:id="rId5" imgW="406048" imgH="215713" progId="Equation.3">
                    <p:embed/>
                  </p:oleObj>
                </mc:Choice>
                <mc:Fallback>
                  <p:oleObj name="Equation" r:id="rId5" imgW="40604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 y="882"/>
                          <a:ext cx="44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5"/>
            <p:cNvGraphicFramePr>
              <a:graphicFrameLocks noChangeAspect="1"/>
            </p:cNvGraphicFramePr>
            <p:nvPr/>
          </p:nvGraphicFramePr>
          <p:xfrm>
            <a:off x="279" y="1680"/>
            <a:ext cx="434" cy="254"/>
          </p:xfrm>
          <a:graphic>
            <a:graphicData uri="http://schemas.openxmlformats.org/presentationml/2006/ole">
              <mc:AlternateContent xmlns:mc="http://schemas.openxmlformats.org/markup-compatibility/2006">
                <mc:Choice xmlns:v="urn:schemas-microsoft-com:vml" Requires="v">
                  <p:oleObj spid="_x0000_s463550" name="Equation" r:id="rId7" imgW="393529" imgH="228501" progId="Equation.3">
                    <p:embed/>
                  </p:oleObj>
                </mc:Choice>
                <mc:Fallback>
                  <p:oleObj name="Equation" r:id="rId7" imgW="39352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 y="1680"/>
                          <a:ext cx="4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6"/>
            <p:cNvGraphicFramePr>
              <a:graphicFrameLocks noChangeAspect="1"/>
            </p:cNvGraphicFramePr>
            <p:nvPr/>
          </p:nvGraphicFramePr>
          <p:xfrm>
            <a:off x="271" y="2451"/>
            <a:ext cx="449" cy="237"/>
          </p:xfrm>
          <a:graphic>
            <a:graphicData uri="http://schemas.openxmlformats.org/presentationml/2006/ole">
              <mc:AlternateContent xmlns:mc="http://schemas.openxmlformats.org/markup-compatibility/2006">
                <mc:Choice xmlns:v="urn:schemas-microsoft-com:vml" Requires="v">
                  <p:oleObj spid="_x0000_s463551" name="Equation" r:id="rId9" imgW="406048" imgH="215713" progId="Equation.3">
                    <p:embed/>
                  </p:oleObj>
                </mc:Choice>
                <mc:Fallback>
                  <p:oleObj name="Equation" r:id="rId9" imgW="406048"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 y="2451"/>
                          <a:ext cx="449"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7"/>
            <p:cNvGraphicFramePr>
              <a:graphicFrameLocks noChangeAspect="1"/>
            </p:cNvGraphicFramePr>
            <p:nvPr/>
          </p:nvGraphicFramePr>
          <p:xfrm>
            <a:off x="285" y="3122"/>
            <a:ext cx="435" cy="238"/>
          </p:xfrm>
          <a:graphic>
            <a:graphicData uri="http://schemas.openxmlformats.org/presentationml/2006/ole">
              <mc:AlternateContent xmlns:mc="http://schemas.openxmlformats.org/markup-compatibility/2006">
                <mc:Choice xmlns:v="urn:schemas-microsoft-com:vml" Requires="v">
                  <p:oleObj spid="_x0000_s463552" name="Equation" r:id="rId11" imgW="393359" imgH="215713" progId="Equation.3">
                    <p:embed/>
                  </p:oleObj>
                </mc:Choice>
                <mc:Fallback>
                  <p:oleObj name="Equation" r:id="rId11" imgW="39335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 y="3122"/>
                          <a:ext cx="435"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8"/>
            <p:cNvGraphicFramePr>
              <a:graphicFrameLocks noChangeAspect="1"/>
            </p:cNvGraphicFramePr>
            <p:nvPr/>
          </p:nvGraphicFramePr>
          <p:xfrm>
            <a:off x="288" y="480"/>
            <a:ext cx="448" cy="306"/>
          </p:xfrm>
          <a:graphic>
            <a:graphicData uri="http://schemas.openxmlformats.org/presentationml/2006/ole">
              <mc:AlternateContent xmlns:mc="http://schemas.openxmlformats.org/markup-compatibility/2006">
                <mc:Choice xmlns:v="urn:schemas-microsoft-com:vml" Requires="v">
                  <p:oleObj spid="_x0000_s463553" name="Equation" r:id="rId13" imgW="355292" imgH="203024" progId="Equation.3">
                    <p:embed/>
                  </p:oleObj>
                </mc:Choice>
                <mc:Fallback>
                  <p:oleObj name="Equation" r:id="rId13" imgW="355292" imgH="20302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 y="480"/>
                          <a:ext cx="44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Text Box 9"/>
            <p:cNvSpPr txBox="1">
              <a:spLocks noChangeArrowheads="1"/>
            </p:cNvSpPr>
            <p:nvPr/>
          </p:nvSpPr>
          <p:spPr bwMode="auto">
            <a:xfrm>
              <a:off x="1404" y="35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en-US" altLang="zh-CN" sz="2800"/>
                <a:t>o</a:t>
              </a:r>
            </a:p>
          </p:txBody>
        </p:sp>
        <p:sp>
          <p:nvSpPr>
            <p:cNvPr id="66" name="Line 10"/>
            <p:cNvSpPr>
              <a:spLocks noChangeShapeType="1"/>
            </p:cNvSpPr>
            <p:nvPr/>
          </p:nvSpPr>
          <p:spPr bwMode="auto">
            <a:xfrm>
              <a:off x="768" y="720"/>
              <a:ext cx="0" cy="28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1"/>
            <p:cNvSpPr>
              <a:spLocks noChangeShapeType="1"/>
            </p:cNvSpPr>
            <p:nvPr/>
          </p:nvSpPr>
          <p:spPr bwMode="auto">
            <a:xfrm>
              <a:off x="2304" y="720"/>
              <a:ext cx="0" cy="28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2"/>
            <p:cNvSpPr>
              <a:spLocks noChangeShapeType="1"/>
            </p:cNvSpPr>
            <p:nvPr/>
          </p:nvSpPr>
          <p:spPr bwMode="auto">
            <a:xfrm>
              <a:off x="768" y="1173"/>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3"/>
            <p:cNvSpPr>
              <a:spLocks noChangeShapeType="1"/>
            </p:cNvSpPr>
            <p:nvPr/>
          </p:nvSpPr>
          <p:spPr bwMode="auto">
            <a:xfrm>
              <a:off x="768" y="2001"/>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4"/>
            <p:cNvSpPr>
              <a:spLocks noChangeShapeType="1"/>
            </p:cNvSpPr>
            <p:nvPr/>
          </p:nvSpPr>
          <p:spPr bwMode="auto">
            <a:xfrm>
              <a:off x="768" y="2834"/>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5"/>
            <p:cNvSpPr>
              <a:spLocks noChangeShapeType="1"/>
            </p:cNvSpPr>
            <p:nvPr/>
          </p:nvSpPr>
          <p:spPr bwMode="auto">
            <a:xfrm>
              <a:off x="768" y="3488"/>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6"/>
            <p:cNvSpPr>
              <a:spLocks noChangeShapeType="1"/>
            </p:cNvSpPr>
            <p:nvPr/>
          </p:nvSpPr>
          <p:spPr bwMode="auto">
            <a:xfrm>
              <a:off x="768" y="3614"/>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Freeform 17"/>
            <p:cNvSpPr>
              <a:spLocks/>
            </p:cNvSpPr>
            <p:nvPr/>
          </p:nvSpPr>
          <p:spPr bwMode="auto">
            <a:xfrm>
              <a:off x="768" y="991"/>
              <a:ext cx="1536" cy="372"/>
            </a:xfrm>
            <a:custGeom>
              <a:avLst/>
              <a:gdLst>
                <a:gd name="T0" fmla="*/ 0 w 1392"/>
                <a:gd name="T1" fmla="*/ 1 h 728"/>
                <a:gd name="T2" fmla="*/ 4597 w 1392"/>
                <a:gd name="T3" fmla="*/ 1 h 728"/>
                <a:gd name="T4" fmla="*/ 10121 w 1392"/>
                <a:gd name="T5" fmla="*/ 1 h 728"/>
                <a:gd name="T6" fmla="*/ 16557 w 1392"/>
                <a:gd name="T7" fmla="*/ 1 h 728"/>
                <a:gd name="T8" fmla="*/ 22077 w 1392"/>
                <a:gd name="T9" fmla="*/ 1 h 728"/>
                <a:gd name="T10" fmla="*/ 26662 w 1392"/>
                <a:gd name="T11" fmla="*/ 1 h 728"/>
                <a:gd name="T12" fmla="*/ 0 60000 65536"/>
                <a:gd name="T13" fmla="*/ 0 60000 65536"/>
                <a:gd name="T14" fmla="*/ 0 60000 65536"/>
                <a:gd name="T15" fmla="*/ 0 60000 65536"/>
                <a:gd name="T16" fmla="*/ 0 60000 65536"/>
                <a:gd name="T17" fmla="*/ 0 60000 65536"/>
                <a:gd name="T18" fmla="*/ 0 w 1392"/>
                <a:gd name="T19" fmla="*/ 0 h 728"/>
                <a:gd name="T20" fmla="*/ 1392 w 1392"/>
                <a:gd name="T21" fmla="*/ 728 h 728"/>
              </a:gdLst>
              <a:ahLst/>
              <a:cxnLst>
                <a:cxn ang="T12">
                  <a:pos x="T0" y="T1"/>
                </a:cxn>
                <a:cxn ang="T13">
                  <a:pos x="T2" y="T3"/>
                </a:cxn>
                <a:cxn ang="T14">
                  <a:pos x="T4" y="T5"/>
                </a:cxn>
                <a:cxn ang="T15">
                  <a:pos x="T6" y="T7"/>
                </a:cxn>
                <a:cxn ang="T16">
                  <a:pos x="T8" y="T9"/>
                </a:cxn>
                <a:cxn ang="T17">
                  <a:pos x="T10" y="T11"/>
                </a:cxn>
              </a:cxnLst>
              <a:rect l="T18" t="T19" r="T20" b="T21"/>
              <a:pathLst>
                <a:path w="1392" h="728">
                  <a:moveTo>
                    <a:pt x="0" y="384"/>
                  </a:moveTo>
                  <a:cubicBezTo>
                    <a:pt x="76" y="192"/>
                    <a:pt x="152" y="0"/>
                    <a:pt x="240" y="48"/>
                  </a:cubicBezTo>
                  <a:cubicBezTo>
                    <a:pt x="328" y="96"/>
                    <a:pt x="424" y="672"/>
                    <a:pt x="528" y="672"/>
                  </a:cubicBezTo>
                  <a:cubicBezTo>
                    <a:pt x="632" y="672"/>
                    <a:pt x="760" y="48"/>
                    <a:pt x="864" y="48"/>
                  </a:cubicBezTo>
                  <a:cubicBezTo>
                    <a:pt x="968" y="48"/>
                    <a:pt x="1064" y="616"/>
                    <a:pt x="1152" y="672"/>
                  </a:cubicBezTo>
                  <a:cubicBezTo>
                    <a:pt x="1240" y="728"/>
                    <a:pt x="1352" y="432"/>
                    <a:pt x="1392" y="38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18"/>
            <p:cNvSpPr>
              <a:spLocks/>
            </p:cNvSpPr>
            <p:nvPr/>
          </p:nvSpPr>
          <p:spPr bwMode="auto">
            <a:xfrm>
              <a:off x="768" y="1824"/>
              <a:ext cx="1536" cy="337"/>
            </a:xfrm>
            <a:custGeom>
              <a:avLst/>
              <a:gdLst>
                <a:gd name="T0" fmla="*/ 0 w 1392"/>
                <a:gd name="T1" fmla="*/ 3 h 386"/>
                <a:gd name="T2" fmla="*/ 4857 w 1392"/>
                <a:gd name="T3" fmla="*/ 3 h 386"/>
                <a:gd name="T4" fmla="*/ 13273 w 1392"/>
                <a:gd name="T5" fmla="*/ 7 h 386"/>
                <a:gd name="T6" fmla="*/ 22246 w 1392"/>
                <a:gd name="T7" fmla="*/ 3 h 386"/>
                <a:gd name="T8" fmla="*/ 26662 w 1392"/>
                <a:gd name="T9" fmla="*/ 3 h 386"/>
                <a:gd name="T10" fmla="*/ 0 60000 65536"/>
                <a:gd name="T11" fmla="*/ 0 60000 65536"/>
                <a:gd name="T12" fmla="*/ 0 60000 65536"/>
                <a:gd name="T13" fmla="*/ 0 60000 65536"/>
                <a:gd name="T14" fmla="*/ 0 60000 65536"/>
                <a:gd name="T15" fmla="*/ 0 w 1392"/>
                <a:gd name="T16" fmla="*/ 0 h 386"/>
                <a:gd name="T17" fmla="*/ 1392 w 1392"/>
                <a:gd name="T18" fmla="*/ 386 h 386"/>
              </a:gdLst>
              <a:ahLst/>
              <a:cxnLst>
                <a:cxn ang="T10">
                  <a:pos x="T0" y="T1"/>
                </a:cxn>
                <a:cxn ang="T11">
                  <a:pos x="T2" y="T3"/>
                </a:cxn>
                <a:cxn ang="T12">
                  <a:pos x="T4" y="T5"/>
                </a:cxn>
                <a:cxn ang="T13">
                  <a:pos x="T6" y="T7"/>
                </a:cxn>
                <a:cxn ang="T14">
                  <a:pos x="T8" y="T9"/>
                </a:cxn>
              </a:cxnLst>
              <a:rect l="T15" t="T16" r="T17" b="T18"/>
              <a:pathLst>
                <a:path w="1392" h="386">
                  <a:moveTo>
                    <a:pt x="0" y="202"/>
                  </a:moveTo>
                  <a:cubicBezTo>
                    <a:pt x="42" y="173"/>
                    <a:pt x="139" y="0"/>
                    <a:pt x="254" y="30"/>
                  </a:cubicBezTo>
                  <a:cubicBezTo>
                    <a:pt x="369" y="60"/>
                    <a:pt x="542" y="376"/>
                    <a:pt x="693" y="381"/>
                  </a:cubicBezTo>
                  <a:cubicBezTo>
                    <a:pt x="844" y="386"/>
                    <a:pt x="1044" y="89"/>
                    <a:pt x="1161" y="59"/>
                  </a:cubicBezTo>
                  <a:cubicBezTo>
                    <a:pt x="1278" y="29"/>
                    <a:pt x="1344" y="172"/>
                    <a:pt x="1392" y="20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19"/>
            <p:cNvSpPr>
              <a:spLocks/>
            </p:cNvSpPr>
            <p:nvPr/>
          </p:nvSpPr>
          <p:spPr bwMode="auto">
            <a:xfrm>
              <a:off x="768" y="2651"/>
              <a:ext cx="1536" cy="373"/>
            </a:xfrm>
            <a:custGeom>
              <a:avLst/>
              <a:gdLst>
                <a:gd name="T0" fmla="*/ 0 w 1392"/>
                <a:gd name="T1" fmla="*/ 3 h 427"/>
                <a:gd name="T2" fmla="*/ 7666 w 1392"/>
                <a:gd name="T3" fmla="*/ 3 h 427"/>
                <a:gd name="T4" fmla="*/ 18876 w 1392"/>
                <a:gd name="T5" fmla="*/ 7 h 427"/>
                <a:gd name="T6" fmla="*/ 26662 w 1392"/>
                <a:gd name="T7" fmla="*/ 3 h 427"/>
                <a:gd name="T8" fmla="*/ 0 60000 65536"/>
                <a:gd name="T9" fmla="*/ 0 60000 65536"/>
                <a:gd name="T10" fmla="*/ 0 60000 65536"/>
                <a:gd name="T11" fmla="*/ 0 60000 65536"/>
                <a:gd name="T12" fmla="*/ 0 w 1392"/>
                <a:gd name="T13" fmla="*/ 0 h 427"/>
                <a:gd name="T14" fmla="*/ 1392 w 1392"/>
                <a:gd name="T15" fmla="*/ 427 h 427"/>
              </a:gdLst>
              <a:ahLst/>
              <a:cxnLst>
                <a:cxn ang="T8">
                  <a:pos x="T0" y="T1"/>
                </a:cxn>
                <a:cxn ang="T9">
                  <a:pos x="T2" y="T3"/>
                </a:cxn>
                <a:cxn ang="T10">
                  <a:pos x="T4" y="T5"/>
                </a:cxn>
                <a:cxn ang="T11">
                  <a:pos x="T6" y="T7"/>
                </a:cxn>
              </a:cxnLst>
              <a:rect l="T12" t="T13" r="T14" b="T15"/>
              <a:pathLst>
                <a:path w="1392" h="427">
                  <a:moveTo>
                    <a:pt x="0" y="210"/>
                  </a:moveTo>
                  <a:cubicBezTo>
                    <a:pt x="67" y="180"/>
                    <a:pt x="236" y="0"/>
                    <a:pt x="400" y="31"/>
                  </a:cubicBezTo>
                  <a:cubicBezTo>
                    <a:pt x="564" y="62"/>
                    <a:pt x="820" y="367"/>
                    <a:pt x="985" y="397"/>
                  </a:cubicBezTo>
                  <a:cubicBezTo>
                    <a:pt x="1150" y="427"/>
                    <a:pt x="1307" y="249"/>
                    <a:pt x="1392" y="21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Freeform 20"/>
            <p:cNvSpPr>
              <a:spLocks/>
            </p:cNvSpPr>
            <p:nvPr/>
          </p:nvSpPr>
          <p:spPr bwMode="auto">
            <a:xfrm>
              <a:off x="768" y="3320"/>
              <a:ext cx="1536" cy="168"/>
            </a:xfrm>
            <a:custGeom>
              <a:avLst/>
              <a:gdLst>
                <a:gd name="T0" fmla="*/ 0 w 1392"/>
                <a:gd name="T1" fmla="*/ 4 h 192"/>
                <a:gd name="T2" fmla="*/ 13792 w 1392"/>
                <a:gd name="T3" fmla="*/ 0 h 192"/>
                <a:gd name="T4" fmla="*/ 26662 w 1392"/>
                <a:gd name="T5" fmla="*/ 4 h 192"/>
                <a:gd name="T6" fmla="*/ 0 60000 65536"/>
                <a:gd name="T7" fmla="*/ 0 60000 65536"/>
                <a:gd name="T8" fmla="*/ 0 60000 65536"/>
                <a:gd name="T9" fmla="*/ 0 w 1392"/>
                <a:gd name="T10" fmla="*/ 0 h 192"/>
                <a:gd name="T11" fmla="*/ 1392 w 1392"/>
                <a:gd name="T12" fmla="*/ 192 h 192"/>
              </a:gdLst>
              <a:ahLst/>
              <a:cxnLst>
                <a:cxn ang="T6">
                  <a:pos x="T0" y="T1"/>
                </a:cxn>
                <a:cxn ang="T7">
                  <a:pos x="T2" y="T3"/>
                </a:cxn>
                <a:cxn ang="T8">
                  <a:pos x="T4" y="T5"/>
                </a:cxn>
              </a:cxnLst>
              <a:rect l="T9" t="T10" r="T11" b="T12"/>
              <a:pathLst>
                <a:path w="1392" h="192">
                  <a:moveTo>
                    <a:pt x="0" y="192"/>
                  </a:moveTo>
                  <a:cubicBezTo>
                    <a:pt x="244" y="96"/>
                    <a:pt x="488" y="0"/>
                    <a:pt x="720" y="0"/>
                  </a:cubicBezTo>
                  <a:cubicBezTo>
                    <a:pt x="952" y="0"/>
                    <a:pt x="1172" y="96"/>
                    <a:pt x="1392" y="19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7" name="Object 21"/>
            <p:cNvGraphicFramePr>
              <a:graphicFrameLocks noChangeAspect="1"/>
            </p:cNvGraphicFramePr>
            <p:nvPr/>
          </p:nvGraphicFramePr>
          <p:xfrm>
            <a:off x="1789" y="805"/>
            <a:ext cx="301" cy="252"/>
          </p:xfrm>
          <a:graphic>
            <a:graphicData uri="http://schemas.openxmlformats.org/presentationml/2006/ole">
              <mc:AlternateContent xmlns:mc="http://schemas.openxmlformats.org/markup-compatibility/2006">
                <mc:Choice xmlns:v="urn:schemas-microsoft-com:vml" Requires="v">
                  <p:oleObj spid="_x0000_s463554" name="公式" r:id="rId15" imgW="203024" imgH="215713" progId="Equation.3">
                    <p:embed/>
                  </p:oleObj>
                </mc:Choice>
                <mc:Fallback>
                  <p:oleObj name="公式" r:id="rId15" imgW="203024"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89" y="805"/>
                          <a:ext cx="30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22"/>
            <p:cNvGraphicFramePr>
              <a:graphicFrameLocks noChangeAspect="1"/>
            </p:cNvGraphicFramePr>
            <p:nvPr/>
          </p:nvGraphicFramePr>
          <p:xfrm>
            <a:off x="1547" y="1765"/>
            <a:ext cx="300" cy="252"/>
          </p:xfrm>
          <a:graphic>
            <a:graphicData uri="http://schemas.openxmlformats.org/presentationml/2006/ole">
              <mc:AlternateContent xmlns:mc="http://schemas.openxmlformats.org/markup-compatibility/2006">
                <mc:Choice xmlns:v="urn:schemas-microsoft-com:vml" Requires="v">
                  <p:oleObj spid="_x0000_s463555" name="公式" r:id="rId17" imgW="215806" imgH="228501" progId="Equation.3">
                    <p:embed/>
                  </p:oleObj>
                </mc:Choice>
                <mc:Fallback>
                  <p:oleObj name="公式" r:id="rId17" imgW="215806"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7" y="1765"/>
                          <a:ext cx="30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23"/>
            <p:cNvGraphicFramePr>
              <a:graphicFrameLocks noChangeAspect="1"/>
            </p:cNvGraphicFramePr>
            <p:nvPr/>
          </p:nvGraphicFramePr>
          <p:xfrm>
            <a:off x="1722" y="2579"/>
            <a:ext cx="319" cy="251"/>
          </p:xfrm>
          <a:graphic>
            <a:graphicData uri="http://schemas.openxmlformats.org/presentationml/2006/ole">
              <mc:AlternateContent xmlns:mc="http://schemas.openxmlformats.org/markup-compatibility/2006">
                <mc:Choice xmlns:v="urn:schemas-microsoft-com:vml" Requires="v">
                  <p:oleObj spid="_x0000_s463556" name="公式" r:id="rId19" imgW="215619" imgH="215619" progId="Equation.3">
                    <p:embed/>
                  </p:oleObj>
                </mc:Choice>
                <mc:Fallback>
                  <p:oleObj name="公式" r:id="rId19" imgW="215619" imgH="21561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22" y="2579"/>
                          <a:ext cx="319"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24"/>
            <p:cNvGraphicFramePr>
              <a:graphicFrameLocks noChangeAspect="1"/>
            </p:cNvGraphicFramePr>
            <p:nvPr/>
          </p:nvGraphicFramePr>
          <p:xfrm>
            <a:off x="958" y="3151"/>
            <a:ext cx="299" cy="252"/>
          </p:xfrm>
          <a:graphic>
            <a:graphicData uri="http://schemas.openxmlformats.org/presentationml/2006/ole">
              <mc:AlternateContent xmlns:mc="http://schemas.openxmlformats.org/markup-compatibility/2006">
                <mc:Choice xmlns:v="urn:schemas-microsoft-com:vml" Requires="v">
                  <p:oleObj spid="_x0000_s463557" name="公式" r:id="rId21" imgW="203024" imgH="215713" progId="Equation.3">
                    <p:embed/>
                  </p:oleObj>
                </mc:Choice>
                <mc:Fallback>
                  <p:oleObj name="公式" r:id="rId21" imgW="203024" imgH="21571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58" y="3151"/>
                          <a:ext cx="29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 name="Line 25"/>
            <p:cNvSpPr>
              <a:spLocks noChangeShapeType="1"/>
            </p:cNvSpPr>
            <p:nvPr/>
          </p:nvSpPr>
          <p:spPr bwMode="auto">
            <a:xfrm>
              <a:off x="1536" y="782"/>
              <a:ext cx="0" cy="28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82" name="Text Box 26"/>
            <p:cNvSpPr txBox="1">
              <a:spLocks noChangeArrowheads="1"/>
            </p:cNvSpPr>
            <p:nvPr/>
          </p:nvSpPr>
          <p:spPr bwMode="auto">
            <a:xfrm>
              <a:off x="551" y="3600"/>
              <a:ext cx="39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a:t>-</a:t>
              </a:r>
              <a:r>
                <a:rPr kumimoji="1" lang="en-US" altLang="zh-CN" sz="2800" i="1"/>
                <a:t>L</a:t>
              </a:r>
              <a:r>
                <a:rPr kumimoji="1" lang="en-US" altLang="zh-CN" sz="2800"/>
                <a:t>/2</a:t>
              </a:r>
            </a:p>
          </p:txBody>
        </p:sp>
        <p:sp>
          <p:nvSpPr>
            <p:cNvPr id="83" name="Text Box 27"/>
            <p:cNvSpPr txBox="1">
              <a:spLocks noChangeArrowheads="1"/>
            </p:cNvSpPr>
            <p:nvPr/>
          </p:nvSpPr>
          <p:spPr bwMode="auto">
            <a:xfrm>
              <a:off x="2114" y="3600"/>
              <a:ext cx="31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i="1"/>
                <a:t>L</a:t>
              </a:r>
              <a:r>
                <a:rPr kumimoji="1" lang="en-US" altLang="zh-CN" sz="2800"/>
                <a:t>/2</a:t>
              </a:r>
            </a:p>
          </p:txBody>
        </p:sp>
      </p:grpSp>
      <p:grpSp>
        <p:nvGrpSpPr>
          <p:cNvPr id="84" name="Group 28"/>
          <p:cNvGrpSpPr>
            <a:grpSpLocks/>
          </p:cNvGrpSpPr>
          <p:nvPr/>
        </p:nvGrpSpPr>
        <p:grpSpPr bwMode="auto">
          <a:xfrm>
            <a:off x="7585047" y="1609944"/>
            <a:ext cx="4165600" cy="5143500"/>
            <a:chOff x="2752" y="624"/>
            <a:chExt cx="2624" cy="3240"/>
          </a:xfrm>
        </p:grpSpPr>
        <p:graphicFrame>
          <p:nvGraphicFramePr>
            <p:cNvPr id="85" name="Object 29"/>
            <p:cNvGraphicFramePr>
              <a:graphicFrameLocks noChangeAspect="1"/>
            </p:cNvGraphicFramePr>
            <p:nvPr/>
          </p:nvGraphicFramePr>
          <p:xfrm>
            <a:off x="2800" y="1420"/>
            <a:ext cx="562" cy="330"/>
          </p:xfrm>
          <a:graphic>
            <a:graphicData uri="http://schemas.openxmlformats.org/presentationml/2006/ole">
              <mc:AlternateContent xmlns:mc="http://schemas.openxmlformats.org/markup-compatibility/2006">
                <mc:Choice xmlns:v="urn:schemas-microsoft-com:vml" Requires="v">
                  <p:oleObj spid="_x0000_s463558" name="Equation" r:id="rId23" imgW="495085" imgH="279279" progId="Equation.3">
                    <p:embed/>
                  </p:oleObj>
                </mc:Choice>
                <mc:Fallback>
                  <p:oleObj name="Equation" r:id="rId23" imgW="495085" imgH="27927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00" y="1420"/>
                          <a:ext cx="5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 name="Object 30"/>
            <p:cNvGraphicFramePr>
              <a:graphicFrameLocks noChangeAspect="1"/>
            </p:cNvGraphicFramePr>
            <p:nvPr/>
          </p:nvGraphicFramePr>
          <p:xfrm>
            <a:off x="5001" y="1510"/>
            <a:ext cx="374" cy="179"/>
          </p:xfrm>
          <a:graphic>
            <a:graphicData uri="http://schemas.openxmlformats.org/presentationml/2006/ole">
              <mc:AlternateContent xmlns:mc="http://schemas.openxmlformats.org/markup-compatibility/2006">
                <mc:Choice xmlns:v="urn:schemas-microsoft-com:vml" Requires="v">
                  <p:oleObj spid="_x0000_s463559" name="公式" r:id="rId25" imgW="368140" imgH="177723" progId="Equation.3">
                    <p:embed/>
                  </p:oleObj>
                </mc:Choice>
                <mc:Fallback>
                  <p:oleObj name="公式" r:id="rId25" imgW="368140" imgH="17772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01" y="1510"/>
                          <a:ext cx="374"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31"/>
            <p:cNvGraphicFramePr>
              <a:graphicFrameLocks noChangeAspect="1"/>
            </p:cNvGraphicFramePr>
            <p:nvPr/>
          </p:nvGraphicFramePr>
          <p:xfrm>
            <a:off x="2752" y="639"/>
            <a:ext cx="562" cy="313"/>
          </p:xfrm>
          <a:graphic>
            <a:graphicData uri="http://schemas.openxmlformats.org/presentationml/2006/ole">
              <mc:AlternateContent xmlns:mc="http://schemas.openxmlformats.org/markup-compatibility/2006">
                <mc:Choice xmlns:v="urn:schemas-microsoft-com:vml" Requires="v">
                  <p:oleObj spid="_x0000_s463560" name="Equation" r:id="rId27" imgW="495085" imgH="279279" progId="Equation.3">
                    <p:embed/>
                  </p:oleObj>
                </mc:Choice>
                <mc:Fallback>
                  <p:oleObj name="Equation" r:id="rId27" imgW="495085" imgH="279279"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52" y="639"/>
                          <a:ext cx="562"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32"/>
            <p:cNvGraphicFramePr>
              <a:graphicFrameLocks noChangeAspect="1"/>
            </p:cNvGraphicFramePr>
            <p:nvPr/>
          </p:nvGraphicFramePr>
          <p:xfrm>
            <a:off x="5001" y="694"/>
            <a:ext cx="375" cy="179"/>
          </p:xfrm>
          <a:graphic>
            <a:graphicData uri="http://schemas.openxmlformats.org/presentationml/2006/ole">
              <mc:AlternateContent xmlns:mc="http://schemas.openxmlformats.org/markup-compatibility/2006">
                <mc:Choice xmlns:v="urn:schemas-microsoft-com:vml" Requires="v">
                  <p:oleObj spid="_x0000_s463561" name="公式" r:id="rId29" imgW="368140" imgH="177723" progId="Equation.3">
                    <p:embed/>
                  </p:oleObj>
                </mc:Choice>
                <mc:Fallback>
                  <p:oleObj name="公式" r:id="rId29" imgW="368140" imgH="177723"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01" y="694"/>
                          <a:ext cx="375"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 name="Object 33"/>
            <p:cNvGraphicFramePr>
              <a:graphicFrameLocks noChangeAspect="1"/>
            </p:cNvGraphicFramePr>
            <p:nvPr/>
          </p:nvGraphicFramePr>
          <p:xfrm>
            <a:off x="2800" y="2288"/>
            <a:ext cx="562" cy="334"/>
          </p:xfrm>
          <a:graphic>
            <a:graphicData uri="http://schemas.openxmlformats.org/presentationml/2006/ole">
              <mc:AlternateContent xmlns:mc="http://schemas.openxmlformats.org/markup-compatibility/2006">
                <mc:Choice xmlns:v="urn:schemas-microsoft-com:vml" Requires="v">
                  <p:oleObj spid="_x0000_s463562" name="Equation" r:id="rId31" imgW="495085" imgH="279279" progId="Equation.3">
                    <p:embed/>
                  </p:oleObj>
                </mc:Choice>
                <mc:Fallback>
                  <p:oleObj name="Equation" r:id="rId31" imgW="495085" imgH="279279"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00" y="2288"/>
                          <a:ext cx="56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 name="Object 34"/>
            <p:cNvGraphicFramePr>
              <a:graphicFrameLocks noChangeAspect="1"/>
            </p:cNvGraphicFramePr>
            <p:nvPr/>
          </p:nvGraphicFramePr>
          <p:xfrm>
            <a:off x="5001" y="2278"/>
            <a:ext cx="374" cy="179"/>
          </p:xfrm>
          <a:graphic>
            <a:graphicData uri="http://schemas.openxmlformats.org/presentationml/2006/ole">
              <mc:AlternateContent xmlns:mc="http://schemas.openxmlformats.org/markup-compatibility/2006">
                <mc:Choice xmlns:v="urn:schemas-microsoft-com:vml" Requires="v">
                  <p:oleObj spid="_x0000_s463563" name="公式" r:id="rId33" imgW="368140" imgH="177723" progId="Equation.3">
                    <p:embed/>
                  </p:oleObj>
                </mc:Choice>
                <mc:Fallback>
                  <p:oleObj name="公式" r:id="rId33" imgW="368140" imgH="177723"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001" y="2278"/>
                          <a:ext cx="374"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35"/>
            <p:cNvGraphicFramePr>
              <a:graphicFrameLocks noChangeAspect="1"/>
            </p:cNvGraphicFramePr>
            <p:nvPr/>
          </p:nvGraphicFramePr>
          <p:xfrm>
            <a:off x="2826" y="2955"/>
            <a:ext cx="518" cy="301"/>
          </p:xfrm>
          <a:graphic>
            <a:graphicData uri="http://schemas.openxmlformats.org/presentationml/2006/ole">
              <mc:AlternateContent xmlns:mc="http://schemas.openxmlformats.org/markup-compatibility/2006">
                <mc:Choice xmlns:v="urn:schemas-microsoft-com:vml" Requires="v">
                  <p:oleObj spid="_x0000_s463564" name="Equation" r:id="rId35" imgW="482391" imgH="279279" progId="Equation.3">
                    <p:embed/>
                  </p:oleObj>
                </mc:Choice>
                <mc:Fallback>
                  <p:oleObj name="Equation" r:id="rId35" imgW="482391" imgH="279279"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26" y="2955"/>
                          <a:ext cx="518"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36"/>
            <p:cNvGraphicFramePr>
              <a:graphicFrameLocks noChangeAspect="1"/>
            </p:cNvGraphicFramePr>
            <p:nvPr/>
          </p:nvGraphicFramePr>
          <p:xfrm>
            <a:off x="5001" y="3046"/>
            <a:ext cx="360" cy="179"/>
          </p:xfrm>
          <a:graphic>
            <a:graphicData uri="http://schemas.openxmlformats.org/presentationml/2006/ole">
              <mc:AlternateContent xmlns:mc="http://schemas.openxmlformats.org/markup-compatibility/2006">
                <mc:Choice xmlns:v="urn:schemas-microsoft-com:vml" Requires="v">
                  <p:oleObj spid="_x0000_s463565" name="公式" r:id="rId37" imgW="355138" imgH="177569" progId="Equation.3">
                    <p:embed/>
                  </p:oleObj>
                </mc:Choice>
                <mc:Fallback>
                  <p:oleObj name="公式" r:id="rId37" imgW="355138" imgH="177569"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001" y="3046"/>
                          <a:ext cx="360"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 name="Freeform 37"/>
            <p:cNvSpPr>
              <a:spLocks/>
            </p:cNvSpPr>
            <p:nvPr/>
          </p:nvSpPr>
          <p:spPr bwMode="auto">
            <a:xfrm>
              <a:off x="3369" y="1582"/>
              <a:ext cx="1542" cy="408"/>
            </a:xfrm>
            <a:custGeom>
              <a:avLst/>
              <a:gdLst>
                <a:gd name="T0" fmla="*/ 0 w 1536"/>
                <a:gd name="T1" fmla="*/ 551 h 383"/>
                <a:gd name="T2" fmla="*/ 237 w 1536"/>
                <a:gd name="T3" fmla="*/ 1 h 383"/>
                <a:gd name="T4" fmla="*/ 522 w 1536"/>
                <a:gd name="T5" fmla="*/ 558 h 383"/>
                <a:gd name="T6" fmla="*/ 792 w 1536"/>
                <a:gd name="T7" fmla="*/ 16 h 383"/>
                <a:gd name="T8" fmla="*/ 1080 w 1536"/>
                <a:gd name="T9" fmla="*/ 533 h 383"/>
                <a:gd name="T10" fmla="*/ 1350 w 1536"/>
                <a:gd name="T11" fmla="*/ 22 h 383"/>
                <a:gd name="T12" fmla="*/ 1572 w 1536"/>
                <a:gd name="T13" fmla="*/ 551 h 383"/>
                <a:gd name="T14" fmla="*/ 0 60000 65536"/>
                <a:gd name="T15" fmla="*/ 0 60000 65536"/>
                <a:gd name="T16" fmla="*/ 0 60000 65536"/>
                <a:gd name="T17" fmla="*/ 0 60000 65536"/>
                <a:gd name="T18" fmla="*/ 0 60000 65536"/>
                <a:gd name="T19" fmla="*/ 0 60000 65536"/>
                <a:gd name="T20" fmla="*/ 0 60000 65536"/>
                <a:gd name="T21" fmla="*/ 0 w 1536"/>
                <a:gd name="T22" fmla="*/ 0 h 383"/>
                <a:gd name="T23" fmla="*/ 1536 w 1536"/>
                <a:gd name="T24" fmla="*/ 383 h 3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383">
                  <a:moveTo>
                    <a:pt x="0" y="376"/>
                  </a:moveTo>
                  <a:cubicBezTo>
                    <a:pt x="38" y="314"/>
                    <a:pt x="146" y="0"/>
                    <a:pt x="231" y="1"/>
                  </a:cubicBezTo>
                  <a:cubicBezTo>
                    <a:pt x="316" y="2"/>
                    <a:pt x="420" y="381"/>
                    <a:pt x="510" y="382"/>
                  </a:cubicBezTo>
                  <a:cubicBezTo>
                    <a:pt x="600" y="383"/>
                    <a:pt x="672" y="10"/>
                    <a:pt x="774" y="10"/>
                  </a:cubicBezTo>
                  <a:cubicBezTo>
                    <a:pt x="876" y="10"/>
                    <a:pt x="969" y="362"/>
                    <a:pt x="1056" y="364"/>
                  </a:cubicBezTo>
                  <a:cubicBezTo>
                    <a:pt x="1143" y="366"/>
                    <a:pt x="1240" y="14"/>
                    <a:pt x="1320" y="16"/>
                  </a:cubicBezTo>
                  <a:cubicBezTo>
                    <a:pt x="1400" y="18"/>
                    <a:pt x="1491" y="301"/>
                    <a:pt x="1536" y="376"/>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 name="Freeform 38"/>
            <p:cNvSpPr>
              <a:spLocks/>
            </p:cNvSpPr>
            <p:nvPr/>
          </p:nvSpPr>
          <p:spPr bwMode="auto">
            <a:xfrm>
              <a:off x="3369" y="770"/>
              <a:ext cx="1536" cy="356"/>
            </a:xfrm>
            <a:custGeom>
              <a:avLst/>
              <a:gdLst>
                <a:gd name="T0" fmla="*/ 0 w 1968"/>
                <a:gd name="T1" fmla="*/ 354 h 356"/>
                <a:gd name="T2" fmla="*/ 2 w 1968"/>
                <a:gd name="T3" fmla="*/ 0 h 356"/>
                <a:gd name="T4" fmla="*/ 2 w 1968"/>
                <a:gd name="T5" fmla="*/ 354 h 356"/>
                <a:gd name="T6" fmla="*/ 2 w 1968"/>
                <a:gd name="T7" fmla="*/ 12 h 356"/>
                <a:gd name="T8" fmla="*/ 2 w 1968"/>
                <a:gd name="T9" fmla="*/ 354 h 356"/>
                <a:gd name="T10" fmla="*/ 2 w 1968"/>
                <a:gd name="T11" fmla="*/ 18 h 356"/>
                <a:gd name="T12" fmla="*/ 2 w 1968"/>
                <a:gd name="T13" fmla="*/ 354 h 356"/>
                <a:gd name="T14" fmla="*/ 2 w 1968"/>
                <a:gd name="T15" fmla="*/ 18 h 356"/>
                <a:gd name="T16" fmla="*/ 2 w 1968"/>
                <a:gd name="T17" fmla="*/ 354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8"/>
                <a:gd name="T28" fmla="*/ 0 h 356"/>
                <a:gd name="T29" fmla="*/ 1968 w 1968"/>
                <a:gd name="T30" fmla="*/ 356 h 3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8" h="356">
                  <a:moveTo>
                    <a:pt x="0" y="354"/>
                  </a:moveTo>
                  <a:cubicBezTo>
                    <a:pt x="38" y="295"/>
                    <a:pt x="148" y="0"/>
                    <a:pt x="228" y="0"/>
                  </a:cubicBezTo>
                  <a:cubicBezTo>
                    <a:pt x="308" y="0"/>
                    <a:pt x="395" y="352"/>
                    <a:pt x="480" y="354"/>
                  </a:cubicBezTo>
                  <a:cubicBezTo>
                    <a:pt x="565" y="356"/>
                    <a:pt x="649" y="12"/>
                    <a:pt x="738" y="12"/>
                  </a:cubicBezTo>
                  <a:cubicBezTo>
                    <a:pt x="827" y="12"/>
                    <a:pt x="922" y="353"/>
                    <a:pt x="1014" y="354"/>
                  </a:cubicBezTo>
                  <a:cubicBezTo>
                    <a:pt x="1106" y="355"/>
                    <a:pt x="1203" y="18"/>
                    <a:pt x="1290" y="18"/>
                  </a:cubicBezTo>
                  <a:cubicBezTo>
                    <a:pt x="1377" y="18"/>
                    <a:pt x="1455" y="354"/>
                    <a:pt x="1536" y="354"/>
                  </a:cubicBezTo>
                  <a:cubicBezTo>
                    <a:pt x="1617" y="354"/>
                    <a:pt x="1704" y="18"/>
                    <a:pt x="1776" y="18"/>
                  </a:cubicBezTo>
                  <a:cubicBezTo>
                    <a:pt x="1848" y="18"/>
                    <a:pt x="1908" y="186"/>
                    <a:pt x="1968" y="354"/>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5" name="Line 39"/>
            <p:cNvSpPr>
              <a:spLocks noChangeShapeType="1"/>
            </p:cNvSpPr>
            <p:nvPr/>
          </p:nvSpPr>
          <p:spPr bwMode="auto">
            <a:xfrm>
              <a:off x="3375" y="2835"/>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Freeform 40"/>
            <p:cNvSpPr>
              <a:spLocks/>
            </p:cNvSpPr>
            <p:nvPr/>
          </p:nvSpPr>
          <p:spPr bwMode="auto">
            <a:xfrm>
              <a:off x="3369" y="2443"/>
              <a:ext cx="1510" cy="403"/>
            </a:xfrm>
            <a:custGeom>
              <a:avLst/>
              <a:gdLst>
                <a:gd name="T0" fmla="*/ 0 w 1468"/>
                <a:gd name="T1" fmla="*/ 403 h 403"/>
                <a:gd name="T2" fmla="*/ 794 w 1468"/>
                <a:gd name="T3" fmla="*/ 2 h 403"/>
                <a:gd name="T4" fmla="*/ 1701 w 1468"/>
                <a:gd name="T5" fmla="*/ 392 h 403"/>
                <a:gd name="T6" fmla="*/ 2665 w 1468"/>
                <a:gd name="T7" fmla="*/ 8 h 403"/>
                <a:gd name="T8" fmla="*/ 3422 w 1468"/>
                <a:gd name="T9" fmla="*/ 398 h 403"/>
                <a:gd name="T10" fmla="*/ 0 60000 65536"/>
                <a:gd name="T11" fmla="*/ 0 60000 65536"/>
                <a:gd name="T12" fmla="*/ 0 60000 65536"/>
                <a:gd name="T13" fmla="*/ 0 60000 65536"/>
                <a:gd name="T14" fmla="*/ 0 60000 65536"/>
                <a:gd name="T15" fmla="*/ 0 w 1468"/>
                <a:gd name="T16" fmla="*/ 0 h 403"/>
                <a:gd name="T17" fmla="*/ 1468 w 1468"/>
                <a:gd name="T18" fmla="*/ 403 h 403"/>
              </a:gdLst>
              <a:ahLst/>
              <a:cxnLst>
                <a:cxn ang="T10">
                  <a:pos x="T0" y="T1"/>
                </a:cxn>
                <a:cxn ang="T11">
                  <a:pos x="T2" y="T3"/>
                </a:cxn>
                <a:cxn ang="T12">
                  <a:pos x="T4" y="T5"/>
                </a:cxn>
                <a:cxn ang="T13">
                  <a:pos x="T6" y="T7"/>
                </a:cxn>
                <a:cxn ang="T14">
                  <a:pos x="T8" y="T9"/>
                </a:cxn>
              </a:cxnLst>
              <a:rect l="T15" t="T16" r="T17" b="T18"/>
              <a:pathLst>
                <a:path w="1468" h="403">
                  <a:moveTo>
                    <a:pt x="0" y="403"/>
                  </a:moveTo>
                  <a:cubicBezTo>
                    <a:pt x="57" y="336"/>
                    <a:pt x="218" y="4"/>
                    <a:pt x="340" y="2"/>
                  </a:cubicBezTo>
                  <a:cubicBezTo>
                    <a:pt x="462" y="0"/>
                    <a:pt x="597" y="391"/>
                    <a:pt x="730" y="392"/>
                  </a:cubicBezTo>
                  <a:cubicBezTo>
                    <a:pt x="863" y="393"/>
                    <a:pt x="1018" y="7"/>
                    <a:pt x="1141" y="8"/>
                  </a:cubicBezTo>
                  <a:cubicBezTo>
                    <a:pt x="1264" y="9"/>
                    <a:pt x="1400" y="317"/>
                    <a:pt x="1468" y="398"/>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7" name="Freeform 41"/>
            <p:cNvSpPr>
              <a:spLocks/>
            </p:cNvSpPr>
            <p:nvPr/>
          </p:nvSpPr>
          <p:spPr bwMode="auto">
            <a:xfrm>
              <a:off x="3369" y="3072"/>
              <a:ext cx="1536" cy="396"/>
            </a:xfrm>
            <a:custGeom>
              <a:avLst/>
              <a:gdLst>
                <a:gd name="T0" fmla="*/ 0 w 1445"/>
                <a:gd name="T1" fmla="*/ 392 h 396"/>
                <a:gd name="T2" fmla="*/ 4545 w 1445"/>
                <a:gd name="T3" fmla="*/ 1 h 396"/>
                <a:gd name="T4" fmla="*/ 9025 w 1445"/>
                <a:gd name="T5" fmla="*/ 396 h 396"/>
                <a:gd name="T6" fmla="*/ 0 60000 65536"/>
                <a:gd name="T7" fmla="*/ 0 60000 65536"/>
                <a:gd name="T8" fmla="*/ 0 60000 65536"/>
                <a:gd name="T9" fmla="*/ 0 w 1445"/>
                <a:gd name="T10" fmla="*/ 0 h 396"/>
                <a:gd name="T11" fmla="*/ 1445 w 1445"/>
                <a:gd name="T12" fmla="*/ 396 h 396"/>
              </a:gdLst>
              <a:ahLst/>
              <a:cxnLst>
                <a:cxn ang="T6">
                  <a:pos x="T0" y="T1"/>
                </a:cxn>
                <a:cxn ang="T7">
                  <a:pos x="T2" y="T3"/>
                </a:cxn>
                <a:cxn ang="T8">
                  <a:pos x="T4" y="T5"/>
                </a:cxn>
              </a:cxnLst>
              <a:rect l="T9" t="T10" r="T11" b="T12"/>
              <a:pathLst>
                <a:path w="1445" h="396">
                  <a:moveTo>
                    <a:pt x="0" y="392"/>
                  </a:moveTo>
                  <a:cubicBezTo>
                    <a:pt x="121" y="327"/>
                    <a:pt x="487" y="0"/>
                    <a:pt x="728" y="1"/>
                  </a:cubicBezTo>
                  <a:cubicBezTo>
                    <a:pt x="969" y="2"/>
                    <a:pt x="1296" y="314"/>
                    <a:pt x="1445" y="396"/>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 name="Line 42"/>
            <p:cNvSpPr>
              <a:spLocks noChangeShapeType="1"/>
            </p:cNvSpPr>
            <p:nvPr/>
          </p:nvSpPr>
          <p:spPr bwMode="auto">
            <a:xfrm>
              <a:off x="3358" y="679"/>
              <a:ext cx="0" cy="29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Line 43"/>
            <p:cNvSpPr>
              <a:spLocks noChangeShapeType="1"/>
            </p:cNvSpPr>
            <p:nvPr/>
          </p:nvSpPr>
          <p:spPr bwMode="auto">
            <a:xfrm>
              <a:off x="4905" y="672"/>
              <a:ext cx="0" cy="29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44"/>
            <p:cNvSpPr>
              <a:spLocks noChangeShapeType="1"/>
            </p:cNvSpPr>
            <p:nvPr/>
          </p:nvSpPr>
          <p:spPr bwMode="auto">
            <a:xfrm>
              <a:off x="3369" y="3600"/>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45"/>
            <p:cNvSpPr>
              <a:spLocks noChangeShapeType="1"/>
            </p:cNvSpPr>
            <p:nvPr/>
          </p:nvSpPr>
          <p:spPr bwMode="auto">
            <a:xfrm flipV="1">
              <a:off x="3369" y="1975"/>
              <a:ext cx="1533" cy="1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Line 46"/>
            <p:cNvSpPr>
              <a:spLocks noChangeShapeType="1"/>
            </p:cNvSpPr>
            <p:nvPr/>
          </p:nvSpPr>
          <p:spPr bwMode="auto">
            <a:xfrm>
              <a:off x="3375" y="1125"/>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47"/>
            <p:cNvSpPr>
              <a:spLocks noChangeShapeType="1"/>
            </p:cNvSpPr>
            <p:nvPr/>
          </p:nvSpPr>
          <p:spPr bwMode="auto">
            <a:xfrm>
              <a:off x="4137" y="624"/>
              <a:ext cx="0" cy="29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Text Box 48"/>
            <p:cNvSpPr txBox="1">
              <a:spLocks noChangeArrowheads="1"/>
            </p:cNvSpPr>
            <p:nvPr/>
          </p:nvSpPr>
          <p:spPr bwMode="auto">
            <a:xfrm>
              <a:off x="3143" y="3593"/>
              <a:ext cx="39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a:t>-</a:t>
              </a:r>
              <a:r>
                <a:rPr kumimoji="1" lang="en-US" altLang="zh-CN" sz="2800" i="1"/>
                <a:t>L</a:t>
              </a:r>
              <a:r>
                <a:rPr kumimoji="1" lang="en-US" altLang="zh-CN" sz="2800"/>
                <a:t>/2</a:t>
              </a:r>
            </a:p>
          </p:txBody>
        </p:sp>
        <p:sp>
          <p:nvSpPr>
            <p:cNvPr id="105" name="Text Box 49"/>
            <p:cNvSpPr txBox="1">
              <a:spLocks noChangeArrowheads="1"/>
            </p:cNvSpPr>
            <p:nvPr/>
          </p:nvSpPr>
          <p:spPr bwMode="auto">
            <a:xfrm>
              <a:off x="4754" y="3567"/>
              <a:ext cx="31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800" i="1"/>
                <a:t>L</a:t>
              </a:r>
              <a:r>
                <a:rPr kumimoji="1" lang="en-US" altLang="zh-CN" sz="2800"/>
                <a:t>/2</a:t>
              </a:r>
            </a:p>
          </p:txBody>
        </p:sp>
        <p:sp>
          <p:nvSpPr>
            <p:cNvPr id="106" name="Text Box 50"/>
            <p:cNvSpPr txBox="1">
              <a:spLocks noChangeArrowheads="1"/>
            </p:cNvSpPr>
            <p:nvPr/>
          </p:nvSpPr>
          <p:spPr bwMode="auto">
            <a:xfrm>
              <a:off x="4044" y="35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en-US" altLang="zh-CN" sz="2800"/>
                <a:t>o</a:t>
              </a:r>
            </a:p>
          </p:txBody>
        </p:sp>
        <p:sp>
          <p:nvSpPr>
            <p:cNvPr id="107" name="Line 51"/>
            <p:cNvSpPr>
              <a:spLocks noChangeShapeType="1"/>
            </p:cNvSpPr>
            <p:nvPr/>
          </p:nvSpPr>
          <p:spPr bwMode="auto">
            <a:xfrm>
              <a:off x="3360" y="3478"/>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8" name="Group 52"/>
          <p:cNvGrpSpPr>
            <a:grpSpLocks/>
          </p:cNvGrpSpPr>
          <p:nvPr/>
        </p:nvGrpSpPr>
        <p:grpSpPr bwMode="auto">
          <a:xfrm>
            <a:off x="6340447" y="2038569"/>
            <a:ext cx="990600" cy="4330700"/>
            <a:chOff x="2208" y="1064"/>
            <a:chExt cx="624" cy="2728"/>
          </a:xfrm>
        </p:grpSpPr>
        <p:graphicFrame>
          <p:nvGraphicFramePr>
            <p:cNvPr id="109" name="Object 53"/>
            <p:cNvGraphicFramePr>
              <a:graphicFrameLocks noChangeAspect="1"/>
            </p:cNvGraphicFramePr>
            <p:nvPr/>
          </p:nvGraphicFramePr>
          <p:xfrm>
            <a:off x="2216" y="3505"/>
            <a:ext cx="608" cy="287"/>
          </p:xfrm>
          <a:graphic>
            <a:graphicData uri="http://schemas.openxmlformats.org/presentationml/2006/ole">
              <mc:AlternateContent xmlns:mc="http://schemas.openxmlformats.org/markup-compatibility/2006">
                <mc:Choice xmlns:v="urn:schemas-microsoft-com:vml" Requires="v">
                  <p:oleObj spid="_x0000_s463566" name="Equation" r:id="rId39" imgW="494870" imgH="215713" progId="Equation.3">
                    <p:embed/>
                  </p:oleObj>
                </mc:Choice>
                <mc:Fallback>
                  <p:oleObj name="Equation" r:id="rId39" imgW="494870" imgH="215713"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216" y="3505"/>
                          <a:ext cx="6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 name="Object 54"/>
            <p:cNvGraphicFramePr>
              <a:graphicFrameLocks noChangeAspect="1"/>
            </p:cNvGraphicFramePr>
            <p:nvPr/>
          </p:nvGraphicFramePr>
          <p:xfrm>
            <a:off x="2231" y="2810"/>
            <a:ext cx="529" cy="309"/>
          </p:xfrm>
          <a:graphic>
            <a:graphicData uri="http://schemas.openxmlformats.org/presentationml/2006/ole">
              <mc:AlternateContent xmlns:mc="http://schemas.openxmlformats.org/markup-compatibility/2006">
                <mc:Choice xmlns:v="urn:schemas-microsoft-com:vml" Requires="v">
                  <p:oleObj spid="_x0000_s463567" name="Equation" r:id="rId41" imgW="431613" imgH="215806" progId="Equation.3">
                    <p:embed/>
                  </p:oleObj>
                </mc:Choice>
                <mc:Fallback>
                  <p:oleObj name="Equation" r:id="rId41" imgW="431613" imgH="215806"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231" y="2810"/>
                          <a:ext cx="52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 name="Object 55"/>
            <p:cNvGraphicFramePr>
              <a:graphicFrameLocks noChangeAspect="1"/>
            </p:cNvGraphicFramePr>
            <p:nvPr/>
          </p:nvGraphicFramePr>
          <p:xfrm>
            <a:off x="2208" y="1904"/>
            <a:ext cx="624" cy="488"/>
          </p:xfrm>
          <a:graphic>
            <a:graphicData uri="http://schemas.openxmlformats.org/presentationml/2006/ole">
              <mc:AlternateContent xmlns:mc="http://schemas.openxmlformats.org/markup-compatibility/2006">
                <mc:Choice xmlns:v="urn:schemas-microsoft-com:vml" Requires="v">
                  <p:oleObj spid="_x0000_s463568" name="Equation" r:id="rId43" imgW="571252" imgH="393529" progId="Equation.3">
                    <p:embed/>
                  </p:oleObj>
                </mc:Choice>
                <mc:Fallback>
                  <p:oleObj name="Equation" r:id="rId43" imgW="571252" imgH="393529"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208" y="1904"/>
                          <a:ext cx="624"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 name="Object 56"/>
            <p:cNvGraphicFramePr>
              <a:graphicFrameLocks noChangeAspect="1"/>
            </p:cNvGraphicFramePr>
            <p:nvPr/>
          </p:nvGraphicFramePr>
          <p:xfrm>
            <a:off x="2210" y="1064"/>
            <a:ext cx="526" cy="494"/>
          </p:xfrm>
          <a:graphic>
            <a:graphicData uri="http://schemas.openxmlformats.org/presentationml/2006/ole">
              <mc:AlternateContent xmlns:mc="http://schemas.openxmlformats.org/markup-compatibility/2006">
                <mc:Choice xmlns:v="urn:schemas-microsoft-com:vml" Requires="v">
                  <p:oleObj spid="_x0000_s463569" name="Equation" r:id="rId45" imgW="457002" imgH="393529" progId="Equation.3">
                    <p:embed/>
                  </p:oleObj>
                </mc:Choice>
                <mc:Fallback>
                  <p:oleObj name="Equation" r:id="rId45" imgW="457002" imgH="393529"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210" y="1064"/>
                          <a:ext cx="526"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3" name="Text Box 5">
            <a:extLst>
              <a:ext uri="{FF2B5EF4-FFF2-40B4-BE49-F238E27FC236}">
                <a16:creationId xmlns:a16="http://schemas.microsoft.com/office/drawing/2014/main" id="{9C4D59DA-479F-4DE8-92B8-B767B875E54E}"/>
              </a:ext>
            </a:extLst>
          </p:cNvPr>
          <p:cNvSpPr txBox="1">
            <a:spLocks noChangeArrowheads="1"/>
          </p:cNvSpPr>
          <p:nvPr/>
        </p:nvSpPr>
        <p:spPr bwMode="auto">
          <a:xfrm>
            <a:off x="173801" y="2642199"/>
            <a:ext cx="2717802" cy="2495171"/>
          </a:xfrm>
          <a:prstGeom prst="rect">
            <a:avLst/>
          </a:prstGeom>
          <a:noFill/>
          <a:ln w="3175" cap="rnd">
            <a:noFill/>
            <a:prstDash val="sysDot"/>
            <a:miter lim="800000"/>
            <a:headEnd/>
            <a:tailEnd/>
          </a:ln>
        </p:spPr>
        <p:txBody>
          <a:bodyPr wrap="square" lIns="90000" tIns="46800" rIns="90000" bIns="46800">
            <a:spAutoFit/>
          </a:bodyPr>
          <a:lstStyle/>
          <a:p>
            <a:pPr>
              <a:spcBef>
                <a:spcPct val="50000"/>
              </a:spcBef>
              <a:defRPr/>
            </a:pPr>
            <a:r>
              <a:rPr kumimoji="1" lang="en-US" altLang="zh-CN" sz="2400" dirty="0">
                <a:solidFill>
                  <a:srgbClr val="CC3300"/>
                </a:solidFill>
              </a:rPr>
              <a:t> </a:t>
            </a:r>
            <a:r>
              <a:rPr kumimoji="1" lang="zh-CN" altLang="en-US" sz="2400" dirty="0">
                <a:solidFill>
                  <a:srgbClr val="CC3300"/>
                </a:solidFill>
                <a:ea typeface="黑体" pitchFamily="49" charset="-122"/>
              </a:rPr>
              <a:t>势阱中粒子波函数是驻波 </a:t>
            </a:r>
            <a:r>
              <a:rPr kumimoji="1" lang="zh-CN" altLang="en-US" sz="2400" dirty="0">
                <a:solidFill>
                  <a:srgbClr val="FF00FF"/>
                </a:solidFill>
                <a:ea typeface="黑体" pitchFamily="49" charset="-122"/>
              </a:rPr>
              <a:t>基态除 </a:t>
            </a:r>
            <a:r>
              <a:rPr kumimoji="1" lang="en-US" altLang="zh-CN" sz="2400" dirty="0">
                <a:solidFill>
                  <a:srgbClr val="FF00FF"/>
                </a:solidFill>
                <a:ea typeface="黑体" pitchFamily="49" charset="-122"/>
              </a:rPr>
              <a:t>x=-0, x=L </a:t>
            </a:r>
            <a:r>
              <a:rPr kumimoji="1" lang="zh-CN" altLang="en-US" sz="2400" dirty="0">
                <a:solidFill>
                  <a:srgbClr val="FF00FF"/>
                </a:solidFill>
                <a:ea typeface="黑体" pitchFamily="49" charset="-122"/>
              </a:rPr>
              <a:t>无节点。</a:t>
            </a:r>
            <a:endParaRPr kumimoji="1" lang="en-US" altLang="zh-CN" sz="2400" dirty="0">
              <a:solidFill>
                <a:srgbClr val="FF00FF"/>
              </a:solidFill>
              <a:ea typeface="黑体" pitchFamily="49" charset="-122"/>
            </a:endParaRPr>
          </a:p>
          <a:p>
            <a:pPr>
              <a:spcBef>
                <a:spcPct val="50000"/>
              </a:spcBef>
              <a:defRPr/>
            </a:pPr>
            <a:r>
              <a:rPr kumimoji="1" lang="zh-CN" altLang="en-US" sz="2400" dirty="0">
                <a:solidFill>
                  <a:srgbClr val="990033"/>
                </a:solidFill>
                <a:ea typeface="黑体" pitchFamily="49" charset="-122"/>
              </a:rPr>
              <a:t>第一激发态有一个节点</a:t>
            </a:r>
            <a:r>
              <a:rPr kumimoji="1" lang="en-US" altLang="zh-CN" sz="2400" dirty="0">
                <a:solidFill>
                  <a:srgbClr val="990033"/>
                </a:solidFill>
                <a:ea typeface="黑体" pitchFamily="49" charset="-122"/>
              </a:rPr>
              <a:t>,</a:t>
            </a:r>
            <a:r>
              <a:rPr kumimoji="1" lang="zh-CN" altLang="en-US" sz="2400" dirty="0">
                <a:solidFill>
                  <a:srgbClr val="990033"/>
                </a:solidFill>
                <a:ea typeface="黑体" pitchFamily="49" charset="-122"/>
              </a:rPr>
              <a:t>第</a:t>
            </a:r>
            <a:r>
              <a:rPr kumimoji="1" lang="en-US" altLang="zh-CN" sz="2400" dirty="0">
                <a:solidFill>
                  <a:srgbClr val="00B050"/>
                </a:solidFill>
                <a:ea typeface="黑体" pitchFamily="49" charset="-122"/>
              </a:rPr>
              <a:t>k </a:t>
            </a:r>
            <a:r>
              <a:rPr kumimoji="1" lang="zh-CN" altLang="en-US" sz="2400" dirty="0">
                <a:solidFill>
                  <a:srgbClr val="00B050"/>
                </a:solidFill>
                <a:ea typeface="黑体" pitchFamily="49" charset="-122"/>
              </a:rPr>
              <a:t>激发态有 </a:t>
            </a:r>
            <a:r>
              <a:rPr kumimoji="1" lang="en-US" altLang="zh-CN" sz="2400" dirty="0">
                <a:solidFill>
                  <a:srgbClr val="00B050"/>
                </a:solidFill>
                <a:ea typeface="黑体" pitchFamily="49" charset="-122"/>
              </a:rPr>
              <a:t>k=n-1</a:t>
            </a:r>
            <a:r>
              <a:rPr kumimoji="1" lang="zh-CN" altLang="en-US" sz="2400" dirty="0">
                <a:solidFill>
                  <a:srgbClr val="00B050"/>
                </a:solidFill>
                <a:ea typeface="黑体" pitchFamily="49" charset="-122"/>
              </a:rPr>
              <a:t>个节点</a:t>
            </a:r>
            <a:r>
              <a:rPr kumimoji="1" lang="zh-CN" altLang="en-US" sz="2400" dirty="0">
                <a:solidFill>
                  <a:srgbClr val="00B050"/>
                </a:solidFill>
              </a:rPr>
              <a:t>。</a:t>
            </a:r>
            <a:endParaRPr kumimoji="1" lang="en-US" altLang="zh-CN" sz="2400" dirty="0">
              <a:solidFill>
                <a:srgbClr val="00B050"/>
              </a:solidFill>
            </a:endParaRPr>
          </a:p>
        </p:txBody>
      </p:sp>
    </p:spTree>
    <p:extLst>
      <p:ext uri="{BB962C8B-B14F-4D97-AF65-F5344CB8AC3E}">
        <p14:creationId xmlns:p14="http://schemas.microsoft.com/office/powerpoint/2010/main" val="41491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ppt_x"/>
                                          </p:val>
                                        </p:tav>
                                        <p:tav tm="100000">
                                          <p:val>
                                            <p:strVal val="#ppt_x"/>
                                          </p:val>
                                        </p:tav>
                                      </p:tavLst>
                                    </p:anim>
                                    <p:anim calcmode="lin" valueType="num">
                                      <p:cBhvr additive="base">
                                        <p:cTn id="13"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heel(1)">
                                      <p:cBhvr>
                                        <p:cTn id="18" dur="20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wipe(left)">
                                      <p:cBhvr>
                                        <p:cTn id="23" dur="500"/>
                                        <p:tgtEl>
                                          <p:spTgt spid="10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p:cTn id="28" dur="500" fill="hold"/>
                                        <p:tgtEl>
                                          <p:spTgt spid="84"/>
                                        </p:tgtEl>
                                        <p:attrNameLst>
                                          <p:attrName>ppt_w</p:attrName>
                                        </p:attrNameLst>
                                      </p:cBhvr>
                                      <p:tavLst>
                                        <p:tav tm="0">
                                          <p:val>
                                            <p:fltVal val="0"/>
                                          </p:val>
                                        </p:tav>
                                        <p:tav tm="100000">
                                          <p:val>
                                            <p:strVal val="#ppt_w"/>
                                          </p:val>
                                        </p:tav>
                                      </p:tavLst>
                                    </p:anim>
                                    <p:anim calcmode="lin" valueType="num">
                                      <p:cBhvr>
                                        <p:cTn id="29" dur="500" fill="hold"/>
                                        <p:tgtEl>
                                          <p:spTgt spid="84"/>
                                        </p:tgtEl>
                                        <p:attrNameLst>
                                          <p:attrName>ppt_h</p:attrName>
                                        </p:attrNameLst>
                                      </p:cBhvr>
                                      <p:tavLst>
                                        <p:tav tm="0">
                                          <p:val>
                                            <p:fltVal val="0"/>
                                          </p:val>
                                        </p:tav>
                                        <p:tav tm="100000">
                                          <p:val>
                                            <p:strVal val="#ppt_h"/>
                                          </p:val>
                                        </p:tav>
                                      </p:tavLst>
                                    </p:anim>
                                    <p:animEffect transition="in" filter="fade">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113">
                                            <p:txEl>
                                              <p:pRg st="0" end="0"/>
                                            </p:txEl>
                                          </p:spTgt>
                                        </p:tgtEl>
                                        <p:attrNameLst>
                                          <p:attrName>style.visibility</p:attrName>
                                        </p:attrNameLst>
                                      </p:cBhvr>
                                      <p:to>
                                        <p:strVal val="visible"/>
                                      </p:to>
                                    </p:set>
                                    <p:animEffect transition="in" filter="wipe(up)">
                                      <p:cBhvr>
                                        <p:cTn id="35" dur="75"/>
                                        <p:tgtEl>
                                          <p:spTgt spid="11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iterate type="lt">
                                    <p:tmPct val="100000"/>
                                  </p:iterate>
                                  <p:childTnLst>
                                    <p:set>
                                      <p:cBhvr>
                                        <p:cTn id="39" dur="1" fill="hold">
                                          <p:stCondLst>
                                            <p:cond delay="0"/>
                                          </p:stCondLst>
                                        </p:cTn>
                                        <p:tgtEl>
                                          <p:spTgt spid="113">
                                            <p:txEl>
                                              <p:pRg st="1" end="1"/>
                                            </p:txEl>
                                          </p:spTgt>
                                        </p:tgtEl>
                                        <p:attrNameLst>
                                          <p:attrName>style.visibility</p:attrName>
                                        </p:attrNameLst>
                                      </p:cBhvr>
                                      <p:to>
                                        <p:strVal val="visible"/>
                                      </p:to>
                                    </p:set>
                                    <p:animEffect transition="in" filter="wipe(up)">
                                      <p:cBhvr>
                                        <p:cTn id="40" dur="75"/>
                                        <p:tgtEl>
                                          <p:spTgt spid="1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394275" y="820969"/>
            <a:ext cx="654463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0000FF"/>
                </a:solidFill>
              </a:rPr>
              <a:t>设不同能级的波函数</a:t>
            </a:r>
            <a:r>
              <a:rPr kumimoji="1" lang="zh-CN" altLang="en-US" sz="2800" i="1" dirty="0">
                <a:solidFill>
                  <a:srgbClr val="FF0000"/>
                </a:solidFill>
                <a:sym typeface="Symbol" panose="05050102010706020507" pitchFamily="18" charset="2"/>
              </a:rPr>
              <a:t>Φ</a:t>
            </a:r>
            <a:r>
              <a:rPr kumimoji="1" lang="en-US" altLang="zh-CN" sz="2800" baseline="-25000" dirty="0">
                <a:solidFill>
                  <a:srgbClr val="FF0000"/>
                </a:solidFill>
                <a:sym typeface="Symbol" panose="05050102010706020507" pitchFamily="18" charset="2"/>
              </a:rPr>
              <a:t>m</a:t>
            </a:r>
            <a:r>
              <a:rPr kumimoji="1" lang="zh-CN" altLang="en-US" sz="2800" dirty="0">
                <a:solidFill>
                  <a:srgbClr val="0000FF"/>
                </a:solidFill>
              </a:rPr>
              <a:t>和</a:t>
            </a:r>
            <a:r>
              <a:rPr kumimoji="1" lang="zh-CN" altLang="en-US" sz="2800" i="1" dirty="0">
                <a:solidFill>
                  <a:srgbClr val="FF0000"/>
                </a:solidFill>
                <a:sym typeface="Symbol" panose="05050102010706020507" pitchFamily="18" charset="2"/>
              </a:rPr>
              <a:t>Φ</a:t>
            </a:r>
            <a:r>
              <a:rPr kumimoji="1" lang="en-US" altLang="zh-CN" sz="2800" baseline="-25000" dirty="0">
                <a:solidFill>
                  <a:srgbClr val="FF0000"/>
                </a:solidFill>
                <a:sym typeface="Symbol" panose="05050102010706020507" pitchFamily="18" charset="2"/>
              </a:rPr>
              <a:t>n</a:t>
            </a:r>
            <a:r>
              <a:rPr kumimoji="1" lang="zh-CN" altLang="en-US" sz="2800" dirty="0">
                <a:solidFill>
                  <a:srgbClr val="0000FF"/>
                </a:solidFill>
                <a:sym typeface="Symbol" panose="05050102010706020507" pitchFamily="18" charset="2"/>
              </a:rPr>
              <a:t>，则</a:t>
            </a:r>
            <a:r>
              <a:rPr kumimoji="1" lang="zh-CN" altLang="en-US" sz="2800" dirty="0">
                <a:solidFill>
                  <a:srgbClr val="0000FF"/>
                </a:solidFill>
              </a:rPr>
              <a:t>有</a:t>
            </a:r>
          </a:p>
        </p:txBody>
      </p:sp>
      <p:grpSp>
        <p:nvGrpSpPr>
          <p:cNvPr id="3" name="Group 3"/>
          <p:cNvGrpSpPr>
            <a:grpSpLocks/>
          </p:cNvGrpSpPr>
          <p:nvPr/>
        </p:nvGrpSpPr>
        <p:grpSpPr bwMode="auto">
          <a:xfrm>
            <a:off x="2638868" y="5367571"/>
            <a:ext cx="6286261" cy="1436274"/>
            <a:chOff x="259" y="2495"/>
            <a:chExt cx="3738" cy="1100"/>
          </a:xfrm>
        </p:grpSpPr>
        <p:graphicFrame>
          <p:nvGraphicFramePr>
            <p:cNvPr id="4" name="Object 4"/>
            <p:cNvGraphicFramePr>
              <a:graphicFrameLocks noChangeAspect="1"/>
            </p:cNvGraphicFramePr>
            <p:nvPr/>
          </p:nvGraphicFramePr>
          <p:xfrm>
            <a:off x="259" y="2592"/>
            <a:ext cx="1608" cy="734"/>
          </p:xfrm>
          <a:graphic>
            <a:graphicData uri="http://schemas.openxmlformats.org/presentationml/2006/ole">
              <mc:AlternateContent xmlns:mc="http://schemas.openxmlformats.org/markup-compatibility/2006">
                <mc:Choice xmlns:v="urn:schemas-microsoft-com:vml" Requires="v">
                  <p:oleObj spid="_x0000_s322496" name="Equation" r:id="rId3" imgW="962069" imgH="400042" progId="Equation.3">
                    <p:embed/>
                  </p:oleObj>
                </mc:Choice>
                <mc:Fallback>
                  <p:oleObj name="Equation" r:id="rId3" imgW="962069" imgH="40004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 y="2592"/>
                          <a:ext cx="1608" cy="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AutoShape 5"/>
            <p:cNvSpPr>
              <a:spLocks/>
            </p:cNvSpPr>
            <p:nvPr/>
          </p:nvSpPr>
          <p:spPr bwMode="auto">
            <a:xfrm>
              <a:off x="2233" y="2659"/>
              <a:ext cx="119" cy="770"/>
            </a:xfrm>
            <a:prstGeom prst="leftBrace">
              <a:avLst>
                <a:gd name="adj1" fmla="val 28058"/>
                <a:gd name="adj2" fmla="val 50000"/>
              </a:avLst>
            </a:prstGeom>
            <a:solidFill>
              <a:srgbClr val="FFFFFF"/>
            </a:solidFill>
            <a:ln w="38100">
              <a:solidFill>
                <a:srgbClr val="FF0000"/>
              </a:solidFill>
              <a:round/>
              <a:headEnd/>
              <a:tailEnd/>
            </a:ln>
            <a:extLst/>
          </p:spPr>
          <p:txBody>
            <a:bodyPr wrap="square" lIns="90000" tIns="46800" rIns="90000" bIns="46800"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endParaRPr kumimoji="1" lang="zh-CN" altLang="zh-CN"/>
            </a:p>
          </p:txBody>
        </p:sp>
        <p:sp>
          <p:nvSpPr>
            <p:cNvPr id="6" name="Text Box 6"/>
            <p:cNvSpPr txBox="1">
              <a:spLocks noChangeArrowheads="1"/>
            </p:cNvSpPr>
            <p:nvPr/>
          </p:nvSpPr>
          <p:spPr bwMode="auto">
            <a:xfrm>
              <a:off x="2400" y="2495"/>
              <a:ext cx="159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dirty="0">
                  <a:solidFill>
                    <a:srgbClr val="CC3300"/>
                  </a:solidFill>
                </a:rPr>
                <a:t>1</a:t>
              </a:r>
              <a:r>
                <a:rPr kumimoji="1" lang="en-US" altLang="zh-CN" sz="2800" dirty="0">
                  <a:solidFill>
                    <a:schemeClr val="tx2"/>
                  </a:solidFill>
                </a:rPr>
                <a:t>   </a:t>
              </a:r>
              <a:r>
                <a:rPr kumimoji="1" lang="en-US" altLang="zh-CN" sz="2800" i="1" dirty="0">
                  <a:solidFill>
                    <a:srgbClr val="FF00FF"/>
                  </a:solidFill>
                </a:rPr>
                <a:t>m</a:t>
              </a:r>
              <a:r>
                <a:rPr kumimoji="1" lang="en-US" altLang="zh-CN" sz="2800" dirty="0">
                  <a:solidFill>
                    <a:srgbClr val="FF00FF"/>
                  </a:solidFill>
                </a:rPr>
                <a:t>=</a:t>
              </a:r>
              <a:r>
                <a:rPr kumimoji="1" lang="en-US" altLang="zh-CN" sz="2800" i="1" dirty="0">
                  <a:solidFill>
                    <a:srgbClr val="FF00FF"/>
                  </a:solidFill>
                </a:rPr>
                <a:t>n</a:t>
              </a:r>
              <a:r>
                <a:rPr kumimoji="1" lang="en-US" altLang="zh-CN" sz="2800" dirty="0">
                  <a:solidFill>
                    <a:schemeClr val="tx2"/>
                  </a:solidFill>
                </a:rPr>
                <a:t> </a:t>
              </a:r>
              <a:r>
                <a:rPr kumimoji="1" lang="zh-CN" altLang="en-US" sz="2800" dirty="0">
                  <a:solidFill>
                    <a:srgbClr val="0000CC"/>
                  </a:solidFill>
                </a:rPr>
                <a:t>归一</a:t>
              </a:r>
            </a:p>
          </p:txBody>
        </p:sp>
        <p:sp>
          <p:nvSpPr>
            <p:cNvPr id="7" name="Text Box 7"/>
            <p:cNvSpPr txBox="1">
              <a:spLocks noChangeArrowheads="1"/>
            </p:cNvSpPr>
            <p:nvPr/>
          </p:nvSpPr>
          <p:spPr bwMode="auto">
            <a:xfrm>
              <a:off x="2352" y="3193"/>
              <a:ext cx="144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dirty="0">
                  <a:solidFill>
                    <a:srgbClr val="CC3300"/>
                  </a:solidFill>
                </a:rPr>
                <a:t>0</a:t>
              </a:r>
              <a:r>
                <a:rPr kumimoji="1" lang="en-US" altLang="zh-CN" sz="2800" dirty="0">
                  <a:solidFill>
                    <a:schemeClr val="tx2"/>
                  </a:solidFill>
                </a:rPr>
                <a:t>    </a:t>
              </a:r>
              <a:r>
                <a:rPr kumimoji="1" lang="en-US" altLang="zh-CN" sz="2800" i="1" dirty="0" err="1">
                  <a:solidFill>
                    <a:srgbClr val="FF00FF"/>
                  </a:solidFill>
                </a:rPr>
                <a:t>m</a:t>
              </a:r>
              <a:r>
                <a:rPr kumimoji="1" lang="en-US" altLang="zh-CN" sz="2800" dirty="0" err="1">
                  <a:solidFill>
                    <a:srgbClr val="FF00FF"/>
                  </a:solidFill>
                  <a:sym typeface="Symbol" panose="05050102010706020507" pitchFamily="18" charset="2"/>
                </a:rPr>
                <a:t></a:t>
              </a:r>
              <a:r>
                <a:rPr kumimoji="1" lang="en-US" altLang="zh-CN" sz="2800" i="1" dirty="0" err="1">
                  <a:solidFill>
                    <a:srgbClr val="FF00FF"/>
                  </a:solidFill>
                </a:rPr>
                <a:t>n</a:t>
              </a:r>
              <a:r>
                <a:rPr kumimoji="1" lang="en-US" altLang="zh-CN" sz="2800" dirty="0">
                  <a:solidFill>
                    <a:schemeClr val="tx2"/>
                  </a:solidFill>
                </a:rPr>
                <a:t> </a:t>
              </a:r>
              <a:r>
                <a:rPr kumimoji="1" lang="zh-CN" altLang="en-US" sz="2800" dirty="0"/>
                <a:t>正交</a:t>
              </a:r>
            </a:p>
          </p:txBody>
        </p:sp>
      </p:grpSp>
      <p:sp>
        <p:nvSpPr>
          <p:cNvPr id="8" name="Text Box 8"/>
          <p:cNvSpPr txBox="1">
            <a:spLocks noChangeArrowheads="1"/>
          </p:cNvSpPr>
          <p:nvPr/>
        </p:nvSpPr>
        <p:spPr bwMode="auto">
          <a:xfrm>
            <a:off x="918123" y="137941"/>
            <a:ext cx="9994454"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spcBef>
                <a:spcPct val="50000"/>
              </a:spcBef>
              <a:defRPr/>
            </a:pPr>
            <a:r>
              <a:rPr kumimoji="1" lang="zh-CN" altLang="en-US" sz="3600" dirty="0">
                <a:solidFill>
                  <a:srgbClr val="FF00FF"/>
                </a:solidFill>
              </a:rPr>
              <a:t>六、一维无限深势阱中粒子波函数是正交归一的</a:t>
            </a:r>
          </a:p>
        </p:txBody>
      </p:sp>
      <p:graphicFrame>
        <p:nvGraphicFramePr>
          <p:cNvPr id="9" name="Object 9"/>
          <p:cNvGraphicFramePr>
            <a:graphicFrameLocks noChangeAspect="1"/>
          </p:cNvGraphicFramePr>
          <p:nvPr>
            <p:extLst>
              <p:ext uri="{D42A27DB-BD31-4B8C-83A1-F6EECF244321}">
                <p14:modId xmlns:p14="http://schemas.microsoft.com/office/powerpoint/2010/main" val="2286060287"/>
              </p:ext>
            </p:extLst>
          </p:nvPr>
        </p:nvGraphicFramePr>
        <p:xfrm>
          <a:off x="3068963" y="1267058"/>
          <a:ext cx="5692775" cy="962025"/>
        </p:xfrm>
        <a:graphic>
          <a:graphicData uri="http://schemas.openxmlformats.org/presentationml/2006/ole">
            <mc:AlternateContent xmlns:mc="http://schemas.openxmlformats.org/markup-compatibility/2006">
              <mc:Choice xmlns:v="urn:schemas-microsoft-com:vml" Requires="v">
                <p:oleObj spid="_x0000_s322497" name="Equation" r:id="rId5" imgW="2628954" imgH="419207" progId="Equation.3">
                  <p:embed/>
                </p:oleObj>
              </mc:Choice>
              <mc:Fallback>
                <p:oleObj name="Equation" r:id="rId5" imgW="2628954" imgH="4192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8963" y="1267058"/>
                        <a:ext cx="569277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696535664"/>
              </p:ext>
            </p:extLst>
          </p:nvPr>
        </p:nvGraphicFramePr>
        <p:xfrm>
          <a:off x="2179962" y="4057244"/>
          <a:ext cx="7070725" cy="1090613"/>
        </p:xfrm>
        <a:graphic>
          <a:graphicData uri="http://schemas.openxmlformats.org/presentationml/2006/ole">
            <mc:AlternateContent xmlns:mc="http://schemas.openxmlformats.org/markup-compatibility/2006">
              <mc:Choice xmlns:v="urn:schemas-microsoft-com:vml" Requires="v">
                <p:oleObj spid="_x0000_s322498" name="Equation" r:id="rId7" imgW="2876490" imgH="419207" progId="Equation.3">
                  <p:embed/>
                </p:oleObj>
              </mc:Choice>
              <mc:Fallback>
                <p:oleObj name="Equation" r:id="rId7" imgW="2876490" imgH="4192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962" y="4057244"/>
                        <a:ext cx="7070725"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1"/>
          <p:cNvSpPr txBox="1">
            <a:spLocks noChangeArrowheads="1"/>
          </p:cNvSpPr>
          <p:nvPr/>
        </p:nvSpPr>
        <p:spPr bwMode="auto">
          <a:xfrm>
            <a:off x="2256162" y="2257656"/>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solidFill>
                  <a:srgbClr val="009900"/>
                </a:solidFill>
              </a:rPr>
              <a:t>利用</a:t>
            </a:r>
          </a:p>
        </p:txBody>
      </p:sp>
      <p:graphicFrame>
        <p:nvGraphicFramePr>
          <p:cNvPr id="12" name="Object 12"/>
          <p:cNvGraphicFramePr>
            <a:graphicFrameLocks noChangeAspect="1"/>
          </p:cNvGraphicFramePr>
          <p:nvPr>
            <p:extLst>
              <p:ext uri="{D42A27DB-BD31-4B8C-83A1-F6EECF244321}">
                <p14:modId xmlns:p14="http://schemas.microsoft.com/office/powerpoint/2010/main" val="52807772"/>
              </p:ext>
            </p:extLst>
          </p:nvPr>
        </p:nvGraphicFramePr>
        <p:xfrm>
          <a:off x="3170561" y="2105258"/>
          <a:ext cx="5257800" cy="790575"/>
        </p:xfrm>
        <a:graphic>
          <a:graphicData uri="http://schemas.openxmlformats.org/presentationml/2006/ole">
            <mc:AlternateContent xmlns:mc="http://schemas.openxmlformats.org/markup-compatibility/2006">
              <mc:Choice xmlns:v="urn:schemas-microsoft-com:vml" Requires="v">
                <p:oleObj spid="_x0000_s322499" name="公式" r:id="rId9" imgW="2533665" imgH="323920" progId="Equation.3">
                  <p:embed/>
                </p:oleObj>
              </mc:Choice>
              <mc:Fallback>
                <p:oleObj name="公式" r:id="rId9" imgW="2533665" imgH="3239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0561" y="2105258"/>
                        <a:ext cx="52578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3505412781"/>
              </p:ext>
            </p:extLst>
          </p:nvPr>
        </p:nvGraphicFramePr>
        <p:xfrm>
          <a:off x="2179962" y="2791058"/>
          <a:ext cx="6659563" cy="1006475"/>
        </p:xfrm>
        <a:graphic>
          <a:graphicData uri="http://schemas.openxmlformats.org/presentationml/2006/ole">
            <mc:AlternateContent xmlns:mc="http://schemas.openxmlformats.org/markup-compatibility/2006">
              <mc:Choice xmlns:v="urn:schemas-microsoft-com:vml" Requires="v">
                <p:oleObj spid="_x0000_s322500" name="Equation" r:id="rId11" imgW="2943165" imgH="419207" progId="Equation.3">
                  <p:embed/>
                </p:oleObj>
              </mc:Choice>
              <mc:Fallback>
                <p:oleObj name="Equation" r:id="rId11" imgW="2943165" imgH="4192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9962" y="2791058"/>
                        <a:ext cx="6659563"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1652336364"/>
              </p:ext>
            </p:extLst>
          </p:nvPr>
        </p:nvGraphicFramePr>
        <p:xfrm>
          <a:off x="8783963" y="3059344"/>
          <a:ext cx="1501775" cy="425450"/>
        </p:xfrm>
        <a:graphic>
          <a:graphicData uri="http://schemas.openxmlformats.org/presentationml/2006/ole">
            <mc:AlternateContent xmlns:mc="http://schemas.openxmlformats.org/markup-compatibility/2006">
              <mc:Choice xmlns:v="urn:schemas-microsoft-com:vml" Requires="v">
                <p:oleObj spid="_x0000_s322501" name="公式" r:id="rId13" imgW="647588" imgH="133347" progId="Equation.3">
                  <p:embed/>
                </p:oleObj>
              </mc:Choice>
              <mc:Fallback>
                <p:oleObj name="公式" r:id="rId13" imgW="647588" imgH="13334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83963" y="3059344"/>
                        <a:ext cx="15017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6"/>
          <p:cNvSpPr txBox="1">
            <a:spLocks noChangeArrowheads="1"/>
          </p:cNvSpPr>
          <p:nvPr/>
        </p:nvSpPr>
        <p:spPr bwMode="auto">
          <a:xfrm>
            <a:off x="9084001" y="5197768"/>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solidFill>
                  <a:srgbClr val="FF0000"/>
                </a:solidFill>
              </a:rPr>
              <a:t>归一</a:t>
            </a:r>
          </a:p>
        </p:txBody>
      </p:sp>
      <p:sp>
        <p:nvSpPr>
          <p:cNvPr id="16" name="矩形 18"/>
          <p:cNvSpPr>
            <a:spLocks noChangeArrowheads="1"/>
          </p:cNvSpPr>
          <p:nvPr/>
        </p:nvSpPr>
        <p:spPr bwMode="auto">
          <a:xfrm>
            <a:off x="8280726" y="3700694"/>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solidFill>
                  <a:srgbClr val="FF0000"/>
                </a:solidFill>
              </a:rPr>
              <a:t>正交</a:t>
            </a:r>
            <a:endParaRPr lang="zh-CN" altLang="en-US">
              <a:solidFill>
                <a:srgbClr val="FF0000"/>
              </a:solidFill>
            </a:endParaRPr>
          </a:p>
        </p:txBody>
      </p:sp>
    </p:spTree>
    <p:extLst>
      <p:ext uri="{BB962C8B-B14F-4D97-AF65-F5344CB8AC3E}">
        <p14:creationId xmlns:p14="http://schemas.microsoft.com/office/powerpoint/2010/main" val="429166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75"/>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circle(in)">
                                      <p:cBhvr>
                                        <p:cTn id="49" dur="2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1"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7453C1-7687-4B64-94C8-D8FDD84043C3}"/>
              </a:ext>
            </a:extLst>
          </p:cNvPr>
          <p:cNvSpPr/>
          <p:nvPr/>
        </p:nvSpPr>
        <p:spPr>
          <a:xfrm>
            <a:off x="4787536" y="198468"/>
            <a:ext cx="3272050" cy="707886"/>
          </a:xfrm>
          <a:prstGeom prst="rect">
            <a:avLst/>
          </a:prstGeom>
        </p:spPr>
        <p:txBody>
          <a:bodyPr wrap="none">
            <a:spAutoFit/>
          </a:bodyPr>
          <a:lstStyle/>
          <a:p>
            <a:r>
              <a:rPr lang="zh-CN" altLang="en-US" sz="4000" b="1" dirty="0">
                <a:solidFill>
                  <a:srgbClr val="FF0000"/>
                </a:solidFill>
                <a:latin typeface="黑体" panose="02010609060101010101" pitchFamily="49" charset="-122"/>
                <a:ea typeface="黑体" panose="02010609060101010101" pitchFamily="49" charset="-122"/>
              </a:rPr>
              <a:t>七、宇称问题</a:t>
            </a:r>
            <a:endParaRPr lang="zh-CN" altLang="en-US" sz="4000" dirty="0"/>
          </a:p>
        </p:txBody>
      </p:sp>
      <p:sp>
        <p:nvSpPr>
          <p:cNvPr id="4" name="Rectangle 2">
            <a:extLst>
              <a:ext uri="{FF2B5EF4-FFF2-40B4-BE49-F238E27FC236}">
                <a16:creationId xmlns:a16="http://schemas.microsoft.com/office/drawing/2014/main" id="{1F1B5CA7-3D1B-413D-B2C6-EB1D946131F7}"/>
              </a:ext>
            </a:extLst>
          </p:cNvPr>
          <p:cNvSpPr>
            <a:spLocks noChangeArrowheads="1"/>
          </p:cNvSpPr>
          <p:nvPr/>
        </p:nvSpPr>
        <p:spPr bwMode="auto">
          <a:xfrm>
            <a:off x="1524000" y="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latin typeface="Calibri" panose="020F0502020204030204" pitchFamily="34" charset="0"/>
            </a:endParaRPr>
          </a:p>
        </p:txBody>
      </p:sp>
      <p:graphicFrame>
        <p:nvGraphicFramePr>
          <p:cNvPr id="5" name="Object 1">
            <a:extLst>
              <a:ext uri="{FF2B5EF4-FFF2-40B4-BE49-F238E27FC236}">
                <a16:creationId xmlns:a16="http://schemas.microsoft.com/office/drawing/2014/main" id="{D3A0B4ED-8341-4EEB-BEC3-490DBD0D4EC5}"/>
              </a:ext>
            </a:extLst>
          </p:cNvPr>
          <p:cNvGraphicFramePr>
            <a:graphicFrameLocks noChangeAspect="1"/>
          </p:cNvGraphicFramePr>
          <p:nvPr>
            <p:extLst>
              <p:ext uri="{D42A27DB-BD31-4B8C-83A1-F6EECF244321}">
                <p14:modId xmlns:p14="http://schemas.microsoft.com/office/powerpoint/2010/main" val="1783437773"/>
              </p:ext>
            </p:extLst>
          </p:nvPr>
        </p:nvGraphicFramePr>
        <p:xfrm>
          <a:off x="2356905" y="1539772"/>
          <a:ext cx="1860550" cy="442913"/>
        </p:xfrm>
        <a:graphic>
          <a:graphicData uri="http://schemas.openxmlformats.org/presentationml/2006/ole">
            <mc:AlternateContent xmlns:mc="http://schemas.openxmlformats.org/markup-compatibility/2006">
              <mc:Choice xmlns:v="urn:schemas-microsoft-com:vml" Requires="v">
                <p:oleObj spid="_x0000_s442810" name="公式" r:id="rId3" imgW="901700" imgH="203200" progId="Equation.3">
                  <p:embed/>
                </p:oleObj>
              </mc:Choice>
              <mc:Fallback>
                <p:oleObj name="公式" r:id="rId3" imgW="901700" imgH="203200" progId="Equation.3">
                  <p:embed/>
                  <p:pic>
                    <p:nvPicPr>
                      <p:cNvPr id="5017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6905" y="1539772"/>
                        <a:ext cx="18605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a:extLst>
              <a:ext uri="{FF2B5EF4-FFF2-40B4-BE49-F238E27FC236}">
                <a16:creationId xmlns:a16="http://schemas.microsoft.com/office/drawing/2014/main" id="{CADA13FA-36E6-4085-8FB1-3203F58881CB}"/>
              </a:ext>
            </a:extLst>
          </p:cNvPr>
          <p:cNvSpPr>
            <a:spLocks noChangeArrowheads="1"/>
          </p:cNvSpPr>
          <p:nvPr/>
        </p:nvSpPr>
        <p:spPr bwMode="auto">
          <a:xfrm>
            <a:off x="1524000" y="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latin typeface="Calibri" panose="020F0502020204030204" pitchFamily="34" charset="0"/>
            </a:endParaRPr>
          </a:p>
        </p:txBody>
      </p:sp>
      <p:sp>
        <p:nvSpPr>
          <p:cNvPr id="7" name="Rectangle 6">
            <a:extLst>
              <a:ext uri="{FF2B5EF4-FFF2-40B4-BE49-F238E27FC236}">
                <a16:creationId xmlns:a16="http://schemas.microsoft.com/office/drawing/2014/main" id="{3F1DC148-17AD-454F-9AE3-10BCA43D9BC2}"/>
              </a:ext>
            </a:extLst>
          </p:cNvPr>
          <p:cNvSpPr>
            <a:spLocks noChangeArrowheads="1"/>
          </p:cNvSpPr>
          <p:nvPr/>
        </p:nvSpPr>
        <p:spPr bwMode="auto">
          <a:xfrm>
            <a:off x="1524000" y="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latin typeface="Calibri" panose="020F0502020204030204" pitchFamily="34" charset="0"/>
            </a:endParaRPr>
          </a:p>
        </p:txBody>
      </p:sp>
      <p:sp>
        <p:nvSpPr>
          <p:cNvPr id="8" name="Rectangle 9">
            <a:extLst>
              <a:ext uri="{FF2B5EF4-FFF2-40B4-BE49-F238E27FC236}">
                <a16:creationId xmlns:a16="http://schemas.microsoft.com/office/drawing/2014/main" id="{36C45B45-959E-4D67-BEDA-1654A3F5BA8A}"/>
              </a:ext>
            </a:extLst>
          </p:cNvPr>
          <p:cNvSpPr>
            <a:spLocks noChangeArrowheads="1"/>
          </p:cNvSpPr>
          <p:nvPr/>
        </p:nvSpPr>
        <p:spPr bwMode="auto">
          <a:xfrm>
            <a:off x="1524000" y="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latin typeface="Calibri" panose="020F0502020204030204" pitchFamily="34" charset="0"/>
            </a:endParaRPr>
          </a:p>
        </p:txBody>
      </p:sp>
      <p:graphicFrame>
        <p:nvGraphicFramePr>
          <p:cNvPr id="9" name="Object 71">
            <a:extLst>
              <a:ext uri="{FF2B5EF4-FFF2-40B4-BE49-F238E27FC236}">
                <a16:creationId xmlns:a16="http://schemas.microsoft.com/office/drawing/2014/main" id="{6220C400-C139-47EA-BA11-0908D04EAEFF}"/>
              </a:ext>
            </a:extLst>
          </p:cNvPr>
          <p:cNvGraphicFramePr>
            <a:graphicFrameLocks noChangeAspect="1"/>
          </p:cNvGraphicFramePr>
          <p:nvPr>
            <p:extLst>
              <p:ext uri="{D42A27DB-BD31-4B8C-83A1-F6EECF244321}">
                <p14:modId xmlns:p14="http://schemas.microsoft.com/office/powerpoint/2010/main" val="2475240638"/>
              </p:ext>
            </p:extLst>
          </p:nvPr>
        </p:nvGraphicFramePr>
        <p:xfrm>
          <a:off x="5824070" y="1411870"/>
          <a:ext cx="2233612" cy="457200"/>
        </p:xfrm>
        <a:graphic>
          <a:graphicData uri="http://schemas.openxmlformats.org/presentationml/2006/ole">
            <mc:AlternateContent xmlns:mc="http://schemas.openxmlformats.org/markup-compatibility/2006">
              <mc:Choice xmlns:v="urn:schemas-microsoft-com:vml" Requires="v">
                <p:oleObj spid="_x0000_s442811" name="公式" r:id="rId5" imgW="977760" imgH="203040" progId="Equation.3">
                  <p:embed/>
                </p:oleObj>
              </mc:Choice>
              <mc:Fallback>
                <p:oleObj name="公式" r:id="rId5" imgW="977760" imgH="203040" progId="Equation.3">
                  <p:embed/>
                  <p:pic>
                    <p:nvPicPr>
                      <p:cNvPr id="2" name="Object 71"/>
                      <p:cNvPicPr>
                        <a:picLocks noChangeAspect="1" noChangeArrowheads="1"/>
                      </p:cNvPicPr>
                      <p:nvPr/>
                    </p:nvPicPr>
                    <p:blipFill>
                      <a:blip r:embed="rId6"/>
                      <a:srcRect/>
                      <a:stretch>
                        <a:fillRect/>
                      </a:stretch>
                    </p:blipFill>
                    <p:spPr bwMode="auto">
                      <a:xfrm>
                        <a:off x="5824070" y="1411870"/>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
            <a:extLst>
              <a:ext uri="{FF2B5EF4-FFF2-40B4-BE49-F238E27FC236}">
                <a16:creationId xmlns:a16="http://schemas.microsoft.com/office/drawing/2014/main" id="{A7EED395-E381-4237-85AB-8CA957F07277}"/>
              </a:ext>
            </a:extLst>
          </p:cNvPr>
          <p:cNvGraphicFramePr>
            <a:graphicFrameLocks noChangeAspect="1"/>
          </p:cNvGraphicFramePr>
          <p:nvPr>
            <p:extLst>
              <p:ext uri="{D42A27DB-BD31-4B8C-83A1-F6EECF244321}">
                <p14:modId xmlns:p14="http://schemas.microsoft.com/office/powerpoint/2010/main" val="2614957382"/>
              </p:ext>
            </p:extLst>
          </p:nvPr>
        </p:nvGraphicFramePr>
        <p:xfrm>
          <a:off x="3447686" y="3317829"/>
          <a:ext cx="8528050" cy="1036638"/>
        </p:xfrm>
        <a:graphic>
          <a:graphicData uri="http://schemas.openxmlformats.org/presentationml/2006/ole">
            <mc:AlternateContent xmlns:mc="http://schemas.openxmlformats.org/markup-compatibility/2006">
              <mc:Choice xmlns:v="urn:schemas-microsoft-com:vml" Requires="v">
                <p:oleObj spid="_x0000_s442812" name="公式" r:id="rId7" imgW="4012920" imgH="482400" progId="Equation.3">
                  <p:embed/>
                </p:oleObj>
              </mc:Choice>
              <mc:Fallback>
                <p:oleObj name="公式" r:id="rId7" imgW="4012920" imgH="482400" progId="Equation.3">
                  <p:embed/>
                  <p:pic>
                    <p:nvPicPr>
                      <p:cNvPr id="50180" name="Object 3"/>
                      <p:cNvPicPr>
                        <a:picLocks noChangeAspect="1" noChangeArrowheads="1"/>
                      </p:cNvPicPr>
                      <p:nvPr/>
                    </p:nvPicPr>
                    <p:blipFill>
                      <a:blip r:embed="rId8"/>
                      <a:srcRect/>
                      <a:stretch>
                        <a:fillRect/>
                      </a:stretch>
                    </p:blipFill>
                    <p:spPr bwMode="auto">
                      <a:xfrm>
                        <a:off x="3447686" y="3317829"/>
                        <a:ext cx="852805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8">
            <a:extLst>
              <a:ext uri="{FF2B5EF4-FFF2-40B4-BE49-F238E27FC236}">
                <a16:creationId xmlns:a16="http://schemas.microsoft.com/office/drawing/2014/main" id="{CDE9C73F-F346-4F39-8F3F-FC2494C5CEB6}"/>
              </a:ext>
            </a:extLst>
          </p:cNvPr>
          <p:cNvSpPr>
            <a:spLocks noChangeArrowheads="1"/>
          </p:cNvSpPr>
          <p:nvPr/>
        </p:nvSpPr>
        <p:spPr bwMode="auto">
          <a:xfrm>
            <a:off x="819956" y="3079593"/>
            <a:ext cx="243503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9900"/>
                </a:solidFill>
                <a:latin typeface="Calibri" panose="020F0502020204030204" pitchFamily="34" charset="0"/>
              </a:rPr>
              <a:t>将式中的</a:t>
            </a:r>
            <a:r>
              <a:rPr lang="en-US" altLang="zh-CN" sz="2800" b="1" dirty="0">
                <a:solidFill>
                  <a:srgbClr val="FF0000"/>
                </a:solidFill>
                <a:latin typeface="Calibri" panose="020F0502020204030204" pitchFamily="34" charset="0"/>
              </a:rPr>
              <a:t>x</a:t>
            </a:r>
            <a:r>
              <a:rPr lang="zh-CN" altLang="en-US" sz="2800" b="1" dirty="0">
                <a:solidFill>
                  <a:srgbClr val="009900"/>
                </a:solidFill>
                <a:latin typeface="Calibri" panose="020F0502020204030204" pitchFamily="34" charset="0"/>
              </a:rPr>
              <a:t>以</a:t>
            </a:r>
            <a:r>
              <a:rPr lang="en-US" altLang="zh-CN" sz="2800" b="1" dirty="0">
                <a:solidFill>
                  <a:srgbClr val="FF0000"/>
                </a:solidFill>
                <a:latin typeface="Calibri" panose="020F0502020204030204" pitchFamily="34" charset="0"/>
              </a:rPr>
              <a:t>-x</a:t>
            </a:r>
            <a:r>
              <a:rPr lang="zh-CN" altLang="en-US" sz="2800" b="1" dirty="0">
                <a:solidFill>
                  <a:srgbClr val="009900"/>
                </a:solidFill>
                <a:latin typeface="Calibri" panose="020F0502020204030204" pitchFamily="34" charset="0"/>
              </a:rPr>
              <a:t> 代换，得 </a:t>
            </a:r>
          </a:p>
        </p:txBody>
      </p:sp>
      <p:sp>
        <p:nvSpPr>
          <p:cNvPr id="12" name="矩形 19">
            <a:extLst>
              <a:ext uri="{FF2B5EF4-FFF2-40B4-BE49-F238E27FC236}">
                <a16:creationId xmlns:a16="http://schemas.microsoft.com/office/drawing/2014/main" id="{2F60B5B1-A37E-4784-ABFB-90D90F14266E}"/>
              </a:ext>
            </a:extLst>
          </p:cNvPr>
          <p:cNvSpPr>
            <a:spLocks noChangeArrowheads="1"/>
          </p:cNvSpPr>
          <p:nvPr/>
        </p:nvSpPr>
        <p:spPr bwMode="auto">
          <a:xfrm>
            <a:off x="1279668" y="1996523"/>
            <a:ext cx="38447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Calibri" panose="020F0502020204030204" pitchFamily="34" charset="0"/>
              </a:rPr>
              <a:t>证：</a:t>
            </a:r>
            <a:r>
              <a:rPr lang="zh-CN" altLang="en-US" sz="2400" b="1" dirty="0">
                <a:solidFill>
                  <a:srgbClr val="0000FF"/>
                </a:solidFill>
                <a:latin typeface="Calibri" panose="020F0502020204030204" pitchFamily="34" charset="0"/>
              </a:rPr>
              <a:t>在一维势场中运动的粒子的定态</a:t>
            </a:r>
            <a:r>
              <a:rPr lang="zh-CN" altLang="en-US" sz="2400" b="1" dirty="0">
                <a:solidFill>
                  <a:srgbClr val="0000FF"/>
                </a:solidFill>
                <a:latin typeface="Times New Roman" panose="02020603050405020304" pitchFamily="18" charset="0"/>
              </a:rPr>
              <a:t>薛定谔</a:t>
            </a:r>
            <a:r>
              <a:rPr lang="zh-CN" altLang="en-US" sz="2400" b="1" dirty="0">
                <a:solidFill>
                  <a:srgbClr val="0000FF"/>
                </a:solidFill>
                <a:latin typeface="Calibri" panose="020F0502020204030204" pitchFamily="34" charset="0"/>
              </a:rPr>
              <a:t>方程为</a:t>
            </a:r>
          </a:p>
        </p:txBody>
      </p:sp>
      <p:graphicFrame>
        <p:nvGraphicFramePr>
          <p:cNvPr id="13" name="Object 3">
            <a:extLst>
              <a:ext uri="{FF2B5EF4-FFF2-40B4-BE49-F238E27FC236}">
                <a16:creationId xmlns:a16="http://schemas.microsoft.com/office/drawing/2014/main" id="{D78D86DE-E956-4B32-BB25-5F8F410B1DFA}"/>
              </a:ext>
            </a:extLst>
          </p:cNvPr>
          <p:cNvGraphicFramePr>
            <a:graphicFrameLocks noChangeAspect="1"/>
          </p:cNvGraphicFramePr>
          <p:nvPr>
            <p:extLst>
              <p:ext uri="{D42A27DB-BD31-4B8C-83A1-F6EECF244321}">
                <p14:modId xmlns:p14="http://schemas.microsoft.com/office/powerpoint/2010/main" val="3673971655"/>
              </p:ext>
            </p:extLst>
          </p:nvPr>
        </p:nvGraphicFramePr>
        <p:xfrm>
          <a:off x="5697693" y="2018433"/>
          <a:ext cx="4371975" cy="1036638"/>
        </p:xfrm>
        <a:graphic>
          <a:graphicData uri="http://schemas.openxmlformats.org/presentationml/2006/ole">
            <mc:AlternateContent xmlns:mc="http://schemas.openxmlformats.org/markup-compatibility/2006">
              <mc:Choice xmlns:v="urn:schemas-microsoft-com:vml" Requires="v">
                <p:oleObj spid="_x0000_s442813" name="公式" r:id="rId9" imgW="2057400" imgH="482400" progId="Equation.3">
                  <p:embed/>
                </p:oleObj>
              </mc:Choice>
              <mc:Fallback>
                <p:oleObj name="公式" r:id="rId9" imgW="2057400" imgH="482400" progId="Equation.3">
                  <p:embed/>
                  <p:pic>
                    <p:nvPicPr>
                      <p:cNvPr id="3" name="Object 3"/>
                      <p:cNvPicPr>
                        <a:picLocks noChangeAspect="1" noChangeArrowheads="1"/>
                      </p:cNvPicPr>
                      <p:nvPr/>
                    </p:nvPicPr>
                    <p:blipFill>
                      <a:blip r:embed="rId10"/>
                      <a:srcRect/>
                      <a:stretch>
                        <a:fillRect/>
                      </a:stretch>
                    </p:blipFill>
                    <p:spPr bwMode="auto">
                      <a:xfrm>
                        <a:off x="5697693" y="2018433"/>
                        <a:ext cx="43719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21">
            <a:extLst>
              <a:ext uri="{FF2B5EF4-FFF2-40B4-BE49-F238E27FC236}">
                <a16:creationId xmlns:a16="http://schemas.microsoft.com/office/drawing/2014/main" id="{F61374E5-D363-48EE-B7BB-84E186834772}"/>
              </a:ext>
            </a:extLst>
          </p:cNvPr>
          <p:cNvSpPr>
            <a:spLocks noChangeArrowheads="1"/>
          </p:cNvSpPr>
          <p:nvPr/>
        </p:nvSpPr>
        <p:spPr bwMode="auto">
          <a:xfrm>
            <a:off x="1524000" y="4454205"/>
            <a:ext cx="83581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latin typeface="Calibri" panose="020F0502020204030204" pitchFamily="34" charset="0"/>
              </a:rPr>
              <a:t>                       和           都是描写在同一势场作用下的粒子状态的波函数。由于它们描写的是同一个状态，因此给出相同的</a:t>
            </a:r>
            <a:r>
              <a:rPr kumimoji="1" lang="zh-CN" altLang="en-US" sz="2800" b="1" dirty="0">
                <a:solidFill>
                  <a:srgbClr val="FF00FF"/>
                </a:solidFill>
              </a:rPr>
              <a:t>概率</a:t>
            </a:r>
            <a:r>
              <a:rPr lang="zh-CN" altLang="en-US" sz="2800" b="1" dirty="0">
                <a:solidFill>
                  <a:srgbClr val="FF00FF"/>
                </a:solidFill>
                <a:latin typeface="Calibri" panose="020F0502020204030204" pitchFamily="34" charset="0"/>
              </a:rPr>
              <a:t>密度 </a:t>
            </a:r>
          </a:p>
        </p:txBody>
      </p:sp>
      <p:graphicFrame>
        <p:nvGraphicFramePr>
          <p:cNvPr id="15" name="Object 50">
            <a:extLst>
              <a:ext uri="{FF2B5EF4-FFF2-40B4-BE49-F238E27FC236}">
                <a16:creationId xmlns:a16="http://schemas.microsoft.com/office/drawing/2014/main" id="{7448471E-17E8-440A-BF49-E67EF0724B25}"/>
              </a:ext>
            </a:extLst>
          </p:cNvPr>
          <p:cNvGraphicFramePr>
            <a:graphicFrameLocks noChangeAspect="1"/>
          </p:cNvGraphicFramePr>
          <p:nvPr>
            <p:extLst>
              <p:ext uri="{D42A27DB-BD31-4B8C-83A1-F6EECF244321}">
                <p14:modId xmlns:p14="http://schemas.microsoft.com/office/powerpoint/2010/main" val="3302432331"/>
              </p:ext>
            </p:extLst>
          </p:nvPr>
        </p:nvGraphicFramePr>
        <p:xfrm>
          <a:off x="2262799" y="4510385"/>
          <a:ext cx="992188" cy="461963"/>
        </p:xfrm>
        <a:graphic>
          <a:graphicData uri="http://schemas.openxmlformats.org/presentationml/2006/ole">
            <mc:AlternateContent xmlns:mc="http://schemas.openxmlformats.org/markup-compatibility/2006">
              <mc:Choice xmlns:v="urn:schemas-microsoft-com:vml" Requires="v">
                <p:oleObj spid="_x0000_s442814" name="Equation" r:id="rId11" imgW="444240" imgH="203040" progId="Equation.DSMT4">
                  <p:embed/>
                </p:oleObj>
              </mc:Choice>
              <mc:Fallback>
                <p:oleObj name="Equation" r:id="rId11" imgW="444240" imgH="203040" progId="Equation.DSMT4">
                  <p:embed/>
                  <p:pic>
                    <p:nvPicPr>
                      <p:cNvPr id="4" name="Object 50"/>
                      <p:cNvPicPr>
                        <a:picLocks noChangeAspect="1" noChangeArrowheads="1"/>
                      </p:cNvPicPr>
                      <p:nvPr/>
                    </p:nvPicPr>
                    <p:blipFill>
                      <a:blip r:embed="rId12"/>
                      <a:srcRect/>
                      <a:stretch>
                        <a:fillRect/>
                      </a:stretch>
                    </p:blipFill>
                    <p:spPr bwMode="auto">
                      <a:xfrm>
                        <a:off x="2262799" y="4510385"/>
                        <a:ext cx="992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71">
            <a:extLst>
              <a:ext uri="{FF2B5EF4-FFF2-40B4-BE49-F238E27FC236}">
                <a16:creationId xmlns:a16="http://schemas.microsoft.com/office/drawing/2014/main" id="{FAD552F9-577A-41F2-92AB-02349FF96BBA}"/>
              </a:ext>
            </a:extLst>
          </p:cNvPr>
          <p:cNvGraphicFramePr>
            <a:graphicFrameLocks noChangeAspect="1"/>
          </p:cNvGraphicFramePr>
          <p:nvPr>
            <p:extLst>
              <p:ext uri="{D42A27DB-BD31-4B8C-83A1-F6EECF244321}">
                <p14:modId xmlns:p14="http://schemas.microsoft.com/office/powerpoint/2010/main" val="1571409289"/>
              </p:ext>
            </p:extLst>
          </p:nvPr>
        </p:nvGraphicFramePr>
        <p:xfrm>
          <a:off x="3142886" y="5981152"/>
          <a:ext cx="3289300" cy="647700"/>
        </p:xfrm>
        <a:graphic>
          <a:graphicData uri="http://schemas.openxmlformats.org/presentationml/2006/ole">
            <mc:AlternateContent xmlns:mc="http://schemas.openxmlformats.org/markup-compatibility/2006">
              <mc:Choice xmlns:v="urn:schemas-microsoft-com:vml" Requires="v">
                <p:oleObj spid="_x0000_s442815" name="公式" r:id="rId13" imgW="1143000" imgH="228600" progId="Equation.3">
                  <p:embed/>
                </p:oleObj>
              </mc:Choice>
              <mc:Fallback>
                <p:oleObj name="公式" r:id="rId13" imgW="1143000" imgH="228600" progId="Equation.3">
                  <p:embed/>
                  <p:pic>
                    <p:nvPicPr>
                      <p:cNvPr id="5" name="Object 71"/>
                      <p:cNvPicPr>
                        <a:picLocks noChangeAspect="1" noChangeArrowheads="1"/>
                      </p:cNvPicPr>
                      <p:nvPr/>
                    </p:nvPicPr>
                    <p:blipFill>
                      <a:blip r:embed="rId14"/>
                      <a:srcRect/>
                      <a:stretch>
                        <a:fillRect/>
                      </a:stretch>
                    </p:blipFill>
                    <p:spPr bwMode="auto">
                      <a:xfrm>
                        <a:off x="3142886" y="5981152"/>
                        <a:ext cx="3289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71">
            <a:extLst>
              <a:ext uri="{FF2B5EF4-FFF2-40B4-BE49-F238E27FC236}">
                <a16:creationId xmlns:a16="http://schemas.microsoft.com/office/drawing/2014/main" id="{933D425B-C729-4643-89F7-BF47A3E3503F}"/>
              </a:ext>
            </a:extLst>
          </p:cNvPr>
          <p:cNvGraphicFramePr>
            <a:graphicFrameLocks noChangeAspect="1"/>
          </p:cNvGraphicFramePr>
          <p:nvPr>
            <p:extLst>
              <p:ext uri="{D42A27DB-BD31-4B8C-83A1-F6EECF244321}">
                <p14:modId xmlns:p14="http://schemas.microsoft.com/office/powerpoint/2010/main" val="388856270"/>
              </p:ext>
            </p:extLst>
          </p:nvPr>
        </p:nvGraphicFramePr>
        <p:xfrm>
          <a:off x="8761568" y="5992211"/>
          <a:ext cx="2616200" cy="534988"/>
        </p:xfrm>
        <a:graphic>
          <a:graphicData uri="http://schemas.openxmlformats.org/presentationml/2006/ole">
            <mc:AlternateContent xmlns:mc="http://schemas.openxmlformats.org/markup-compatibility/2006">
              <mc:Choice xmlns:v="urn:schemas-microsoft-com:vml" Requires="v">
                <p:oleObj spid="_x0000_s442816" name="公式" r:id="rId15" imgW="977760" imgH="203040" progId="Equation.3">
                  <p:embed/>
                </p:oleObj>
              </mc:Choice>
              <mc:Fallback>
                <p:oleObj name="公式" r:id="rId15" imgW="977760" imgH="203040" progId="Equation.3">
                  <p:embed/>
                  <p:pic>
                    <p:nvPicPr>
                      <p:cNvPr id="50184" name="Object 71"/>
                      <p:cNvPicPr>
                        <a:picLocks noChangeAspect="1" noChangeArrowheads="1"/>
                      </p:cNvPicPr>
                      <p:nvPr/>
                    </p:nvPicPr>
                    <p:blipFill>
                      <a:blip r:embed="rId16"/>
                      <a:srcRect/>
                      <a:stretch>
                        <a:fillRect/>
                      </a:stretch>
                    </p:blipFill>
                    <p:spPr bwMode="auto">
                      <a:xfrm>
                        <a:off x="8761568" y="5992211"/>
                        <a:ext cx="26162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a:extLst>
              <a:ext uri="{FF2B5EF4-FFF2-40B4-BE49-F238E27FC236}">
                <a16:creationId xmlns:a16="http://schemas.microsoft.com/office/drawing/2014/main" id="{BB8E3109-8541-4BBF-BD8F-9294291DAB4D}"/>
              </a:ext>
            </a:extLst>
          </p:cNvPr>
          <p:cNvSpPr/>
          <p:nvPr/>
        </p:nvSpPr>
        <p:spPr>
          <a:xfrm>
            <a:off x="1616075" y="989644"/>
            <a:ext cx="8831262" cy="954107"/>
          </a:xfrm>
          <a:prstGeom prst="rect">
            <a:avLst/>
          </a:prstGeom>
        </p:spPr>
        <p:txBody>
          <a:bodyPr wrap="square">
            <a:spAutoFit/>
          </a:bodyPr>
          <a:lstStyle/>
          <a:p>
            <a:r>
              <a:rPr lang="en-US" altLang="zh-CN" sz="2800" b="1" dirty="0">
                <a:solidFill>
                  <a:srgbClr val="FF0000"/>
                </a:solidFill>
                <a:latin typeface="Calibri" panose="020F0502020204030204" pitchFamily="34" charset="0"/>
              </a:rPr>
              <a:t>【</a:t>
            </a:r>
            <a:r>
              <a:rPr lang="zh-CN" altLang="en-US" sz="2800" b="1" dirty="0">
                <a:solidFill>
                  <a:srgbClr val="FF0000"/>
                </a:solidFill>
                <a:latin typeface="Calibri" panose="020F0502020204030204" pitchFamily="34" charset="0"/>
              </a:rPr>
              <a:t>补充</a:t>
            </a:r>
            <a:r>
              <a:rPr lang="zh-CN" altLang="en-US" sz="2800" b="1" dirty="0">
                <a:solidFill>
                  <a:srgbClr val="FF0000"/>
                </a:solidFill>
                <a:latin typeface="黑体" panose="02010609060101010101" pitchFamily="49" charset="-122"/>
                <a:ea typeface="黑体" panose="02010609060101010101" pitchFamily="49" charset="-122"/>
              </a:rPr>
              <a:t>例</a:t>
            </a:r>
            <a:r>
              <a:rPr lang="en-US" altLang="zh-CN"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 </a:t>
            </a:r>
            <a:r>
              <a:rPr lang="zh-CN" altLang="en-US" sz="2800" b="1" dirty="0">
                <a:solidFill>
                  <a:srgbClr val="009900"/>
                </a:solidFill>
                <a:latin typeface="Calibri" panose="020F0502020204030204" pitchFamily="34" charset="0"/>
              </a:rPr>
              <a:t>在一维势场中运动的粒子，势能对原点对称：                         ，  证明                                  。</a:t>
            </a:r>
            <a:endParaRPr lang="zh-CN" altLang="en-US" sz="2800" dirty="0">
              <a:solidFill>
                <a:srgbClr val="009900"/>
              </a:solidFill>
            </a:endParaRPr>
          </a:p>
        </p:txBody>
      </p:sp>
      <p:graphicFrame>
        <p:nvGraphicFramePr>
          <p:cNvPr id="20" name="Object 50">
            <a:extLst>
              <a:ext uri="{FF2B5EF4-FFF2-40B4-BE49-F238E27FC236}">
                <a16:creationId xmlns:a16="http://schemas.microsoft.com/office/drawing/2014/main" id="{237BAB01-C6A2-4CFC-A9FA-943A50D5B7F6}"/>
              </a:ext>
            </a:extLst>
          </p:cNvPr>
          <p:cNvGraphicFramePr>
            <a:graphicFrameLocks noChangeAspect="1"/>
          </p:cNvGraphicFramePr>
          <p:nvPr>
            <p:extLst>
              <p:ext uri="{D42A27DB-BD31-4B8C-83A1-F6EECF244321}">
                <p14:modId xmlns:p14="http://schemas.microsoft.com/office/powerpoint/2010/main" val="1302956350"/>
              </p:ext>
            </p:extLst>
          </p:nvPr>
        </p:nvGraphicFramePr>
        <p:xfrm>
          <a:off x="3993786" y="4510386"/>
          <a:ext cx="793750" cy="461963"/>
        </p:xfrm>
        <a:graphic>
          <a:graphicData uri="http://schemas.openxmlformats.org/presentationml/2006/ole">
            <mc:AlternateContent xmlns:mc="http://schemas.openxmlformats.org/markup-compatibility/2006">
              <mc:Choice xmlns:v="urn:schemas-microsoft-com:vml" Requires="v">
                <p:oleObj spid="_x0000_s442817" name="Equation" r:id="rId17" imgW="355320" imgH="203040" progId="Equation.DSMT4">
                  <p:embed/>
                </p:oleObj>
              </mc:Choice>
              <mc:Fallback>
                <p:oleObj name="Equation" r:id="rId17" imgW="355320" imgH="203040" progId="Equation.DSMT4">
                  <p:embed/>
                  <p:pic>
                    <p:nvPicPr>
                      <p:cNvPr id="15" name="Object 50">
                        <a:extLst>
                          <a:ext uri="{FF2B5EF4-FFF2-40B4-BE49-F238E27FC236}">
                            <a16:creationId xmlns:a16="http://schemas.microsoft.com/office/drawing/2014/main" id="{7448471E-17E8-440A-BF49-E67EF0724B25}"/>
                          </a:ext>
                        </a:extLst>
                      </p:cNvPr>
                      <p:cNvPicPr>
                        <a:picLocks noChangeAspect="1" noChangeArrowheads="1"/>
                      </p:cNvPicPr>
                      <p:nvPr/>
                    </p:nvPicPr>
                    <p:blipFill>
                      <a:blip r:embed="rId18"/>
                      <a:srcRect/>
                      <a:stretch>
                        <a:fillRect/>
                      </a:stretch>
                    </p:blipFill>
                    <p:spPr bwMode="auto">
                      <a:xfrm>
                        <a:off x="3993786" y="4510386"/>
                        <a:ext cx="793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AutoShape 6">
            <a:extLst>
              <a:ext uri="{FF2B5EF4-FFF2-40B4-BE49-F238E27FC236}">
                <a16:creationId xmlns:a16="http://schemas.microsoft.com/office/drawing/2014/main" id="{559A11CF-A88D-4314-8022-FAB1487D519B}"/>
              </a:ext>
            </a:extLst>
          </p:cNvPr>
          <p:cNvSpPr>
            <a:spLocks noChangeArrowheads="1"/>
          </p:cNvSpPr>
          <p:nvPr/>
        </p:nvSpPr>
        <p:spPr bwMode="auto">
          <a:xfrm>
            <a:off x="1619107" y="6336918"/>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lvl1pPr defTabSz="762000" eaLnBrk="0" hangingPunct="0">
              <a:defRPr kumimoji="1" sz="2600" b="1">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kumimoji="1" sz="2600" b="1">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a:p>
        </p:txBody>
      </p:sp>
      <p:sp>
        <p:nvSpPr>
          <p:cNvPr id="22" name="AutoShape 6">
            <a:extLst>
              <a:ext uri="{FF2B5EF4-FFF2-40B4-BE49-F238E27FC236}">
                <a16:creationId xmlns:a16="http://schemas.microsoft.com/office/drawing/2014/main" id="{AD854390-8DF7-4494-959B-5D14167721F2}"/>
              </a:ext>
            </a:extLst>
          </p:cNvPr>
          <p:cNvSpPr>
            <a:spLocks noChangeArrowheads="1"/>
          </p:cNvSpPr>
          <p:nvPr/>
        </p:nvSpPr>
        <p:spPr bwMode="auto">
          <a:xfrm>
            <a:off x="7251218" y="6194043"/>
            <a:ext cx="685800" cy="285750"/>
          </a:xfrm>
          <a:prstGeom prst="rightArrow">
            <a:avLst>
              <a:gd name="adj1" fmla="val 50000"/>
              <a:gd name="adj2" fmla="val 79689"/>
            </a:avLst>
          </a:prstGeom>
          <a:solidFill>
            <a:srgbClr val="00FFFF"/>
          </a:solidFill>
          <a:ln w="12699">
            <a:solidFill>
              <a:srgbClr val="FF0066"/>
            </a:solidFill>
            <a:miter lim="800000"/>
            <a:headEnd type="none" w="sm" len="sm"/>
            <a:tailEnd type="none" w="sm" len="sm"/>
          </a:ln>
        </p:spPr>
        <p:txBody>
          <a:bodyPr wrap="none" anchor="ctr"/>
          <a:lstStyle>
            <a:lvl1pPr defTabSz="762000" eaLnBrk="0" hangingPunct="0">
              <a:defRPr kumimoji="1" sz="2600" b="1">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kumimoji="1" sz="2600" b="1">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kumimoji="1" sz="26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a:p>
        </p:txBody>
      </p:sp>
    </p:spTree>
    <p:extLst>
      <p:ext uri="{BB962C8B-B14F-4D97-AF65-F5344CB8AC3E}">
        <p14:creationId xmlns:p14="http://schemas.microsoft.com/office/powerpoint/2010/main" val="318295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ircle(in)">
                                      <p:cBhvr>
                                        <p:cTn id="29" dur="2000"/>
                                        <p:tgtEl>
                                          <p:spTgt spid="14"/>
                                        </p:tgtEl>
                                      </p:cBhvr>
                                    </p:animEffect>
                                  </p:childTnLst>
                                </p:cTn>
                              </p:par>
                              <p:par>
                                <p:cTn id="30" presetID="6"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par>
                                <p:cTn id="33" presetID="6"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ircle(in)">
                                      <p:cBhvr>
                                        <p:cTn id="35" dur="20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inVertic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heel(1)">
                                      <p:cBhvr>
                                        <p:cTn id="5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26FA3EF9-778C-4402-8445-71AAE4845E20}"/>
              </a:ext>
            </a:extLst>
          </p:cNvPr>
          <p:cNvSpPr/>
          <p:nvPr/>
        </p:nvSpPr>
        <p:spPr>
          <a:xfrm>
            <a:off x="622473" y="2687599"/>
            <a:ext cx="2348720" cy="523220"/>
          </a:xfrm>
          <a:prstGeom prst="rect">
            <a:avLst/>
          </a:prstGeom>
        </p:spPr>
        <p:txBody>
          <a:bodyPr wrap="none">
            <a:spAutoFit/>
          </a:bodyPr>
          <a:lstStyle/>
          <a:p>
            <a:r>
              <a:rPr kumimoji="1" lang="zh-CN" altLang="en-US" sz="2800" b="1" dirty="0">
                <a:solidFill>
                  <a:srgbClr val="009900"/>
                </a:solidFill>
                <a:latin typeface="宋体" panose="02010600030101010101" pitchFamily="2" charset="-122"/>
              </a:rPr>
              <a:t>薛定谔方程为</a:t>
            </a:r>
            <a:endParaRPr lang="zh-CN" altLang="en-US" sz="2800" dirty="0"/>
          </a:p>
        </p:txBody>
      </p:sp>
      <p:graphicFrame>
        <p:nvGraphicFramePr>
          <p:cNvPr id="17" name="Object 11">
            <a:extLst>
              <a:ext uri="{FF2B5EF4-FFF2-40B4-BE49-F238E27FC236}">
                <a16:creationId xmlns:a16="http://schemas.microsoft.com/office/drawing/2014/main" id="{462DB82B-6B30-4D0A-A344-9DAA527C5995}"/>
              </a:ext>
            </a:extLst>
          </p:cNvPr>
          <p:cNvGraphicFramePr>
            <a:graphicFrameLocks noChangeAspect="1"/>
          </p:cNvGraphicFramePr>
          <p:nvPr>
            <p:extLst>
              <p:ext uri="{D42A27DB-BD31-4B8C-83A1-F6EECF244321}">
                <p14:modId xmlns:p14="http://schemas.microsoft.com/office/powerpoint/2010/main" val="3772248987"/>
              </p:ext>
            </p:extLst>
          </p:nvPr>
        </p:nvGraphicFramePr>
        <p:xfrm>
          <a:off x="2125974" y="3432384"/>
          <a:ext cx="3224212" cy="592138"/>
        </p:xfrm>
        <a:graphic>
          <a:graphicData uri="http://schemas.openxmlformats.org/presentationml/2006/ole">
            <mc:AlternateContent xmlns:mc="http://schemas.openxmlformats.org/markup-compatibility/2006">
              <mc:Choice xmlns:v="urn:schemas-microsoft-com:vml" Requires="v">
                <p:oleObj spid="_x0000_s440018" name="公式" r:id="rId3" imgW="1307880" imgH="215640" progId="Equation.3">
                  <p:embed/>
                </p:oleObj>
              </mc:Choice>
              <mc:Fallback>
                <p:oleObj name="公式" r:id="rId3" imgW="1307880" imgH="215640" progId="Equation.3">
                  <p:embed/>
                  <p:pic>
                    <p:nvPicPr>
                      <p:cNvPr id="21" name="Object 11"/>
                      <p:cNvPicPr>
                        <a:picLocks noChangeAspect="1" noChangeArrowheads="1"/>
                      </p:cNvPicPr>
                      <p:nvPr/>
                    </p:nvPicPr>
                    <p:blipFill>
                      <a:blip r:embed="rId4"/>
                      <a:srcRect/>
                      <a:stretch>
                        <a:fillRect/>
                      </a:stretch>
                    </p:blipFill>
                    <p:spPr bwMode="auto">
                      <a:xfrm>
                        <a:off x="2125974" y="3432384"/>
                        <a:ext cx="3224212" cy="592138"/>
                      </a:xfrm>
                      <a:prstGeom prst="rect">
                        <a:avLst/>
                      </a:prstGeom>
                      <a:noFill/>
                      <a:ln>
                        <a:noFill/>
                      </a:ln>
                      <a:effectLst/>
                      <a:extLst/>
                    </p:spPr>
                  </p:pic>
                </p:oleObj>
              </mc:Fallback>
            </mc:AlternateContent>
          </a:graphicData>
        </a:graphic>
      </p:graphicFrame>
      <p:sp>
        <p:nvSpPr>
          <p:cNvPr id="18" name="矩形 17">
            <a:extLst>
              <a:ext uri="{FF2B5EF4-FFF2-40B4-BE49-F238E27FC236}">
                <a16:creationId xmlns:a16="http://schemas.microsoft.com/office/drawing/2014/main" id="{AA74948E-3D32-4FDB-85BC-CEF0334735E7}"/>
              </a:ext>
            </a:extLst>
          </p:cNvPr>
          <p:cNvSpPr/>
          <p:nvPr/>
        </p:nvSpPr>
        <p:spPr>
          <a:xfrm>
            <a:off x="1124707" y="3429000"/>
            <a:ext cx="906017" cy="523220"/>
          </a:xfrm>
          <a:prstGeom prst="rect">
            <a:avLst/>
          </a:prstGeom>
        </p:spPr>
        <p:txBody>
          <a:bodyPr wrap="none">
            <a:spAutoFit/>
          </a:bodyPr>
          <a:lstStyle/>
          <a:p>
            <a:r>
              <a:rPr kumimoji="1" lang="zh-CN" altLang="en-US" sz="2800" b="1" dirty="0">
                <a:solidFill>
                  <a:srgbClr val="0000FF"/>
                </a:solidFill>
              </a:rPr>
              <a:t>解为</a:t>
            </a:r>
            <a:endParaRPr lang="zh-CN" altLang="en-US" sz="2800" dirty="0"/>
          </a:p>
        </p:txBody>
      </p:sp>
      <p:graphicFrame>
        <p:nvGraphicFramePr>
          <p:cNvPr id="19" name="Object 5">
            <a:extLst>
              <a:ext uri="{FF2B5EF4-FFF2-40B4-BE49-F238E27FC236}">
                <a16:creationId xmlns:a16="http://schemas.microsoft.com/office/drawing/2014/main" id="{7FECDAF4-6FCC-41FD-996C-6BDEBD76F999}"/>
              </a:ext>
            </a:extLst>
          </p:cNvPr>
          <p:cNvGraphicFramePr>
            <a:graphicFrameLocks noChangeAspect="1"/>
          </p:cNvGraphicFramePr>
          <p:nvPr>
            <p:extLst>
              <p:ext uri="{D42A27DB-BD31-4B8C-83A1-F6EECF244321}">
                <p14:modId xmlns:p14="http://schemas.microsoft.com/office/powerpoint/2010/main" val="3573903295"/>
              </p:ext>
            </p:extLst>
          </p:nvPr>
        </p:nvGraphicFramePr>
        <p:xfrm>
          <a:off x="5837657" y="3058740"/>
          <a:ext cx="2230438" cy="1317625"/>
        </p:xfrm>
        <a:graphic>
          <a:graphicData uri="http://schemas.openxmlformats.org/presentationml/2006/ole">
            <mc:AlternateContent xmlns:mc="http://schemas.openxmlformats.org/markup-compatibility/2006">
              <mc:Choice xmlns:v="urn:schemas-microsoft-com:vml" Requires="v">
                <p:oleObj spid="_x0000_s440019" name="公式" r:id="rId5" imgW="711000" imgH="444240" progId="Equation.3">
                  <p:embed/>
                </p:oleObj>
              </mc:Choice>
              <mc:Fallback>
                <p:oleObj name="公式" r:id="rId5" imgW="711000" imgH="444240" progId="Equation.3">
                  <p:embed/>
                  <p:pic>
                    <p:nvPicPr>
                      <p:cNvPr id="40" name="Object 5"/>
                      <p:cNvPicPr>
                        <a:picLocks noChangeAspect="1" noChangeArrowheads="1"/>
                      </p:cNvPicPr>
                      <p:nvPr/>
                    </p:nvPicPr>
                    <p:blipFill>
                      <a:blip r:embed="rId6"/>
                      <a:srcRect/>
                      <a:stretch>
                        <a:fillRect/>
                      </a:stretch>
                    </p:blipFill>
                    <p:spPr bwMode="auto">
                      <a:xfrm>
                        <a:off x="5837657" y="3058740"/>
                        <a:ext cx="2230438"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对象 19">
            <a:extLst>
              <a:ext uri="{FF2B5EF4-FFF2-40B4-BE49-F238E27FC236}">
                <a16:creationId xmlns:a16="http://schemas.microsoft.com/office/drawing/2014/main" id="{2A3E7372-E19A-491D-BA43-5ED12397B006}"/>
              </a:ext>
            </a:extLst>
          </p:cNvPr>
          <p:cNvGraphicFramePr>
            <a:graphicFrameLocks noChangeAspect="1"/>
          </p:cNvGraphicFramePr>
          <p:nvPr>
            <p:extLst>
              <p:ext uri="{D42A27DB-BD31-4B8C-83A1-F6EECF244321}">
                <p14:modId xmlns:p14="http://schemas.microsoft.com/office/powerpoint/2010/main" val="958130680"/>
              </p:ext>
            </p:extLst>
          </p:nvPr>
        </p:nvGraphicFramePr>
        <p:xfrm>
          <a:off x="3574943" y="2309520"/>
          <a:ext cx="4001817" cy="1100500"/>
        </p:xfrm>
        <a:graphic>
          <a:graphicData uri="http://schemas.openxmlformats.org/presentationml/2006/ole">
            <mc:AlternateContent xmlns:mc="http://schemas.openxmlformats.org/markup-compatibility/2006">
              <mc:Choice xmlns:v="urn:schemas-microsoft-com:vml" Requires="v">
                <p:oleObj spid="_x0000_s440020" name="公式" r:id="rId7" imgW="1523880" imgH="419040" progId="Equation.3">
                  <p:embed/>
                </p:oleObj>
              </mc:Choice>
              <mc:Fallback>
                <p:oleObj name="公式" r:id="rId7" imgW="1523880" imgH="419040" progId="Equation.3">
                  <p:embed/>
                  <p:pic>
                    <p:nvPicPr>
                      <p:cNvPr id="41" name="对象 40"/>
                      <p:cNvPicPr/>
                      <p:nvPr/>
                    </p:nvPicPr>
                    <p:blipFill>
                      <a:blip r:embed="rId8"/>
                      <a:stretch>
                        <a:fillRect/>
                      </a:stretch>
                    </p:blipFill>
                    <p:spPr>
                      <a:xfrm>
                        <a:off x="3574943" y="2309520"/>
                        <a:ext cx="4001817" cy="1100500"/>
                      </a:xfrm>
                      <a:prstGeom prst="rect">
                        <a:avLst/>
                      </a:prstGeom>
                    </p:spPr>
                  </p:pic>
                </p:oleObj>
              </mc:Fallback>
            </mc:AlternateContent>
          </a:graphicData>
        </a:graphic>
      </p:graphicFrame>
      <p:sp>
        <p:nvSpPr>
          <p:cNvPr id="21" name="矩形 20">
            <a:extLst>
              <a:ext uri="{FF2B5EF4-FFF2-40B4-BE49-F238E27FC236}">
                <a16:creationId xmlns:a16="http://schemas.microsoft.com/office/drawing/2014/main" id="{AC96EE90-4448-4256-9464-F72189CAFF6F}"/>
              </a:ext>
            </a:extLst>
          </p:cNvPr>
          <p:cNvSpPr/>
          <p:nvPr/>
        </p:nvSpPr>
        <p:spPr>
          <a:xfrm>
            <a:off x="1359644" y="4216184"/>
            <a:ext cx="1627369" cy="523220"/>
          </a:xfrm>
          <a:prstGeom prst="rect">
            <a:avLst/>
          </a:prstGeom>
        </p:spPr>
        <p:txBody>
          <a:bodyPr wrap="none">
            <a:spAutoFit/>
          </a:bodyPr>
          <a:lstStyle/>
          <a:p>
            <a:r>
              <a:rPr kumimoji="1" lang="zh-CN" altLang="en-US" sz="2800" b="1" dirty="0">
                <a:solidFill>
                  <a:srgbClr val="C00000"/>
                </a:solidFill>
              </a:rPr>
              <a:t>边界条件</a:t>
            </a:r>
            <a:endParaRPr lang="zh-CN" altLang="en-US" sz="2800" dirty="0">
              <a:solidFill>
                <a:srgbClr val="C00000"/>
              </a:solidFill>
            </a:endParaRPr>
          </a:p>
        </p:txBody>
      </p:sp>
      <p:graphicFrame>
        <p:nvGraphicFramePr>
          <p:cNvPr id="22" name="Object 6">
            <a:extLst>
              <a:ext uri="{FF2B5EF4-FFF2-40B4-BE49-F238E27FC236}">
                <a16:creationId xmlns:a16="http://schemas.microsoft.com/office/drawing/2014/main" id="{570532ED-99C0-4AB3-B676-FE3F519BD02D}"/>
              </a:ext>
            </a:extLst>
          </p:cNvPr>
          <p:cNvGraphicFramePr>
            <a:graphicFrameLocks noChangeAspect="1"/>
          </p:cNvGraphicFramePr>
          <p:nvPr>
            <p:extLst>
              <p:ext uri="{D42A27DB-BD31-4B8C-83A1-F6EECF244321}">
                <p14:modId xmlns:p14="http://schemas.microsoft.com/office/powerpoint/2010/main" val="2127030219"/>
              </p:ext>
            </p:extLst>
          </p:nvPr>
        </p:nvGraphicFramePr>
        <p:xfrm>
          <a:off x="3479067" y="3986207"/>
          <a:ext cx="2758802" cy="1089463"/>
        </p:xfrm>
        <a:graphic>
          <a:graphicData uri="http://schemas.openxmlformats.org/presentationml/2006/ole">
            <mc:AlternateContent xmlns:mc="http://schemas.openxmlformats.org/markup-compatibility/2006">
              <mc:Choice xmlns:v="urn:schemas-microsoft-com:vml" Requires="v">
                <p:oleObj spid="_x0000_s440021" name="公式" r:id="rId9" imgW="1028520" imgH="393480" progId="Equation.3">
                  <p:embed/>
                </p:oleObj>
              </mc:Choice>
              <mc:Fallback>
                <p:oleObj name="公式" r:id="rId9" imgW="1028520" imgH="393480" progId="Equation.3">
                  <p:embed/>
                  <p:pic>
                    <p:nvPicPr>
                      <p:cNvPr id="43" name="Object 6"/>
                      <p:cNvPicPr>
                        <a:picLocks noChangeAspect="1" noChangeArrowheads="1"/>
                      </p:cNvPicPr>
                      <p:nvPr/>
                    </p:nvPicPr>
                    <p:blipFill>
                      <a:blip r:embed="rId10"/>
                      <a:srcRect/>
                      <a:stretch>
                        <a:fillRect/>
                      </a:stretch>
                    </p:blipFill>
                    <p:spPr bwMode="auto">
                      <a:xfrm>
                        <a:off x="3479067" y="3986207"/>
                        <a:ext cx="2758802" cy="1089463"/>
                      </a:xfrm>
                      <a:prstGeom prst="rect">
                        <a:avLst/>
                      </a:prstGeom>
                      <a:noFill/>
                      <a:ln>
                        <a:noFill/>
                      </a:ln>
                      <a:effectLst/>
                      <a:extLst/>
                    </p:spPr>
                  </p:pic>
                </p:oleObj>
              </mc:Fallback>
            </mc:AlternateContent>
          </a:graphicData>
        </a:graphic>
      </p:graphicFrame>
      <p:graphicFrame>
        <p:nvGraphicFramePr>
          <p:cNvPr id="23" name="Object 6">
            <a:extLst>
              <a:ext uri="{FF2B5EF4-FFF2-40B4-BE49-F238E27FC236}">
                <a16:creationId xmlns:a16="http://schemas.microsoft.com/office/drawing/2014/main" id="{5C9CB768-30F4-4F95-8D42-81F95BAE0DFA}"/>
              </a:ext>
            </a:extLst>
          </p:cNvPr>
          <p:cNvGraphicFramePr>
            <a:graphicFrameLocks noChangeAspect="1"/>
          </p:cNvGraphicFramePr>
          <p:nvPr>
            <p:extLst>
              <p:ext uri="{D42A27DB-BD31-4B8C-83A1-F6EECF244321}">
                <p14:modId xmlns:p14="http://schemas.microsoft.com/office/powerpoint/2010/main" val="2357698380"/>
              </p:ext>
            </p:extLst>
          </p:nvPr>
        </p:nvGraphicFramePr>
        <p:xfrm>
          <a:off x="6338997" y="5042163"/>
          <a:ext cx="1635125" cy="531812"/>
        </p:xfrm>
        <a:graphic>
          <a:graphicData uri="http://schemas.openxmlformats.org/presentationml/2006/ole">
            <mc:AlternateContent xmlns:mc="http://schemas.openxmlformats.org/markup-compatibility/2006">
              <mc:Choice xmlns:v="urn:schemas-microsoft-com:vml" Requires="v">
                <p:oleObj spid="_x0000_s440022" name="Equation" r:id="rId11" imgW="476176" imgH="114182" progId="Equation.3">
                  <p:embed/>
                </p:oleObj>
              </mc:Choice>
              <mc:Fallback>
                <p:oleObj name="Equation" r:id="rId11" imgW="476176" imgH="114182" progId="Equation.3">
                  <p:embed/>
                  <p:pic>
                    <p:nvPicPr>
                      <p:cNvPr id="4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8997" y="5042163"/>
                        <a:ext cx="163512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对象 23">
            <a:extLst>
              <a:ext uri="{FF2B5EF4-FFF2-40B4-BE49-F238E27FC236}">
                <a16:creationId xmlns:a16="http://schemas.microsoft.com/office/drawing/2014/main" id="{8C0B179E-FA23-4D6F-814A-F278ABE6B571}"/>
              </a:ext>
            </a:extLst>
          </p:cNvPr>
          <p:cNvGraphicFramePr>
            <a:graphicFrameLocks noChangeAspect="1"/>
          </p:cNvGraphicFramePr>
          <p:nvPr>
            <p:extLst>
              <p:ext uri="{D42A27DB-BD31-4B8C-83A1-F6EECF244321}">
                <p14:modId xmlns:p14="http://schemas.microsoft.com/office/powerpoint/2010/main" val="511741695"/>
              </p:ext>
            </p:extLst>
          </p:nvPr>
        </p:nvGraphicFramePr>
        <p:xfrm>
          <a:off x="3510405" y="5023785"/>
          <a:ext cx="1620838" cy="461963"/>
        </p:xfrm>
        <a:graphic>
          <a:graphicData uri="http://schemas.openxmlformats.org/presentationml/2006/ole">
            <mc:AlternateContent xmlns:mc="http://schemas.openxmlformats.org/markup-compatibility/2006">
              <mc:Choice xmlns:v="urn:schemas-microsoft-com:vml" Requires="v">
                <p:oleObj spid="_x0000_s440023" name="公式" r:id="rId13" imgW="622080" imgH="177480" progId="Equation.3">
                  <p:embed/>
                </p:oleObj>
              </mc:Choice>
              <mc:Fallback>
                <p:oleObj name="公式" r:id="rId13" imgW="622080" imgH="177480" progId="Equation.3">
                  <p:embed/>
                  <p:pic>
                    <p:nvPicPr>
                      <p:cNvPr id="45" name="对象 44"/>
                      <p:cNvPicPr/>
                      <p:nvPr/>
                    </p:nvPicPr>
                    <p:blipFill>
                      <a:blip r:embed="rId14"/>
                      <a:stretch>
                        <a:fillRect/>
                      </a:stretch>
                    </p:blipFill>
                    <p:spPr>
                      <a:xfrm>
                        <a:off x="3510405" y="5023785"/>
                        <a:ext cx="1620838" cy="461963"/>
                      </a:xfrm>
                      <a:prstGeom prst="rect">
                        <a:avLst/>
                      </a:prstGeom>
                    </p:spPr>
                  </p:pic>
                </p:oleObj>
              </mc:Fallback>
            </mc:AlternateContent>
          </a:graphicData>
        </a:graphic>
      </p:graphicFrame>
      <p:sp>
        <p:nvSpPr>
          <p:cNvPr id="25" name="AutoShape 8">
            <a:extLst>
              <a:ext uri="{FF2B5EF4-FFF2-40B4-BE49-F238E27FC236}">
                <a16:creationId xmlns:a16="http://schemas.microsoft.com/office/drawing/2014/main" id="{47483EE6-5A19-4CF9-AA99-27083BCDE7C6}"/>
              </a:ext>
            </a:extLst>
          </p:cNvPr>
          <p:cNvSpPr>
            <a:spLocks noChangeArrowheads="1"/>
          </p:cNvSpPr>
          <p:nvPr/>
        </p:nvSpPr>
        <p:spPr bwMode="auto">
          <a:xfrm>
            <a:off x="6137665" y="4464796"/>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AutoShape 8">
            <a:extLst>
              <a:ext uri="{FF2B5EF4-FFF2-40B4-BE49-F238E27FC236}">
                <a16:creationId xmlns:a16="http://schemas.microsoft.com/office/drawing/2014/main" id="{89B34292-90E0-40EC-B3AE-E4C3C2C9BDF5}"/>
              </a:ext>
            </a:extLst>
          </p:cNvPr>
          <p:cNvSpPr>
            <a:spLocks noChangeArrowheads="1"/>
          </p:cNvSpPr>
          <p:nvPr/>
        </p:nvSpPr>
        <p:spPr bwMode="auto">
          <a:xfrm>
            <a:off x="2339474" y="5244519"/>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AutoShape 8">
            <a:extLst>
              <a:ext uri="{FF2B5EF4-FFF2-40B4-BE49-F238E27FC236}">
                <a16:creationId xmlns:a16="http://schemas.microsoft.com/office/drawing/2014/main" id="{9CCDAC3D-9736-4AA0-B0A4-EF814E0726E9}"/>
              </a:ext>
            </a:extLst>
          </p:cNvPr>
          <p:cNvSpPr>
            <a:spLocks noChangeArrowheads="1"/>
          </p:cNvSpPr>
          <p:nvPr/>
        </p:nvSpPr>
        <p:spPr bwMode="auto">
          <a:xfrm>
            <a:off x="5301999" y="5144259"/>
            <a:ext cx="700143" cy="241182"/>
          </a:xfrm>
          <a:prstGeom prst="rightArrow">
            <a:avLst>
              <a:gd name="adj1" fmla="val 50000"/>
              <a:gd name="adj2" fmla="val 95879"/>
            </a:avLst>
          </a:prstGeom>
          <a:solidFill>
            <a:srgbClr val="33CC33"/>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 name="Object 11">
            <a:extLst>
              <a:ext uri="{FF2B5EF4-FFF2-40B4-BE49-F238E27FC236}">
                <a16:creationId xmlns:a16="http://schemas.microsoft.com/office/drawing/2014/main" id="{EE91EE4C-D4AF-4A9E-81D8-1CAB8B7C39AC}"/>
              </a:ext>
            </a:extLst>
          </p:cNvPr>
          <p:cNvGraphicFramePr>
            <a:graphicFrameLocks noChangeAspect="1"/>
          </p:cNvGraphicFramePr>
          <p:nvPr>
            <p:extLst>
              <p:ext uri="{D42A27DB-BD31-4B8C-83A1-F6EECF244321}">
                <p14:modId xmlns:p14="http://schemas.microsoft.com/office/powerpoint/2010/main" val="852235919"/>
              </p:ext>
            </p:extLst>
          </p:nvPr>
        </p:nvGraphicFramePr>
        <p:xfrm>
          <a:off x="6888913" y="4025084"/>
          <a:ext cx="3381375" cy="1184275"/>
        </p:xfrm>
        <a:graphic>
          <a:graphicData uri="http://schemas.openxmlformats.org/presentationml/2006/ole">
            <mc:AlternateContent xmlns:mc="http://schemas.openxmlformats.org/markup-compatibility/2006">
              <mc:Choice xmlns:v="urn:schemas-microsoft-com:vml" Requires="v">
                <p:oleObj spid="_x0000_s440024" name="公式" r:id="rId15" imgW="1371600" imgH="431640" progId="Equation.3">
                  <p:embed/>
                </p:oleObj>
              </mc:Choice>
              <mc:Fallback>
                <p:oleObj name="公式" r:id="rId15" imgW="1371600" imgH="431640" progId="Equation.3">
                  <p:embed/>
                  <p:pic>
                    <p:nvPicPr>
                      <p:cNvPr id="49" name="Object 11"/>
                      <p:cNvPicPr>
                        <a:picLocks noChangeAspect="1" noChangeArrowheads="1"/>
                      </p:cNvPicPr>
                      <p:nvPr/>
                    </p:nvPicPr>
                    <p:blipFill>
                      <a:blip r:embed="rId16"/>
                      <a:srcRect/>
                      <a:stretch>
                        <a:fillRect/>
                      </a:stretch>
                    </p:blipFill>
                    <p:spPr bwMode="auto">
                      <a:xfrm>
                        <a:off x="6888913" y="4025084"/>
                        <a:ext cx="3381375" cy="1184275"/>
                      </a:xfrm>
                      <a:prstGeom prst="rect">
                        <a:avLst/>
                      </a:prstGeom>
                      <a:noFill/>
                      <a:ln>
                        <a:noFill/>
                      </a:ln>
                      <a:effectLst/>
                      <a:extLst/>
                    </p:spPr>
                  </p:pic>
                </p:oleObj>
              </mc:Fallback>
            </mc:AlternateContent>
          </a:graphicData>
        </a:graphic>
      </p:graphicFrame>
      <p:graphicFrame>
        <p:nvGraphicFramePr>
          <p:cNvPr id="29" name="Object 7">
            <a:extLst>
              <a:ext uri="{FF2B5EF4-FFF2-40B4-BE49-F238E27FC236}">
                <a16:creationId xmlns:a16="http://schemas.microsoft.com/office/drawing/2014/main" id="{E1DB3154-8C13-40D7-A2BC-2758FA890BA7}"/>
              </a:ext>
            </a:extLst>
          </p:cNvPr>
          <p:cNvGraphicFramePr>
            <a:graphicFrameLocks noChangeAspect="1"/>
          </p:cNvGraphicFramePr>
          <p:nvPr>
            <p:extLst>
              <p:ext uri="{D42A27DB-BD31-4B8C-83A1-F6EECF244321}">
                <p14:modId xmlns:p14="http://schemas.microsoft.com/office/powerpoint/2010/main" val="582633748"/>
              </p:ext>
            </p:extLst>
          </p:nvPr>
        </p:nvGraphicFramePr>
        <p:xfrm>
          <a:off x="8342869" y="5130066"/>
          <a:ext cx="1863725" cy="608013"/>
        </p:xfrm>
        <a:graphic>
          <a:graphicData uri="http://schemas.openxmlformats.org/presentationml/2006/ole">
            <mc:AlternateContent xmlns:mc="http://schemas.openxmlformats.org/markup-compatibility/2006">
              <mc:Choice xmlns:v="urn:schemas-microsoft-com:vml" Requires="v">
                <p:oleObj spid="_x0000_s440025" name="Equation" r:id="rId17" imgW="552569" imgH="133347" progId="Equation.3">
                  <p:embed/>
                </p:oleObj>
              </mc:Choice>
              <mc:Fallback>
                <p:oleObj name="Equation" r:id="rId17" imgW="552569" imgH="133347" progId="Equation.3">
                  <p:embed/>
                  <p:pic>
                    <p:nvPicPr>
                      <p:cNvPr id="51"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42869" y="5130066"/>
                        <a:ext cx="186372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1">
            <a:extLst>
              <a:ext uri="{FF2B5EF4-FFF2-40B4-BE49-F238E27FC236}">
                <a16:creationId xmlns:a16="http://schemas.microsoft.com/office/drawing/2014/main" id="{3A494369-B617-4449-A024-6F35699E3B61}"/>
              </a:ext>
            </a:extLst>
          </p:cNvPr>
          <p:cNvGraphicFramePr>
            <a:graphicFrameLocks noChangeAspect="1"/>
          </p:cNvGraphicFramePr>
          <p:nvPr>
            <p:extLst>
              <p:ext uri="{D42A27DB-BD31-4B8C-83A1-F6EECF244321}">
                <p14:modId xmlns:p14="http://schemas.microsoft.com/office/powerpoint/2010/main" val="4222750761"/>
              </p:ext>
            </p:extLst>
          </p:nvPr>
        </p:nvGraphicFramePr>
        <p:xfrm>
          <a:off x="2898775" y="5525995"/>
          <a:ext cx="4008438" cy="1254125"/>
        </p:xfrm>
        <a:graphic>
          <a:graphicData uri="http://schemas.openxmlformats.org/presentationml/2006/ole">
            <mc:AlternateContent xmlns:mc="http://schemas.openxmlformats.org/markup-compatibility/2006">
              <mc:Choice xmlns:v="urn:schemas-microsoft-com:vml" Requires="v">
                <p:oleObj spid="_x0000_s440026" name="公式" r:id="rId19" imgW="1625400" imgH="457200" progId="Equation.3">
                  <p:embed/>
                </p:oleObj>
              </mc:Choice>
              <mc:Fallback>
                <p:oleObj name="公式" r:id="rId19" imgW="1625400" imgH="457200" progId="Equation.3">
                  <p:embed/>
                  <p:pic>
                    <p:nvPicPr>
                      <p:cNvPr id="52" name="Object 11"/>
                      <p:cNvPicPr>
                        <a:picLocks noChangeAspect="1" noChangeArrowheads="1"/>
                      </p:cNvPicPr>
                      <p:nvPr/>
                    </p:nvPicPr>
                    <p:blipFill>
                      <a:blip r:embed="rId20"/>
                      <a:srcRect/>
                      <a:stretch>
                        <a:fillRect/>
                      </a:stretch>
                    </p:blipFill>
                    <p:spPr bwMode="auto">
                      <a:xfrm>
                        <a:off x="2898775" y="5525995"/>
                        <a:ext cx="4008438" cy="1254125"/>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79644A9-75F1-4E18-87C2-793A1B7C228B}"/>
                  </a:ext>
                </a:extLst>
              </p:cNvPr>
              <p:cNvSpPr/>
              <p:nvPr/>
            </p:nvSpPr>
            <p:spPr>
              <a:xfrm>
                <a:off x="1210856" y="771229"/>
                <a:ext cx="6184907" cy="1384995"/>
              </a:xfrm>
              <a:prstGeom prst="rect">
                <a:avLst/>
              </a:prstGeom>
            </p:spPr>
            <p:txBody>
              <a:bodyPr wrap="square">
                <a:spAutoFit/>
              </a:bodyPr>
              <a:lstStyle/>
              <a:p>
                <a:r>
                  <a:rPr kumimoji="1" lang="zh-CN" altLang="en-US" sz="2800" b="1" dirty="0">
                    <a:solidFill>
                      <a:srgbClr val="0000FF"/>
                    </a:solidFill>
                    <a:latin typeface="宋体" panose="02010600030101010101" pitchFamily="2" charset="-122"/>
                    <a:ea typeface="宋体" panose="02010600030101010101" pitchFamily="2" charset="-122"/>
                  </a:rPr>
                  <a:t>已知一维无限深方势阱，把原点取在中心，</a:t>
                </a:r>
                <a14:m>
                  <m:oMath xmlns:m="http://schemas.openxmlformats.org/officeDocument/2006/math">
                    <m:r>
                      <a:rPr lang="zh-CN" altLang="en-US" sz="2800" b="1">
                        <a:solidFill>
                          <a:srgbClr val="FF0000"/>
                        </a:solidFill>
                        <a:latin typeface="Cambria Math" panose="02040503050406030204" pitchFamily="18" charset="0"/>
                      </a:rPr>
                      <m:t>偶宇称</m:t>
                    </m:r>
                  </m:oMath>
                </a14:m>
                <a:r>
                  <a:rPr kumimoji="1" lang="zh-CN" altLang="en-US" sz="2800" b="1" dirty="0">
                    <a:solidFill>
                      <a:srgbClr val="009900"/>
                    </a:solidFill>
                    <a:latin typeface="宋体" panose="02010600030101010101" pitchFamily="2" charset="-122"/>
                    <a:ea typeface="宋体" panose="02010600030101010101" pitchFamily="2" charset="-122"/>
                  </a:rPr>
                  <a:t>的波函数为</a:t>
                </a:r>
                <a:r>
                  <a:rPr kumimoji="1" lang="en-US" altLang="zh-CN" sz="2800" b="1" dirty="0">
                    <a:solidFill>
                      <a:srgbClr val="0000FF"/>
                    </a:solidFill>
                    <a:latin typeface="宋体" panose="02010600030101010101" pitchFamily="2" charset="-122"/>
                    <a:ea typeface="宋体" panose="02010600030101010101" pitchFamily="2" charset="-122"/>
                  </a:rPr>
                  <a:t>______</a:t>
                </a:r>
                <a:r>
                  <a:rPr kumimoji="1" lang="en-US" altLang="zh-CN" sz="2800" b="1" dirty="0">
                    <a:solidFill>
                      <a:srgbClr val="009900"/>
                    </a:solidFill>
                    <a:latin typeface="宋体" panose="02010600030101010101" pitchFamily="2" charset="-122"/>
                    <a:ea typeface="宋体" panose="02010600030101010101" pitchFamily="2" charset="-122"/>
                  </a:rPr>
                  <a:t>,</a:t>
                </a:r>
                <a14:m>
                  <m:oMath xmlns:m="http://schemas.openxmlformats.org/officeDocument/2006/math">
                    <m:r>
                      <a:rPr lang="zh-CN" altLang="en-US" sz="2800" b="1">
                        <a:solidFill>
                          <a:srgbClr val="FF00FF"/>
                        </a:solidFill>
                        <a:latin typeface="Cambria Math" panose="02040503050406030204" pitchFamily="18" charset="0"/>
                      </a:rPr>
                      <m:t>奇</m:t>
                    </m:r>
                    <m:r>
                      <a:rPr lang="zh-CN" altLang="en-US" sz="2800" b="1">
                        <a:solidFill>
                          <a:srgbClr val="FF0000"/>
                        </a:solidFill>
                        <a:latin typeface="Cambria Math" panose="02040503050406030204" pitchFamily="18" charset="0"/>
                      </a:rPr>
                      <m:t>宇称</m:t>
                    </m:r>
                  </m:oMath>
                </a14:m>
                <a:r>
                  <a:rPr kumimoji="1" lang="zh-CN" altLang="en-US" sz="2800" b="1" dirty="0">
                    <a:solidFill>
                      <a:srgbClr val="009900"/>
                    </a:solidFill>
                    <a:latin typeface="宋体" panose="02010600030101010101" pitchFamily="2" charset="-122"/>
                    <a:ea typeface="宋体" panose="02010600030101010101" pitchFamily="2" charset="-122"/>
                  </a:rPr>
                  <a:t>的波函数为</a:t>
                </a:r>
                <a:r>
                  <a:rPr kumimoji="1" lang="en-US" altLang="zh-CN" sz="2800" b="1" dirty="0">
                    <a:solidFill>
                      <a:srgbClr val="FF00FF"/>
                    </a:solidFill>
                    <a:latin typeface="宋体" panose="02010600030101010101" pitchFamily="2" charset="-122"/>
                    <a:ea typeface="宋体" panose="02010600030101010101" pitchFamily="2" charset="-122"/>
                  </a:rPr>
                  <a:t>=_____</a:t>
                </a:r>
                <a:r>
                  <a:rPr kumimoji="1" lang="zh-CN" altLang="en-US" sz="2800" b="1" dirty="0">
                    <a:solidFill>
                      <a:srgbClr val="FF00FF"/>
                    </a:solidFill>
                    <a:latin typeface="宋体" panose="02010600030101010101" pitchFamily="2" charset="-122"/>
                    <a:ea typeface="宋体" panose="02010600030101010101" pitchFamily="2" charset="-122"/>
                  </a:rPr>
                  <a:t>。</a:t>
                </a:r>
              </a:p>
            </p:txBody>
          </p:sp>
        </mc:Choice>
        <mc:Fallback xmlns="">
          <p:sp>
            <p:nvSpPr>
              <p:cNvPr id="32" name="矩形 31">
                <a:extLst>
                  <a:ext uri="{FF2B5EF4-FFF2-40B4-BE49-F238E27FC236}">
                    <a16:creationId xmlns:a16="http://schemas.microsoft.com/office/drawing/2014/main" id="{979644A9-75F1-4E18-87C2-793A1B7C228B}"/>
                  </a:ext>
                </a:extLst>
              </p:cNvPr>
              <p:cNvSpPr>
                <a:spLocks noRot="1" noChangeAspect="1" noMove="1" noResize="1" noEditPoints="1" noAdjustHandles="1" noChangeArrowheads="1" noChangeShapeType="1" noTextEdit="1"/>
              </p:cNvSpPr>
              <p:nvPr/>
            </p:nvSpPr>
            <p:spPr>
              <a:xfrm>
                <a:off x="1210856" y="771229"/>
                <a:ext cx="6184907" cy="1384995"/>
              </a:xfrm>
              <a:prstGeom prst="rect">
                <a:avLst/>
              </a:prstGeom>
              <a:blipFill>
                <a:blip r:embed="rId27"/>
                <a:stretch>
                  <a:fillRect l="-2071" t="-4846" b="-10573"/>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1A1424AF-9D2B-44C6-9873-6D9716B53958}"/>
              </a:ext>
            </a:extLst>
          </p:cNvPr>
          <p:cNvSpPr/>
          <p:nvPr/>
        </p:nvSpPr>
        <p:spPr>
          <a:xfrm>
            <a:off x="2971193" y="222901"/>
            <a:ext cx="2037737" cy="646331"/>
          </a:xfrm>
          <a:prstGeom prst="rect">
            <a:avLst/>
          </a:prstGeom>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rPr>
              <a:t>宇称问题</a:t>
            </a:r>
            <a:endParaRPr lang="zh-CN" altLang="en-US" sz="3600" dirty="0"/>
          </a:p>
        </p:txBody>
      </p:sp>
      <p:grpSp>
        <p:nvGrpSpPr>
          <p:cNvPr id="49" name="Group 31">
            <a:extLst>
              <a:ext uri="{FF2B5EF4-FFF2-40B4-BE49-F238E27FC236}">
                <a16:creationId xmlns:a16="http://schemas.microsoft.com/office/drawing/2014/main" id="{BD2FA823-0BE3-44AB-B98E-45DD183266D2}"/>
              </a:ext>
            </a:extLst>
          </p:cNvPr>
          <p:cNvGrpSpPr>
            <a:grpSpLocks/>
          </p:cNvGrpSpPr>
          <p:nvPr/>
        </p:nvGrpSpPr>
        <p:grpSpPr bwMode="auto">
          <a:xfrm>
            <a:off x="8175633" y="714529"/>
            <a:ext cx="3554413" cy="3187700"/>
            <a:chOff x="3666" y="1726"/>
            <a:chExt cx="2239" cy="2008"/>
          </a:xfrm>
        </p:grpSpPr>
        <p:sp>
          <p:nvSpPr>
            <p:cNvPr id="50" name="Line 32">
              <a:extLst>
                <a:ext uri="{FF2B5EF4-FFF2-40B4-BE49-F238E27FC236}">
                  <a16:creationId xmlns:a16="http://schemas.microsoft.com/office/drawing/2014/main" id="{B7C0363B-CC95-4FCF-A3DF-AA7AAB632CA8}"/>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33">
              <a:extLst>
                <a:ext uri="{FF2B5EF4-FFF2-40B4-BE49-F238E27FC236}">
                  <a16:creationId xmlns:a16="http://schemas.microsoft.com/office/drawing/2014/main" id="{C46ECE41-5903-4D65-92DA-FC32991ADA9F}"/>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Text Box 37">
              <a:extLst>
                <a:ext uri="{FF2B5EF4-FFF2-40B4-BE49-F238E27FC236}">
                  <a16:creationId xmlns:a16="http://schemas.microsoft.com/office/drawing/2014/main" id="{6D4B8087-978B-4254-8EAF-4DFF86451079}"/>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53" name="Text Box 38">
              <a:extLst>
                <a:ext uri="{FF2B5EF4-FFF2-40B4-BE49-F238E27FC236}">
                  <a16:creationId xmlns:a16="http://schemas.microsoft.com/office/drawing/2014/main" id="{0C92008E-CC2D-4161-8F86-ABBFD0C503ED}"/>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54" name="Text Box 39">
              <a:extLst>
                <a:ext uri="{FF2B5EF4-FFF2-40B4-BE49-F238E27FC236}">
                  <a16:creationId xmlns:a16="http://schemas.microsoft.com/office/drawing/2014/main" id="{41F669F4-8940-4718-8940-7DFAFDFAF474}"/>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55" name="Object 40">
              <a:extLst>
                <a:ext uri="{FF2B5EF4-FFF2-40B4-BE49-F238E27FC236}">
                  <a16:creationId xmlns:a16="http://schemas.microsoft.com/office/drawing/2014/main" id="{C1CD1105-B9E9-443A-A0ED-9E8A297E110E}"/>
                </a:ext>
              </a:extLst>
            </p:cNvPr>
            <p:cNvGraphicFramePr>
              <a:graphicFrameLocks noChangeAspect="1"/>
            </p:cNvGraphicFramePr>
            <p:nvPr>
              <p:extLst>
                <p:ext uri="{D42A27DB-BD31-4B8C-83A1-F6EECF244321}">
                  <p14:modId xmlns:p14="http://schemas.microsoft.com/office/powerpoint/2010/main" val="3884126460"/>
                </p:ext>
              </p:extLst>
            </p:nvPr>
          </p:nvGraphicFramePr>
          <p:xfrm>
            <a:off x="4494" y="3149"/>
            <a:ext cx="193" cy="270"/>
          </p:xfrm>
          <a:graphic>
            <a:graphicData uri="http://schemas.openxmlformats.org/presentationml/2006/ole">
              <mc:AlternateContent xmlns:mc="http://schemas.openxmlformats.org/markup-compatibility/2006">
                <mc:Choice xmlns:v="urn:schemas-microsoft-com:vml" Requires="v">
                  <p:oleObj spid="_x0000_s440027" name="Equation" r:id="rId28" imgW="126725" imgH="177415" progId="Equation.3">
                    <p:embed/>
                  </p:oleObj>
                </mc:Choice>
                <mc:Fallback>
                  <p:oleObj name="Equation" r:id="rId28" imgW="126725" imgH="177415" progId="Equation.3">
                    <p:embed/>
                    <p:pic>
                      <p:nvPicPr>
                        <p:cNvPr id="40" name="Object 40">
                          <a:extLst>
                            <a:ext uri="{FF2B5EF4-FFF2-40B4-BE49-F238E27FC236}">
                              <a16:creationId xmlns:a16="http://schemas.microsoft.com/office/drawing/2014/main" id="{C6CAC5CE-AD38-4F2B-B1D8-2B365CF951DF}"/>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94" y="3149"/>
                          <a:ext cx="193" cy="270"/>
                        </a:xfrm>
                        <a:prstGeom prst="rect">
                          <a:avLst/>
                        </a:prstGeom>
                        <a:noFill/>
                        <a:ln>
                          <a:noFill/>
                        </a:ln>
                        <a:effectLst/>
                        <a:extLst/>
                      </p:spPr>
                    </p:pic>
                  </p:oleObj>
                </mc:Fallback>
              </mc:AlternateContent>
            </a:graphicData>
          </a:graphic>
        </p:graphicFrame>
        <p:graphicFrame>
          <p:nvGraphicFramePr>
            <p:cNvPr id="56" name="Object 41">
              <a:extLst>
                <a:ext uri="{FF2B5EF4-FFF2-40B4-BE49-F238E27FC236}">
                  <a16:creationId xmlns:a16="http://schemas.microsoft.com/office/drawing/2014/main" id="{8EA06DD4-B901-4D64-AA58-39E103706D1C}"/>
                </a:ext>
              </a:extLst>
            </p:cNvPr>
            <p:cNvGraphicFramePr>
              <a:graphicFrameLocks noChangeAspect="1"/>
            </p:cNvGraphicFramePr>
            <p:nvPr>
              <p:extLst>
                <p:ext uri="{D42A27DB-BD31-4B8C-83A1-F6EECF244321}">
                  <p14:modId xmlns:p14="http://schemas.microsoft.com/office/powerpoint/2010/main" val="778230515"/>
                </p:ext>
              </p:extLst>
            </p:nvPr>
          </p:nvGraphicFramePr>
          <p:xfrm>
            <a:off x="4963" y="3171"/>
            <a:ext cx="438" cy="245"/>
          </p:xfrm>
          <a:graphic>
            <a:graphicData uri="http://schemas.openxmlformats.org/presentationml/2006/ole">
              <mc:AlternateContent xmlns:mc="http://schemas.openxmlformats.org/markup-compatibility/2006">
                <mc:Choice xmlns:v="urn:schemas-microsoft-com:vml" Requires="v">
                  <p:oleObj spid="_x0000_s440028" name="Equation" r:id="rId30" imgW="317160" imgH="177480" progId="Equation.DSMT4">
                    <p:embed/>
                  </p:oleObj>
                </mc:Choice>
                <mc:Fallback>
                  <p:oleObj name="Equation" r:id="rId30" imgW="317160" imgH="177480" progId="Equation.DSMT4">
                    <p:embed/>
                    <p:pic>
                      <p:nvPicPr>
                        <p:cNvPr id="41" name="Object 41">
                          <a:extLst>
                            <a:ext uri="{FF2B5EF4-FFF2-40B4-BE49-F238E27FC236}">
                              <a16:creationId xmlns:a16="http://schemas.microsoft.com/office/drawing/2014/main" id="{CC807C34-B443-4428-8684-2BFBB29F1378}"/>
                            </a:ext>
                          </a:extLst>
                        </p:cNvPr>
                        <p:cNvPicPr>
                          <a:picLocks noChangeAspect="1" noChangeArrowheads="1"/>
                        </p:cNvPicPr>
                        <p:nvPr/>
                      </p:nvPicPr>
                      <p:blipFill>
                        <a:blip r:embed="rId31"/>
                        <a:srcRect/>
                        <a:stretch>
                          <a:fillRect/>
                        </a:stretch>
                      </p:blipFill>
                      <p:spPr bwMode="auto">
                        <a:xfrm>
                          <a:off x="4963" y="3171"/>
                          <a:ext cx="43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Line 42">
              <a:extLst>
                <a:ext uri="{FF2B5EF4-FFF2-40B4-BE49-F238E27FC236}">
                  <a16:creationId xmlns:a16="http://schemas.microsoft.com/office/drawing/2014/main" id="{7EEA6122-4146-49F5-974A-ED2B561B783B}"/>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3">
              <a:extLst>
                <a:ext uri="{FF2B5EF4-FFF2-40B4-BE49-F238E27FC236}">
                  <a16:creationId xmlns:a16="http://schemas.microsoft.com/office/drawing/2014/main" id="{4E37EDB9-291E-4AC5-885E-12CD71117E92}"/>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 name="Line 43">
            <a:extLst>
              <a:ext uri="{FF2B5EF4-FFF2-40B4-BE49-F238E27FC236}">
                <a16:creationId xmlns:a16="http://schemas.microsoft.com/office/drawing/2014/main" id="{0F16F59D-F3B1-45CB-B253-0F2971D467FD}"/>
              </a:ext>
            </a:extLst>
          </p:cNvPr>
          <p:cNvSpPr>
            <a:spLocks noChangeShapeType="1"/>
          </p:cNvSpPr>
          <p:nvPr/>
        </p:nvSpPr>
        <p:spPr bwMode="auto">
          <a:xfrm flipV="1">
            <a:off x="8573301" y="2976716"/>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Rectangle 39" descr="浅色上对角线">
            <a:extLst>
              <a:ext uri="{FF2B5EF4-FFF2-40B4-BE49-F238E27FC236}">
                <a16:creationId xmlns:a16="http://schemas.microsoft.com/office/drawing/2014/main" id="{0E5F5679-6B65-4881-BA71-952088E3A8DF}"/>
              </a:ext>
            </a:extLst>
          </p:cNvPr>
          <p:cNvSpPr>
            <a:spLocks noChangeArrowheads="1"/>
          </p:cNvSpPr>
          <p:nvPr/>
        </p:nvSpPr>
        <p:spPr bwMode="auto">
          <a:xfrm>
            <a:off x="8196620" y="601080"/>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61" name="Rectangle 39" descr="浅色上对角线">
            <a:extLst>
              <a:ext uri="{FF2B5EF4-FFF2-40B4-BE49-F238E27FC236}">
                <a16:creationId xmlns:a16="http://schemas.microsoft.com/office/drawing/2014/main" id="{EE27DE90-613C-47BC-82F6-B161D57C0C58}"/>
              </a:ext>
            </a:extLst>
          </p:cNvPr>
          <p:cNvSpPr>
            <a:spLocks noChangeArrowheads="1"/>
          </p:cNvSpPr>
          <p:nvPr/>
        </p:nvSpPr>
        <p:spPr bwMode="auto">
          <a:xfrm>
            <a:off x="10502895" y="740514"/>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62" name="Object 44">
            <a:extLst>
              <a:ext uri="{FF2B5EF4-FFF2-40B4-BE49-F238E27FC236}">
                <a16:creationId xmlns:a16="http://schemas.microsoft.com/office/drawing/2014/main" id="{DEE5B725-26B4-43CE-AB22-96B30250A810}"/>
              </a:ext>
            </a:extLst>
          </p:cNvPr>
          <p:cNvGraphicFramePr>
            <a:graphicFrameLocks noChangeAspect="1"/>
          </p:cNvGraphicFramePr>
          <p:nvPr>
            <p:extLst>
              <p:ext uri="{D42A27DB-BD31-4B8C-83A1-F6EECF244321}">
                <p14:modId xmlns:p14="http://schemas.microsoft.com/office/powerpoint/2010/main" val="2250390107"/>
              </p:ext>
            </p:extLst>
          </p:nvPr>
        </p:nvGraphicFramePr>
        <p:xfrm>
          <a:off x="7330230" y="1294629"/>
          <a:ext cx="1165858" cy="497312"/>
        </p:xfrm>
        <a:graphic>
          <a:graphicData uri="http://schemas.openxmlformats.org/presentationml/2006/ole">
            <mc:AlternateContent xmlns:mc="http://schemas.openxmlformats.org/markup-compatibility/2006">
              <mc:Choice xmlns:v="urn:schemas-microsoft-com:vml" Requires="v">
                <p:oleObj spid="_x0000_s440029" name="Equation" r:id="rId32" imgW="431640" imgH="177480" progId="Equation.DSMT4">
                  <p:embed/>
                </p:oleObj>
              </mc:Choice>
              <mc:Fallback>
                <p:oleObj name="Equation" r:id="rId32" imgW="431640" imgH="177480" progId="Equation.DSMT4">
                  <p:embed/>
                  <p:pic>
                    <p:nvPicPr>
                      <p:cNvPr id="53" name="Object 44">
                        <a:extLst>
                          <a:ext uri="{FF2B5EF4-FFF2-40B4-BE49-F238E27FC236}">
                            <a16:creationId xmlns:a16="http://schemas.microsoft.com/office/drawing/2014/main" id="{14AE1498-E0EE-4AE8-9974-CB10883F6C85}"/>
                          </a:ext>
                        </a:extLst>
                      </p:cNvPr>
                      <p:cNvPicPr>
                        <a:picLocks noChangeAspect="1" noChangeArrowheads="1"/>
                      </p:cNvPicPr>
                      <p:nvPr/>
                    </p:nvPicPr>
                    <p:blipFill>
                      <a:blip r:embed="rId33"/>
                      <a:srcRect/>
                      <a:stretch>
                        <a:fillRect/>
                      </a:stretch>
                    </p:blipFill>
                    <p:spPr bwMode="auto">
                      <a:xfrm>
                        <a:off x="7330230" y="1294629"/>
                        <a:ext cx="1165858" cy="497312"/>
                      </a:xfrm>
                      <a:prstGeom prst="rect">
                        <a:avLst/>
                      </a:prstGeom>
                      <a:solidFill>
                        <a:srgbClr val="FFFF00"/>
                      </a:solidFill>
                      <a:ln>
                        <a:noFill/>
                      </a:ln>
                      <a:effectLst/>
                      <a:extLst/>
                    </p:spPr>
                  </p:pic>
                </p:oleObj>
              </mc:Fallback>
            </mc:AlternateContent>
          </a:graphicData>
        </a:graphic>
      </p:graphicFrame>
      <p:graphicFrame>
        <p:nvGraphicFramePr>
          <p:cNvPr id="63" name="Object 44">
            <a:extLst>
              <a:ext uri="{FF2B5EF4-FFF2-40B4-BE49-F238E27FC236}">
                <a16:creationId xmlns:a16="http://schemas.microsoft.com/office/drawing/2014/main" id="{E1C6EB53-BEE0-41D0-B5AF-A181063631FD}"/>
              </a:ext>
            </a:extLst>
          </p:cNvPr>
          <p:cNvGraphicFramePr>
            <a:graphicFrameLocks noChangeAspect="1"/>
          </p:cNvGraphicFramePr>
          <p:nvPr>
            <p:extLst>
              <p:ext uri="{D42A27DB-BD31-4B8C-83A1-F6EECF244321}">
                <p14:modId xmlns:p14="http://schemas.microsoft.com/office/powerpoint/2010/main" val="1209457939"/>
              </p:ext>
            </p:extLst>
          </p:nvPr>
        </p:nvGraphicFramePr>
        <p:xfrm>
          <a:off x="10662758" y="1327674"/>
          <a:ext cx="1165858" cy="497312"/>
        </p:xfrm>
        <a:graphic>
          <a:graphicData uri="http://schemas.openxmlformats.org/presentationml/2006/ole">
            <mc:AlternateContent xmlns:mc="http://schemas.openxmlformats.org/markup-compatibility/2006">
              <mc:Choice xmlns:v="urn:schemas-microsoft-com:vml" Requires="v">
                <p:oleObj spid="_x0000_s440030" name="Equation" r:id="rId34" imgW="431640" imgH="177480" progId="Equation.DSMT4">
                  <p:embed/>
                </p:oleObj>
              </mc:Choice>
              <mc:Fallback>
                <p:oleObj name="Equation" r:id="rId34" imgW="431640" imgH="177480" progId="Equation.DSMT4">
                  <p:embed/>
                  <p:pic>
                    <p:nvPicPr>
                      <p:cNvPr id="54" name="Object 44">
                        <a:extLst>
                          <a:ext uri="{FF2B5EF4-FFF2-40B4-BE49-F238E27FC236}">
                            <a16:creationId xmlns:a16="http://schemas.microsoft.com/office/drawing/2014/main" id="{7FEB6DCB-7E3A-42B5-8DAA-A01A59CCF9B6}"/>
                          </a:ext>
                        </a:extLst>
                      </p:cNvPr>
                      <p:cNvPicPr>
                        <a:picLocks noChangeAspect="1" noChangeArrowheads="1"/>
                      </p:cNvPicPr>
                      <p:nvPr/>
                    </p:nvPicPr>
                    <p:blipFill>
                      <a:blip r:embed="rId33"/>
                      <a:srcRect/>
                      <a:stretch>
                        <a:fillRect/>
                      </a:stretch>
                    </p:blipFill>
                    <p:spPr bwMode="auto">
                      <a:xfrm>
                        <a:off x="10662758" y="1327674"/>
                        <a:ext cx="1165858" cy="497312"/>
                      </a:xfrm>
                      <a:prstGeom prst="rect">
                        <a:avLst/>
                      </a:prstGeom>
                      <a:solidFill>
                        <a:srgbClr val="FFFF00"/>
                      </a:solidFill>
                      <a:ln>
                        <a:noFill/>
                      </a:ln>
                      <a:effectLst/>
                      <a:extLst/>
                    </p:spPr>
                  </p:pic>
                </p:oleObj>
              </mc:Fallback>
            </mc:AlternateContent>
          </a:graphicData>
        </a:graphic>
      </p:graphicFrame>
      <p:graphicFrame>
        <p:nvGraphicFramePr>
          <p:cNvPr id="64" name="Object 44">
            <a:extLst>
              <a:ext uri="{FF2B5EF4-FFF2-40B4-BE49-F238E27FC236}">
                <a16:creationId xmlns:a16="http://schemas.microsoft.com/office/drawing/2014/main" id="{D280EC10-DF00-445B-B1AA-1D518DF3060B}"/>
              </a:ext>
            </a:extLst>
          </p:cNvPr>
          <p:cNvGraphicFramePr>
            <a:graphicFrameLocks noChangeAspect="1"/>
          </p:cNvGraphicFramePr>
          <p:nvPr>
            <p:extLst>
              <p:ext uri="{D42A27DB-BD31-4B8C-83A1-F6EECF244321}">
                <p14:modId xmlns:p14="http://schemas.microsoft.com/office/powerpoint/2010/main" val="3872840054"/>
              </p:ext>
            </p:extLst>
          </p:nvPr>
        </p:nvGraphicFramePr>
        <p:xfrm>
          <a:off x="9044904" y="2402499"/>
          <a:ext cx="1062038" cy="496887"/>
        </p:xfrm>
        <a:graphic>
          <a:graphicData uri="http://schemas.openxmlformats.org/presentationml/2006/ole">
            <mc:AlternateContent xmlns:mc="http://schemas.openxmlformats.org/markup-compatibility/2006">
              <mc:Choice xmlns:v="urn:schemas-microsoft-com:vml" Requires="v">
                <p:oleObj spid="_x0000_s440031" name="Equation" r:id="rId35" imgW="393480" imgH="177480" progId="Equation.DSMT4">
                  <p:embed/>
                </p:oleObj>
              </mc:Choice>
              <mc:Fallback>
                <p:oleObj name="Equation" r:id="rId35" imgW="393480" imgH="177480" progId="Equation.DSMT4">
                  <p:embed/>
                  <p:pic>
                    <p:nvPicPr>
                      <p:cNvPr id="55" name="Object 44">
                        <a:extLst>
                          <a:ext uri="{FF2B5EF4-FFF2-40B4-BE49-F238E27FC236}">
                            <a16:creationId xmlns:a16="http://schemas.microsoft.com/office/drawing/2014/main" id="{1E5D5111-A5D4-47FA-8BA2-DA5A5E2CEBCE}"/>
                          </a:ext>
                        </a:extLst>
                      </p:cNvPr>
                      <p:cNvPicPr>
                        <a:picLocks noChangeAspect="1" noChangeArrowheads="1"/>
                      </p:cNvPicPr>
                      <p:nvPr/>
                    </p:nvPicPr>
                    <p:blipFill>
                      <a:blip r:embed="rId36"/>
                      <a:srcRect/>
                      <a:stretch>
                        <a:fillRect/>
                      </a:stretch>
                    </p:blipFill>
                    <p:spPr bwMode="auto">
                      <a:xfrm>
                        <a:off x="9044904" y="2402499"/>
                        <a:ext cx="1062038" cy="496887"/>
                      </a:xfrm>
                      <a:prstGeom prst="rect">
                        <a:avLst/>
                      </a:prstGeom>
                      <a:noFill/>
                      <a:ln>
                        <a:noFill/>
                      </a:ln>
                      <a:effectLst/>
                      <a:extLst/>
                    </p:spPr>
                  </p:pic>
                </p:oleObj>
              </mc:Fallback>
            </mc:AlternateContent>
          </a:graphicData>
        </a:graphic>
      </p:graphicFrame>
      <p:graphicFrame>
        <p:nvGraphicFramePr>
          <p:cNvPr id="65" name="Object 41">
            <a:extLst>
              <a:ext uri="{FF2B5EF4-FFF2-40B4-BE49-F238E27FC236}">
                <a16:creationId xmlns:a16="http://schemas.microsoft.com/office/drawing/2014/main" id="{4DD7E4B7-665F-4554-8966-D79BB8C758F9}"/>
              </a:ext>
            </a:extLst>
          </p:cNvPr>
          <p:cNvGraphicFramePr>
            <a:graphicFrameLocks noChangeAspect="1"/>
          </p:cNvGraphicFramePr>
          <p:nvPr>
            <p:extLst>
              <p:ext uri="{D42A27DB-BD31-4B8C-83A1-F6EECF244321}">
                <p14:modId xmlns:p14="http://schemas.microsoft.com/office/powerpoint/2010/main" val="2411939138"/>
              </p:ext>
            </p:extLst>
          </p:nvPr>
        </p:nvGraphicFramePr>
        <p:xfrm>
          <a:off x="8128000" y="3027363"/>
          <a:ext cx="890588" cy="388937"/>
        </p:xfrm>
        <a:graphic>
          <a:graphicData uri="http://schemas.openxmlformats.org/presentationml/2006/ole">
            <mc:AlternateContent xmlns:mc="http://schemas.openxmlformats.org/markup-compatibility/2006">
              <mc:Choice xmlns:v="urn:schemas-microsoft-com:vml" Requires="v">
                <p:oleObj spid="_x0000_s440032" name="Equation" r:id="rId37" imgW="406080" imgH="177480" progId="Equation.DSMT4">
                  <p:embed/>
                </p:oleObj>
              </mc:Choice>
              <mc:Fallback>
                <p:oleObj name="Equation" r:id="rId37" imgW="406080" imgH="177480" progId="Equation.DSMT4">
                  <p:embed/>
                  <p:pic>
                    <p:nvPicPr>
                      <p:cNvPr id="56" name="Object 41">
                        <a:extLst>
                          <a:ext uri="{FF2B5EF4-FFF2-40B4-BE49-F238E27FC236}">
                            <a16:creationId xmlns:a16="http://schemas.microsoft.com/office/drawing/2014/main" id="{8EA06DD4-B901-4D64-AA58-39E103706D1C}"/>
                          </a:ext>
                        </a:extLst>
                      </p:cNvPr>
                      <p:cNvPicPr>
                        <a:picLocks noChangeAspect="1" noChangeArrowheads="1"/>
                      </p:cNvPicPr>
                      <p:nvPr/>
                    </p:nvPicPr>
                    <p:blipFill>
                      <a:blip r:embed="rId38"/>
                      <a:srcRect/>
                      <a:stretch>
                        <a:fillRect/>
                      </a:stretch>
                    </p:blipFill>
                    <p:spPr bwMode="auto">
                      <a:xfrm>
                        <a:off x="8128000" y="3027363"/>
                        <a:ext cx="890588"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6331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1)">
                                      <p:cBhvr>
                                        <p:cTn id="29" dur="2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style.rotation</p:attrName>
                                        </p:attrNameLst>
                                      </p:cBhvr>
                                      <p:tavLst>
                                        <p:tav tm="0">
                                          <p:val>
                                            <p:fltVal val="90"/>
                                          </p:val>
                                        </p:tav>
                                        <p:tav tm="100000">
                                          <p:val>
                                            <p:fltVal val="0"/>
                                          </p:val>
                                        </p:tav>
                                      </p:tavLst>
                                    </p:anim>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inVertical)">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down)">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circle(in)">
                                      <p:cBhvr>
                                        <p:cTn id="76" dur="20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circle(in)">
                                      <p:cBhvr>
                                        <p:cTn id="8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1" grpId="0"/>
      <p:bldP spid="25"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680AC34D-A1F7-41A1-A1F3-535688FBF389}"/>
              </a:ext>
            </a:extLst>
          </p:cNvPr>
          <p:cNvGraphicFramePr>
            <a:graphicFrameLocks noChangeAspect="1"/>
          </p:cNvGraphicFramePr>
          <p:nvPr>
            <p:extLst>
              <p:ext uri="{D42A27DB-BD31-4B8C-83A1-F6EECF244321}">
                <p14:modId xmlns:p14="http://schemas.microsoft.com/office/powerpoint/2010/main" val="4054363882"/>
              </p:ext>
            </p:extLst>
          </p:nvPr>
        </p:nvGraphicFramePr>
        <p:xfrm>
          <a:off x="4273065" y="5398193"/>
          <a:ext cx="4546600" cy="531813"/>
        </p:xfrm>
        <a:graphic>
          <a:graphicData uri="http://schemas.openxmlformats.org/presentationml/2006/ole">
            <mc:AlternateContent xmlns:mc="http://schemas.openxmlformats.org/markup-compatibility/2006">
              <mc:Choice xmlns:v="urn:schemas-microsoft-com:vml" Requires="v">
                <p:oleObj spid="_x0000_s440597" name="Equation" r:id="rId3" imgW="1739880" imgH="203040" progId="Equation.DSMT4">
                  <p:embed/>
                </p:oleObj>
              </mc:Choice>
              <mc:Fallback>
                <p:oleObj name="Equation" r:id="rId3" imgW="1739880" imgH="203040" progId="Equation.DSMT4">
                  <p:embed/>
                  <p:pic>
                    <p:nvPicPr>
                      <p:cNvPr id="3" name="Object 3">
                        <a:extLst>
                          <a:ext uri="{FF2B5EF4-FFF2-40B4-BE49-F238E27FC236}">
                            <a16:creationId xmlns:a16="http://schemas.microsoft.com/office/drawing/2014/main" id="{7FD86EC2-5757-4B8E-9B16-E1A3C112C89C}"/>
                          </a:ext>
                        </a:extLst>
                      </p:cNvPr>
                      <p:cNvPicPr>
                        <a:picLocks noChangeAspect="1" noChangeArrowheads="1"/>
                      </p:cNvPicPr>
                      <p:nvPr/>
                    </p:nvPicPr>
                    <p:blipFill>
                      <a:blip r:embed="rId4"/>
                      <a:srcRect/>
                      <a:stretch>
                        <a:fillRect/>
                      </a:stretch>
                    </p:blipFill>
                    <p:spPr bwMode="auto">
                      <a:xfrm>
                        <a:off x="4273065" y="5398193"/>
                        <a:ext cx="45466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a:extLst>
              <a:ext uri="{FF2B5EF4-FFF2-40B4-BE49-F238E27FC236}">
                <a16:creationId xmlns:a16="http://schemas.microsoft.com/office/drawing/2014/main" id="{279BA459-FA8D-4F58-822F-BA054DD6C9E9}"/>
              </a:ext>
            </a:extLst>
          </p:cNvPr>
          <p:cNvGraphicFramePr>
            <a:graphicFrameLocks noChangeAspect="1"/>
          </p:cNvGraphicFramePr>
          <p:nvPr>
            <p:extLst>
              <p:ext uri="{D42A27DB-BD31-4B8C-83A1-F6EECF244321}">
                <p14:modId xmlns:p14="http://schemas.microsoft.com/office/powerpoint/2010/main" val="1266555900"/>
              </p:ext>
            </p:extLst>
          </p:nvPr>
        </p:nvGraphicFramePr>
        <p:xfrm>
          <a:off x="7337393" y="1828586"/>
          <a:ext cx="2555875" cy="531813"/>
        </p:xfrm>
        <a:graphic>
          <a:graphicData uri="http://schemas.openxmlformats.org/presentationml/2006/ole">
            <mc:AlternateContent xmlns:mc="http://schemas.openxmlformats.org/markup-compatibility/2006">
              <mc:Choice xmlns:v="urn:schemas-microsoft-com:vml" Requires="v">
                <p:oleObj spid="_x0000_s440598" name="Equation" r:id="rId5" imgW="977760" imgH="203040" progId="Equation.DSMT4">
                  <p:embed/>
                </p:oleObj>
              </mc:Choice>
              <mc:Fallback>
                <p:oleObj name="Equation" r:id="rId5" imgW="977760" imgH="203040" progId="Equation.DSMT4">
                  <p:embed/>
                  <p:pic>
                    <p:nvPicPr>
                      <p:cNvPr id="5" name="Object 3">
                        <a:extLst>
                          <a:ext uri="{FF2B5EF4-FFF2-40B4-BE49-F238E27FC236}">
                            <a16:creationId xmlns:a16="http://schemas.microsoft.com/office/drawing/2014/main" id="{99F97670-8133-442E-8018-11A081B0281B}"/>
                          </a:ext>
                        </a:extLst>
                      </p:cNvPr>
                      <p:cNvPicPr>
                        <a:picLocks noChangeAspect="1" noChangeArrowheads="1"/>
                      </p:cNvPicPr>
                      <p:nvPr/>
                    </p:nvPicPr>
                    <p:blipFill>
                      <a:blip r:embed="rId6"/>
                      <a:srcRect/>
                      <a:stretch>
                        <a:fillRect/>
                      </a:stretch>
                    </p:blipFill>
                    <p:spPr bwMode="auto">
                      <a:xfrm>
                        <a:off x="7337393" y="1828586"/>
                        <a:ext cx="2555875"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CC096FD-4237-4ED1-8EF6-AF0D43FA6A5A}"/>
                  </a:ext>
                </a:extLst>
              </p:cNvPr>
              <p:cNvSpPr/>
              <p:nvPr/>
            </p:nvSpPr>
            <p:spPr>
              <a:xfrm>
                <a:off x="1779287" y="1728059"/>
                <a:ext cx="53751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0000FF"/>
                          </a:solidFill>
                          <a:latin typeface="Cambria Math" panose="02040503050406030204" pitchFamily="18" charset="0"/>
                        </a:rPr>
                        <m:t>定</m:t>
                      </m:r>
                      <m:r>
                        <a:rPr lang="zh-CN" altLang="en-US" sz="2800" b="1">
                          <a:solidFill>
                            <a:srgbClr val="0000FF"/>
                          </a:solidFill>
                          <a:latin typeface="Cambria Math" panose="02040503050406030204" pitchFamily="18" charset="0"/>
                        </a:rPr>
                        <m:t>义空间反演（反射）算符</m:t>
                      </m:r>
                      <m:r>
                        <a:rPr lang="zh-CN" altLang="en-US" sz="2800" b="1" i="1">
                          <a:solidFill>
                            <a:srgbClr val="0000FF"/>
                          </a:solidFill>
                          <a:latin typeface="Cambria Math" panose="02040503050406030204" pitchFamily="18" charset="0"/>
                        </a:rPr>
                        <m:t>𝑷</m:t>
                      </m:r>
                      <m:r>
                        <a:rPr lang="zh-CN" altLang="en-US" sz="2800" b="1">
                          <a:solidFill>
                            <a:srgbClr val="0000FF"/>
                          </a:solidFill>
                          <a:latin typeface="Cambria Math" panose="02040503050406030204" pitchFamily="18" charset="0"/>
                        </a:rPr>
                        <m:t>为</m:t>
                      </m:r>
                      <m:r>
                        <a:rPr lang="zh-CN" altLang="en-US" sz="2800" b="1">
                          <a:solidFill>
                            <a:srgbClr val="0000FF"/>
                          </a:solidFill>
                          <a:latin typeface="Cambria Math" panose="02040503050406030204" pitchFamily="18" charset="0"/>
                        </a:rPr>
                        <m:t>:</m:t>
                      </m:r>
                    </m:oMath>
                  </m:oMathPara>
                </a14:m>
                <a:endParaRPr lang="zh-CN" altLang="en-US" sz="2800" b="1" dirty="0">
                  <a:solidFill>
                    <a:srgbClr val="0000FF"/>
                  </a:solidFill>
                  <a:latin typeface="宋体" panose="02010600030101010101" pitchFamily="2" charset="-122"/>
                  <a:ea typeface="宋体" panose="02010600030101010101" pitchFamily="2" charset="-122"/>
                </a:endParaRPr>
              </a:p>
            </p:txBody>
          </p:sp>
        </mc:Choice>
        <mc:Fallback xmlns="">
          <p:sp>
            <p:nvSpPr>
              <p:cNvPr id="4" name="矩形 3">
                <a:extLst>
                  <a:ext uri="{FF2B5EF4-FFF2-40B4-BE49-F238E27FC236}">
                    <a16:creationId xmlns:a16="http://schemas.microsoft.com/office/drawing/2014/main" id="{7CC096FD-4237-4ED1-8EF6-AF0D43FA6A5A}"/>
                  </a:ext>
                </a:extLst>
              </p:cNvPr>
              <p:cNvSpPr>
                <a:spLocks noRot="1" noChangeAspect="1" noMove="1" noResize="1" noEditPoints="1" noAdjustHandles="1" noChangeArrowheads="1" noChangeShapeType="1" noTextEdit="1"/>
              </p:cNvSpPr>
              <p:nvPr/>
            </p:nvSpPr>
            <p:spPr>
              <a:xfrm>
                <a:off x="1779287" y="1728059"/>
                <a:ext cx="5375189" cy="523220"/>
              </a:xfrm>
              <a:prstGeom prst="rect">
                <a:avLst/>
              </a:prstGeom>
              <a:blipFill>
                <a:blip r:embed="rId7"/>
                <a:stretch>
                  <a:fillRect/>
                </a:stretch>
              </a:blipFill>
            </p:spPr>
            <p:txBody>
              <a:bodyPr/>
              <a:lstStyle/>
              <a:p>
                <a:r>
                  <a:rPr lang="zh-CN" altLang="en-US">
                    <a:noFill/>
                  </a:rPr>
                  <a:t> </a:t>
                </a:r>
              </a:p>
            </p:txBody>
          </p:sp>
        </mc:Fallback>
      </mc:AlternateContent>
      <p:graphicFrame>
        <p:nvGraphicFramePr>
          <p:cNvPr id="5" name="Object 3">
            <a:extLst>
              <a:ext uri="{FF2B5EF4-FFF2-40B4-BE49-F238E27FC236}">
                <a16:creationId xmlns:a16="http://schemas.microsoft.com/office/drawing/2014/main" id="{1D37911E-1506-4082-90D6-739D28DEEC5E}"/>
              </a:ext>
            </a:extLst>
          </p:cNvPr>
          <p:cNvGraphicFramePr>
            <a:graphicFrameLocks noChangeAspect="1"/>
          </p:cNvGraphicFramePr>
          <p:nvPr>
            <p:extLst>
              <p:ext uri="{D42A27DB-BD31-4B8C-83A1-F6EECF244321}">
                <p14:modId xmlns:p14="http://schemas.microsoft.com/office/powerpoint/2010/main" val="2523623414"/>
              </p:ext>
            </p:extLst>
          </p:nvPr>
        </p:nvGraphicFramePr>
        <p:xfrm>
          <a:off x="4179857" y="2633345"/>
          <a:ext cx="3716338" cy="531812"/>
        </p:xfrm>
        <a:graphic>
          <a:graphicData uri="http://schemas.openxmlformats.org/presentationml/2006/ole">
            <mc:AlternateContent xmlns:mc="http://schemas.openxmlformats.org/markup-compatibility/2006">
              <mc:Choice xmlns:v="urn:schemas-microsoft-com:vml" Requires="v">
                <p:oleObj spid="_x0000_s440599" name="Equation" r:id="rId8" imgW="1422360" imgH="203040" progId="Equation.DSMT4">
                  <p:embed/>
                </p:oleObj>
              </mc:Choice>
              <mc:Fallback>
                <p:oleObj name="Equation" r:id="rId8" imgW="1422360" imgH="203040" progId="Equation.DSMT4">
                  <p:embed/>
                  <p:pic>
                    <p:nvPicPr>
                      <p:cNvPr id="9" name="Object 3">
                        <a:extLst>
                          <a:ext uri="{FF2B5EF4-FFF2-40B4-BE49-F238E27FC236}">
                            <a16:creationId xmlns:a16="http://schemas.microsoft.com/office/drawing/2014/main" id="{3B1859F6-2337-41BE-804A-FAA796EDFAE1}"/>
                          </a:ext>
                        </a:extLst>
                      </p:cNvPr>
                      <p:cNvPicPr>
                        <a:picLocks noChangeAspect="1" noChangeArrowheads="1"/>
                      </p:cNvPicPr>
                      <p:nvPr/>
                    </p:nvPicPr>
                    <p:blipFill>
                      <a:blip r:embed="rId9"/>
                      <a:srcRect/>
                      <a:stretch>
                        <a:fillRect/>
                      </a:stretch>
                    </p:blipFill>
                    <p:spPr bwMode="auto">
                      <a:xfrm>
                        <a:off x="4179857" y="2633345"/>
                        <a:ext cx="3716338"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3EAEAE48-A73F-4914-908B-51A60FE96E47}"/>
              </a:ext>
            </a:extLst>
          </p:cNvPr>
          <p:cNvGraphicFramePr>
            <a:graphicFrameLocks noChangeAspect="1"/>
          </p:cNvGraphicFramePr>
          <p:nvPr>
            <p:extLst>
              <p:ext uri="{D42A27DB-BD31-4B8C-83A1-F6EECF244321}">
                <p14:modId xmlns:p14="http://schemas.microsoft.com/office/powerpoint/2010/main" val="2631240844"/>
              </p:ext>
            </p:extLst>
          </p:nvPr>
        </p:nvGraphicFramePr>
        <p:xfrm>
          <a:off x="4405166" y="4339363"/>
          <a:ext cx="3949700" cy="531812"/>
        </p:xfrm>
        <a:graphic>
          <a:graphicData uri="http://schemas.openxmlformats.org/presentationml/2006/ole">
            <mc:AlternateContent xmlns:mc="http://schemas.openxmlformats.org/markup-compatibility/2006">
              <mc:Choice xmlns:v="urn:schemas-microsoft-com:vml" Requires="v">
                <p:oleObj spid="_x0000_s440600" name="Equation" r:id="rId10" imgW="1511280" imgH="203040" progId="Equation.DSMT4">
                  <p:embed/>
                </p:oleObj>
              </mc:Choice>
              <mc:Fallback>
                <p:oleObj name="Equation" r:id="rId10" imgW="1511280" imgH="203040" progId="Equation.DSMT4">
                  <p:embed/>
                  <p:pic>
                    <p:nvPicPr>
                      <p:cNvPr id="10" name="Object 3">
                        <a:extLst>
                          <a:ext uri="{FF2B5EF4-FFF2-40B4-BE49-F238E27FC236}">
                            <a16:creationId xmlns:a16="http://schemas.microsoft.com/office/drawing/2014/main" id="{4E646F79-E58A-4794-BD8C-27DF6B8C2702}"/>
                          </a:ext>
                        </a:extLst>
                      </p:cNvPr>
                      <p:cNvPicPr>
                        <a:picLocks noChangeAspect="1" noChangeArrowheads="1"/>
                      </p:cNvPicPr>
                      <p:nvPr/>
                    </p:nvPicPr>
                    <p:blipFill>
                      <a:blip r:embed="rId11"/>
                      <a:srcRect/>
                      <a:stretch>
                        <a:fillRect/>
                      </a:stretch>
                    </p:blipFill>
                    <p:spPr bwMode="auto">
                      <a:xfrm>
                        <a:off x="4405166" y="4339363"/>
                        <a:ext cx="39497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a:extLst>
              <a:ext uri="{FF2B5EF4-FFF2-40B4-BE49-F238E27FC236}">
                <a16:creationId xmlns:a16="http://schemas.microsoft.com/office/drawing/2014/main" id="{28A90E24-E0D0-4EDB-A7AE-2CDDADB67935}"/>
              </a:ext>
            </a:extLst>
          </p:cNvPr>
          <p:cNvGraphicFramePr>
            <a:graphicFrameLocks noChangeAspect="1"/>
          </p:cNvGraphicFramePr>
          <p:nvPr>
            <p:extLst>
              <p:ext uri="{D42A27DB-BD31-4B8C-83A1-F6EECF244321}">
                <p14:modId xmlns:p14="http://schemas.microsoft.com/office/powerpoint/2010/main" val="58102888"/>
              </p:ext>
            </p:extLst>
          </p:nvPr>
        </p:nvGraphicFramePr>
        <p:xfrm>
          <a:off x="3798064" y="3406069"/>
          <a:ext cx="4479925" cy="531813"/>
        </p:xfrm>
        <a:graphic>
          <a:graphicData uri="http://schemas.openxmlformats.org/presentationml/2006/ole">
            <mc:AlternateContent xmlns:mc="http://schemas.openxmlformats.org/markup-compatibility/2006">
              <mc:Choice xmlns:v="urn:schemas-microsoft-com:vml" Requires="v">
                <p:oleObj spid="_x0000_s440601" name="Equation" r:id="rId12" imgW="1714320" imgH="203040" progId="Equation.DSMT4">
                  <p:embed/>
                </p:oleObj>
              </mc:Choice>
              <mc:Fallback>
                <p:oleObj name="Equation" r:id="rId12" imgW="1714320" imgH="203040" progId="Equation.DSMT4">
                  <p:embed/>
                  <p:pic>
                    <p:nvPicPr>
                      <p:cNvPr id="11" name="Object 3">
                        <a:extLst>
                          <a:ext uri="{FF2B5EF4-FFF2-40B4-BE49-F238E27FC236}">
                            <a16:creationId xmlns:a16="http://schemas.microsoft.com/office/drawing/2014/main" id="{4ACB48AE-3F9B-4137-A163-EB45EA7AA366}"/>
                          </a:ext>
                        </a:extLst>
                      </p:cNvPr>
                      <p:cNvPicPr>
                        <a:picLocks noChangeAspect="1" noChangeArrowheads="1"/>
                      </p:cNvPicPr>
                      <p:nvPr/>
                    </p:nvPicPr>
                    <p:blipFill>
                      <a:blip r:embed="rId13"/>
                      <a:srcRect/>
                      <a:stretch>
                        <a:fillRect/>
                      </a:stretch>
                    </p:blipFill>
                    <p:spPr bwMode="auto">
                      <a:xfrm>
                        <a:off x="3798064" y="3406069"/>
                        <a:ext cx="4479925"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31DD746-14CF-48DB-ABF3-E9A9A2F32A80}"/>
                  </a:ext>
                </a:extLst>
              </p:cNvPr>
              <p:cNvSpPr/>
              <p:nvPr/>
            </p:nvSpPr>
            <p:spPr>
              <a:xfrm>
                <a:off x="1695115" y="2679144"/>
                <a:ext cx="14430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FF0000"/>
                          </a:solidFill>
                          <a:latin typeface="Cambria Math" panose="02040503050406030204" pitchFamily="18" charset="0"/>
                        </a:rPr>
                        <m:t>偶宇称</m:t>
                      </m:r>
                    </m:oMath>
                  </m:oMathPara>
                </a14:m>
                <a:endParaRPr lang="zh-CN" altLang="en-US" sz="2800" b="1" dirty="0">
                  <a:solidFill>
                    <a:srgbClr val="FF0000"/>
                  </a:solidFill>
                  <a:latin typeface="宋体" panose="02010600030101010101" pitchFamily="2" charset="-122"/>
                  <a:ea typeface="宋体" panose="02010600030101010101" pitchFamily="2" charset="-122"/>
                </a:endParaRPr>
              </a:p>
            </p:txBody>
          </p:sp>
        </mc:Choice>
        <mc:Fallback xmlns="">
          <p:sp>
            <p:nvSpPr>
              <p:cNvPr id="8" name="矩形 7">
                <a:extLst>
                  <a:ext uri="{FF2B5EF4-FFF2-40B4-BE49-F238E27FC236}">
                    <a16:creationId xmlns:a16="http://schemas.microsoft.com/office/drawing/2014/main" id="{931DD746-14CF-48DB-ABF3-E9A9A2F32A80}"/>
                  </a:ext>
                </a:extLst>
              </p:cNvPr>
              <p:cNvSpPr>
                <a:spLocks noRot="1" noChangeAspect="1" noMove="1" noResize="1" noEditPoints="1" noAdjustHandles="1" noChangeArrowheads="1" noChangeShapeType="1" noTextEdit="1"/>
              </p:cNvSpPr>
              <p:nvPr/>
            </p:nvSpPr>
            <p:spPr>
              <a:xfrm>
                <a:off x="1695115" y="2679144"/>
                <a:ext cx="1443023"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D8B2E26-BDBA-4CF7-8EAF-E2188382F7C3}"/>
                  </a:ext>
                </a:extLst>
              </p:cNvPr>
              <p:cNvSpPr/>
              <p:nvPr/>
            </p:nvSpPr>
            <p:spPr>
              <a:xfrm>
                <a:off x="1779287" y="4339363"/>
                <a:ext cx="195919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FF00FF"/>
                          </a:solidFill>
                          <a:latin typeface="Cambria Math" panose="02040503050406030204" pitchFamily="18" charset="0"/>
                        </a:rPr>
                        <m:t>奇宇称</m:t>
                      </m:r>
                      <m:m>
                        <m:mPr>
                          <m:plcHide m:val="on"/>
                          <m:mcs>
                            <m:mc>
                              <m:mcPr>
                                <m:count m:val="2"/>
                                <m:mcJc m:val="center"/>
                              </m:mcPr>
                            </m:mc>
                          </m:mcs>
                          <m:ctrlPr>
                            <a:rPr lang="zh-CN" altLang="en-US" sz="2800" b="1" i="1">
                              <a:solidFill>
                                <a:srgbClr val="FF00FF"/>
                              </a:solidFill>
                              <a:latin typeface="Cambria Math" panose="02040503050406030204" pitchFamily="18" charset="0"/>
                            </a:rPr>
                          </m:ctrlPr>
                        </m:mPr>
                        <m:mr>
                          <m:e/>
                          <m:e/>
                        </m:mr>
                      </m:m>
                    </m:oMath>
                  </m:oMathPara>
                </a14:m>
                <a:endParaRPr lang="zh-CN" altLang="en-US" sz="2800" b="1" dirty="0">
                  <a:solidFill>
                    <a:srgbClr val="FF00FF"/>
                  </a:solidFill>
                  <a:latin typeface="宋体" panose="02010600030101010101" pitchFamily="2" charset="-122"/>
                  <a:ea typeface="宋体" panose="02010600030101010101" pitchFamily="2" charset="-122"/>
                </a:endParaRPr>
              </a:p>
            </p:txBody>
          </p:sp>
        </mc:Choice>
        <mc:Fallback xmlns="">
          <p:sp>
            <p:nvSpPr>
              <p:cNvPr id="9" name="矩形 8">
                <a:extLst>
                  <a:ext uri="{FF2B5EF4-FFF2-40B4-BE49-F238E27FC236}">
                    <a16:creationId xmlns:a16="http://schemas.microsoft.com/office/drawing/2014/main" id="{7D8B2E26-BDBA-4CF7-8EAF-E2188382F7C3}"/>
                  </a:ext>
                </a:extLst>
              </p:cNvPr>
              <p:cNvSpPr>
                <a:spLocks noRot="1" noChangeAspect="1" noMove="1" noResize="1" noEditPoints="1" noAdjustHandles="1" noChangeArrowheads="1" noChangeShapeType="1" noTextEdit="1"/>
              </p:cNvSpPr>
              <p:nvPr/>
            </p:nvSpPr>
            <p:spPr>
              <a:xfrm>
                <a:off x="1779287" y="4339363"/>
                <a:ext cx="1959190" cy="523220"/>
              </a:xfrm>
              <a:prstGeom prst="rect">
                <a:avLst/>
              </a:prstGeom>
              <a:blipFill>
                <a:blip r:embed="rId15"/>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3C4B40BE-76BD-4369-AE6A-CCE64091FCAF}"/>
              </a:ext>
            </a:extLst>
          </p:cNvPr>
          <p:cNvSpPr/>
          <p:nvPr/>
        </p:nvSpPr>
        <p:spPr>
          <a:xfrm>
            <a:off x="3097210" y="751434"/>
            <a:ext cx="6288901" cy="523220"/>
          </a:xfrm>
          <a:prstGeom prst="rect">
            <a:avLst/>
          </a:prstGeom>
        </p:spPr>
        <p:txBody>
          <a:bodyPr wrap="none">
            <a:spAutoFit/>
          </a:bodyPr>
          <a:lstStyle/>
          <a:p>
            <a:pPr>
              <a:buFont typeface="Wingdings" panose="05000000000000000000" pitchFamily="2" charset="2"/>
              <a:buNone/>
            </a:pPr>
            <a:r>
              <a:rPr lang="zh-CN" altLang="en-US" sz="2800" b="1" dirty="0">
                <a:solidFill>
                  <a:srgbClr val="FF0000"/>
                </a:solidFill>
                <a:latin typeface="黑体" panose="02010609060101010101" pitchFamily="49" charset="-122"/>
                <a:ea typeface="黑体" panose="02010609060101010101" pitchFamily="49" charset="-122"/>
              </a:rPr>
              <a:t>宇称－函数在空间反演下表现出的特性</a:t>
            </a:r>
            <a:endParaRPr lang="zh-CN" altLang="en-US" sz="2800" b="1"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4E3353D-C565-4DF1-8897-B3D2E700DA69}"/>
                  </a:ext>
                </a:extLst>
              </p:cNvPr>
              <p:cNvSpPr/>
              <p:nvPr/>
            </p:nvSpPr>
            <p:spPr>
              <a:xfrm>
                <a:off x="1533326" y="3418958"/>
                <a:ext cx="21611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009900"/>
                          </a:solidFill>
                          <a:latin typeface="Cambria Math" panose="02040503050406030204" pitchFamily="18" charset="0"/>
                        </a:rPr>
                        <m:t>偶</m:t>
                      </m:r>
                      <m:r>
                        <a:rPr lang="zh-CN" altLang="en-US" sz="2800" b="1">
                          <a:solidFill>
                            <a:srgbClr val="009900"/>
                          </a:solidFill>
                          <a:latin typeface="Cambria Math" panose="02040503050406030204" pitchFamily="18" charset="0"/>
                        </a:rPr>
                        <m:t>宇称</m:t>
                      </m:r>
                      <m:r>
                        <a:rPr lang="zh-CN" altLang="en-US" sz="2800" b="1" i="1">
                          <a:solidFill>
                            <a:srgbClr val="009900"/>
                          </a:solidFill>
                          <a:latin typeface="Cambria Math" panose="02040503050406030204" pitchFamily="18" charset="0"/>
                        </a:rPr>
                        <m:t>例子</m:t>
                      </m:r>
                    </m:oMath>
                  </m:oMathPara>
                </a14:m>
                <a:endParaRPr lang="zh-CN" altLang="en-US" sz="2800" b="1" dirty="0">
                  <a:solidFill>
                    <a:srgbClr val="009900"/>
                  </a:solidFill>
                  <a:latin typeface="宋体" panose="02010600030101010101" pitchFamily="2" charset="-122"/>
                  <a:ea typeface="宋体" panose="02010600030101010101" pitchFamily="2" charset="-122"/>
                </a:endParaRPr>
              </a:p>
            </p:txBody>
          </p:sp>
        </mc:Choice>
        <mc:Fallback xmlns="">
          <p:sp>
            <p:nvSpPr>
              <p:cNvPr id="11" name="矩形 10">
                <a:extLst>
                  <a:ext uri="{FF2B5EF4-FFF2-40B4-BE49-F238E27FC236}">
                    <a16:creationId xmlns:a16="http://schemas.microsoft.com/office/drawing/2014/main" id="{34E3353D-C565-4DF1-8897-B3D2E700DA69}"/>
                  </a:ext>
                </a:extLst>
              </p:cNvPr>
              <p:cNvSpPr>
                <a:spLocks noRot="1" noChangeAspect="1" noMove="1" noResize="1" noEditPoints="1" noAdjustHandles="1" noChangeArrowheads="1" noChangeShapeType="1" noTextEdit="1"/>
              </p:cNvSpPr>
              <p:nvPr/>
            </p:nvSpPr>
            <p:spPr>
              <a:xfrm>
                <a:off x="1533326" y="3418958"/>
                <a:ext cx="2161168" cy="52322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E4CCD41-1C9E-4950-824D-02D7DB2901C4}"/>
                  </a:ext>
                </a:extLst>
              </p:cNvPr>
              <p:cNvSpPr/>
              <p:nvPr/>
            </p:nvSpPr>
            <p:spPr>
              <a:xfrm>
                <a:off x="1695115" y="5287139"/>
                <a:ext cx="267733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0070C0"/>
                          </a:solidFill>
                          <a:latin typeface="Cambria Math" panose="02040503050406030204" pitchFamily="18" charset="0"/>
                        </a:rPr>
                        <m:t>奇宇称</m:t>
                      </m:r>
                      <m:r>
                        <a:rPr lang="zh-CN" altLang="en-US" sz="2800" b="1" i="1">
                          <a:solidFill>
                            <a:srgbClr val="0070C0"/>
                          </a:solidFill>
                          <a:latin typeface="Cambria Math" panose="02040503050406030204" pitchFamily="18" charset="0"/>
                        </a:rPr>
                        <m:t>例子</m:t>
                      </m:r>
                      <m:m>
                        <m:mPr>
                          <m:plcHide m:val="on"/>
                          <m:mcs>
                            <m:mc>
                              <m:mcPr>
                                <m:count m:val="2"/>
                                <m:mcJc m:val="center"/>
                              </m:mcPr>
                            </m:mc>
                          </m:mcs>
                          <m:ctrlPr>
                            <a:rPr lang="zh-CN" altLang="en-US" sz="2800" b="1" i="1">
                              <a:solidFill>
                                <a:srgbClr val="0070C0"/>
                              </a:solidFill>
                              <a:latin typeface="Cambria Math" panose="02040503050406030204" pitchFamily="18" charset="0"/>
                            </a:rPr>
                          </m:ctrlPr>
                        </m:mPr>
                        <m:mr>
                          <m:e/>
                          <m:e/>
                        </m:mr>
                      </m:m>
                    </m:oMath>
                  </m:oMathPara>
                </a14:m>
                <a:endParaRPr lang="zh-CN" altLang="en-US" sz="2800" b="1" dirty="0">
                  <a:solidFill>
                    <a:srgbClr val="0070C0"/>
                  </a:solidFill>
                  <a:latin typeface="宋体" panose="02010600030101010101" pitchFamily="2" charset="-122"/>
                  <a:ea typeface="宋体" panose="02010600030101010101" pitchFamily="2" charset="-122"/>
                </a:endParaRPr>
              </a:p>
            </p:txBody>
          </p:sp>
        </mc:Choice>
        <mc:Fallback xmlns="">
          <p:sp>
            <p:nvSpPr>
              <p:cNvPr id="12" name="矩形 11">
                <a:extLst>
                  <a:ext uri="{FF2B5EF4-FFF2-40B4-BE49-F238E27FC236}">
                    <a16:creationId xmlns:a16="http://schemas.microsoft.com/office/drawing/2014/main" id="{1E4CCD41-1C9E-4950-824D-02D7DB2901C4}"/>
                  </a:ext>
                </a:extLst>
              </p:cNvPr>
              <p:cNvSpPr>
                <a:spLocks noRot="1" noChangeAspect="1" noMove="1" noResize="1" noEditPoints="1" noAdjustHandles="1" noChangeArrowheads="1" noChangeShapeType="1" noTextEdit="1"/>
              </p:cNvSpPr>
              <p:nvPr/>
            </p:nvSpPr>
            <p:spPr>
              <a:xfrm>
                <a:off x="1695115" y="5287139"/>
                <a:ext cx="2677335" cy="523220"/>
              </a:xfrm>
              <a:prstGeom prst="rect">
                <a:avLst/>
              </a:prstGeom>
              <a:blipFill>
                <a:blip r:embed="rId1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98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anim calcmode="lin" valueType="num">
                                      <p:cBhvr>
                                        <p:cTn id="36" dur="1000" fill="hold"/>
                                        <p:tgtEl>
                                          <p:spTgt spid="7"/>
                                        </p:tgtEl>
                                        <p:attrNameLst>
                                          <p:attrName>style.rotation</p:attrName>
                                        </p:attrNameLst>
                                      </p:cBhvr>
                                      <p:tavLst>
                                        <p:tav tm="0">
                                          <p:val>
                                            <p:fltVal val="90"/>
                                          </p:val>
                                        </p:tav>
                                        <p:tav tm="100000">
                                          <p:val>
                                            <p:fltVal val="0"/>
                                          </p:val>
                                        </p:tav>
                                      </p:tavLst>
                                    </p:anim>
                                    <p:animEffect transition="in" filter="fade">
                                      <p:cBhvr>
                                        <p:cTn id="37" dur="1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heel(1)">
                                      <p:cBhvr>
                                        <p:cTn id="42" dur="2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heel(1)">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heel(1)">
                                      <p:cBhvr>
                                        <p:cTn id="5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1">
            <a:extLst>
              <a:ext uri="{FF2B5EF4-FFF2-40B4-BE49-F238E27FC236}">
                <a16:creationId xmlns:a16="http://schemas.microsoft.com/office/drawing/2014/main" id="{AE0B96EE-596B-4171-9994-FEFAE223D8D7}"/>
              </a:ext>
            </a:extLst>
          </p:cNvPr>
          <p:cNvGraphicFramePr>
            <a:graphicFrameLocks noChangeAspect="1"/>
          </p:cNvGraphicFramePr>
          <p:nvPr>
            <p:extLst>
              <p:ext uri="{D42A27DB-BD31-4B8C-83A1-F6EECF244321}">
                <p14:modId xmlns:p14="http://schemas.microsoft.com/office/powerpoint/2010/main" val="950592744"/>
              </p:ext>
            </p:extLst>
          </p:nvPr>
        </p:nvGraphicFramePr>
        <p:xfrm>
          <a:off x="1653065" y="918153"/>
          <a:ext cx="4008438" cy="1254125"/>
        </p:xfrm>
        <a:graphic>
          <a:graphicData uri="http://schemas.openxmlformats.org/presentationml/2006/ole">
            <mc:AlternateContent xmlns:mc="http://schemas.openxmlformats.org/markup-compatibility/2006">
              <mc:Choice xmlns:v="urn:schemas-microsoft-com:vml" Requires="v">
                <p:oleObj spid="_x0000_s441993" name="公式" r:id="rId3" imgW="1625400" imgH="457200" progId="Equation.3">
                  <p:embed/>
                </p:oleObj>
              </mc:Choice>
              <mc:Fallback>
                <p:oleObj name="公式" r:id="rId3" imgW="1625400" imgH="457200" progId="Equation.3">
                  <p:embed/>
                  <p:pic>
                    <p:nvPicPr>
                      <p:cNvPr id="16" name="Object 11">
                        <a:extLst>
                          <a:ext uri="{FF2B5EF4-FFF2-40B4-BE49-F238E27FC236}">
                            <a16:creationId xmlns:a16="http://schemas.microsoft.com/office/drawing/2014/main" id="{1AF50D40-F0F0-4D83-80E1-D7D22307C8AC}"/>
                          </a:ext>
                        </a:extLst>
                      </p:cNvPr>
                      <p:cNvPicPr>
                        <a:picLocks noChangeAspect="1" noChangeArrowheads="1"/>
                      </p:cNvPicPr>
                      <p:nvPr/>
                    </p:nvPicPr>
                    <p:blipFill>
                      <a:blip r:embed="rId4"/>
                      <a:srcRect/>
                      <a:stretch>
                        <a:fillRect/>
                      </a:stretch>
                    </p:blipFill>
                    <p:spPr bwMode="auto">
                      <a:xfrm>
                        <a:off x="1653065" y="918153"/>
                        <a:ext cx="4008438" cy="1254125"/>
                      </a:xfrm>
                      <a:prstGeom prst="rect">
                        <a:avLst/>
                      </a:prstGeom>
                      <a:noFill/>
                      <a:ln>
                        <a:noFill/>
                      </a:ln>
                      <a:effectLst/>
                      <a:extLst/>
                    </p:spPr>
                  </p:pic>
                </p:oleObj>
              </mc:Fallback>
            </mc:AlternateContent>
          </a:graphicData>
        </a:graphic>
      </p:graphicFrame>
      <p:graphicFrame>
        <p:nvGraphicFramePr>
          <p:cNvPr id="17" name="Object 11">
            <a:extLst>
              <a:ext uri="{FF2B5EF4-FFF2-40B4-BE49-F238E27FC236}">
                <a16:creationId xmlns:a16="http://schemas.microsoft.com/office/drawing/2014/main" id="{9B18E361-62E1-4362-AE5C-E108EAC8934E}"/>
              </a:ext>
            </a:extLst>
          </p:cNvPr>
          <p:cNvGraphicFramePr>
            <a:graphicFrameLocks noChangeAspect="1"/>
          </p:cNvGraphicFramePr>
          <p:nvPr>
            <p:extLst>
              <p:ext uri="{D42A27DB-BD31-4B8C-83A1-F6EECF244321}">
                <p14:modId xmlns:p14="http://schemas.microsoft.com/office/powerpoint/2010/main" val="3900006198"/>
              </p:ext>
            </p:extLst>
          </p:nvPr>
        </p:nvGraphicFramePr>
        <p:xfrm>
          <a:off x="778625" y="2404514"/>
          <a:ext cx="6294438" cy="1254125"/>
        </p:xfrm>
        <a:graphic>
          <a:graphicData uri="http://schemas.openxmlformats.org/presentationml/2006/ole">
            <mc:AlternateContent xmlns:mc="http://schemas.openxmlformats.org/markup-compatibility/2006">
              <mc:Choice xmlns:v="urn:schemas-microsoft-com:vml" Requires="v">
                <p:oleObj spid="_x0000_s441994" name="Equation" r:id="rId5" imgW="2552400" imgH="457200" progId="Equation.DSMT4">
                  <p:embed/>
                </p:oleObj>
              </mc:Choice>
              <mc:Fallback>
                <p:oleObj name="Equation" r:id="rId5" imgW="2552400" imgH="457200" progId="Equation.DSMT4">
                  <p:embed/>
                  <p:pic>
                    <p:nvPicPr>
                      <p:cNvPr id="17" name="Object 11">
                        <a:extLst>
                          <a:ext uri="{FF2B5EF4-FFF2-40B4-BE49-F238E27FC236}">
                            <a16:creationId xmlns:a16="http://schemas.microsoft.com/office/drawing/2014/main" id="{E0F7C3F1-A206-4199-A4D2-83380EB97CA0}"/>
                          </a:ext>
                        </a:extLst>
                      </p:cNvPr>
                      <p:cNvPicPr>
                        <a:picLocks noChangeAspect="1" noChangeArrowheads="1"/>
                      </p:cNvPicPr>
                      <p:nvPr/>
                    </p:nvPicPr>
                    <p:blipFill>
                      <a:blip r:embed="rId6"/>
                      <a:srcRect/>
                      <a:stretch>
                        <a:fillRect/>
                      </a:stretch>
                    </p:blipFill>
                    <p:spPr bwMode="auto">
                      <a:xfrm>
                        <a:off x="778625" y="2404514"/>
                        <a:ext cx="6294438" cy="1254125"/>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49E91087-23C8-4B6F-B71E-1D2AB678EB58}"/>
                  </a:ext>
                </a:extLst>
              </p:cNvPr>
              <p:cNvSpPr/>
              <p:nvPr/>
            </p:nvSpPr>
            <p:spPr>
              <a:xfrm>
                <a:off x="860029" y="3947804"/>
                <a:ext cx="185980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FF00FF"/>
                          </a:solidFill>
                          <a:latin typeface="Cambria Math" panose="02040503050406030204" pitchFamily="18" charset="0"/>
                        </a:rPr>
                        <m:t>奇宇称</m:t>
                      </m:r>
                      <m:m>
                        <m:mPr>
                          <m:plcHide m:val="on"/>
                          <m:mcs>
                            <m:mc>
                              <m:mcPr>
                                <m:count m:val="2"/>
                                <m:mcJc m:val="center"/>
                              </m:mcPr>
                            </m:mc>
                          </m:mcs>
                          <m:ctrlPr>
                            <a:rPr lang="zh-CN" altLang="en-US" sz="2800" b="1" i="1">
                              <a:solidFill>
                                <a:srgbClr val="FF00FF"/>
                              </a:solidFill>
                              <a:latin typeface="Cambria Math" panose="02040503050406030204" pitchFamily="18" charset="0"/>
                            </a:rPr>
                          </m:ctrlPr>
                        </m:mPr>
                        <m:mr>
                          <m:e/>
                          <m:e/>
                        </m:mr>
                      </m:m>
                    </m:oMath>
                  </m:oMathPara>
                </a14:m>
                <a:endParaRPr lang="zh-CN" altLang="en-US" sz="2800" b="1" dirty="0">
                  <a:solidFill>
                    <a:srgbClr val="FF00FF"/>
                  </a:solidFill>
                </a:endParaRPr>
              </a:p>
            </p:txBody>
          </p:sp>
        </mc:Choice>
        <mc:Fallback xmlns="">
          <p:sp>
            <p:nvSpPr>
              <p:cNvPr id="19" name="矩形 18">
                <a:extLst>
                  <a:ext uri="{FF2B5EF4-FFF2-40B4-BE49-F238E27FC236}">
                    <a16:creationId xmlns:a16="http://schemas.microsoft.com/office/drawing/2014/main" id="{49E91087-23C8-4B6F-B71E-1D2AB678EB58}"/>
                  </a:ext>
                </a:extLst>
              </p:cNvPr>
              <p:cNvSpPr>
                <a:spLocks noRot="1" noChangeAspect="1" noMove="1" noResize="1" noEditPoints="1" noAdjustHandles="1" noChangeArrowheads="1" noChangeShapeType="1" noTextEdit="1"/>
              </p:cNvSpPr>
              <p:nvPr/>
            </p:nvSpPr>
            <p:spPr>
              <a:xfrm>
                <a:off x="860029" y="3947804"/>
                <a:ext cx="1859805" cy="523220"/>
              </a:xfrm>
              <a:prstGeom prst="rect">
                <a:avLst/>
              </a:prstGeom>
              <a:blipFill>
                <a:blip r:embed="rId13"/>
                <a:stretch>
                  <a:fillRect/>
                </a:stretch>
              </a:blipFill>
            </p:spPr>
            <p:txBody>
              <a:bodyPr/>
              <a:lstStyle/>
              <a:p>
                <a:r>
                  <a:rPr lang="zh-CN" altLang="en-US">
                    <a:noFill/>
                  </a:rPr>
                  <a:t> </a:t>
                </a:r>
              </a:p>
            </p:txBody>
          </p:sp>
        </mc:Fallback>
      </mc:AlternateContent>
      <p:graphicFrame>
        <p:nvGraphicFramePr>
          <p:cNvPr id="20" name="Object 3">
            <a:extLst>
              <a:ext uri="{FF2B5EF4-FFF2-40B4-BE49-F238E27FC236}">
                <a16:creationId xmlns:a16="http://schemas.microsoft.com/office/drawing/2014/main" id="{CF8DE99F-08C7-4FC6-9A51-38A4CB6761F7}"/>
              </a:ext>
            </a:extLst>
          </p:cNvPr>
          <p:cNvGraphicFramePr>
            <a:graphicFrameLocks noChangeAspect="1"/>
          </p:cNvGraphicFramePr>
          <p:nvPr>
            <p:extLst>
              <p:ext uri="{D42A27DB-BD31-4B8C-83A1-F6EECF244321}">
                <p14:modId xmlns:p14="http://schemas.microsoft.com/office/powerpoint/2010/main" val="4099220794"/>
              </p:ext>
            </p:extLst>
          </p:nvPr>
        </p:nvGraphicFramePr>
        <p:xfrm>
          <a:off x="366989" y="4565710"/>
          <a:ext cx="3949700" cy="531812"/>
        </p:xfrm>
        <a:graphic>
          <a:graphicData uri="http://schemas.openxmlformats.org/presentationml/2006/ole">
            <mc:AlternateContent xmlns:mc="http://schemas.openxmlformats.org/markup-compatibility/2006">
              <mc:Choice xmlns:v="urn:schemas-microsoft-com:vml" Requires="v">
                <p:oleObj spid="_x0000_s441995" name="Equation" r:id="rId14" imgW="1511280" imgH="203040" progId="Equation.DSMT4">
                  <p:embed/>
                </p:oleObj>
              </mc:Choice>
              <mc:Fallback>
                <p:oleObj name="Equation" r:id="rId14" imgW="1511280" imgH="203040" progId="Equation.DSMT4">
                  <p:embed/>
                  <p:pic>
                    <p:nvPicPr>
                      <p:cNvPr id="31" name="Object 3">
                        <a:extLst>
                          <a:ext uri="{FF2B5EF4-FFF2-40B4-BE49-F238E27FC236}">
                            <a16:creationId xmlns:a16="http://schemas.microsoft.com/office/drawing/2014/main" id="{AFAF28AF-329F-4DC0-A7D7-81A7CFD9749B}"/>
                          </a:ext>
                        </a:extLst>
                      </p:cNvPr>
                      <p:cNvPicPr>
                        <a:picLocks noChangeAspect="1" noChangeArrowheads="1"/>
                      </p:cNvPicPr>
                      <p:nvPr/>
                    </p:nvPicPr>
                    <p:blipFill>
                      <a:blip r:embed="rId15"/>
                      <a:srcRect/>
                      <a:stretch>
                        <a:fillRect/>
                      </a:stretch>
                    </p:blipFill>
                    <p:spPr bwMode="auto">
                      <a:xfrm>
                        <a:off x="366989" y="4565710"/>
                        <a:ext cx="39497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1">
            <a:extLst>
              <a:ext uri="{FF2B5EF4-FFF2-40B4-BE49-F238E27FC236}">
                <a16:creationId xmlns:a16="http://schemas.microsoft.com/office/drawing/2014/main" id="{65A4BCCE-8671-4EC3-8F02-CF7EBCEE3F7F}"/>
              </a:ext>
            </a:extLst>
          </p:cNvPr>
          <p:cNvGraphicFramePr>
            <a:graphicFrameLocks noChangeAspect="1"/>
          </p:cNvGraphicFramePr>
          <p:nvPr>
            <p:extLst>
              <p:ext uri="{D42A27DB-BD31-4B8C-83A1-F6EECF244321}">
                <p14:modId xmlns:p14="http://schemas.microsoft.com/office/powerpoint/2010/main" val="541693967"/>
              </p:ext>
            </p:extLst>
          </p:nvPr>
        </p:nvGraphicFramePr>
        <p:xfrm>
          <a:off x="5068050" y="4030598"/>
          <a:ext cx="3633788" cy="1219200"/>
        </p:xfrm>
        <a:graphic>
          <a:graphicData uri="http://schemas.openxmlformats.org/presentationml/2006/ole">
            <mc:AlternateContent xmlns:mc="http://schemas.openxmlformats.org/markup-compatibility/2006">
              <mc:Choice xmlns:v="urn:schemas-microsoft-com:vml" Requires="v">
                <p:oleObj spid="_x0000_s441996" name="Equation" r:id="rId16" imgW="1473120" imgH="444240" progId="Equation.DSMT4">
                  <p:embed/>
                </p:oleObj>
              </mc:Choice>
              <mc:Fallback>
                <p:oleObj name="Equation" r:id="rId16" imgW="1473120" imgH="444240" progId="Equation.DSMT4">
                  <p:embed/>
                  <p:pic>
                    <p:nvPicPr>
                      <p:cNvPr id="32" name="Object 11">
                        <a:extLst>
                          <a:ext uri="{FF2B5EF4-FFF2-40B4-BE49-F238E27FC236}">
                            <a16:creationId xmlns:a16="http://schemas.microsoft.com/office/drawing/2014/main" id="{3DF84383-4A2C-4B79-9C3B-A14AB9390F7D}"/>
                          </a:ext>
                        </a:extLst>
                      </p:cNvPr>
                      <p:cNvPicPr>
                        <a:picLocks noChangeAspect="1" noChangeArrowheads="1"/>
                      </p:cNvPicPr>
                      <p:nvPr/>
                    </p:nvPicPr>
                    <p:blipFill>
                      <a:blip r:embed="rId17"/>
                      <a:srcRect/>
                      <a:stretch>
                        <a:fillRect/>
                      </a:stretch>
                    </p:blipFill>
                    <p:spPr bwMode="auto">
                      <a:xfrm>
                        <a:off x="5068050" y="4030598"/>
                        <a:ext cx="3633788" cy="1219200"/>
                      </a:xfrm>
                      <a:prstGeom prst="rect">
                        <a:avLst/>
                      </a:prstGeom>
                      <a:noFill/>
                      <a:ln>
                        <a:noFill/>
                      </a:ln>
                      <a:effectLst/>
                      <a:extLst/>
                    </p:spPr>
                  </p:pic>
                </p:oleObj>
              </mc:Fallback>
            </mc:AlternateContent>
          </a:graphicData>
        </a:graphic>
      </p:graphicFrame>
      <p:graphicFrame>
        <p:nvGraphicFramePr>
          <p:cNvPr id="22" name="Object 11">
            <a:extLst>
              <a:ext uri="{FF2B5EF4-FFF2-40B4-BE49-F238E27FC236}">
                <a16:creationId xmlns:a16="http://schemas.microsoft.com/office/drawing/2014/main" id="{5EDECECC-4FE9-455A-B275-2A02E7EC5A8E}"/>
              </a:ext>
            </a:extLst>
          </p:cNvPr>
          <p:cNvGraphicFramePr>
            <a:graphicFrameLocks noChangeAspect="1"/>
          </p:cNvGraphicFramePr>
          <p:nvPr>
            <p:extLst>
              <p:ext uri="{D42A27DB-BD31-4B8C-83A1-F6EECF244321}">
                <p14:modId xmlns:p14="http://schemas.microsoft.com/office/powerpoint/2010/main" val="3785264503"/>
              </p:ext>
            </p:extLst>
          </p:nvPr>
        </p:nvGraphicFramePr>
        <p:xfrm>
          <a:off x="9314895" y="4289500"/>
          <a:ext cx="1971675" cy="557213"/>
        </p:xfrm>
        <a:graphic>
          <a:graphicData uri="http://schemas.openxmlformats.org/presentationml/2006/ole">
            <mc:AlternateContent xmlns:mc="http://schemas.openxmlformats.org/markup-compatibility/2006">
              <mc:Choice xmlns:v="urn:schemas-microsoft-com:vml" Requires="v">
                <p:oleObj spid="_x0000_s441997" name="Equation" r:id="rId18" imgW="799920" imgH="203040" progId="Equation.DSMT4">
                  <p:embed/>
                </p:oleObj>
              </mc:Choice>
              <mc:Fallback>
                <p:oleObj name="Equation" r:id="rId18" imgW="799920" imgH="203040" progId="Equation.DSMT4">
                  <p:embed/>
                  <p:pic>
                    <p:nvPicPr>
                      <p:cNvPr id="33" name="Object 11">
                        <a:extLst>
                          <a:ext uri="{FF2B5EF4-FFF2-40B4-BE49-F238E27FC236}">
                            <a16:creationId xmlns:a16="http://schemas.microsoft.com/office/drawing/2014/main" id="{5A293DCC-8833-4E36-9AD5-A8A47BE54AF8}"/>
                          </a:ext>
                        </a:extLst>
                      </p:cNvPr>
                      <p:cNvPicPr>
                        <a:picLocks noChangeAspect="1" noChangeArrowheads="1"/>
                      </p:cNvPicPr>
                      <p:nvPr/>
                    </p:nvPicPr>
                    <p:blipFill>
                      <a:blip r:embed="rId19"/>
                      <a:srcRect/>
                      <a:stretch>
                        <a:fillRect/>
                      </a:stretch>
                    </p:blipFill>
                    <p:spPr bwMode="auto">
                      <a:xfrm>
                        <a:off x="9314895" y="4289500"/>
                        <a:ext cx="1971675" cy="557213"/>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3E6A01EF-DAEC-4CF7-8893-D5B94543020C}"/>
                  </a:ext>
                </a:extLst>
              </p:cNvPr>
              <p:cNvSpPr/>
              <p:nvPr/>
            </p:nvSpPr>
            <p:spPr>
              <a:xfrm>
                <a:off x="1366664" y="5232131"/>
                <a:ext cx="13436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FF0000"/>
                          </a:solidFill>
                          <a:latin typeface="Cambria Math" panose="02040503050406030204" pitchFamily="18" charset="0"/>
                        </a:rPr>
                        <m:t>偶宇称</m:t>
                      </m:r>
                    </m:oMath>
                  </m:oMathPara>
                </a14:m>
                <a:endParaRPr lang="zh-CN" altLang="en-US" sz="2800" b="1" dirty="0">
                  <a:solidFill>
                    <a:srgbClr val="FF0000"/>
                  </a:solidFill>
                </a:endParaRPr>
              </a:p>
            </p:txBody>
          </p:sp>
        </mc:Choice>
        <mc:Fallback xmlns="">
          <p:sp>
            <p:nvSpPr>
              <p:cNvPr id="23" name="矩形 22">
                <a:extLst>
                  <a:ext uri="{FF2B5EF4-FFF2-40B4-BE49-F238E27FC236}">
                    <a16:creationId xmlns:a16="http://schemas.microsoft.com/office/drawing/2014/main" id="{3E6A01EF-DAEC-4CF7-8893-D5B94543020C}"/>
                  </a:ext>
                </a:extLst>
              </p:cNvPr>
              <p:cNvSpPr>
                <a:spLocks noRot="1" noChangeAspect="1" noMove="1" noResize="1" noEditPoints="1" noAdjustHandles="1" noChangeArrowheads="1" noChangeShapeType="1" noTextEdit="1"/>
              </p:cNvSpPr>
              <p:nvPr/>
            </p:nvSpPr>
            <p:spPr>
              <a:xfrm>
                <a:off x="1366664" y="5232131"/>
                <a:ext cx="1343638" cy="523220"/>
              </a:xfrm>
              <a:prstGeom prst="rect">
                <a:avLst/>
              </a:prstGeom>
              <a:blipFill>
                <a:blip r:embed="rId20"/>
                <a:stretch>
                  <a:fillRect/>
                </a:stretch>
              </a:blipFill>
            </p:spPr>
            <p:txBody>
              <a:bodyPr/>
              <a:lstStyle/>
              <a:p>
                <a:r>
                  <a:rPr lang="zh-CN" altLang="en-US">
                    <a:noFill/>
                  </a:rPr>
                  <a:t> </a:t>
                </a:r>
              </a:p>
            </p:txBody>
          </p:sp>
        </mc:Fallback>
      </mc:AlternateContent>
      <p:graphicFrame>
        <p:nvGraphicFramePr>
          <p:cNvPr id="24" name="Object 3">
            <a:extLst>
              <a:ext uri="{FF2B5EF4-FFF2-40B4-BE49-F238E27FC236}">
                <a16:creationId xmlns:a16="http://schemas.microsoft.com/office/drawing/2014/main" id="{E3562E65-5A50-460A-9374-52E1B8AE04F4}"/>
              </a:ext>
            </a:extLst>
          </p:cNvPr>
          <p:cNvGraphicFramePr>
            <a:graphicFrameLocks noChangeAspect="1"/>
          </p:cNvGraphicFramePr>
          <p:nvPr>
            <p:extLst>
              <p:ext uri="{D42A27DB-BD31-4B8C-83A1-F6EECF244321}">
                <p14:modId xmlns:p14="http://schemas.microsoft.com/office/powerpoint/2010/main" val="1246523008"/>
              </p:ext>
            </p:extLst>
          </p:nvPr>
        </p:nvGraphicFramePr>
        <p:xfrm>
          <a:off x="861665" y="5987999"/>
          <a:ext cx="3716338" cy="531812"/>
        </p:xfrm>
        <a:graphic>
          <a:graphicData uri="http://schemas.openxmlformats.org/presentationml/2006/ole">
            <mc:AlternateContent xmlns:mc="http://schemas.openxmlformats.org/markup-compatibility/2006">
              <mc:Choice xmlns:v="urn:schemas-microsoft-com:vml" Requires="v">
                <p:oleObj spid="_x0000_s441998" name="Equation" r:id="rId21" imgW="1422360" imgH="203040" progId="Equation.DSMT4">
                  <p:embed/>
                </p:oleObj>
              </mc:Choice>
              <mc:Fallback>
                <p:oleObj name="Equation" r:id="rId21" imgW="1422360" imgH="203040" progId="Equation.DSMT4">
                  <p:embed/>
                  <p:pic>
                    <p:nvPicPr>
                      <p:cNvPr id="35" name="Object 3">
                        <a:extLst>
                          <a:ext uri="{FF2B5EF4-FFF2-40B4-BE49-F238E27FC236}">
                            <a16:creationId xmlns:a16="http://schemas.microsoft.com/office/drawing/2014/main" id="{69911C7B-7A83-476F-9968-4A9CF0A97DA5}"/>
                          </a:ext>
                        </a:extLst>
                      </p:cNvPr>
                      <p:cNvPicPr>
                        <a:picLocks noChangeAspect="1" noChangeArrowheads="1"/>
                      </p:cNvPicPr>
                      <p:nvPr/>
                    </p:nvPicPr>
                    <p:blipFill>
                      <a:blip r:embed="rId22"/>
                      <a:srcRect/>
                      <a:stretch>
                        <a:fillRect/>
                      </a:stretch>
                    </p:blipFill>
                    <p:spPr bwMode="auto">
                      <a:xfrm>
                        <a:off x="861665" y="5987999"/>
                        <a:ext cx="3716338"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1">
            <a:extLst>
              <a:ext uri="{FF2B5EF4-FFF2-40B4-BE49-F238E27FC236}">
                <a16:creationId xmlns:a16="http://schemas.microsoft.com/office/drawing/2014/main" id="{FDFE3C7D-6B8D-4E98-B7C9-D36B6FE19FAC}"/>
              </a:ext>
            </a:extLst>
          </p:cNvPr>
          <p:cNvGraphicFramePr>
            <a:graphicFrameLocks noChangeAspect="1"/>
          </p:cNvGraphicFramePr>
          <p:nvPr>
            <p:extLst>
              <p:ext uri="{D42A27DB-BD31-4B8C-83A1-F6EECF244321}">
                <p14:modId xmlns:p14="http://schemas.microsoft.com/office/powerpoint/2010/main" val="3254025505"/>
              </p:ext>
            </p:extLst>
          </p:nvPr>
        </p:nvGraphicFramePr>
        <p:xfrm>
          <a:off x="5375349" y="5470217"/>
          <a:ext cx="4038600" cy="1219200"/>
        </p:xfrm>
        <a:graphic>
          <a:graphicData uri="http://schemas.openxmlformats.org/presentationml/2006/ole">
            <mc:AlternateContent xmlns:mc="http://schemas.openxmlformats.org/markup-compatibility/2006">
              <mc:Choice xmlns:v="urn:schemas-microsoft-com:vml" Requires="v">
                <p:oleObj spid="_x0000_s441999" name="Equation" r:id="rId23" imgW="1638000" imgH="444240" progId="Equation.DSMT4">
                  <p:embed/>
                </p:oleObj>
              </mc:Choice>
              <mc:Fallback>
                <p:oleObj name="Equation" r:id="rId23" imgW="1638000" imgH="444240" progId="Equation.DSMT4">
                  <p:embed/>
                  <p:pic>
                    <p:nvPicPr>
                      <p:cNvPr id="36" name="Object 11">
                        <a:extLst>
                          <a:ext uri="{FF2B5EF4-FFF2-40B4-BE49-F238E27FC236}">
                            <a16:creationId xmlns:a16="http://schemas.microsoft.com/office/drawing/2014/main" id="{53E80276-82CB-454A-856C-092F27D42016}"/>
                          </a:ext>
                        </a:extLst>
                      </p:cNvPr>
                      <p:cNvPicPr>
                        <a:picLocks noChangeAspect="1" noChangeArrowheads="1"/>
                      </p:cNvPicPr>
                      <p:nvPr/>
                    </p:nvPicPr>
                    <p:blipFill>
                      <a:blip r:embed="rId24"/>
                      <a:srcRect/>
                      <a:stretch>
                        <a:fillRect/>
                      </a:stretch>
                    </p:blipFill>
                    <p:spPr bwMode="auto">
                      <a:xfrm>
                        <a:off x="5375349" y="5470217"/>
                        <a:ext cx="4038600" cy="1219200"/>
                      </a:xfrm>
                      <a:prstGeom prst="rect">
                        <a:avLst/>
                      </a:prstGeom>
                      <a:noFill/>
                      <a:ln>
                        <a:noFill/>
                      </a:ln>
                      <a:effectLst/>
                      <a:extLst/>
                    </p:spPr>
                  </p:pic>
                </p:oleObj>
              </mc:Fallback>
            </mc:AlternateContent>
          </a:graphicData>
        </a:graphic>
      </p:graphicFrame>
      <p:graphicFrame>
        <p:nvGraphicFramePr>
          <p:cNvPr id="26" name="Object 11">
            <a:extLst>
              <a:ext uri="{FF2B5EF4-FFF2-40B4-BE49-F238E27FC236}">
                <a16:creationId xmlns:a16="http://schemas.microsoft.com/office/drawing/2014/main" id="{288F8525-B474-4731-ACE1-6BA323B5E2D8}"/>
              </a:ext>
            </a:extLst>
          </p:cNvPr>
          <p:cNvGraphicFramePr>
            <a:graphicFrameLocks noChangeAspect="1"/>
          </p:cNvGraphicFramePr>
          <p:nvPr>
            <p:extLst>
              <p:ext uri="{D42A27DB-BD31-4B8C-83A1-F6EECF244321}">
                <p14:modId xmlns:p14="http://schemas.microsoft.com/office/powerpoint/2010/main" val="3582039913"/>
              </p:ext>
            </p:extLst>
          </p:nvPr>
        </p:nvGraphicFramePr>
        <p:xfrm>
          <a:off x="9651956" y="5872096"/>
          <a:ext cx="1847850" cy="557212"/>
        </p:xfrm>
        <a:graphic>
          <a:graphicData uri="http://schemas.openxmlformats.org/presentationml/2006/ole">
            <mc:AlternateContent xmlns:mc="http://schemas.openxmlformats.org/markup-compatibility/2006">
              <mc:Choice xmlns:v="urn:schemas-microsoft-com:vml" Requires="v">
                <p:oleObj spid="_x0000_s442000" name="Equation" r:id="rId25" imgW="749160" imgH="203040" progId="Equation.DSMT4">
                  <p:embed/>
                </p:oleObj>
              </mc:Choice>
              <mc:Fallback>
                <p:oleObj name="Equation" r:id="rId25" imgW="749160" imgH="203040" progId="Equation.DSMT4">
                  <p:embed/>
                  <p:pic>
                    <p:nvPicPr>
                      <p:cNvPr id="37" name="Object 11">
                        <a:extLst>
                          <a:ext uri="{FF2B5EF4-FFF2-40B4-BE49-F238E27FC236}">
                            <a16:creationId xmlns:a16="http://schemas.microsoft.com/office/drawing/2014/main" id="{48B5F677-83C0-4433-91AB-14BDF7711628}"/>
                          </a:ext>
                        </a:extLst>
                      </p:cNvPr>
                      <p:cNvPicPr>
                        <a:picLocks noChangeAspect="1" noChangeArrowheads="1"/>
                      </p:cNvPicPr>
                      <p:nvPr/>
                    </p:nvPicPr>
                    <p:blipFill>
                      <a:blip r:embed="rId26"/>
                      <a:srcRect/>
                      <a:stretch>
                        <a:fillRect/>
                      </a:stretch>
                    </p:blipFill>
                    <p:spPr bwMode="auto">
                      <a:xfrm>
                        <a:off x="9651956" y="5872096"/>
                        <a:ext cx="1847850" cy="557212"/>
                      </a:xfrm>
                      <a:prstGeom prst="rect">
                        <a:avLst/>
                      </a:prstGeom>
                      <a:noFill/>
                      <a:ln>
                        <a:noFill/>
                      </a:ln>
                      <a:effectLst/>
                      <a:extLst/>
                    </p:spPr>
                  </p:pic>
                </p:oleObj>
              </mc:Fallback>
            </mc:AlternateContent>
          </a:graphicData>
        </a:graphic>
      </p:graphicFrame>
      <p:grpSp>
        <p:nvGrpSpPr>
          <p:cNvPr id="43" name="Group 31">
            <a:extLst>
              <a:ext uri="{FF2B5EF4-FFF2-40B4-BE49-F238E27FC236}">
                <a16:creationId xmlns:a16="http://schemas.microsoft.com/office/drawing/2014/main" id="{05DAB733-8255-4955-BD73-3BBC6BA06B87}"/>
              </a:ext>
            </a:extLst>
          </p:cNvPr>
          <p:cNvGrpSpPr>
            <a:grpSpLocks/>
          </p:cNvGrpSpPr>
          <p:nvPr/>
        </p:nvGrpSpPr>
        <p:grpSpPr bwMode="auto">
          <a:xfrm>
            <a:off x="8175633" y="714529"/>
            <a:ext cx="3554413" cy="3187700"/>
            <a:chOff x="3666" y="1726"/>
            <a:chExt cx="2239" cy="2008"/>
          </a:xfrm>
        </p:grpSpPr>
        <p:sp>
          <p:nvSpPr>
            <p:cNvPr id="44" name="Line 32">
              <a:extLst>
                <a:ext uri="{FF2B5EF4-FFF2-40B4-BE49-F238E27FC236}">
                  <a16:creationId xmlns:a16="http://schemas.microsoft.com/office/drawing/2014/main" id="{893A035E-EB73-4E1B-8428-7B1B51FE1802}"/>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33">
              <a:extLst>
                <a:ext uri="{FF2B5EF4-FFF2-40B4-BE49-F238E27FC236}">
                  <a16:creationId xmlns:a16="http://schemas.microsoft.com/office/drawing/2014/main" id="{5A79C45F-49BF-40E6-A619-67C4C66E1DD9}"/>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37">
              <a:extLst>
                <a:ext uri="{FF2B5EF4-FFF2-40B4-BE49-F238E27FC236}">
                  <a16:creationId xmlns:a16="http://schemas.microsoft.com/office/drawing/2014/main" id="{7EA62A1D-D20D-4265-9289-80EB39C97D78}"/>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47" name="Text Box 38">
              <a:extLst>
                <a:ext uri="{FF2B5EF4-FFF2-40B4-BE49-F238E27FC236}">
                  <a16:creationId xmlns:a16="http://schemas.microsoft.com/office/drawing/2014/main" id="{F0FF6B1D-400B-4079-B9E6-29FBA3990193}"/>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48" name="Text Box 39">
              <a:extLst>
                <a:ext uri="{FF2B5EF4-FFF2-40B4-BE49-F238E27FC236}">
                  <a16:creationId xmlns:a16="http://schemas.microsoft.com/office/drawing/2014/main" id="{661BD16C-0331-4F08-BFFA-D69C14BD7A94}"/>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49" name="Object 40">
              <a:extLst>
                <a:ext uri="{FF2B5EF4-FFF2-40B4-BE49-F238E27FC236}">
                  <a16:creationId xmlns:a16="http://schemas.microsoft.com/office/drawing/2014/main" id="{1E2EB945-C6FF-4351-9696-E14C48E9DA74}"/>
                </a:ext>
              </a:extLst>
            </p:cNvPr>
            <p:cNvGraphicFramePr>
              <a:graphicFrameLocks noChangeAspect="1"/>
            </p:cNvGraphicFramePr>
            <p:nvPr>
              <p:extLst>
                <p:ext uri="{D42A27DB-BD31-4B8C-83A1-F6EECF244321}">
                  <p14:modId xmlns:p14="http://schemas.microsoft.com/office/powerpoint/2010/main" val="297726196"/>
                </p:ext>
              </p:extLst>
            </p:nvPr>
          </p:nvGraphicFramePr>
          <p:xfrm>
            <a:off x="4494" y="3149"/>
            <a:ext cx="193" cy="270"/>
          </p:xfrm>
          <a:graphic>
            <a:graphicData uri="http://schemas.openxmlformats.org/presentationml/2006/ole">
              <mc:AlternateContent xmlns:mc="http://schemas.openxmlformats.org/markup-compatibility/2006">
                <mc:Choice xmlns:v="urn:schemas-microsoft-com:vml" Requires="v">
                  <p:oleObj spid="_x0000_s442001" name="Equation" r:id="rId27" imgW="126725" imgH="177415" progId="Equation.3">
                    <p:embed/>
                  </p:oleObj>
                </mc:Choice>
                <mc:Fallback>
                  <p:oleObj name="Equation" r:id="rId27" imgW="126725" imgH="177415" progId="Equation.3">
                    <p:embed/>
                    <p:pic>
                      <p:nvPicPr>
                        <p:cNvPr id="55" name="Object 40">
                          <a:extLst>
                            <a:ext uri="{FF2B5EF4-FFF2-40B4-BE49-F238E27FC236}">
                              <a16:creationId xmlns:a16="http://schemas.microsoft.com/office/drawing/2014/main" id="{C1CD1105-B9E9-443A-A0ED-9E8A297E110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94" y="3149"/>
                          <a:ext cx="193" cy="270"/>
                        </a:xfrm>
                        <a:prstGeom prst="rect">
                          <a:avLst/>
                        </a:prstGeom>
                        <a:noFill/>
                        <a:ln>
                          <a:noFill/>
                        </a:ln>
                        <a:effectLst/>
                        <a:extLst/>
                      </p:spPr>
                    </p:pic>
                  </p:oleObj>
                </mc:Fallback>
              </mc:AlternateContent>
            </a:graphicData>
          </a:graphic>
        </p:graphicFrame>
        <p:graphicFrame>
          <p:nvGraphicFramePr>
            <p:cNvPr id="50" name="Object 41">
              <a:extLst>
                <a:ext uri="{FF2B5EF4-FFF2-40B4-BE49-F238E27FC236}">
                  <a16:creationId xmlns:a16="http://schemas.microsoft.com/office/drawing/2014/main" id="{82620A91-285B-479F-A228-0E3B770EC3C0}"/>
                </a:ext>
              </a:extLst>
            </p:cNvPr>
            <p:cNvGraphicFramePr>
              <a:graphicFrameLocks noChangeAspect="1"/>
            </p:cNvGraphicFramePr>
            <p:nvPr>
              <p:extLst>
                <p:ext uri="{D42A27DB-BD31-4B8C-83A1-F6EECF244321}">
                  <p14:modId xmlns:p14="http://schemas.microsoft.com/office/powerpoint/2010/main" val="2997684360"/>
                </p:ext>
              </p:extLst>
            </p:nvPr>
          </p:nvGraphicFramePr>
          <p:xfrm>
            <a:off x="4963" y="3171"/>
            <a:ext cx="438" cy="245"/>
          </p:xfrm>
          <a:graphic>
            <a:graphicData uri="http://schemas.openxmlformats.org/presentationml/2006/ole">
              <mc:AlternateContent xmlns:mc="http://schemas.openxmlformats.org/markup-compatibility/2006">
                <mc:Choice xmlns:v="urn:schemas-microsoft-com:vml" Requires="v">
                  <p:oleObj spid="_x0000_s442002" name="Equation" r:id="rId29" imgW="317160" imgH="177480" progId="Equation.DSMT4">
                    <p:embed/>
                  </p:oleObj>
                </mc:Choice>
                <mc:Fallback>
                  <p:oleObj name="Equation" r:id="rId29" imgW="317160" imgH="177480" progId="Equation.DSMT4">
                    <p:embed/>
                    <p:pic>
                      <p:nvPicPr>
                        <p:cNvPr id="56" name="Object 41">
                          <a:extLst>
                            <a:ext uri="{FF2B5EF4-FFF2-40B4-BE49-F238E27FC236}">
                              <a16:creationId xmlns:a16="http://schemas.microsoft.com/office/drawing/2014/main" id="{8EA06DD4-B901-4D64-AA58-39E103706D1C}"/>
                            </a:ext>
                          </a:extLst>
                        </p:cNvPr>
                        <p:cNvPicPr>
                          <a:picLocks noChangeAspect="1" noChangeArrowheads="1"/>
                        </p:cNvPicPr>
                        <p:nvPr/>
                      </p:nvPicPr>
                      <p:blipFill>
                        <a:blip r:embed="rId30"/>
                        <a:srcRect/>
                        <a:stretch>
                          <a:fillRect/>
                        </a:stretch>
                      </p:blipFill>
                      <p:spPr bwMode="auto">
                        <a:xfrm>
                          <a:off x="4963" y="3171"/>
                          <a:ext cx="43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Line 42">
              <a:extLst>
                <a:ext uri="{FF2B5EF4-FFF2-40B4-BE49-F238E27FC236}">
                  <a16:creationId xmlns:a16="http://schemas.microsoft.com/office/drawing/2014/main" id="{13E575CA-6628-46D7-A69C-A38E36EB2FB0}"/>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3">
              <a:extLst>
                <a:ext uri="{FF2B5EF4-FFF2-40B4-BE49-F238E27FC236}">
                  <a16:creationId xmlns:a16="http://schemas.microsoft.com/office/drawing/2014/main" id="{0406C8A8-4936-4398-9AD7-8C59398708A2}"/>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 name="Line 43">
            <a:extLst>
              <a:ext uri="{FF2B5EF4-FFF2-40B4-BE49-F238E27FC236}">
                <a16:creationId xmlns:a16="http://schemas.microsoft.com/office/drawing/2014/main" id="{7557F0A6-A3EB-4EAF-80D9-54AAC701124D}"/>
              </a:ext>
            </a:extLst>
          </p:cNvPr>
          <p:cNvSpPr>
            <a:spLocks noChangeShapeType="1"/>
          </p:cNvSpPr>
          <p:nvPr/>
        </p:nvSpPr>
        <p:spPr bwMode="auto">
          <a:xfrm flipV="1">
            <a:off x="8573301" y="2976716"/>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Rectangle 39" descr="浅色上对角线">
            <a:extLst>
              <a:ext uri="{FF2B5EF4-FFF2-40B4-BE49-F238E27FC236}">
                <a16:creationId xmlns:a16="http://schemas.microsoft.com/office/drawing/2014/main" id="{D0B132E0-8F26-4C79-90CF-2965114354C1}"/>
              </a:ext>
            </a:extLst>
          </p:cNvPr>
          <p:cNvSpPr>
            <a:spLocks noChangeArrowheads="1"/>
          </p:cNvSpPr>
          <p:nvPr/>
        </p:nvSpPr>
        <p:spPr bwMode="auto">
          <a:xfrm>
            <a:off x="8196620" y="601080"/>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5" name="Rectangle 39" descr="浅色上对角线">
            <a:extLst>
              <a:ext uri="{FF2B5EF4-FFF2-40B4-BE49-F238E27FC236}">
                <a16:creationId xmlns:a16="http://schemas.microsoft.com/office/drawing/2014/main" id="{00580604-691C-4DB2-9A46-8BEEBEA79477}"/>
              </a:ext>
            </a:extLst>
          </p:cNvPr>
          <p:cNvSpPr>
            <a:spLocks noChangeArrowheads="1"/>
          </p:cNvSpPr>
          <p:nvPr/>
        </p:nvSpPr>
        <p:spPr bwMode="auto">
          <a:xfrm>
            <a:off x="10502895" y="740514"/>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56" name="Object 44">
            <a:extLst>
              <a:ext uri="{FF2B5EF4-FFF2-40B4-BE49-F238E27FC236}">
                <a16:creationId xmlns:a16="http://schemas.microsoft.com/office/drawing/2014/main" id="{B051F102-4A35-4829-BA07-80B222C2088F}"/>
              </a:ext>
            </a:extLst>
          </p:cNvPr>
          <p:cNvGraphicFramePr>
            <a:graphicFrameLocks noChangeAspect="1"/>
          </p:cNvGraphicFramePr>
          <p:nvPr>
            <p:extLst>
              <p:ext uri="{D42A27DB-BD31-4B8C-83A1-F6EECF244321}">
                <p14:modId xmlns:p14="http://schemas.microsoft.com/office/powerpoint/2010/main" val="62586817"/>
              </p:ext>
            </p:extLst>
          </p:nvPr>
        </p:nvGraphicFramePr>
        <p:xfrm>
          <a:off x="7330230" y="1294629"/>
          <a:ext cx="1165858" cy="497312"/>
        </p:xfrm>
        <a:graphic>
          <a:graphicData uri="http://schemas.openxmlformats.org/presentationml/2006/ole">
            <mc:AlternateContent xmlns:mc="http://schemas.openxmlformats.org/markup-compatibility/2006">
              <mc:Choice xmlns:v="urn:schemas-microsoft-com:vml" Requires="v">
                <p:oleObj spid="_x0000_s442003" name="Equation" r:id="rId31" imgW="431640" imgH="177480" progId="Equation.DSMT4">
                  <p:embed/>
                </p:oleObj>
              </mc:Choice>
              <mc:Fallback>
                <p:oleObj name="Equation" r:id="rId31" imgW="431640" imgH="177480" progId="Equation.DSMT4">
                  <p:embed/>
                  <p:pic>
                    <p:nvPicPr>
                      <p:cNvPr id="62" name="Object 44">
                        <a:extLst>
                          <a:ext uri="{FF2B5EF4-FFF2-40B4-BE49-F238E27FC236}">
                            <a16:creationId xmlns:a16="http://schemas.microsoft.com/office/drawing/2014/main" id="{DEE5B725-26B4-43CE-AB22-96B30250A810}"/>
                          </a:ext>
                        </a:extLst>
                      </p:cNvPr>
                      <p:cNvPicPr>
                        <a:picLocks noChangeAspect="1" noChangeArrowheads="1"/>
                      </p:cNvPicPr>
                      <p:nvPr/>
                    </p:nvPicPr>
                    <p:blipFill>
                      <a:blip r:embed="rId32"/>
                      <a:srcRect/>
                      <a:stretch>
                        <a:fillRect/>
                      </a:stretch>
                    </p:blipFill>
                    <p:spPr bwMode="auto">
                      <a:xfrm>
                        <a:off x="7330230" y="1294629"/>
                        <a:ext cx="1165858" cy="497312"/>
                      </a:xfrm>
                      <a:prstGeom prst="rect">
                        <a:avLst/>
                      </a:prstGeom>
                      <a:solidFill>
                        <a:srgbClr val="FFFF00"/>
                      </a:solidFill>
                      <a:ln>
                        <a:noFill/>
                      </a:ln>
                      <a:effectLst/>
                      <a:extLst/>
                    </p:spPr>
                  </p:pic>
                </p:oleObj>
              </mc:Fallback>
            </mc:AlternateContent>
          </a:graphicData>
        </a:graphic>
      </p:graphicFrame>
      <p:graphicFrame>
        <p:nvGraphicFramePr>
          <p:cNvPr id="57" name="Object 44">
            <a:extLst>
              <a:ext uri="{FF2B5EF4-FFF2-40B4-BE49-F238E27FC236}">
                <a16:creationId xmlns:a16="http://schemas.microsoft.com/office/drawing/2014/main" id="{E7A7F278-4FD9-4463-8A74-71753CD23AA2}"/>
              </a:ext>
            </a:extLst>
          </p:cNvPr>
          <p:cNvGraphicFramePr>
            <a:graphicFrameLocks noChangeAspect="1"/>
          </p:cNvGraphicFramePr>
          <p:nvPr>
            <p:extLst>
              <p:ext uri="{D42A27DB-BD31-4B8C-83A1-F6EECF244321}">
                <p14:modId xmlns:p14="http://schemas.microsoft.com/office/powerpoint/2010/main" val="1824027477"/>
              </p:ext>
            </p:extLst>
          </p:nvPr>
        </p:nvGraphicFramePr>
        <p:xfrm>
          <a:off x="10662758" y="1327674"/>
          <a:ext cx="1165858" cy="497312"/>
        </p:xfrm>
        <a:graphic>
          <a:graphicData uri="http://schemas.openxmlformats.org/presentationml/2006/ole">
            <mc:AlternateContent xmlns:mc="http://schemas.openxmlformats.org/markup-compatibility/2006">
              <mc:Choice xmlns:v="urn:schemas-microsoft-com:vml" Requires="v">
                <p:oleObj spid="_x0000_s442004" name="Equation" r:id="rId33" imgW="431640" imgH="177480" progId="Equation.DSMT4">
                  <p:embed/>
                </p:oleObj>
              </mc:Choice>
              <mc:Fallback>
                <p:oleObj name="Equation" r:id="rId33" imgW="431640" imgH="177480" progId="Equation.DSMT4">
                  <p:embed/>
                  <p:pic>
                    <p:nvPicPr>
                      <p:cNvPr id="63" name="Object 44">
                        <a:extLst>
                          <a:ext uri="{FF2B5EF4-FFF2-40B4-BE49-F238E27FC236}">
                            <a16:creationId xmlns:a16="http://schemas.microsoft.com/office/drawing/2014/main" id="{E1C6EB53-BEE0-41D0-B5AF-A181063631FD}"/>
                          </a:ext>
                        </a:extLst>
                      </p:cNvPr>
                      <p:cNvPicPr>
                        <a:picLocks noChangeAspect="1" noChangeArrowheads="1"/>
                      </p:cNvPicPr>
                      <p:nvPr/>
                    </p:nvPicPr>
                    <p:blipFill>
                      <a:blip r:embed="rId32"/>
                      <a:srcRect/>
                      <a:stretch>
                        <a:fillRect/>
                      </a:stretch>
                    </p:blipFill>
                    <p:spPr bwMode="auto">
                      <a:xfrm>
                        <a:off x="10662758" y="1327674"/>
                        <a:ext cx="1165858" cy="497312"/>
                      </a:xfrm>
                      <a:prstGeom prst="rect">
                        <a:avLst/>
                      </a:prstGeom>
                      <a:solidFill>
                        <a:srgbClr val="FFFF00"/>
                      </a:solidFill>
                      <a:ln>
                        <a:noFill/>
                      </a:ln>
                      <a:effectLst/>
                      <a:extLst/>
                    </p:spPr>
                  </p:pic>
                </p:oleObj>
              </mc:Fallback>
            </mc:AlternateContent>
          </a:graphicData>
        </a:graphic>
      </p:graphicFrame>
      <p:graphicFrame>
        <p:nvGraphicFramePr>
          <p:cNvPr id="58" name="Object 44">
            <a:extLst>
              <a:ext uri="{FF2B5EF4-FFF2-40B4-BE49-F238E27FC236}">
                <a16:creationId xmlns:a16="http://schemas.microsoft.com/office/drawing/2014/main" id="{AC6BB151-79D8-4AE8-84A1-AB29F3CAD460}"/>
              </a:ext>
            </a:extLst>
          </p:cNvPr>
          <p:cNvGraphicFramePr>
            <a:graphicFrameLocks noChangeAspect="1"/>
          </p:cNvGraphicFramePr>
          <p:nvPr>
            <p:extLst>
              <p:ext uri="{D42A27DB-BD31-4B8C-83A1-F6EECF244321}">
                <p14:modId xmlns:p14="http://schemas.microsoft.com/office/powerpoint/2010/main" val="1820317161"/>
              </p:ext>
            </p:extLst>
          </p:nvPr>
        </p:nvGraphicFramePr>
        <p:xfrm>
          <a:off x="9044904" y="2402499"/>
          <a:ext cx="1062038" cy="496887"/>
        </p:xfrm>
        <a:graphic>
          <a:graphicData uri="http://schemas.openxmlformats.org/presentationml/2006/ole">
            <mc:AlternateContent xmlns:mc="http://schemas.openxmlformats.org/markup-compatibility/2006">
              <mc:Choice xmlns:v="urn:schemas-microsoft-com:vml" Requires="v">
                <p:oleObj spid="_x0000_s442005" name="Equation" r:id="rId34" imgW="393480" imgH="177480" progId="Equation.DSMT4">
                  <p:embed/>
                </p:oleObj>
              </mc:Choice>
              <mc:Fallback>
                <p:oleObj name="Equation" r:id="rId34" imgW="393480" imgH="177480" progId="Equation.DSMT4">
                  <p:embed/>
                  <p:pic>
                    <p:nvPicPr>
                      <p:cNvPr id="64" name="Object 44">
                        <a:extLst>
                          <a:ext uri="{FF2B5EF4-FFF2-40B4-BE49-F238E27FC236}">
                            <a16:creationId xmlns:a16="http://schemas.microsoft.com/office/drawing/2014/main" id="{D280EC10-DF00-445B-B1AA-1D518DF3060B}"/>
                          </a:ext>
                        </a:extLst>
                      </p:cNvPr>
                      <p:cNvPicPr>
                        <a:picLocks noChangeAspect="1" noChangeArrowheads="1"/>
                      </p:cNvPicPr>
                      <p:nvPr/>
                    </p:nvPicPr>
                    <p:blipFill>
                      <a:blip r:embed="rId35"/>
                      <a:srcRect/>
                      <a:stretch>
                        <a:fillRect/>
                      </a:stretch>
                    </p:blipFill>
                    <p:spPr bwMode="auto">
                      <a:xfrm>
                        <a:off x="9044904" y="2402499"/>
                        <a:ext cx="1062038" cy="496887"/>
                      </a:xfrm>
                      <a:prstGeom prst="rect">
                        <a:avLst/>
                      </a:prstGeom>
                      <a:noFill/>
                      <a:ln>
                        <a:noFill/>
                      </a:ln>
                      <a:effectLst/>
                      <a:extLst/>
                    </p:spPr>
                  </p:pic>
                </p:oleObj>
              </mc:Fallback>
            </mc:AlternateContent>
          </a:graphicData>
        </a:graphic>
      </p:graphicFrame>
      <p:graphicFrame>
        <p:nvGraphicFramePr>
          <p:cNvPr id="59" name="Object 41">
            <a:extLst>
              <a:ext uri="{FF2B5EF4-FFF2-40B4-BE49-F238E27FC236}">
                <a16:creationId xmlns:a16="http://schemas.microsoft.com/office/drawing/2014/main" id="{B4366626-12C3-41EF-9F61-A76DBDA49E9C}"/>
              </a:ext>
            </a:extLst>
          </p:cNvPr>
          <p:cNvGraphicFramePr>
            <a:graphicFrameLocks noChangeAspect="1"/>
          </p:cNvGraphicFramePr>
          <p:nvPr>
            <p:extLst>
              <p:ext uri="{D42A27DB-BD31-4B8C-83A1-F6EECF244321}">
                <p14:modId xmlns:p14="http://schemas.microsoft.com/office/powerpoint/2010/main" val="2254772358"/>
              </p:ext>
            </p:extLst>
          </p:nvPr>
        </p:nvGraphicFramePr>
        <p:xfrm>
          <a:off x="8128000" y="3027363"/>
          <a:ext cx="890588" cy="388937"/>
        </p:xfrm>
        <a:graphic>
          <a:graphicData uri="http://schemas.openxmlformats.org/presentationml/2006/ole">
            <mc:AlternateContent xmlns:mc="http://schemas.openxmlformats.org/markup-compatibility/2006">
              <mc:Choice xmlns:v="urn:schemas-microsoft-com:vml" Requires="v">
                <p:oleObj spid="_x0000_s442006" name="Equation" r:id="rId36" imgW="406080" imgH="177480" progId="Equation.DSMT4">
                  <p:embed/>
                </p:oleObj>
              </mc:Choice>
              <mc:Fallback>
                <p:oleObj name="Equation" r:id="rId36" imgW="406080" imgH="177480" progId="Equation.DSMT4">
                  <p:embed/>
                  <p:pic>
                    <p:nvPicPr>
                      <p:cNvPr id="65" name="Object 41">
                        <a:extLst>
                          <a:ext uri="{FF2B5EF4-FFF2-40B4-BE49-F238E27FC236}">
                            <a16:creationId xmlns:a16="http://schemas.microsoft.com/office/drawing/2014/main" id="{4DD7E4B7-665F-4554-8966-D79BB8C758F9}"/>
                          </a:ext>
                        </a:extLst>
                      </p:cNvPr>
                      <p:cNvPicPr>
                        <a:picLocks noChangeAspect="1" noChangeArrowheads="1"/>
                      </p:cNvPicPr>
                      <p:nvPr/>
                    </p:nvPicPr>
                    <p:blipFill>
                      <a:blip r:embed="rId37"/>
                      <a:srcRect/>
                      <a:stretch>
                        <a:fillRect/>
                      </a:stretch>
                    </p:blipFill>
                    <p:spPr bwMode="auto">
                      <a:xfrm>
                        <a:off x="8128000" y="3027363"/>
                        <a:ext cx="890588"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317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heel(1)">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2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ircle(in)">
                                      <p:cBhvr>
                                        <p:cTn id="22" dur="2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heel(1)">
                                      <p:cBhvr>
                                        <p:cTn id="34" dur="20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circle(in)">
                                      <p:cBhvr>
                                        <p:cTn id="45" dur="20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D86E619-ED60-491E-9A0F-85E3AAA056D0}"/>
              </a:ext>
            </a:extLst>
          </p:cNvPr>
          <p:cNvSpPr/>
          <p:nvPr/>
        </p:nvSpPr>
        <p:spPr>
          <a:xfrm>
            <a:off x="4270376" y="190973"/>
            <a:ext cx="3788217" cy="707886"/>
          </a:xfrm>
          <a:prstGeom prst="rect">
            <a:avLst/>
          </a:prstGeom>
        </p:spPr>
        <p:txBody>
          <a:bodyPr wrap="none">
            <a:spAutoFit/>
          </a:bodyPr>
          <a:lstStyle/>
          <a:p>
            <a:r>
              <a:rPr lang="zh-CN" altLang="en-US" sz="4000" b="1" dirty="0">
                <a:solidFill>
                  <a:srgbClr val="FF0000"/>
                </a:solidFill>
                <a:latin typeface="黑体" panose="02010609060101010101" pitchFamily="49" charset="-122"/>
                <a:ea typeface="黑体" panose="02010609060101010101" pitchFamily="49" charset="-122"/>
              </a:rPr>
              <a:t>八、</a:t>
            </a:r>
            <a:r>
              <a:rPr lang="zh-CN" altLang="en-US" sz="4000" b="1" dirty="0">
                <a:solidFill>
                  <a:srgbClr val="C00000"/>
                </a:solidFill>
                <a:latin typeface="宋体" panose="02010600030101010101" pitchFamily="2" charset="-122"/>
                <a:ea typeface="宋体" panose="02010600030101010101" pitchFamily="2" charset="-122"/>
              </a:rPr>
              <a:t>不确定关系</a:t>
            </a:r>
            <a:endParaRPr lang="zh-CN" altLang="en-US" sz="4000" dirty="0"/>
          </a:p>
        </p:txBody>
      </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5E3BCF3F-4873-4704-B594-2D86F8A52FA6}"/>
                  </a:ext>
                </a:extLst>
              </p:cNvPr>
              <p:cNvSpPr/>
              <p:nvPr/>
            </p:nvSpPr>
            <p:spPr>
              <a:xfrm>
                <a:off x="100151" y="966089"/>
                <a:ext cx="185980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FF00FF"/>
                          </a:solidFill>
                          <a:latin typeface="Cambria Math" panose="02040503050406030204" pitchFamily="18" charset="0"/>
                        </a:rPr>
                        <m:t>奇宇称</m:t>
                      </m:r>
                      <m:m>
                        <m:mPr>
                          <m:plcHide m:val="on"/>
                          <m:mcs>
                            <m:mc>
                              <m:mcPr>
                                <m:count m:val="2"/>
                                <m:mcJc m:val="center"/>
                              </m:mcPr>
                            </m:mc>
                          </m:mcs>
                          <m:ctrlPr>
                            <a:rPr lang="zh-CN" altLang="en-US" sz="2800" b="1" i="1">
                              <a:solidFill>
                                <a:srgbClr val="FF00FF"/>
                              </a:solidFill>
                              <a:latin typeface="Cambria Math" panose="02040503050406030204" pitchFamily="18" charset="0"/>
                            </a:rPr>
                          </m:ctrlPr>
                        </m:mPr>
                        <m:mr>
                          <m:e/>
                          <m:e/>
                        </m:mr>
                      </m:m>
                    </m:oMath>
                  </m:oMathPara>
                </a14:m>
                <a:endParaRPr lang="zh-CN" altLang="en-US" sz="2800" b="1" dirty="0">
                  <a:solidFill>
                    <a:srgbClr val="FF00FF"/>
                  </a:solidFill>
                </a:endParaRPr>
              </a:p>
            </p:txBody>
          </p:sp>
        </mc:Choice>
        <mc:Fallback xmlns="">
          <p:sp>
            <p:nvSpPr>
              <p:cNvPr id="39" name="矩形 38">
                <a:extLst>
                  <a:ext uri="{FF2B5EF4-FFF2-40B4-BE49-F238E27FC236}">
                    <a16:creationId xmlns:a16="http://schemas.microsoft.com/office/drawing/2014/main" id="{5E3BCF3F-4873-4704-B594-2D86F8A52FA6}"/>
                  </a:ext>
                </a:extLst>
              </p:cNvPr>
              <p:cNvSpPr>
                <a:spLocks noRot="1" noChangeAspect="1" noMove="1" noResize="1" noEditPoints="1" noAdjustHandles="1" noChangeArrowheads="1" noChangeShapeType="1" noTextEdit="1"/>
              </p:cNvSpPr>
              <p:nvPr/>
            </p:nvSpPr>
            <p:spPr>
              <a:xfrm>
                <a:off x="100151" y="966089"/>
                <a:ext cx="1859805" cy="523220"/>
              </a:xfrm>
              <a:prstGeom prst="rect">
                <a:avLst/>
              </a:prstGeom>
              <a:blipFill>
                <a:blip r:embed="rId25"/>
                <a:stretch>
                  <a:fillRect/>
                </a:stretch>
              </a:blipFill>
            </p:spPr>
            <p:txBody>
              <a:bodyPr/>
              <a:lstStyle/>
              <a:p>
                <a:r>
                  <a:rPr lang="zh-CN" altLang="en-US">
                    <a:noFill/>
                  </a:rPr>
                  <a:t> </a:t>
                </a:r>
              </a:p>
            </p:txBody>
          </p:sp>
        </mc:Fallback>
      </mc:AlternateContent>
      <p:graphicFrame>
        <p:nvGraphicFramePr>
          <p:cNvPr id="46" name="Object 11">
            <a:extLst>
              <a:ext uri="{FF2B5EF4-FFF2-40B4-BE49-F238E27FC236}">
                <a16:creationId xmlns:a16="http://schemas.microsoft.com/office/drawing/2014/main" id="{238F9AC7-52C1-49BC-B2C8-4443F74CE6F9}"/>
              </a:ext>
            </a:extLst>
          </p:cNvPr>
          <p:cNvGraphicFramePr>
            <a:graphicFrameLocks noChangeAspect="1"/>
          </p:cNvGraphicFramePr>
          <p:nvPr>
            <p:extLst>
              <p:ext uri="{D42A27DB-BD31-4B8C-83A1-F6EECF244321}">
                <p14:modId xmlns:p14="http://schemas.microsoft.com/office/powerpoint/2010/main" val="1055732553"/>
              </p:ext>
            </p:extLst>
          </p:nvPr>
        </p:nvGraphicFramePr>
        <p:xfrm>
          <a:off x="1667493" y="645570"/>
          <a:ext cx="3633788" cy="1219200"/>
        </p:xfrm>
        <a:graphic>
          <a:graphicData uri="http://schemas.openxmlformats.org/presentationml/2006/ole">
            <mc:AlternateContent xmlns:mc="http://schemas.openxmlformats.org/markup-compatibility/2006">
              <mc:Choice xmlns:v="urn:schemas-microsoft-com:vml" Requires="v">
                <p:oleObj spid="_x0000_s445119" name="Equation" r:id="rId26" imgW="1473120" imgH="444240" progId="Equation.DSMT4">
                  <p:embed/>
                </p:oleObj>
              </mc:Choice>
              <mc:Fallback>
                <p:oleObj name="Equation" r:id="rId26" imgW="1473120" imgH="444240" progId="Equation.DSMT4">
                  <p:embed/>
                  <p:pic>
                    <p:nvPicPr>
                      <p:cNvPr id="35" name="Object 11">
                        <a:extLst>
                          <a:ext uri="{FF2B5EF4-FFF2-40B4-BE49-F238E27FC236}">
                            <a16:creationId xmlns:a16="http://schemas.microsoft.com/office/drawing/2014/main" id="{DC091255-BF6B-4675-9224-CB3E92ABA94F}"/>
                          </a:ext>
                        </a:extLst>
                      </p:cNvPr>
                      <p:cNvPicPr>
                        <a:picLocks noChangeAspect="1" noChangeArrowheads="1"/>
                      </p:cNvPicPr>
                      <p:nvPr/>
                    </p:nvPicPr>
                    <p:blipFill>
                      <a:blip r:embed="rId27"/>
                      <a:srcRect/>
                      <a:stretch>
                        <a:fillRect/>
                      </a:stretch>
                    </p:blipFill>
                    <p:spPr bwMode="auto">
                      <a:xfrm>
                        <a:off x="1667493" y="645570"/>
                        <a:ext cx="3633788" cy="1219200"/>
                      </a:xfrm>
                      <a:prstGeom prst="rect">
                        <a:avLst/>
                      </a:prstGeom>
                      <a:noFill/>
                      <a:ln>
                        <a:noFill/>
                      </a:ln>
                      <a:effectLst/>
                      <a:extLst/>
                    </p:spPr>
                  </p:pic>
                </p:oleObj>
              </mc:Fallback>
            </mc:AlternateContent>
          </a:graphicData>
        </a:graphic>
      </p:graphicFrame>
      <p:graphicFrame>
        <p:nvGraphicFramePr>
          <p:cNvPr id="47" name="Object 11">
            <a:extLst>
              <a:ext uri="{FF2B5EF4-FFF2-40B4-BE49-F238E27FC236}">
                <a16:creationId xmlns:a16="http://schemas.microsoft.com/office/drawing/2014/main" id="{7BB29DFB-FC6C-4B96-8F26-1C23C3FE34DA}"/>
              </a:ext>
            </a:extLst>
          </p:cNvPr>
          <p:cNvGraphicFramePr>
            <a:graphicFrameLocks noChangeAspect="1"/>
          </p:cNvGraphicFramePr>
          <p:nvPr>
            <p:extLst>
              <p:ext uri="{D42A27DB-BD31-4B8C-83A1-F6EECF244321}">
                <p14:modId xmlns:p14="http://schemas.microsoft.com/office/powerpoint/2010/main" val="682241016"/>
              </p:ext>
            </p:extLst>
          </p:nvPr>
        </p:nvGraphicFramePr>
        <p:xfrm>
          <a:off x="5879514" y="1052503"/>
          <a:ext cx="1971675" cy="557213"/>
        </p:xfrm>
        <a:graphic>
          <a:graphicData uri="http://schemas.openxmlformats.org/presentationml/2006/ole">
            <mc:AlternateContent xmlns:mc="http://schemas.openxmlformats.org/markup-compatibility/2006">
              <mc:Choice xmlns:v="urn:schemas-microsoft-com:vml" Requires="v">
                <p:oleObj spid="_x0000_s445120" name="Equation" r:id="rId28" imgW="799920" imgH="203040" progId="Equation.DSMT4">
                  <p:embed/>
                </p:oleObj>
              </mc:Choice>
              <mc:Fallback>
                <p:oleObj name="Equation" r:id="rId28" imgW="799920" imgH="203040" progId="Equation.DSMT4">
                  <p:embed/>
                  <p:pic>
                    <p:nvPicPr>
                      <p:cNvPr id="36" name="Object 11">
                        <a:extLst>
                          <a:ext uri="{FF2B5EF4-FFF2-40B4-BE49-F238E27FC236}">
                            <a16:creationId xmlns:a16="http://schemas.microsoft.com/office/drawing/2014/main" id="{B41FFE37-899D-4AD3-89B2-237081C573A8}"/>
                          </a:ext>
                        </a:extLst>
                      </p:cNvPr>
                      <p:cNvPicPr>
                        <a:picLocks noChangeAspect="1" noChangeArrowheads="1"/>
                      </p:cNvPicPr>
                      <p:nvPr/>
                    </p:nvPicPr>
                    <p:blipFill>
                      <a:blip r:embed="rId29"/>
                      <a:srcRect/>
                      <a:stretch>
                        <a:fillRect/>
                      </a:stretch>
                    </p:blipFill>
                    <p:spPr bwMode="auto">
                      <a:xfrm>
                        <a:off x="5879514" y="1052503"/>
                        <a:ext cx="1971675" cy="557213"/>
                      </a:xfrm>
                      <a:prstGeom prst="rect">
                        <a:avLst/>
                      </a:prstGeom>
                      <a:no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B0A9730E-578E-4BEF-97B1-3AFF2BD85A48}"/>
                  </a:ext>
                </a:extLst>
              </p:cNvPr>
              <p:cNvSpPr/>
              <p:nvPr/>
            </p:nvSpPr>
            <p:spPr>
              <a:xfrm>
                <a:off x="542677" y="1952362"/>
                <a:ext cx="13436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b="1" smtClean="0">
                          <a:solidFill>
                            <a:srgbClr val="FF0000"/>
                          </a:solidFill>
                          <a:latin typeface="Cambria Math" panose="02040503050406030204" pitchFamily="18" charset="0"/>
                        </a:rPr>
                        <m:t>偶宇称</m:t>
                      </m:r>
                    </m:oMath>
                  </m:oMathPara>
                </a14:m>
                <a:endParaRPr lang="zh-CN" altLang="en-US" sz="2800" b="1" dirty="0">
                  <a:solidFill>
                    <a:srgbClr val="FF0000"/>
                  </a:solidFill>
                </a:endParaRPr>
              </a:p>
            </p:txBody>
          </p:sp>
        </mc:Choice>
        <mc:Fallback xmlns="">
          <p:sp>
            <p:nvSpPr>
              <p:cNvPr id="48" name="矩形 47">
                <a:extLst>
                  <a:ext uri="{FF2B5EF4-FFF2-40B4-BE49-F238E27FC236}">
                    <a16:creationId xmlns:a16="http://schemas.microsoft.com/office/drawing/2014/main" id="{B0A9730E-578E-4BEF-97B1-3AFF2BD85A48}"/>
                  </a:ext>
                </a:extLst>
              </p:cNvPr>
              <p:cNvSpPr>
                <a:spLocks noRot="1" noChangeAspect="1" noMove="1" noResize="1" noEditPoints="1" noAdjustHandles="1" noChangeArrowheads="1" noChangeShapeType="1" noTextEdit="1"/>
              </p:cNvSpPr>
              <p:nvPr/>
            </p:nvSpPr>
            <p:spPr>
              <a:xfrm>
                <a:off x="542677" y="1952362"/>
                <a:ext cx="1343638" cy="523220"/>
              </a:xfrm>
              <a:prstGeom prst="rect">
                <a:avLst/>
              </a:prstGeom>
              <a:blipFill>
                <a:blip r:embed="rId30"/>
                <a:stretch>
                  <a:fillRect/>
                </a:stretch>
              </a:blipFill>
            </p:spPr>
            <p:txBody>
              <a:bodyPr/>
              <a:lstStyle/>
              <a:p>
                <a:r>
                  <a:rPr lang="zh-CN" altLang="en-US">
                    <a:noFill/>
                  </a:rPr>
                  <a:t> </a:t>
                </a:r>
              </a:p>
            </p:txBody>
          </p:sp>
        </mc:Fallback>
      </mc:AlternateContent>
      <p:graphicFrame>
        <p:nvGraphicFramePr>
          <p:cNvPr id="49" name="Object 11">
            <a:extLst>
              <a:ext uri="{FF2B5EF4-FFF2-40B4-BE49-F238E27FC236}">
                <a16:creationId xmlns:a16="http://schemas.microsoft.com/office/drawing/2014/main" id="{4BC8794B-BCDD-45C8-9E18-BE63C3157692}"/>
              </a:ext>
            </a:extLst>
          </p:cNvPr>
          <p:cNvGraphicFramePr>
            <a:graphicFrameLocks noChangeAspect="1"/>
          </p:cNvGraphicFramePr>
          <p:nvPr>
            <p:extLst>
              <p:ext uri="{D42A27DB-BD31-4B8C-83A1-F6EECF244321}">
                <p14:modId xmlns:p14="http://schemas.microsoft.com/office/powerpoint/2010/main" val="773925403"/>
              </p:ext>
            </p:extLst>
          </p:nvPr>
        </p:nvGraphicFramePr>
        <p:xfrm>
          <a:off x="1994264" y="1634715"/>
          <a:ext cx="4038600" cy="1219200"/>
        </p:xfrm>
        <a:graphic>
          <a:graphicData uri="http://schemas.openxmlformats.org/presentationml/2006/ole">
            <mc:AlternateContent xmlns:mc="http://schemas.openxmlformats.org/markup-compatibility/2006">
              <mc:Choice xmlns:v="urn:schemas-microsoft-com:vml" Requires="v">
                <p:oleObj spid="_x0000_s445121" name="Equation" r:id="rId31" imgW="1638000" imgH="444240" progId="Equation.DSMT4">
                  <p:embed/>
                </p:oleObj>
              </mc:Choice>
              <mc:Fallback>
                <p:oleObj name="Equation" r:id="rId31" imgW="1638000" imgH="444240" progId="Equation.DSMT4">
                  <p:embed/>
                  <p:pic>
                    <p:nvPicPr>
                      <p:cNvPr id="43" name="Object 11">
                        <a:extLst>
                          <a:ext uri="{FF2B5EF4-FFF2-40B4-BE49-F238E27FC236}">
                            <a16:creationId xmlns:a16="http://schemas.microsoft.com/office/drawing/2014/main" id="{7C90F37B-771F-46C3-B642-AF74A575342A}"/>
                          </a:ext>
                        </a:extLst>
                      </p:cNvPr>
                      <p:cNvPicPr>
                        <a:picLocks noChangeAspect="1" noChangeArrowheads="1"/>
                      </p:cNvPicPr>
                      <p:nvPr/>
                    </p:nvPicPr>
                    <p:blipFill>
                      <a:blip r:embed="rId32"/>
                      <a:srcRect/>
                      <a:stretch>
                        <a:fillRect/>
                      </a:stretch>
                    </p:blipFill>
                    <p:spPr bwMode="auto">
                      <a:xfrm>
                        <a:off x="1994264" y="1634715"/>
                        <a:ext cx="4038600" cy="1219200"/>
                      </a:xfrm>
                      <a:prstGeom prst="rect">
                        <a:avLst/>
                      </a:prstGeom>
                      <a:noFill/>
                      <a:ln>
                        <a:noFill/>
                      </a:ln>
                      <a:effectLst/>
                      <a:extLst/>
                    </p:spPr>
                  </p:pic>
                </p:oleObj>
              </mc:Fallback>
            </mc:AlternateContent>
          </a:graphicData>
        </a:graphic>
      </p:graphicFrame>
      <p:graphicFrame>
        <p:nvGraphicFramePr>
          <p:cNvPr id="50" name="Object 11">
            <a:extLst>
              <a:ext uri="{FF2B5EF4-FFF2-40B4-BE49-F238E27FC236}">
                <a16:creationId xmlns:a16="http://schemas.microsoft.com/office/drawing/2014/main" id="{81EEF6B8-EC4D-41A6-8E4B-97D6286766FE}"/>
              </a:ext>
            </a:extLst>
          </p:cNvPr>
          <p:cNvGraphicFramePr>
            <a:graphicFrameLocks noChangeAspect="1"/>
          </p:cNvGraphicFramePr>
          <p:nvPr>
            <p:extLst>
              <p:ext uri="{D42A27DB-BD31-4B8C-83A1-F6EECF244321}">
                <p14:modId xmlns:p14="http://schemas.microsoft.com/office/powerpoint/2010/main" val="1787115485"/>
              </p:ext>
            </p:extLst>
          </p:nvPr>
        </p:nvGraphicFramePr>
        <p:xfrm>
          <a:off x="6297720" y="1935366"/>
          <a:ext cx="1847850" cy="557212"/>
        </p:xfrm>
        <a:graphic>
          <a:graphicData uri="http://schemas.openxmlformats.org/presentationml/2006/ole">
            <mc:AlternateContent xmlns:mc="http://schemas.openxmlformats.org/markup-compatibility/2006">
              <mc:Choice xmlns:v="urn:schemas-microsoft-com:vml" Requires="v">
                <p:oleObj spid="_x0000_s445122" name="Equation" r:id="rId33" imgW="749160" imgH="203040" progId="Equation.DSMT4">
                  <p:embed/>
                </p:oleObj>
              </mc:Choice>
              <mc:Fallback>
                <p:oleObj name="Equation" r:id="rId33" imgW="749160" imgH="203040" progId="Equation.DSMT4">
                  <p:embed/>
                  <p:pic>
                    <p:nvPicPr>
                      <p:cNvPr id="44" name="Object 11">
                        <a:extLst>
                          <a:ext uri="{FF2B5EF4-FFF2-40B4-BE49-F238E27FC236}">
                            <a16:creationId xmlns:a16="http://schemas.microsoft.com/office/drawing/2014/main" id="{0F300DC4-73EB-4156-A737-F34DC94F8C6D}"/>
                          </a:ext>
                        </a:extLst>
                      </p:cNvPr>
                      <p:cNvPicPr>
                        <a:picLocks noChangeAspect="1" noChangeArrowheads="1"/>
                      </p:cNvPicPr>
                      <p:nvPr/>
                    </p:nvPicPr>
                    <p:blipFill>
                      <a:blip r:embed="rId34"/>
                      <a:srcRect/>
                      <a:stretch>
                        <a:fillRect/>
                      </a:stretch>
                    </p:blipFill>
                    <p:spPr bwMode="auto">
                      <a:xfrm>
                        <a:off x="6297720" y="1935366"/>
                        <a:ext cx="1847850" cy="557212"/>
                      </a:xfrm>
                      <a:prstGeom prst="rect">
                        <a:avLst/>
                      </a:prstGeom>
                      <a:noFill/>
                      <a:ln>
                        <a:noFill/>
                      </a:ln>
                      <a:effectLst/>
                      <a:extLst/>
                    </p:spPr>
                  </p:pic>
                </p:oleObj>
              </mc:Fallback>
            </mc:AlternateContent>
          </a:graphicData>
        </a:graphic>
      </p:graphicFrame>
      <p:graphicFrame>
        <p:nvGraphicFramePr>
          <p:cNvPr id="51" name="对象 50">
            <a:extLst>
              <a:ext uri="{FF2B5EF4-FFF2-40B4-BE49-F238E27FC236}">
                <a16:creationId xmlns:a16="http://schemas.microsoft.com/office/drawing/2014/main" id="{31DC37E3-B60B-4F26-A92B-C7D1C01CA7F9}"/>
              </a:ext>
            </a:extLst>
          </p:cNvPr>
          <p:cNvGraphicFramePr>
            <a:graphicFrameLocks noChangeAspect="1"/>
          </p:cNvGraphicFramePr>
          <p:nvPr>
            <p:extLst>
              <p:ext uri="{D42A27DB-BD31-4B8C-83A1-F6EECF244321}">
                <p14:modId xmlns:p14="http://schemas.microsoft.com/office/powerpoint/2010/main" val="4050523071"/>
              </p:ext>
            </p:extLst>
          </p:nvPr>
        </p:nvGraphicFramePr>
        <p:xfrm>
          <a:off x="1593763" y="2872483"/>
          <a:ext cx="3382843" cy="830051"/>
        </p:xfrm>
        <a:graphic>
          <a:graphicData uri="http://schemas.openxmlformats.org/presentationml/2006/ole">
            <mc:AlternateContent xmlns:mc="http://schemas.openxmlformats.org/markup-compatibility/2006">
              <mc:Choice xmlns:v="urn:schemas-microsoft-com:vml" Requires="v">
                <p:oleObj spid="_x0000_s445123" name="Equation" r:id="rId35" imgW="1028254" imgH="253890" progId="Equation.DSMT4">
                  <p:embed/>
                </p:oleObj>
              </mc:Choice>
              <mc:Fallback>
                <p:oleObj name="Equation" r:id="rId35" imgW="1028254" imgH="253890" progId="Equation.DSMT4">
                  <p:embed/>
                  <p:pic>
                    <p:nvPicPr>
                      <p:cNvPr id="17" name="对象 16">
                        <a:extLst>
                          <a:ext uri="{FF2B5EF4-FFF2-40B4-BE49-F238E27FC236}">
                            <a16:creationId xmlns:a16="http://schemas.microsoft.com/office/drawing/2014/main" id="{91A46FD0-33B0-4DE4-B990-0B126A515ED4}"/>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93763" y="2872483"/>
                        <a:ext cx="3382843" cy="830051"/>
                      </a:xfrm>
                      <a:prstGeom prst="rect">
                        <a:avLst/>
                      </a:prstGeom>
                      <a:noFill/>
                    </p:spPr>
                  </p:pic>
                </p:oleObj>
              </mc:Fallback>
            </mc:AlternateContent>
          </a:graphicData>
        </a:graphic>
      </p:graphicFrame>
      <p:graphicFrame>
        <p:nvGraphicFramePr>
          <p:cNvPr id="52" name="Object 11">
            <a:extLst>
              <a:ext uri="{FF2B5EF4-FFF2-40B4-BE49-F238E27FC236}">
                <a16:creationId xmlns:a16="http://schemas.microsoft.com/office/drawing/2014/main" id="{4856C608-6F1B-413A-8254-319B52985B10}"/>
              </a:ext>
            </a:extLst>
          </p:cNvPr>
          <p:cNvGraphicFramePr>
            <a:graphicFrameLocks noChangeAspect="1"/>
          </p:cNvGraphicFramePr>
          <p:nvPr>
            <p:extLst>
              <p:ext uri="{D42A27DB-BD31-4B8C-83A1-F6EECF244321}">
                <p14:modId xmlns:p14="http://schemas.microsoft.com/office/powerpoint/2010/main" val="2352725368"/>
              </p:ext>
            </p:extLst>
          </p:nvPr>
        </p:nvGraphicFramePr>
        <p:xfrm>
          <a:off x="5679251" y="2579373"/>
          <a:ext cx="2632075" cy="1219200"/>
        </p:xfrm>
        <a:graphic>
          <a:graphicData uri="http://schemas.openxmlformats.org/presentationml/2006/ole">
            <mc:AlternateContent xmlns:mc="http://schemas.openxmlformats.org/markup-compatibility/2006">
              <mc:Choice xmlns:v="urn:schemas-microsoft-com:vml" Requires="v">
                <p:oleObj spid="_x0000_s445124" name="Equation" r:id="rId37" imgW="1066680" imgH="444240" progId="Equation.DSMT4">
                  <p:embed/>
                </p:oleObj>
              </mc:Choice>
              <mc:Fallback>
                <p:oleObj name="Equation" r:id="rId37" imgW="1066680" imgH="444240" progId="Equation.DSMT4">
                  <p:embed/>
                  <p:pic>
                    <p:nvPicPr>
                      <p:cNvPr id="45" name="Object 11">
                        <a:extLst>
                          <a:ext uri="{FF2B5EF4-FFF2-40B4-BE49-F238E27FC236}">
                            <a16:creationId xmlns:a16="http://schemas.microsoft.com/office/drawing/2014/main" id="{BAC9425D-7DDC-4FEC-BAA3-AF435A4E9078}"/>
                          </a:ext>
                        </a:extLst>
                      </p:cNvPr>
                      <p:cNvPicPr>
                        <a:picLocks noChangeAspect="1" noChangeArrowheads="1"/>
                      </p:cNvPicPr>
                      <p:nvPr/>
                    </p:nvPicPr>
                    <p:blipFill>
                      <a:blip r:embed="rId38"/>
                      <a:srcRect/>
                      <a:stretch>
                        <a:fillRect/>
                      </a:stretch>
                    </p:blipFill>
                    <p:spPr bwMode="auto">
                      <a:xfrm>
                        <a:off x="5679251" y="2579373"/>
                        <a:ext cx="2632075" cy="1219200"/>
                      </a:xfrm>
                      <a:prstGeom prst="rect">
                        <a:avLst/>
                      </a:prstGeom>
                      <a:noFill/>
                      <a:ln>
                        <a:noFill/>
                      </a:ln>
                      <a:effectLst/>
                      <a:extLst/>
                    </p:spPr>
                  </p:pic>
                </p:oleObj>
              </mc:Fallback>
            </mc:AlternateContent>
          </a:graphicData>
        </a:graphic>
      </p:graphicFrame>
      <p:graphicFrame>
        <p:nvGraphicFramePr>
          <p:cNvPr id="53" name="对象 52">
            <a:extLst>
              <a:ext uri="{FF2B5EF4-FFF2-40B4-BE49-F238E27FC236}">
                <a16:creationId xmlns:a16="http://schemas.microsoft.com/office/drawing/2014/main" id="{8426126A-A292-46E9-B281-2F12899C5B0D}"/>
              </a:ext>
            </a:extLst>
          </p:cNvPr>
          <p:cNvGraphicFramePr>
            <a:graphicFrameLocks noChangeAspect="1"/>
          </p:cNvGraphicFramePr>
          <p:nvPr>
            <p:extLst>
              <p:ext uri="{D42A27DB-BD31-4B8C-83A1-F6EECF244321}">
                <p14:modId xmlns:p14="http://schemas.microsoft.com/office/powerpoint/2010/main" val="2361826182"/>
              </p:ext>
            </p:extLst>
          </p:nvPr>
        </p:nvGraphicFramePr>
        <p:xfrm>
          <a:off x="1410578" y="3666372"/>
          <a:ext cx="5848350" cy="1017587"/>
        </p:xfrm>
        <a:graphic>
          <a:graphicData uri="http://schemas.openxmlformats.org/presentationml/2006/ole">
            <mc:AlternateContent xmlns:mc="http://schemas.openxmlformats.org/markup-compatibility/2006">
              <mc:Choice xmlns:v="urn:schemas-microsoft-com:vml" Requires="v">
                <p:oleObj spid="_x0000_s445125" name="Equation" r:id="rId39" imgW="2273040" imgH="393480" progId="Equation.DSMT4">
                  <p:embed/>
                </p:oleObj>
              </mc:Choice>
              <mc:Fallback>
                <p:oleObj name="Equation" r:id="rId39" imgW="2273040" imgH="393480" progId="Equation.DSMT4">
                  <p:embed/>
                  <p:pic>
                    <p:nvPicPr>
                      <p:cNvPr id="18" name="对象 17">
                        <a:extLst>
                          <a:ext uri="{FF2B5EF4-FFF2-40B4-BE49-F238E27FC236}">
                            <a16:creationId xmlns:a16="http://schemas.microsoft.com/office/drawing/2014/main" id="{E8B5AC9F-BA26-4B0E-AC74-3E24D26EF646}"/>
                          </a:ext>
                        </a:extLst>
                      </p:cNvPr>
                      <p:cNvPicPr>
                        <a:picLocks noChangeAspect="1" noChangeArrowheads="1"/>
                      </p:cNvPicPr>
                      <p:nvPr/>
                    </p:nvPicPr>
                    <p:blipFill>
                      <a:blip r:embed="rId40"/>
                      <a:srcRect/>
                      <a:stretch>
                        <a:fillRect/>
                      </a:stretch>
                    </p:blipFill>
                    <p:spPr bwMode="auto">
                      <a:xfrm>
                        <a:off x="1410578" y="3666372"/>
                        <a:ext cx="5848350" cy="1017587"/>
                      </a:xfrm>
                      <a:prstGeom prst="rect">
                        <a:avLst/>
                      </a:prstGeom>
                      <a:noFill/>
                    </p:spPr>
                  </p:pic>
                </p:oleObj>
              </mc:Fallback>
            </mc:AlternateContent>
          </a:graphicData>
        </a:graphic>
      </p:graphicFrame>
      <p:graphicFrame>
        <p:nvGraphicFramePr>
          <p:cNvPr id="54" name="对象 53">
            <a:extLst>
              <a:ext uri="{FF2B5EF4-FFF2-40B4-BE49-F238E27FC236}">
                <a16:creationId xmlns:a16="http://schemas.microsoft.com/office/drawing/2014/main" id="{45CEE450-B930-45E5-8A76-402BEC3EFA9C}"/>
              </a:ext>
            </a:extLst>
          </p:cNvPr>
          <p:cNvGraphicFramePr>
            <a:graphicFrameLocks noChangeAspect="1"/>
          </p:cNvGraphicFramePr>
          <p:nvPr>
            <p:extLst>
              <p:ext uri="{D42A27DB-BD31-4B8C-83A1-F6EECF244321}">
                <p14:modId xmlns:p14="http://schemas.microsoft.com/office/powerpoint/2010/main" val="217188970"/>
              </p:ext>
            </p:extLst>
          </p:nvPr>
        </p:nvGraphicFramePr>
        <p:xfrm>
          <a:off x="241506" y="4334787"/>
          <a:ext cx="11939406" cy="1200220"/>
        </p:xfrm>
        <a:graphic>
          <a:graphicData uri="http://schemas.openxmlformats.org/presentationml/2006/ole">
            <mc:AlternateContent xmlns:mc="http://schemas.openxmlformats.org/markup-compatibility/2006">
              <mc:Choice xmlns:v="urn:schemas-microsoft-com:vml" Requires="v">
                <p:oleObj spid="_x0000_s445126" name="Equation" r:id="rId41" imgW="4825800" imgH="482400" progId="Equation.DSMT4">
                  <p:embed/>
                </p:oleObj>
              </mc:Choice>
              <mc:Fallback>
                <p:oleObj name="Equation" r:id="rId41" imgW="4825800" imgH="482400" progId="Equation.DSMT4">
                  <p:embed/>
                  <p:pic>
                    <p:nvPicPr>
                      <p:cNvPr id="19" name="对象 18">
                        <a:extLst>
                          <a:ext uri="{FF2B5EF4-FFF2-40B4-BE49-F238E27FC236}">
                            <a16:creationId xmlns:a16="http://schemas.microsoft.com/office/drawing/2014/main" id="{83694C28-79C4-437C-88CE-091A1740E764}"/>
                          </a:ext>
                        </a:extLst>
                      </p:cNvPr>
                      <p:cNvPicPr>
                        <a:picLocks noChangeAspect="1" noChangeArrowheads="1"/>
                      </p:cNvPicPr>
                      <p:nvPr/>
                    </p:nvPicPr>
                    <p:blipFill>
                      <a:blip r:embed="rId42"/>
                      <a:srcRect/>
                      <a:stretch>
                        <a:fillRect/>
                      </a:stretch>
                    </p:blipFill>
                    <p:spPr bwMode="auto">
                      <a:xfrm>
                        <a:off x="241506" y="4334787"/>
                        <a:ext cx="11939406" cy="1200220"/>
                      </a:xfrm>
                      <a:prstGeom prst="rect">
                        <a:avLst/>
                      </a:prstGeom>
                      <a:noFill/>
                    </p:spPr>
                  </p:pic>
                </p:oleObj>
              </mc:Fallback>
            </mc:AlternateContent>
          </a:graphicData>
        </a:graphic>
      </p:graphicFrame>
      <p:graphicFrame>
        <p:nvGraphicFramePr>
          <p:cNvPr id="55" name="对象 54">
            <a:extLst>
              <a:ext uri="{FF2B5EF4-FFF2-40B4-BE49-F238E27FC236}">
                <a16:creationId xmlns:a16="http://schemas.microsoft.com/office/drawing/2014/main" id="{C800FA42-E841-4EC5-A108-FD3D67555DB6}"/>
              </a:ext>
            </a:extLst>
          </p:cNvPr>
          <p:cNvGraphicFramePr>
            <a:graphicFrameLocks noChangeAspect="1"/>
          </p:cNvGraphicFramePr>
          <p:nvPr>
            <p:extLst>
              <p:ext uri="{D42A27DB-BD31-4B8C-83A1-F6EECF244321}">
                <p14:modId xmlns:p14="http://schemas.microsoft.com/office/powerpoint/2010/main" val="4160678449"/>
              </p:ext>
            </p:extLst>
          </p:nvPr>
        </p:nvGraphicFramePr>
        <p:xfrm>
          <a:off x="7333106" y="3949095"/>
          <a:ext cx="725487" cy="538162"/>
        </p:xfrm>
        <a:graphic>
          <a:graphicData uri="http://schemas.openxmlformats.org/presentationml/2006/ole">
            <mc:AlternateContent xmlns:mc="http://schemas.openxmlformats.org/markup-compatibility/2006">
              <mc:Choice xmlns:v="urn:schemas-microsoft-com:vml" Requires="v">
                <p:oleObj spid="_x0000_s445127" name="Equation" r:id="rId43" imgW="241200" imgH="177480" progId="Equation.DSMT4">
                  <p:embed/>
                </p:oleObj>
              </mc:Choice>
              <mc:Fallback>
                <p:oleObj name="Equation" r:id="rId43" imgW="241200" imgH="177480" progId="Equation.DSMT4">
                  <p:embed/>
                  <p:pic>
                    <p:nvPicPr>
                      <p:cNvPr id="20" name="对象 19">
                        <a:extLst>
                          <a:ext uri="{FF2B5EF4-FFF2-40B4-BE49-F238E27FC236}">
                            <a16:creationId xmlns:a16="http://schemas.microsoft.com/office/drawing/2014/main" id="{4D91F6F7-2529-4A60-B3F3-09C258EF6320}"/>
                          </a:ext>
                        </a:extLst>
                      </p:cNvPr>
                      <p:cNvPicPr>
                        <a:picLocks noChangeAspect="1" noChangeArrowheads="1"/>
                      </p:cNvPicPr>
                      <p:nvPr/>
                    </p:nvPicPr>
                    <p:blipFill>
                      <a:blip r:embed="rId44"/>
                      <a:srcRect/>
                      <a:stretch>
                        <a:fillRect/>
                      </a:stretch>
                    </p:blipFill>
                    <p:spPr bwMode="auto">
                      <a:xfrm>
                        <a:off x="7333106" y="3949095"/>
                        <a:ext cx="725487" cy="538162"/>
                      </a:xfrm>
                      <a:prstGeom prst="rect">
                        <a:avLst/>
                      </a:prstGeom>
                      <a:noFill/>
                    </p:spPr>
                  </p:pic>
                </p:oleObj>
              </mc:Fallback>
            </mc:AlternateContent>
          </a:graphicData>
        </a:graphic>
      </p:graphicFrame>
      <p:graphicFrame>
        <p:nvGraphicFramePr>
          <p:cNvPr id="56" name="对象 55">
            <a:extLst>
              <a:ext uri="{FF2B5EF4-FFF2-40B4-BE49-F238E27FC236}">
                <a16:creationId xmlns:a16="http://schemas.microsoft.com/office/drawing/2014/main" id="{0590463B-027B-454B-9999-2A8FEDC19780}"/>
              </a:ext>
            </a:extLst>
          </p:cNvPr>
          <p:cNvGraphicFramePr>
            <a:graphicFrameLocks noChangeAspect="1"/>
          </p:cNvGraphicFramePr>
          <p:nvPr>
            <p:extLst>
              <p:ext uri="{D42A27DB-BD31-4B8C-83A1-F6EECF244321}">
                <p14:modId xmlns:p14="http://schemas.microsoft.com/office/powerpoint/2010/main" val="65700531"/>
              </p:ext>
            </p:extLst>
          </p:nvPr>
        </p:nvGraphicFramePr>
        <p:xfrm>
          <a:off x="1431548" y="5271287"/>
          <a:ext cx="7324725" cy="1585912"/>
        </p:xfrm>
        <a:graphic>
          <a:graphicData uri="http://schemas.openxmlformats.org/presentationml/2006/ole">
            <mc:AlternateContent xmlns:mc="http://schemas.openxmlformats.org/markup-compatibility/2006">
              <mc:Choice xmlns:v="urn:schemas-microsoft-com:vml" Requires="v">
                <p:oleObj spid="_x0000_s445128" name="Equation" r:id="rId45" imgW="2234880" imgH="482400" progId="Equation.DSMT4">
                  <p:embed/>
                </p:oleObj>
              </mc:Choice>
              <mc:Fallback>
                <p:oleObj name="Equation" r:id="rId45" imgW="2234880" imgH="482400" progId="Equation.DSMT4">
                  <p:embed/>
                  <p:pic>
                    <p:nvPicPr>
                      <p:cNvPr id="42" name="对象 41">
                        <a:extLst>
                          <a:ext uri="{FF2B5EF4-FFF2-40B4-BE49-F238E27FC236}">
                            <a16:creationId xmlns:a16="http://schemas.microsoft.com/office/drawing/2014/main" id="{6BBE8899-5355-465B-BE77-0C93D203873E}"/>
                          </a:ext>
                        </a:extLst>
                      </p:cNvPr>
                      <p:cNvPicPr>
                        <a:picLocks noChangeAspect="1" noChangeArrowheads="1"/>
                      </p:cNvPicPr>
                      <p:nvPr/>
                    </p:nvPicPr>
                    <p:blipFill>
                      <a:blip r:embed="rId46"/>
                      <a:srcRect/>
                      <a:stretch>
                        <a:fillRect/>
                      </a:stretch>
                    </p:blipFill>
                    <p:spPr bwMode="auto">
                      <a:xfrm>
                        <a:off x="1431548" y="5271287"/>
                        <a:ext cx="7324725" cy="1585912"/>
                      </a:xfrm>
                      <a:prstGeom prst="rect">
                        <a:avLst/>
                      </a:prstGeom>
                      <a:noFill/>
                    </p:spPr>
                  </p:pic>
                </p:oleObj>
              </mc:Fallback>
            </mc:AlternateContent>
          </a:graphicData>
        </a:graphic>
      </p:graphicFrame>
      <p:grpSp>
        <p:nvGrpSpPr>
          <p:cNvPr id="63" name="Group 31">
            <a:extLst>
              <a:ext uri="{FF2B5EF4-FFF2-40B4-BE49-F238E27FC236}">
                <a16:creationId xmlns:a16="http://schemas.microsoft.com/office/drawing/2014/main" id="{60BDCB2E-FAFA-4F70-A80D-35B6E0BE40AE}"/>
              </a:ext>
            </a:extLst>
          </p:cNvPr>
          <p:cNvGrpSpPr>
            <a:grpSpLocks/>
          </p:cNvGrpSpPr>
          <p:nvPr/>
        </p:nvGrpSpPr>
        <p:grpSpPr bwMode="auto">
          <a:xfrm>
            <a:off x="8441900" y="645570"/>
            <a:ext cx="3554413" cy="3187700"/>
            <a:chOff x="3666" y="1726"/>
            <a:chExt cx="2239" cy="2008"/>
          </a:xfrm>
        </p:grpSpPr>
        <p:sp>
          <p:nvSpPr>
            <p:cNvPr id="64" name="Line 32">
              <a:extLst>
                <a:ext uri="{FF2B5EF4-FFF2-40B4-BE49-F238E27FC236}">
                  <a16:creationId xmlns:a16="http://schemas.microsoft.com/office/drawing/2014/main" id="{8DD72418-2AC3-441E-816E-2B6B53A5C5EF}"/>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 name="Line 33">
              <a:extLst>
                <a:ext uri="{FF2B5EF4-FFF2-40B4-BE49-F238E27FC236}">
                  <a16:creationId xmlns:a16="http://schemas.microsoft.com/office/drawing/2014/main" id="{BF5D8DC1-A809-4460-AF49-1B23F83350FF}"/>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 name="Text Box 37">
              <a:extLst>
                <a:ext uri="{FF2B5EF4-FFF2-40B4-BE49-F238E27FC236}">
                  <a16:creationId xmlns:a16="http://schemas.microsoft.com/office/drawing/2014/main" id="{186D40D4-1A34-4697-A84F-EE23643D3224}"/>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67" name="Text Box 38">
              <a:extLst>
                <a:ext uri="{FF2B5EF4-FFF2-40B4-BE49-F238E27FC236}">
                  <a16:creationId xmlns:a16="http://schemas.microsoft.com/office/drawing/2014/main" id="{90EA4B76-9A76-4D0B-AAD5-68ED93E703F5}"/>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68" name="Text Box 39">
              <a:extLst>
                <a:ext uri="{FF2B5EF4-FFF2-40B4-BE49-F238E27FC236}">
                  <a16:creationId xmlns:a16="http://schemas.microsoft.com/office/drawing/2014/main" id="{7D6ED13B-FD4D-4FE9-A6EE-523F2967809E}"/>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69" name="Object 40">
              <a:extLst>
                <a:ext uri="{FF2B5EF4-FFF2-40B4-BE49-F238E27FC236}">
                  <a16:creationId xmlns:a16="http://schemas.microsoft.com/office/drawing/2014/main" id="{40092845-E09C-45DD-BA3E-2028F1531852}"/>
                </a:ext>
              </a:extLst>
            </p:cNvPr>
            <p:cNvGraphicFramePr>
              <a:graphicFrameLocks noChangeAspect="1"/>
            </p:cNvGraphicFramePr>
            <p:nvPr>
              <p:extLst>
                <p:ext uri="{D42A27DB-BD31-4B8C-83A1-F6EECF244321}">
                  <p14:modId xmlns:p14="http://schemas.microsoft.com/office/powerpoint/2010/main" val="297726196"/>
                </p:ext>
              </p:extLst>
            </p:nvPr>
          </p:nvGraphicFramePr>
          <p:xfrm>
            <a:off x="4494" y="3149"/>
            <a:ext cx="193" cy="270"/>
          </p:xfrm>
          <a:graphic>
            <a:graphicData uri="http://schemas.openxmlformats.org/presentationml/2006/ole">
              <mc:AlternateContent xmlns:mc="http://schemas.openxmlformats.org/markup-compatibility/2006">
                <mc:Choice xmlns:v="urn:schemas-microsoft-com:vml" Requires="v">
                  <p:oleObj spid="_x0000_s445129" name="Equation" r:id="rId47" imgW="126725" imgH="177415" progId="Equation.3">
                    <p:embed/>
                  </p:oleObj>
                </mc:Choice>
                <mc:Fallback>
                  <p:oleObj name="Equation" r:id="rId47" imgW="126725" imgH="177415" progId="Equation.3">
                    <p:embed/>
                    <p:pic>
                      <p:nvPicPr>
                        <p:cNvPr id="55" name="Object 40">
                          <a:extLst>
                            <a:ext uri="{FF2B5EF4-FFF2-40B4-BE49-F238E27FC236}">
                              <a16:creationId xmlns:a16="http://schemas.microsoft.com/office/drawing/2014/main" id="{C1CD1105-B9E9-443A-A0ED-9E8A297E110E}"/>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494" y="3149"/>
                          <a:ext cx="193" cy="270"/>
                        </a:xfrm>
                        <a:prstGeom prst="rect">
                          <a:avLst/>
                        </a:prstGeom>
                        <a:noFill/>
                        <a:ln>
                          <a:noFill/>
                        </a:ln>
                        <a:effectLst/>
                        <a:extLst/>
                      </p:spPr>
                    </p:pic>
                  </p:oleObj>
                </mc:Fallback>
              </mc:AlternateContent>
            </a:graphicData>
          </a:graphic>
        </p:graphicFrame>
        <p:graphicFrame>
          <p:nvGraphicFramePr>
            <p:cNvPr id="70" name="Object 41">
              <a:extLst>
                <a:ext uri="{FF2B5EF4-FFF2-40B4-BE49-F238E27FC236}">
                  <a16:creationId xmlns:a16="http://schemas.microsoft.com/office/drawing/2014/main" id="{C54F8343-08E1-4DBF-9CBA-9D1B7589471C}"/>
                </a:ext>
              </a:extLst>
            </p:cNvPr>
            <p:cNvGraphicFramePr>
              <a:graphicFrameLocks noChangeAspect="1"/>
            </p:cNvGraphicFramePr>
            <p:nvPr>
              <p:extLst>
                <p:ext uri="{D42A27DB-BD31-4B8C-83A1-F6EECF244321}">
                  <p14:modId xmlns:p14="http://schemas.microsoft.com/office/powerpoint/2010/main" val="2997684360"/>
                </p:ext>
              </p:extLst>
            </p:nvPr>
          </p:nvGraphicFramePr>
          <p:xfrm>
            <a:off x="4963" y="3171"/>
            <a:ext cx="438" cy="245"/>
          </p:xfrm>
          <a:graphic>
            <a:graphicData uri="http://schemas.openxmlformats.org/presentationml/2006/ole">
              <mc:AlternateContent xmlns:mc="http://schemas.openxmlformats.org/markup-compatibility/2006">
                <mc:Choice xmlns:v="urn:schemas-microsoft-com:vml" Requires="v">
                  <p:oleObj spid="_x0000_s445130" name="Equation" r:id="rId49" imgW="317160" imgH="177480" progId="Equation.DSMT4">
                    <p:embed/>
                  </p:oleObj>
                </mc:Choice>
                <mc:Fallback>
                  <p:oleObj name="Equation" r:id="rId49" imgW="317160" imgH="177480" progId="Equation.DSMT4">
                    <p:embed/>
                    <p:pic>
                      <p:nvPicPr>
                        <p:cNvPr id="56" name="Object 41">
                          <a:extLst>
                            <a:ext uri="{FF2B5EF4-FFF2-40B4-BE49-F238E27FC236}">
                              <a16:creationId xmlns:a16="http://schemas.microsoft.com/office/drawing/2014/main" id="{8EA06DD4-B901-4D64-AA58-39E103706D1C}"/>
                            </a:ext>
                          </a:extLst>
                        </p:cNvPr>
                        <p:cNvPicPr>
                          <a:picLocks noChangeAspect="1" noChangeArrowheads="1"/>
                        </p:cNvPicPr>
                        <p:nvPr/>
                      </p:nvPicPr>
                      <p:blipFill>
                        <a:blip r:embed="rId50"/>
                        <a:srcRect/>
                        <a:stretch>
                          <a:fillRect/>
                        </a:stretch>
                      </p:blipFill>
                      <p:spPr bwMode="auto">
                        <a:xfrm>
                          <a:off x="4963" y="3171"/>
                          <a:ext cx="43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 name="Line 42">
              <a:extLst>
                <a:ext uri="{FF2B5EF4-FFF2-40B4-BE49-F238E27FC236}">
                  <a16:creationId xmlns:a16="http://schemas.microsoft.com/office/drawing/2014/main" id="{29A097A5-3A8B-45FF-906F-FBCE6A366215}"/>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43">
              <a:extLst>
                <a:ext uri="{FF2B5EF4-FFF2-40B4-BE49-F238E27FC236}">
                  <a16:creationId xmlns:a16="http://schemas.microsoft.com/office/drawing/2014/main" id="{2DA2160D-77AC-4D08-9663-498BE22F06CE}"/>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 name="Line 43">
            <a:extLst>
              <a:ext uri="{FF2B5EF4-FFF2-40B4-BE49-F238E27FC236}">
                <a16:creationId xmlns:a16="http://schemas.microsoft.com/office/drawing/2014/main" id="{B5C1718D-E93A-4CFA-8623-BF69CC54FDEE}"/>
              </a:ext>
            </a:extLst>
          </p:cNvPr>
          <p:cNvSpPr>
            <a:spLocks noChangeShapeType="1"/>
          </p:cNvSpPr>
          <p:nvPr/>
        </p:nvSpPr>
        <p:spPr bwMode="auto">
          <a:xfrm flipV="1">
            <a:off x="8839568" y="2907757"/>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Rectangle 39" descr="浅色上对角线">
            <a:extLst>
              <a:ext uri="{FF2B5EF4-FFF2-40B4-BE49-F238E27FC236}">
                <a16:creationId xmlns:a16="http://schemas.microsoft.com/office/drawing/2014/main" id="{86AEBFE8-2E58-46F2-875D-E9D770126921}"/>
              </a:ext>
            </a:extLst>
          </p:cNvPr>
          <p:cNvSpPr>
            <a:spLocks noChangeArrowheads="1"/>
          </p:cNvSpPr>
          <p:nvPr/>
        </p:nvSpPr>
        <p:spPr bwMode="auto">
          <a:xfrm>
            <a:off x="8462887" y="532121"/>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75" name="Rectangle 39" descr="浅色上对角线">
            <a:extLst>
              <a:ext uri="{FF2B5EF4-FFF2-40B4-BE49-F238E27FC236}">
                <a16:creationId xmlns:a16="http://schemas.microsoft.com/office/drawing/2014/main" id="{5251BCF3-ED0C-4C31-8AB6-8A82221C889C}"/>
              </a:ext>
            </a:extLst>
          </p:cNvPr>
          <p:cNvSpPr>
            <a:spLocks noChangeArrowheads="1"/>
          </p:cNvSpPr>
          <p:nvPr/>
        </p:nvSpPr>
        <p:spPr bwMode="auto">
          <a:xfrm>
            <a:off x="10769162" y="671555"/>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76" name="Object 44">
            <a:extLst>
              <a:ext uri="{FF2B5EF4-FFF2-40B4-BE49-F238E27FC236}">
                <a16:creationId xmlns:a16="http://schemas.microsoft.com/office/drawing/2014/main" id="{5ACD300C-DF7C-44F3-9490-A4B5EF6C1F34}"/>
              </a:ext>
            </a:extLst>
          </p:cNvPr>
          <p:cNvGraphicFramePr>
            <a:graphicFrameLocks noChangeAspect="1"/>
          </p:cNvGraphicFramePr>
          <p:nvPr>
            <p:extLst>
              <p:ext uri="{D42A27DB-BD31-4B8C-83A1-F6EECF244321}">
                <p14:modId xmlns:p14="http://schemas.microsoft.com/office/powerpoint/2010/main" val="884166981"/>
              </p:ext>
            </p:extLst>
          </p:nvPr>
        </p:nvGraphicFramePr>
        <p:xfrm>
          <a:off x="7596497" y="1225670"/>
          <a:ext cx="1165858" cy="497312"/>
        </p:xfrm>
        <a:graphic>
          <a:graphicData uri="http://schemas.openxmlformats.org/presentationml/2006/ole">
            <mc:AlternateContent xmlns:mc="http://schemas.openxmlformats.org/markup-compatibility/2006">
              <mc:Choice xmlns:v="urn:schemas-microsoft-com:vml" Requires="v">
                <p:oleObj spid="_x0000_s445131" name="Equation" r:id="rId51" imgW="431640" imgH="177480" progId="Equation.DSMT4">
                  <p:embed/>
                </p:oleObj>
              </mc:Choice>
              <mc:Fallback>
                <p:oleObj name="Equation" r:id="rId51" imgW="431640" imgH="177480" progId="Equation.DSMT4">
                  <p:embed/>
                  <p:pic>
                    <p:nvPicPr>
                      <p:cNvPr id="62" name="Object 44">
                        <a:extLst>
                          <a:ext uri="{FF2B5EF4-FFF2-40B4-BE49-F238E27FC236}">
                            <a16:creationId xmlns:a16="http://schemas.microsoft.com/office/drawing/2014/main" id="{DEE5B725-26B4-43CE-AB22-96B30250A810}"/>
                          </a:ext>
                        </a:extLst>
                      </p:cNvPr>
                      <p:cNvPicPr>
                        <a:picLocks noChangeAspect="1" noChangeArrowheads="1"/>
                      </p:cNvPicPr>
                      <p:nvPr/>
                    </p:nvPicPr>
                    <p:blipFill>
                      <a:blip r:embed="rId52"/>
                      <a:srcRect/>
                      <a:stretch>
                        <a:fillRect/>
                      </a:stretch>
                    </p:blipFill>
                    <p:spPr bwMode="auto">
                      <a:xfrm>
                        <a:off x="7596497" y="1225670"/>
                        <a:ext cx="1165858" cy="497312"/>
                      </a:xfrm>
                      <a:prstGeom prst="rect">
                        <a:avLst/>
                      </a:prstGeom>
                      <a:solidFill>
                        <a:srgbClr val="FFFF00"/>
                      </a:solidFill>
                      <a:ln>
                        <a:noFill/>
                      </a:ln>
                      <a:effectLst/>
                      <a:extLst/>
                    </p:spPr>
                  </p:pic>
                </p:oleObj>
              </mc:Fallback>
            </mc:AlternateContent>
          </a:graphicData>
        </a:graphic>
      </p:graphicFrame>
      <p:graphicFrame>
        <p:nvGraphicFramePr>
          <p:cNvPr id="77" name="Object 44">
            <a:extLst>
              <a:ext uri="{FF2B5EF4-FFF2-40B4-BE49-F238E27FC236}">
                <a16:creationId xmlns:a16="http://schemas.microsoft.com/office/drawing/2014/main" id="{8BD02FC5-49ED-476C-A2ED-30A1682085DC}"/>
              </a:ext>
            </a:extLst>
          </p:cNvPr>
          <p:cNvGraphicFramePr>
            <a:graphicFrameLocks noChangeAspect="1"/>
          </p:cNvGraphicFramePr>
          <p:nvPr>
            <p:extLst>
              <p:ext uri="{D42A27DB-BD31-4B8C-83A1-F6EECF244321}">
                <p14:modId xmlns:p14="http://schemas.microsoft.com/office/powerpoint/2010/main" val="3630260937"/>
              </p:ext>
            </p:extLst>
          </p:nvPr>
        </p:nvGraphicFramePr>
        <p:xfrm>
          <a:off x="10929025" y="1258715"/>
          <a:ext cx="1165858" cy="497312"/>
        </p:xfrm>
        <a:graphic>
          <a:graphicData uri="http://schemas.openxmlformats.org/presentationml/2006/ole">
            <mc:AlternateContent xmlns:mc="http://schemas.openxmlformats.org/markup-compatibility/2006">
              <mc:Choice xmlns:v="urn:schemas-microsoft-com:vml" Requires="v">
                <p:oleObj spid="_x0000_s445132" name="Equation" r:id="rId53" imgW="431640" imgH="177480" progId="Equation.DSMT4">
                  <p:embed/>
                </p:oleObj>
              </mc:Choice>
              <mc:Fallback>
                <p:oleObj name="Equation" r:id="rId53" imgW="431640" imgH="177480" progId="Equation.DSMT4">
                  <p:embed/>
                  <p:pic>
                    <p:nvPicPr>
                      <p:cNvPr id="63" name="Object 44">
                        <a:extLst>
                          <a:ext uri="{FF2B5EF4-FFF2-40B4-BE49-F238E27FC236}">
                            <a16:creationId xmlns:a16="http://schemas.microsoft.com/office/drawing/2014/main" id="{E1C6EB53-BEE0-41D0-B5AF-A181063631FD}"/>
                          </a:ext>
                        </a:extLst>
                      </p:cNvPr>
                      <p:cNvPicPr>
                        <a:picLocks noChangeAspect="1" noChangeArrowheads="1"/>
                      </p:cNvPicPr>
                      <p:nvPr/>
                    </p:nvPicPr>
                    <p:blipFill>
                      <a:blip r:embed="rId52"/>
                      <a:srcRect/>
                      <a:stretch>
                        <a:fillRect/>
                      </a:stretch>
                    </p:blipFill>
                    <p:spPr bwMode="auto">
                      <a:xfrm>
                        <a:off x="10929025" y="1258715"/>
                        <a:ext cx="1165858" cy="497312"/>
                      </a:xfrm>
                      <a:prstGeom prst="rect">
                        <a:avLst/>
                      </a:prstGeom>
                      <a:solidFill>
                        <a:srgbClr val="FFFF00"/>
                      </a:solidFill>
                      <a:ln>
                        <a:noFill/>
                      </a:ln>
                      <a:effectLst/>
                      <a:extLst/>
                    </p:spPr>
                  </p:pic>
                </p:oleObj>
              </mc:Fallback>
            </mc:AlternateContent>
          </a:graphicData>
        </a:graphic>
      </p:graphicFrame>
      <p:graphicFrame>
        <p:nvGraphicFramePr>
          <p:cNvPr id="78" name="Object 44">
            <a:extLst>
              <a:ext uri="{FF2B5EF4-FFF2-40B4-BE49-F238E27FC236}">
                <a16:creationId xmlns:a16="http://schemas.microsoft.com/office/drawing/2014/main" id="{1C25CC4C-550D-4CDC-A59B-392DCBE79F60}"/>
              </a:ext>
            </a:extLst>
          </p:cNvPr>
          <p:cNvGraphicFramePr>
            <a:graphicFrameLocks noChangeAspect="1"/>
          </p:cNvGraphicFramePr>
          <p:nvPr>
            <p:extLst>
              <p:ext uri="{D42A27DB-BD31-4B8C-83A1-F6EECF244321}">
                <p14:modId xmlns:p14="http://schemas.microsoft.com/office/powerpoint/2010/main" val="2847827589"/>
              </p:ext>
            </p:extLst>
          </p:nvPr>
        </p:nvGraphicFramePr>
        <p:xfrm>
          <a:off x="9311171" y="2333540"/>
          <a:ext cx="1062038" cy="496887"/>
        </p:xfrm>
        <a:graphic>
          <a:graphicData uri="http://schemas.openxmlformats.org/presentationml/2006/ole">
            <mc:AlternateContent xmlns:mc="http://schemas.openxmlformats.org/markup-compatibility/2006">
              <mc:Choice xmlns:v="urn:schemas-microsoft-com:vml" Requires="v">
                <p:oleObj spid="_x0000_s445133" name="Equation" r:id="rId54" imgW="393480" imgH="177480" progId="Equation.DSMT4">
                  <p:embed/>
                </p:oleObj>
              </mc:Choice>
              <mc:Fallback>
                <p:oleObj name="Equation" r:id="rId54" imgW="393480" imgH="177480" progId="Equation.DSMT4">
                  <p:embed/>
                  <p:pic>
                    <p:nvPicPr>
                      <p:cNvPr id="64" name="Object 44">
                        <a:extLst>
                          <a:ext uri="{FF2B5EF4-FFF2-40B4-BE49-F238E27FC236}">
                            <a16:creationId xmlns:a16="http://schemas.microsoft.com/office/drawing/2014/main" id="{D280EC10-DF00-445B-B1AA-1D518DF3060B}"/>
                          </a:ext>
                        </a:extLst>
                      </p:cNvPr>
                      <p:cNvPicPr>
                        <a:picLocks noChangeAspect="1" noChangeArrowheads="1"/>
                      </p:cNvPicPr>
                      <p:nvPr/>
                    </p:nvPicPr>
                    <p:blipFill>
                      <a:blip r:embed="rId55"/>
                      <a:srcRect/>
                      <a:stretch>
                        <a:fillRect/>
                      </a:stretch>
                    </p:blipFill>
                    <p:spPr bwMode="auto">
                      <a:xfrm>
                        <a:off x="9311171" y="2333540"/>
                        <a:ext cx="1062038" cy="496887"/>
                      </a:xfrm>
                      <a:prstGeom prst="rect">
                        <a:avLst/>
                      </a:prstGeom>
                      <a:noFill/>
                      <a:ln>
                        <a:noFill/>
                      </a:ln>
                      <a:effectLst/>
                      <a:extLst/>
                    </p:spPr>
                  </p:pic>
                </p:oleObj>
              </mc:Fallback>
            </mc:AlternateContent>
          </a:graphicData>
        </a:graphic>
      </p:graphicFrame>
      <p:graphicFrame>
        <p:nvGraphicFramePr>
          <p:cNvPr id="79" name="Object 41">
            <a:extLst>
              <a:ext uri="{FF2B5EF4-FFF2-40B4-BE49-F238E27FC236}">
                <a16:creationId xmlns:a16="http://schemas.microsoft.com/office/drawing/2014/main" id="{5C61806F-52DF-4CAA-8074-DCC2F55613C7}"/>
              </a:ext>
            </a:extLst>
          </p:cNvPr>
          <p:cNvGraphicFramePr>
            <a:graphicFrameLocks noChangeAspect="1"/>
          </p:cNvGraphicFramePr>
          <p:nvPr>
            <p:extLst>
              <p:ext uri="{D42A27DB-BD31-4B8C-83A1-F6EECF244321}">
                <p14:modId xmlns:p14="http://schemas.microsoft.com/office/powerpoint/2010/main" val="2942657759"/>
              </p:ext>
            </p:extLst>
          </p:nvPr>
        </p:nvGraphicFramePr>
        <p:xfrm>
          <a:off x="8394267" y="2958404"/>
          <a:ext cx="890588" cy="388937"/>
        </p:xfrm>
        <a:graphic>
          <a:graphicData uri="http://schemas.openxmlformats.org/presentationml/2006/ole">
            <mc:AlternateContent xmlns:mc="http://schemas.openxmlformats.org/markup-compatibility/2006">
              <mc:Choice xmlns:v="urn:schemas-microsoft-com:vml" Requires="v">
                <p:oleObj spid="_x0000_s445134" name="Equation" r:id="rId56" imgW="406080" imgH="177480" progId="Equation.DSMT4">
                  <p:embed/>
                </p:oleObj>
              </mc:Choice>
              <mc:Fallback>
                <p:oleObj name="Equation" r:id="rId56" imgW="406080" imgH="177480" progId="Equation.DSMT4">
                  <p:embed/>
                  <p:pic>
                    <p:nvPicPr>
                      <p:cNvPr id="65" name="Object 41">
                        <a:extLst>
                          <a:ext uri="{FF2B5EF4-FFF2-40B4-BE49-F238E27FC236}">
                            <a16:creationId xmlns:a16="http://schemas.microsoft.com/office/drawing/2014/main" id="{4DD7E4B7-665F-4554-8966-D79BB8C758F9}"/>
                          </a:ext>
                        </a:extLst>
                      </p:cNvPr>
                      <p:cNvPicPr>
                        <a:picLocks noChangeAspect="1" noChangeArrowheads="1"/>
                      </p:cNvPicPr>
                      <p:nvPr/>
                    </p:nvPicPr>
                    <p:blipFill>
                      <a:blip r:embed="rId57"/>
                      <a:srcRect/>
                      <a:stretch>
                        <a:fillRect/>
                      </a:stretch>
                    </p:blipFill>
                    <p:spPr bwMode="auto">
                      <a:xfrm>
                        <a:off x="8394267" y="2958404"/>
                        <a:ext cx="890588"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5542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circle(in)">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heel(1)">
                                      <p:cBhvr>
                                        <p:cTn id="24" dur="20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circle(in)">
                                      <p:cBhvr>
                                        <p:cTn id="29" dur="20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1000"/>
                                        <p:tgtEl>
                                          <p:spTgt spid="50"/>
                                        </p:tgtEl>
                                      </p:cBhvr>
                                    </p:animEffect>
                                    <p:anim calcmode="lin" valueType="num">
                                      <p:cBhvr>
                                        <p:cTn id="35" dur="1000" fill="hold"/>
                                        <p:tgtEl>
                                          <p:spTgt spid="50"/>
                                        </p:tgtEl>
                                        <p:attrNameLst>
                                          <p:attrName>ppt_x</p:attrName>
                                        </p:attrNameLst>
                                      </p:cBhvr>
                                      <p:tavLst>
                                        <p:tav tm="0">
                                          <p:val>
                                            <p:strVal val="#ppt_x"/>
                                          </p:val>
                                        </p:tav>
                                        <p:tav tm="100000">
                                          <p:val>
                                            <p:strVal val="#ppt_x"/>
                                          </p:val>
                                        </p:tav>
                                      </p:tavLst>
                                    </p:anim>
                                    <p:anim calcmode="lin" valueType="num">
                                      <p:cBhvr>
                                        <p:cTn id="3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ppt_x"/>
                                          </p:val>
                                        </p:tav>
                                        <p:tav tm="100000">
                                          <p:val>
                                            <p:strVal val="#ppt_x"/>
                                          </p:val>
                                        </p:tav>
                                      </p:tavLst>
                                    </p:anim>
                                    <p:anim calcmode="lin" valueType="num">
                                      <p:cBhvr additive="base">
                                        <p:cTn id="4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circle(in)">
                                      <p:cBhvr>
                                        <p:cTn id="47" dur="20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circle(in)">
                                      <p:cBhvr>
                                        <p:cTn id="52" dur="20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heel(1)">
                                      <p:cBhvr>
                                        <p:cTn id="57" dur="20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1000"/>
                                        <p:tgtEl>
                                          <p:spTgt spid="54"/>
                                        </p:tgtEl>
                                      </p:cBhvr>
                                    </p:animEffect>
                                    <p:anim calcmode="lin" valueType="num">
                                      <p:cBhvr>
                                        <p:cTn id="63" dur="1000" fill="hold"/>
                                        <p:tgtEl>
                                          <p:spTgt spid="54"/>
                                        </p:tgtEl>
                                        <p:attrNameLst>
                                          <p:attrName>ppt_x</p:attrName>
                                        </p:attrNameLst>
                                      </p:cBhvr>
                                      <p:tavLst>
                                        <p:tav tm="0">
                                          <p:val>
                                            <p:strVal val="#ppt_x"/>
                                          </p:val>
                                        </p:tav>
                                        <p:tav tm="100000">
                                          <p:val>
                                            <p:strVal val="#ppt_x"/>
                                          </p:val>
                                        </p:tav>
                                      </p:tavLst>
                                    </p:anim>
                                    <p:anim calcmode="lin" valueType="num">
                                      <p:cBhvr>
                                        <p:cTn id="6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wheel(1)">
                                      <p:cBhvr>
                                        <p:cTn id="69"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23CBFB76-E1CF-43A4-AB88-E419E16F362E}"/>
              </a:ext>
            </a:extLst>
          </p:cNvPr>
          <p:cNvGraphicFramePr>
            <a:graphicFrameLocks noChangeAspect="1"/>
          </p:cNvGraphicFramePr>
          <p:nvPr>
            <p:extLst>
              <p:ext uri="{D42A27DB-BD31-4B8C-83A1-F6EECF244321}">
                <p14:modId xmlns:p14="http://schemas.microsoft.com/office/powerpoint/2010/main" val="3142952293"/>
              </p:ext>
            </p:extLst>
          </p:nvPr>
        </p:nvGraphicFramePr>
        <p:xfrm>
          <a:off x="777719" y="163023"/>
          <a:ext cx="9083675" cy="1116012"/>
        </p:xfrm>
        <a:graphic>
          <a:graphicData uri="http://schemas.openxmlformats.org/presentationml/2006/ole">
            <mc:AlternateContent xmlns:mc="http://schemas.openxmlformats.org/markup-compatibility/2006">
              <mc:Choice xmlns:v="urn:schemas-microsoft-com:vml" Requires="v">
                <p:oleObj spid="_x0000_s445811" name="Equation" r:id="rId3" imgW="3530520" imgH="431640" progId="Equation.DSMT4">
                  <p:embed/>
                </p:oleObj>
              </mc:Choice>
              <mc:Fallback>
                <p:oleObj name="Equation" r:id="rId3" imgW="3530520" imgH="431640" progId="Equation.DSMT4">
                  <p:embed/>
                  <p:pic>
                    <p:nvPicPr>
                      <p:cNvPr id="18" name="对象 17">
                        <a:extLst>
                          <a:ext uri="{FF2B5EF4-FFF2-40B4-BE49-F238E27FC236}">
                            <a16:creationId xmlns:a16="http://schemas.microsoft.com/office/drawing/2014/main" id="{E8B5AC9F-BA26-4B0E-AC74-3E24D26EF646}"/>
                          </a:ext>
                        </a:extLst>
                      </p:cNvPr>
                      <p:cNvPicPr>
                        <a:picLocks noChangeAspect="1" noChangeArrowheads="1"/>
                      </p:cNvPicPr>
                      <p:nvPr/>
                    </p:nvPicPr>
                    <p:blipFill>
                      <a:blip r:embed="rId4"/>
                      <a:srcRect/>
                      <a:stretch>
                        <a:fillRect/>
                      </a:stretch>
                    </p:blipFill>
                    <p:spPr bwMode="auto">
                      <a:xfrm>
                        <a:off x="777719" y="163023"/>
                        <a:ext cx="9083675" cy="1116012"/>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E78EEA47-B582-49A2-AB0C-BAEEE6D239CB}"/>
              </a:ext>
            </a:extLst>
          </p:cNvPr>
          <p:cNvGraphicFramePr>
            <a:graphicFrameLocks noChangeAspect="1"/>
          </p:cNvGraphicFramePr>
          <p:nvPr>
            <p:extLst>
              <p:ext uri="{D42A27DB-BD31-4B8C-83A1-F6EECF244321}">
                <p14:modId xmlns:p14="http://schemas.microsoft.com/office/powerpoint/2010/main" val="3588518536"/>
              </p:ext>
            </p:extLst>
          </p:nvPr>
        </p:nvGraphicFramePr>
        <p:xfrm>
          <a:off x="10026598" y="432694"/>
          <a:ext cx="725487" cy="538162"/>
        </p:xfrm>
        <a:graphic>
          <a:graphicData uri="http://schemas.openxmlformats.org/presentationml/2006/ole">
            <mc:AlternateContent xmlns:mc="http://schemas.openxmlformats.org/markup-compatibility/2006">
              <mc:Choice xmlns:v="urn:schemas-microsoft-com:vml" Requires="v">
                <p:oleObj spid="_x0000_s445812" name="Equation" r:id="rId5" imgW="241200" imgH="177480" progId="Equation.DSMT4">
                  <p:embed/>
                </p:oleObj>
              </mc:Choice>
              <mc:Fallback>
                <p:oleObj name="Equation" r:id="rId5" imgW="241200" imgH="177480" progId="Equation.DSMT4">
                  <p:embed/>
                  <p:pic>
                    <p:nvPicPr>
                      <p:cNvPr id="20" name="对象 19">
                        <a:extLst>
                          <a:ext uri="{FF2B5EF4-FFF2-40B4-BE49-F238E27FC236}">
                            <a16:creationId xmlns:a16="http://schemas.microsoft.com/office/drawing/2014/main" id="{4D91F6F7-2529-4A60-B3F3-09C258EF6320}"/>
                          </a:ext>
                        </a:extLst>
                      </p:cNvPr>
                      <p:cNvPicPr>
                        <a:picLocks noChangeAspect="1" noChangeArrowheads="1"/>
                      </p:cNvPicPr>
                      <p:nvPr/>
                    </p:nvPicPr>
                    <p:blipFill>
                      <a:blip r:embed="rId6"/>
                      <a:srcRect/>
                      <a:stretch>
                        <a:fillRect/>
                      </a:stretch>
                    </p:blipFill>
                    <p:spPr bwMode="auto">
                      <a:xfrm>
                        <a:off x="10026598" y="432694"/>
                        <a:ext cx="725487" cy="538162"/>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BB9FB5B7-A2F9-49C8-A5C5-68C25ADB5667}"/>
              </a:ext>
            </a:extLst>
          </p:cNvPr>
          <p:cNvGraphicFramePr>
            <a:graphicFrameLocks noChangeAspect="1"/>
          </p:cNvGraphicFramePr>
          <p:nvPr>
            <p:extLst>
              <p:ext uri="{D42A27DB-BD31-4B8C-83A1-F6EECF244321}">
                <p14:modId xmlns:p14="http://schemas.microsoft.com/office/powerpoint/2010/main" val="2702325420"/>
              </p:ext>
            </p:extLst>
          </p:nvPr>
        </p:nvGraphicFramePr>
        <p:xfrm>
          <a:off x="777719" y="1446834"/>
          <a:ext cx="7970838" cy="1214438"/>
        </p:xfrm>
        <a:graphic>
          <a:graphicData uri="http://schemas.openxmlformats.org/presentationml/2006/ole">
            <mc:AlternateContent xmlns:mc="http://schemas.openxmlformats.org/markup-compatibility/2006">
              <mc:Choice xmlns:v="urn:schemas-microsoft-com:vml" Requires="v">
                <p:oleObj spid="_x0000_s445813" name="Equation" r:id="rId7" imgW="3098520" imgH="469800" progId="Equation.DSMT4">
                  <p:embed/>
                </p:oleObj>
              </mc:Choice>
              <mc:Fallback>
                <p:oleObj name="Equation" r:id="rId7" imgW="3098520" imgH="469800" progId="Equation.DSMT4">
                  <p:embed/>
                  <p:pic>
                    <p:nvPicPr>
                      <p:cNvPr id="2" name="对象 1">
                        <a:extLst>
                          <a:ext uri="{FF2B5EF4-FFF2-40B4-BE49-F238E27FC236}">
                            <a16:creationId xmlns:a16="http://schemas.microsoft.com/office/drawing/2014/main" id="{23CBFB76-E1CF-43A4-AB88-E419E16F362E}"/>
                          </a:ext>
                        </a:extLst>
                      </p:cNvPr>
                      <p:cNvPicPr>
                        <a:picLocks noChangeAspect="1" noChangeArrowheads="1"/>
                      </p:cNvPicPr>
                      <p:nvPr/>
                    </p:nvPicPr>
                    <p:blipFill>
                      <a:blip r:embed="rId8"/>
                      <a:srcRect/>
                      <a:stretch>
                        <a:fillRect/>
                      </a:stretch>
                    </p:blipFill>
                    <p:spPr bwMode="auto">
                      <a:xfrm>
                        <a:off x="777719" y="1446834"/>
                        <a:ext cx="7970838" cy="1214438"/>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3CBEF0EF-2F63-4DDC-BA92-1588CA0B3918}"/>
              </a:ext>
            </a:extLst>
          </p:cNvPr>
          <p:cNvGraphicFramePr>
            <a:graphicFrameLocks noChangeAspect="1"/>
          </p:cNvGraphicFramePr>
          <p:nvPr>
            <p:extLst>
              <p:ext uri="{D42A27DB-BD31-4B8C-83A1-F6EECF244321}">
                <p14:modId xmlns:p14="http://schemas.microsoft.com/office/powerpoint/2010/main" val="2303449190"/>
              </p:ext>
            </p:extLst>
          </p:nvPr>
        </p:nvGraphicFramePr>
        <p:xfrm>
          <a:off x="9013832" y="1345199"/>
          <a:ext cx="1536700" cy="1082675"/>
        </p:xfrm>
        <a:graphic>
          <a:graphicData uri="http://schemas.openxmlformats.org/presentationml/2006/ole">
            <mc:AlternateContent xmlns:mc="http://schemas.openxmlformats.org/markup-compatibility/2006">
              <mc:Choice xmlns:v="urn:schemas-microsoft-com:vml" Requires="v">
                <p:oleObj spid="_x0000_s445814" name="Equation" r:id="rId9" imgW="596880" imgH="419040" progId="Equation.DSMT4">
                  <p:embed/>
                </p:oleObj>
              </mc:Choice>
              <mc:Fallback>
                <p:oleObj name="Equation" r:id="rId9" imgW="596880" imgH="419040" progId="Equation.DSMT4">
                  <p:embed/>
                  <p:pic>
                    <p:nvPicPr>
                      <p:cNvPr id="4" name="对象 3">
                        <a:extLst>
                          <a:ext uri="{FF2B5EF4-FFF2-40B4-BE49-F238E27FC236}">
                            <a16:creationId xmlns:a16="http://schemas.microsoft.com/office/drawing/2014/main" id="{BB9FB5B7-A2F9-49C8-A5C5-68C25ADB5667}"/>
                          </a:ext>
                        </a:extLst>
                      </p:cNvPr>
                      <p:cNvPicPr>
                        <a:picLocks noChangeAspect="1" noChangeArrowheads="1"/>
                      </p:cNvPicPr>
                      <p:nvPr/>
                    </p:nvPicPr>
                    <p:blipFill>
                      <a:blip r:embed="rId10"/>
                      <a:srcRect/>
                      <a:stretch>
                        <a:fillRect/>
                      </a:stretch>
                    </p:blipFill>
                    <p:spPr bwMode="auto">
                      <a:xfrm>
                        <a:off x="9013832" y="1345199"/>
                        <a:ext cx="1536700" cy="1082675"/>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53886601-013C-4930-B6E4-15B6FC12C610}"/>
              </a:ext>
            </a:extLst>
          </p:cNvPr>
          <p:cNvGraphicFramePr>
            <a:graphicFrameLocks noChangeAspect="1"/>
          </p:cNvGraphicFramePr>
          <p:nvPr>
            <p:extLst>
              <p:ext uri="{D42A27DB-BD31-4B8C-83A1-F6EECF244321}">
                <p14:modId xmlns:p14="http://schemas.microsoft.com/office/powerpoint/2010/main" val="2115983826"/>
              </p:ext>
            </p:extLst>
          </p:nvPr>
        </p:nvGraphicFramePr>
        <p:xfrm>
          <a:off x="589320" y="3126544"/>
          <a:ext cx="5839941" cy="1269783"/>
        </p:xfrm>
        <a:graphic>
          <a:graphicData uri="http://schemas.openxmlformats.org/presentationml/2006/ole">
            <mc:AlternateContent xmlns:mc="http://schemas.openxmlformats.org/markup-compatibility/2006">
              <mc:Choice xmlns:v="urn:schemas-microsoft-com:vml" Requires="v">
                <p:oleObj spid="_x0000_s445815" name="Equation" r:id="rId11" imgW="1917360" imgH="419040" progId="Equation.DSMT4">
                  <p:embed/>
                </p:oleObj>
              </mc:Choice>
              <mc:Fallback>
                <p:oleObj name="Equation" r:id="rId11" imgW="1917360" imgH="419040" progId="Equation.DSMT4">
                  <p:embed/>
                  <p:pic>
                    <p:nvPicPr>
                      <p:cNvPr id="11" name="对象 10">
                        <a:extLst>
                          <a:ext uri="{FF2B5EF4-FFF2-40B4-BE49-F238E27FC236}">
                            <a16:creationId xmlns:a16="http://schemas.microsoft.com/office/drawing/2014/main" id="{DDA1DF8D-7115-46DF-AA54-CF3CFF7155A0}"/>
                          </a:ext>
                        </a:extLst>
                      </p:cNvPr>
                      <p:cNvPicPr>
                        <a:picLocks noChangeAspect="1" noChangeArrowheads="1"/>
                      </p:cNvPicPr>
                      <p:nvPr/>
                    </p:nvPicPr>
                    <p:blipFill>
                      <a:blip r:embed="rId12"/>
                      <a:srcRect/>
                      <a:stretch>
                        <a:fillRect/>
                      </a:stretch>
                    </p:blipFill>
                    <p:spPr bwMode="auto">
                      <a:xfrm>
                        <a:off x="589320" y="3126544"/>
                        <a:ext cx="5839941" cy="1269783"/>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C8600023-4AC6-4A4B-B883-F147C796D82A}"/>
              </a:ext>
            </a:extLst>
          </p:cNvPr>
          <p:cNvGraphicFramePr>
            <a:graphicFrameLocks noChangeAspect="1"/>
          </p:cNvGraphicFramePr>
          <p:nvPr>
            <p:extLst>
              <p:ext uri="{D42A27DB-BD31-4B8C-83A1-F6EECF244321}">
                <p14:modId xmlns:p14="http://schemas.microsoft.com/office/powerpoint/2010/main" val="3344704174"/>
              </p:ext>
            </p:extLst>
          </p:nvPr>
        </p:nvGraphicFramePr>
        <p:xfrm>
          <a:off x="763704" y="4366197"/>
          <a:ext cx="6178382" cy="1337711"/>
        </p:xfrm>
        <a:graphic>
          <a:graphicData uri="http://schemas.openxmlformats.org/presentationml/2006/ole">
            <mc:AlternateContent xmlns:mc="http://schemas.openxmlformats.org/markup-compatibility/2006">
              <mc:Choice xmlns:v="urn:schemas-microsoft-com:vml" Requires="v">
                <p:oleObj spid="_x0000_s445816" name="Equation" r:id="rId13" imgW="2234880" imgH="482400" progId="Equation.DSMT4">
                  <p:embed/>
                </p:oleObj>
              </mc:Choice>
              <mc:Fallback>
                <p:oleObj name="Equation" r:id="rId13" imgW="2234880" imgH="482400" progId="Equation.DSMT4">
                  <p:embed/>
                  <p:pic>
                    <p:nvPicPr>
                      <p:cNvPr id="42" name="对象 41">
                        <a:extLst>
                          <a:ext uri="{FF2B5EF4-FFF2-40B4-BE49-F238E27FC236}">
                            <a16:creationId xmlns:a16="http://schemas.microsoft.com/office/drawing/2014/main" id="{6BBE8899-5355-465B-BE77-0C93D203873E}"/>
                          </a:ext>
                        </a:extLst>
                      </p:cNvPr>
                      <p:cNvPicPr>
                        <a:picLocks noChangeAspect="1" noChangeArrowheads="1"/>
                      </p:cNvPicPr>
                      <p:nvPr/>
                    </p:nvPicPr>
                    <p:blipFill>
                      <a:blip r:embed="rId14"/>
                      <a:srcRect/>
                      <a:stretch>
                        <a:fillRect/>
                      </a:stretch>
                    </p:blipFill>
                    <p:spPr bwMode="auto">
                      <a:xfrm>
                        <a:off x="763704" y="4366197"/>
                        <a:ext cx="6178382" cy="1337711"/>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4DAF5BC4-847A-49B8-B94B-7C317D2E8EDC}"/>
              </a:ext>
            </a:extLst>
          </p:cNvPr>
          <p:cNvGraphicFramePr>
            <a:graphicFrameLocks noChangeAspect="1"/>
          </p:cNvGraphicFramePr>
          <p:nvPr>
            <p:extLst>
              <p:ext uri="{D42A27DB-BD31-4B8C-83A1-F6EECF244321}">
                <p14:modId xmlns:p14="http://schemas.microsoft.com/office/powerpoint/2010/main" val="2078383954"/>
              </p:ext>
            </p:extLst>
          </p:nvPr>
        </p:nvGraphicFramePr>
        <p:xfrm>
          <a:off x="625286" y="5661433"/>
          <a:ext cx="10048875" cy="1190625"/>
        </p:xfrm>
        <a:graphic>
          <a:graphicData uri="http://schemas.openxmlformats.org/presentationml/2006/ole">
            <mc:AlternateContent xmlns:mc="http://schemas.openxmlformats.org/markup-compatibility/2006">
              <mc:Choice xmlns:v="urn:schemas-microsoft-com:vml" Requires="v">
                <p:oleObj spid="_x0000_s445817" name="Equation" r:id="rId15" imgW="4089240" imgH="482400" progId="Equation.DSMT4">
                  <p:embed/>
                </p:oleObj>
              </mc:Choice>
              <mc:Fallback>
                <p:oleObj name="Equation" r:id="rId15" imgW="4089240" imgH="482400" progId="Equation.DSMT4">
                  <p:embed/>
                  <p:pic>
                    <p:nvPicPr>
                      <p:cNvPr id="3" name="对象 2">
                        <a:extLst>
                          <a:ext uri="{FF2B5EF4-FFF2-40B4-BE49-F238E27FC236}">
                            <a16:creationId xmlns:a16="http://schemas.microsoft.com/office/drawing/2014/main" id="{680CFDBD-19DC-4C3E-AD21-0DD8C63A244B}"/>
                          </a:ext>
                        </a:extLst>
                      </p:cNvPr>
                      <p:cNvPicPr>
                        <a:picLocks noChangeAspect="1" noChangeArrowheads="1"/>
                      </p:cNvPicPr>
                      <p:nvPr/>
                    </p:nvPicPr>
                    <p:blipFill>
                      <a:blip r:embed="rId16"/>
                      <a:srcRect/>
                      <a:stretch>
                        <a:fillRect/>
                      </a:stretch>
                    </p:blipFill>
                    <p:spPr bwMode="auto">
                      <a:xfrm>
                        <a:off x="625286" y="5661433"/>
                        <a:ext cx="10048875" cy="1190625"/>
                      </a:xfrm>
                      <a:prstGeom prst="rect">
                        <a:avLst/>
                      </a:prstGeom>
                      <a:noFill/>
                    </p:spPr>
                  </p:pic>
                </p:oleObj>
              </mc:Fallback>
            </mc:AlternateContent>
          </a:graphicData>
        </a:graphic>
      </p:graphicFrame>
      <p:grpSp>
        <p:nvGrpSpPr>
          <p:cNvPr id="25" name="Group 31">
            <a:extLst>
              <a:ext uri="{FF2B5EF4-FFF2-40B4-BE49-F238E27FC236}">
                <a16:creationId xmlns:a16="http://schemas.microsoft.com/office/drawing/2014/main" id="{0BDC555B-AF9A-48A6-97F8-2579AE79AB77}"/>
              </a:ext>
            </a:extLst>
          </p:cNvPr>
          <p:cNvGrpSpPr>
            <a:grpSpLocks/>
          </p:cNvGrpSpPr>
          <p:nvPr/>
        </p:nvGrpSpPr>
        <p:grpSpPr bwMode="auto">
          <a:xfrm>
            <a:off x="8084187" y="2595673"/>
            <a:ext cx="3554413" cy="3187700"/>
            <a:chOff x="3666" y="1726"/>
            <a:chExt cx="2239" cy="2008"/>
          </a:xfrm>
        </p:grpSpPr>
        <p:sp>
          <p:nvSpPr>
            <p:cNvPr id="26" name="Line 32">
              <a:extLst>
                <a:ext uri="{FF2B5EF4-FFF2-40B4-BE49-F238E27FC236}">
                  <a16:creationId xmlns:a16="http://schemas.microsoft.com/office/drawing/2014/main" id="{8B4B3D6A-5E63-4B43-80DF-AFF6A86DA581}"/>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33">
              <a:extLst>
                <a:ext uri="{FF2B5EF4-FFF2-40B4-BE49-F238E27FC236}">
                  <a16:creationId xmlns:a16="http://schemas.microsoft.com/office/drawing/2014/main" id="{6E3F7ADF-CC04-4B82-91BB-19F58D3FB590}"/>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37">
              <a:extLst>
                <a:ext uri="{FF2B5EF4-FFF2-40B4-BE49-F238E27FC236}">
                  <a16:creationId xmlns:a16="http://schemas.microsoft.com/office/drawing/2014/main" id="{DF2AF312-8397-4B4F-B7E8-87DB170A7F88}"/>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29" name="Text Box 38">
              <a:extLst>
                <a:ext uri="{FF2B5EF4-FFF2-40B4-BE49-F238E27FC236}">
                  <a16:creationId xmlns:a16="http://schemas.microsoft.com/office/drawing/2014/main" id="{44C07126-E3C1-47D4-8032-947DF759C200}"/>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30" name="Text Box 39">
              <a:extLst>
                <a:ext uri="{FF2B5EF4-FFF2-40B4-BE49-F238E27FC236}">
                  <a16:creationId xmlns:a16="http://schemas.microsoft.com/office/drawing/2014/main" id="{EAA300E2-3035-425B-9144-C1149BC94708}"/>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31" name="Object 40">
              <a:extLst>
                <a:ext uri="{FF2B5EF4-FFF2-40B4-BE49-F238E27FC236}">
                  <a16:creationId xmlns:a16="http://schemas.microsoft.com/office/drawing/2014/main" id="{98F90D63-7515-43A4-AFFB-643A2D4E719B}"/>
                </a:ext>
              </a:extLst>
            </p:cNvPr>
            <p:cNvGraphicFramePr>
              <a:graphicFrameLocks noChangeAspect="1"/>
            </p:cNvGraphicFramePr>
            <p:nvPr>
              <p:extLst>
                <p:ext uri="{D42A27DB-BD31-4B8C-83A1-F6EECF244321}">
                  <p14:modId xmlns:p14="http://schemas.microsoft.com/office/powerpoint/2010/main" val="297726196"/>
                </p:ext>
              </p:extLst>
            </p:nvPr>
          </p:nvGraphicFramePr>
          <p:xfrm>
            <a:off x="4494" y="3149"/>
            <a:ext cx="193" cy="270"/>
          </p:xfrm>
          <a:graphic>
            <a:graphicData uri="http://schemas.openxmlformats.org/presentationml/2006/ole">
              <mc:AlternateContent xmlns:mc="http://schemas.openxmlformats.org/markup-compatibility/2006">
                <mc:Choice xmlns:v="urn:schemas-microsoft-com:vml" Requires="v">
                  <p:oleObj spid="_x0000_s445818" name="Equation" r:id="rId17" imgW="126725" imgH="177415" progId="Equation.3">
                    <p:embed/>
                  </p:oleObj>
                </mc:Choice>
                <mc:Fallback>
                  <p:oleObj name="Equation" r:id="rId17" imgW="126725" imgH="177415" progId="Equation.3">
                    <p:embed/>
                    <p:pic>
                      <p:nvPicPr>
                        <p:cNvPr id="55" name="Object 40">
                          <a:extLst>
                            <a:ext uri="{FF2B5EF4-FFF2-40B4-BE49-F238E27FC236}">
                              <a16:creationId xmlns:a16="http://schemas.microsoft.com/office/drawing/2014/main" id="{C1CD1105-B9E9-443A-A0ED-9E8A297E110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4" y="3149"/>
                          <a:ext cx="193" cy="270"/>
                        </a:xfrm>
                        <a:prstGeom prst="rect">
                          <a:avLst/>
                        </a:prstGeom>
                        <a:noFill/>
                        <a:ln>
                          <a:noFill/>
                        </a:ln>
                        <a:effectLst/>
                        <a:extLst/>
                      </p:spPr>
                    </p:pic>
                  </p:oleObj>
                </mc:Fallback>
              </mc:AlternateContent>
            </a:graphicData>
          </a:graphic>
        </p:graphicFrame>
        <p:graphicFrame>
          <p:nvGraphicFramePr>
            <p:cNvPr id="32" name="Object 41">
              <a:extLst>
                <a:ext uri="{FF2B5EF4-FFF2-40B4-BE49-F238E27FC236}">
                  <a16:creationId xmlns:a16="http://schemas.microsoft.com/office/drawing/2014/main" id="{190460A3-AB09-46A1-92FC-05EAD23A5015}"/>
                </a:ext>
              </a:extLst>
            </p:cNvPr>
            <p:cNvGraphicFramePr>
              <a:graphicFrameLocks noChangeAspect="1"/>
            </p:cNvGraphicFramePr>
            <p:nvPr>
              <p:extLst>
                <p:ext uri="{D42A27DB-BD31-4B8C-83A1-F6EECF244321}">
                  <p14:modId xmlns:p14="http://schemas.microsoft.com/office/powerpoint/2010/main" val="2997684360"/>
                </p:ext>
              </p:extLst>
            </p:nvPr>
          </p:nvGraphicFramePr>
          <p:xfrm>
            <a:off x="4963" y="3171"/>
            <a:ext cx="438" cy="245"/>
          </p:xfrm>
          <a:graphic>
            <a:graphicData uri="http://schemas.openxmlformats.org/presentationml/2006/ole">
              <mc:AlternateContent xmlns:mc="http://schemas.openxmlformats.org/markup-compatibility/2006">
                <mc:Choice xmlns:v="urn:schemas-microsoft-com:vml" Requires="v">
                  <p:oleObj spid="_x0000_s445819" name="Equation" r:id="rId19" imgW="317160" imgH="177480" progId="Equation.DSMT4">
                    <p:embed/>
                  </p:oleObj>
                </mc:Choice>
                <mc:Fallback>
                  <p:oleObj name="Equation" r:id="rId19" imgW="317160" imgH="177480" progId="Equation.DSMT4">
                    <p:embed/>
                    <p:pic>
                      <p:nvPicPr>
                        <p:cNvPr id="56" name="Object 41">
                          <a:extLst>
                            <a:ext uri="{FF2B5EF4-FFF2-40B4-BE49-F238E27FC236}">
                              <a16:creationId xmlns:a16="http://schemas.microsoft.com/office/drawing/2014/main" id="{8EA06DD4-B901-4D64-AA58-39E103706D1C}"/>
                            </a:ext>
                          </a:extLst>
                        </p:cNvPr>
                        <p:cNvPicPr>
                          <a:picLocks noChangeAspect="1" noChangeArrowheads="1"/>
                        </p:cNvPicPr>
                        <p:nvPr/>
                      </p:nvPicPr>
                      <p:blipFill>
                        <a:blip r:embed="rId20"/>
                        <a:srcRect/>
                        <a:stretch>
                          <a:fillRect/>
                        </a:stretch>
                      </p:blipFill>
                      <p:spPr bwMode="auto">
                        <a:xfrm>
                          <a:off x="4963" y="3171"/>
                          <a:ext cx="43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Line 42">
              <a:extLst>
                <a:ext uri="{FF2B5EF4-FFF2-40B4-BE49-F238E27FC236}">
                  <a16:creationId xmlns:a16="http://schemas.microsoft.com/office/drawing/2014/main" id="{A23C092D-8D78-4049-AA49-4A706FF2E6E8}"/>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43">
              <a:extLst>
                <a:ext uri="{FF2B5EF4-FFF2-40B4-BE49-F238E27FC236}">
                  <a16:creationId xmlns:a16="http://schemas.microsoft.com/office/drawing/2014/main" id="{6CB37BFF-F545-4D8F-ADDD-87B086F99264}"/>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 name="Line 43">
            <a:extLst>
              <a:ext uri="{FF2B5EF4-FFF2-40B4-BE49-F238E27FC236}">
                <a16:creationId xmlns:a16="http://schemas.microsoft.com/office/drawing/2014/main" id="{5C7C7E31-E6B4-4BE3-831C-FD07488D49DB}"/>
              </a:ext>
            </a:extLst>
          </p:cNvPr>
          <p:cNvSpPr>
            <a:spLocks noChangeShapeType="1"/>
          </p:cNvSpPr>
          <p:nvPr/>
        </p:nvSpPr>
        <p:spPr bwMode="auto">
          <a:xfrm flipV="1">
            <a:off x="8481855" y="4857860"/>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Rectangle 39" descr="浅色上对角线">
            <a:extLst>
              <a:ext uri="{FF2B5EF4-FFF2-40B4-BE49-F238E27FC236}">
                <a16:creationId xmlns:a16="http://schemas.microsoft.com/office/drawing/2014/main" id="{B67E061B-D2AF-4B71-AAFE-8B227C413FA1}"/>
              </a:ext>
            </a:extLst>
          </p:cNvPr>
          <p:cNvSpPr>
            <a:spLocks noChangeArrowheads="1"/>
          </p:cNvSpPr>
          <p:nvPr/>
        </p:nvSpPr>
        <p:spPr bwMode="auto">
          <a:xfrm>
            <a:off x="8105174" y="2482224"/>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37" name="Rectangle 39" descr="浅色上对角线">
            <a:extLst>
              <a:ext uri="{FF2B5EF4-FFF2-40B4-BE49-F238E27FC236}">
                <a16:creationId xmlns:a16="http://schemas.microsoft.com/office/drawing/2014/main" id="{53D414C1-CAD3-483F-AD68-5D6EDA5D30DE}"/>
              </a:ext>
            </a:extLst>
          </p:cNvPr>
          <p:cNvSpPr>
            <a:spLocks noChangeArrowheads="1"/>
          </p:cNvSpPr>
          <p:nvPr/>
        </p:nvSpPr>
        <p:spPr bwMode="auto">
          <a:xfrm>
            <a:off x="10411449" y="2621658"/>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38" name="Object 44">
            <a:extLst>
              <a:ext uri="{FF2B5EF4-FFF2-40B4-BE49-F238E27FC236}">
                <a16:creationId xmlns:a16="http://schemas.microsoft.com/office/drawing/2014/main" id="{3DD44784-B037-41C2-9B12-C12B2C87788D}"/>
              </a:ext>
            </a:extLst>
          </p:cNvPr>
          <p:cNvGraphicFramePr>
            <a:graphicFrameLocks noChangeAspect="1"/>
          </p:cNvGraphicFramePr>
          <p:nvPr>
            <p:extLst>
              <p:ext uri="{D42A27DB-BD31-4B8C-83A1-F6EECF244321}">
                <p14:modId xmlns:p14="http://schemas.microsoft.com/office/powerpoint/2010/main" val="3995457862"/>
              </p:ext>
            </p:extLst>
          </p:nvPr>
        </p:nvGraphicFramePr>
        <p:xfrm>
          <a:off x="7238784" y="3175773"/>
          <a:ext cx="1165858" cy="497312"/>
        </p:xfrm>
        <a:graphic>
          <a:graphicData uri="http://schemas.openxmlformats.org/presentationml/2006/ole">
            <mc:AlternateContent xmlns:mc="http://schemas.openxmlformats.org/markup-compatibility/2006">
              <mc:Choice xmlns:v="urn:schemas-microsoft-com:vml" Requires="v">
                <p:oleObj spid="_x0000_s445820" name="Equation" r:id="rId21" imgW="431640" imgH="177480" progId="Equation.DSMT4">
                  <p:embed/>
                </p:oleObj>
              </mc:Choice>
              <mc:Fallback>
                <p:oleObj name="Equation" r:id="rId21" imgW="431640" imgH="177480" progId="Equation.DSMT4">
                  <p:embed/>
                  <p:pic>
                    <p:nvPicPr>
                      <p:cNvPr id="62" name="Object 44">
                        <a:extLst>
                          <a:ext uri="{FF2B5EF4-FFF2-40B4-BE49-F238E27FC236}">
                            <a16:creationId xmlns:a16="http://schemas.microsoft.com/office/drawing/2014/main" id="{DEE5B725-26B4-43CE-AB22-96B30250A810}"/>
                          </a:ext>
                        </a:extLst>
                      </p:cNvPr>
                      <p:cNvPicPr>
                        <a:picLocks noChangeAspect="1" noChangeArrowheads="1"/>
                      </p:cNvPicPr>
                      <p:nvPr/>
                    </p:nvPicPr>
                    <p:blipFill>
                      <a:blip r:embed="rId22"/>
                      <a:srcRect/>
                      <a:stretch>
                        <a:fillRect/>
                      </a:stretch>
                    </p:blipFill>
                    <p:spPr bwMode="auto">
                      <a:xfrm>
                        <a:off x="7238784" y="3175773"/>
                        <a:ext cx="1165858" cy="497312"/>
                      </a:xfrm>
                      <a:prstGeom prst="rect">
                        <a:avLst/>
                      </a:prstGeom>
                      <a:solidFill>
                        <a:srgbClr val="FFFF00"/>
                      </a:solidFill>
                      <a:ln>
                        <a:noFill/>
                      </a:ln>
                      <a:effectLst/>
                      <a:extLst/>
                    </p:spPr>
                  </p:pic>
                </p:oleObj>
              </mc:Fallback>
            </mc:AlternateContent>
          </a:graphicData>
        </a:graphic>
      </p:graphicFrame>
      <p:graphicFrame>
        <p:nvGraphicFramePr>
          <p:cNvPr id="39" name="Object 44">
            <a:extLst>
              <a:ext uri="{FF2B5EF4-FFF2-40B4-BE49-F238E27FC236}">
                <a16:creationId xmlns:a16="http://schemas.microsoft.com/office/drawing/2014/main" id="{9CE6A943-C5F6-4DD1-AF8A-E5E080571959}"/>
              </a:ext>
            </a:extLst>
          </p:cNvPr>
          <p:cNvGraphicFramePr>
            <a:graphicFrameLocks noChangeAspect="1"/>
          </p:cNvGraphicFramePr>
          <p:nvPr>
            <p:extLst>
              <p:ext uri="{D42A27DB-BD31-4B8C-83A1-F6EECF244321}">
                <p14:modId xmlns:p14="http://schemas.microsoft.com/office/powerpoint/2010/main" val="1778809978"/>
              </p:ext>
            </p:extLst>
          </p:nvPr>
        </p:nvGraphicFramePr>
        <p:xfrm>
          <a:off x="10571312" y="3208818"/>
          <a:ext cx="1165858" cy="497312"/>
        </p:xfrm>
        <a:graphic>
          <a:graphicData uri="http://schemas.openxmlformats.org/presentationml/2006/ole">
            <mc:AlternateContent xmlns:mc="http://schemas.openxmlformats.org/markup-compatibility/2006">
              <mc:Choice xmlns:v="urn:schemas-microsoft-com:vml" Requires="v">
                <p:oleObj spid="_x0000_s445821" name="Equation" r:id="rId23" imgW="431640" imgH="177480" progId="Equation.DSMT4">
                  <p:embed/>
                </p:oleObj>
              </mc:Choice>
              <mc:Fallback>
                <p:oleObj name="Equation" r:id="rId23" imgW="431640" imgH="177480" progId="Equation.DSMT4">
                  <p:embed/>
                  <p:pic>
                    <p:nvPicPr>
                      <p:cNvPr id="63" name="Object 44">
                        <a:extLst>
                          <a:ext uri="{FF2B5EF4-FFF2-40B4-BE49-F238E27FC236}">
                            <a16:creationId xmlns:a16="http://schemas.microsoft.com/office/drawing/2014/main" id="{E1C6EB53-BEE0-41D0-B5AF-A181063631FD}"/>
                          </a:ext>
                        </a:extLst>
                      </p:cNvPr>
                      <p:cNvPicPr>
                        <a:picLocks noChangeAspect="1" noChangeArrowheads="1"/>
                      </p:cNvPicPr>
                      <p:nvPr/>
                    </p:nvPicPr>
                    <p:blipFill>
                      <a:blip r:embed="rId22"/>
                      <a:srcRect/>
                      <a:stretch>
                        <a:fillRect/>
                      </a:stretch>
                    </p:blipFill>
                    <p:spPr bwMode="auto">
                      <a:xfrm>
                        <a:off x="10571312" y="3208818"/>
                        <a:ext cx="1165858" cy="497312"/>
                      </a:xfrm>
                      <a:prstGeom prst="rect">
                        <a:avLst/>
                      </a:prstGeom>
                      <a:solidFill>
                        <a:srgbClr val="FFFF00"/>
                      </a:solidFill>
                      <a:ln>
                        <a:noFill/>
                      </a:ln>
                      <a:effectLst/>
                      <a:extLst/>
                    </p:spPr>
                  </p:pic>
                </p:oleObj>
              </mc:Fallback>
            </mc:AlternateContent>
          </a:graphicData>
        </a:graphic>
      </p:graphicFrame>
      <p:graphicFrame>
        <p:nvGraphicFramePr>
          <p:cNvPr id="40" name="Object 44">
            <a:extLst>
              <a:ext uri="{FF2B5EF4-FFF2-40B4-BE49-F238E27FC236}">
                <a16:creationId xmlns:a16="http://schemas.microsoft.com/office/drawing/2014/main" id="{C3BCAA33-7809-44EE-8A34-16B3515FCD5C}"/>
              </a:ext>
            </a:extLst>
          </p:cNvPr>
          <p:cNvGraphicFramePr>
            <a:graphicFrameLocks noChangeAspect="1"/>
          </p:cNvGraphicFramePr>
          <p:nvPr>
            <p:extLst>
              <p:ext uri="{D42A27DB-BD31-4B8C-83A1-F6EECF244321}">
                <p14:modId xmlns:p14="http://schemas.microsoft.com/office/powerpoint/2010/main" val="75521834"/>
              </p:ext>
            </p:extLst>
          </p:nvPr>
        </p:nvGraphicFramePr>
        <p:xfrm>
          <a:off x="8953458" y="4283643"/>
          <a:ext cx="1062038" cy="496887"/>
        </p:xfrm>
        <a:graphic>
          <a:graphicData uri="http://schemas.openxmlformats.org/presentationml/2006/ole">
            <mc:AlternateContent xmlns:mc="http://schemas.openxmlformats.org/markup-compatibility/2006">
              <mc:Choice xmlns:v="urn:schemas-microsoft-com:vml" Requires="v">
                <p:oleObj spid="_x0000_s445822" name="Equation" r:id="rId24" imgW="393480" imgH="177480" progId="Equation.DSMT4">
                  <p:embed/>
                </p:oleObj>
              </mc:Choice>
              <mc:Fallback>
                <p:oleObj name="Equation" r:id="rId24" imgW="393480" imgH="177480" progId="Equation.DSMT4">
                  <p:embed/>
                  <p:pic>
                    <p:nvPicPr>
                      <p:cNvPr id="64" name="Object 44">
                        <a:extLst>
                          <a:ext uri="{FF2B5EF4-FFF2-40B4-BE49-F238E27FC236}">
                            <a16:creationId xmlns:a16="http://schemas.microsoft.com/office/drawing/2014/main" id="{D280EC10-DF00-445B-B1AA-1D518DF3060B}"/>
                          </a:ext>
                        </a:extLst>
                      </p:cNvPr>
                      <p:cNvPicPr>
                        <a:picLocks noChangeAspect="1" noChangeArrowheads="1"/>
                      </p:cNvPicPr>
                      <p:nvPr/>
                    </p:nvPicPr>
                    <p:blipFill>
                      <a:blip r:embed="rId25"/>
                      <a:srcRect/>
                      <a:stretch>
                        <a:fillRect/>
                      </a:stretch>
                    </p:blipFill>
                    <p:spPr bwMode="auto">
                      <a:xfrm>
                        <a:off x="8953458" y="4283643"/>
                        <a:ext cx="1062038" cy="496887"/>
                      </a:xfrm>
                      <a:prstGeom prst="rect">
                        <a:avLst/>
                      </a:prstGeom>
                      <a:noFill/>
                      <a:ln>
                        <a:noFill/>
                      </a:ln>
                      <a:effectLst/>
                      <a:extLst/>
                    </p:spPr>
                  </p:pic>
                </p:oleObj>
              </mc:Fallback>
            </mc:AlternateContent>
          </a:graphicData>
        </a:graphic>
      </p:graphicFrame>
      <p:graphicFrame>
        <p:nvGraphicFramePr>
          <p:cNvPr id="41" name="Object 41">
            <a:extLst>
              <a:ext uri="{FF2B5EF4-FFF2-40B4-BE49-F238E27FC236}">
                <a16:creationId xmlns:a16="http://schemas.microsoft.com/office/drawing/2014/main" id="{F9BB8B0A-0556-4F24-9E7E-EDDA86C7B8E8}"/>
              </a:ext>
            </a:extLst>
          </p:cNvPr>
          <p:cNvGraphicFramePr>
            <a:graphicFrameLocks noChangeAspect="1"/>
          </p:cNvGraphicFramePr>
          <p:nvPr>
            <p:extLst>
              <p:ext uri="{D42A27DB-BD31-4B8C-83A1-F6EECF244321}">
                <p14:modId xmlns:p14="http://schemas.microsoft.com/office/powerpoint/2010/main" val="3359286434"/>
              </p:ext>
            </p:extLst>
          </p:nvPr>
        </p:nvGraphicFramePr>
        <p:xfrm>
          <a:off x="8036554" y="4908507"/>
          <a:ext cx="890588" cy="388937"/>
        </p:xfrm>
        <a:graphic>
          <a:graphicData uri="http://schemas.openxmlformats.org/presentationml/2006/ole">
            <mc:AlternateContent xmlns:mc="http://schemas.openxmlformats.org/markup-compatibility/2006">
              <mc:Choice xmlns:v="urn:schemas-microsoft-com:vml" Requires="v">
                <p:oleObj spid="_x0000_s445823" name="Equation" r:id="rId26" imgW="406080" imgH="177480" progId="Equation.DSMT4">
                  <p:embed/>
                </p:oleObj>
              </mc:Choice>
              <mc:Fallback>
                <p:oleObj name="Equation" r:id="rId26" imgW="406080" imgH="177480" progId="Equation.DSMT4">
                  <p:embed/>
                  <p:pic>
                    <p:nvPicPr>
                      <p:cNvPr id="65" name="Object 41">
                        <a:extLst>
                          <a:ext uri="{FF2B5EF4-FFF2-40B4-BE49-F238E27FC236}">
                            <a16:creationId xmlns:a16="http://schemas.microsoft.com/office/drawing/2014/main" id="{4DD7E4B7-665F-4554-8966-D79BB8C758F9}"/>
                          </a:ext>
                        </a:extLst>
                      </p:cNvPr>
                      <p:cNvPicPr>
                        <a:picLocks noChangeAspect="1" noChangeArrowheads="1"/>
                      </p:cNvPicPr>
                      <p:nvPr/>
                    </p:nvPicPr>
                    <p:blipFill>
                      <a:blip r:embed="rId27"/>
                      <a:srcRect/>
                      <a:stretch>
                        <a:fillRect/>
                      </a:stretch>
                    </p:blipFill>
                    <p:spPr bwMode="auto">
                      <a:xfrm>
                        <a:off x="8036554" y="4908507"/>
                        <a:ext cx="890588"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816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
                                          </p:val>
                                        </p:tav>
                                        <p:tav tm="100000">
                                          <p:val>
                                            <p:strVal val="#ppt_w"/>
                                          </p:val>
                                        </p:tav>
                                      </p:tavLst>
                                    </p:anim>
                                    <p:anim calcmode="lin" valueType="num">
                                      <p:cBhvr>
                                        <p:cTn id="37" dur="1000" fill="hold"/>
                                        <p:tgtEl>
                                          <p:spTgt spid="7"/>
                                        </p:tgtEl>
                                        <p:attrNameLst>
                                          <p:attrName>ppt_h</p:attrName>
                                        </p:attrNameLst>
                                      </p:cBhvr>
                                      <p:tavLst>
                                        <p:tav tm="0">
                                          <p:val>
                                            <p:fltVal val="0"/>
                                          </p:val>
                                        </p:tav>
                                        <p:tav tm="100000">
                                          <p:val>
                                            <p:strVal val="#ppt_h"/>
                                          </p:val>
                                        </p:tav>
                                      </p:tavLst>
                                    </p:anim>
                                    <p:anim calcmode="lin" valueType="num">
                                      <p:cBhvr>
                                        <p:cTn id="38" dur="1000" fill="hold"/>
                                        <p:tgtEl>
                                          <p:spTgt spid="7"/>
                                        </p:tgtEl>
                                        <p:attrNameLst>
                                          <p:attrName>style.rotation</p:attrName>
                                        </p:attrNameLst>
                                      </p:cBhvr>
                                      <p:tavLst>
                                        <p:tav tm="0">
                                          <p:val>
                                            <p:fltVal val="90"/>
                                          </p:val>
                                        </p:tav>
                                        <p:tav tm="100000">
                                          <p:val>
                                            <p:fltVal val="0"/>
                                          </p:val>
                                        </p:tav>
                                      </p:tavLst>
                                    </p:anim>
                                    <p:animEffect transition="in" filter="fade">
                                      <p:cBhvr>
                                        <p:cTn id="39" dur="10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circle(in)">
                                      <p:cBhvr>
                                        <p:cTn id="4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6">
            <a:extLst>
              <a:ext uri="{FF2B5EF4-FFF2-40B4-BE49-F238E27FC236}">
                <a16:creationId xmlns:a16="http://schemas.microsoft.com/office/drawing/2014/main" id="{5D4F25E9-2C49-43D4-BEB7-0393F3AC412E}"/>
              </a:ext>
            </a:extLst>
          </p:cNvPr>
          <p:cNvGraphicFramePr>
            <a:graphicFrameLocks noChangeAspect="1"/>
          </p:cNvGraphicFramePr>
          <p:nvPr>
            <p:extLst>
              <p:ext uri="{D42A27DB-BD31-4B8C-83A1-F6EECF244321}">
                <p14:modId xmlns:p14="http://schemas.microsoft.com/office/powerpoint/2010/main" val="2257946845"/>
              </p:ext>
            </p:extLst>
          </p:nvPr>
        </p:nvGraphicFramePr>
        <p:xfrm>
          <a:off x="2183262" y="133134"/>
          <a:ext cx="1619250" cy="1177925"/>
        </p:xfrm>
        <a:graphic>
          <a:graphicData uri="http://schemas.openxmlformats.org/presentationml/2006/ole">
            <mc:AlternateContent xmlns:mc="http://schemas.openxmlformats.org/markup-compatibility/2006">
              <mc:Choice xmlns:v="urn:schemas-microsoft-com:vml" Requires="v">
                <p:oleObj spid="_x0000_s458934" name="公式" r:id="rId3" imgW="571465" imgH="361981" progId="Equation.3">
                  <p:embed/>
                </p:oleObj>
              </mc:Choice>
              <mc:Fallback>
                <p:oleObj name="公式" r:id="rId3" imgW="571465" imgH="361981" progId="Equation.3">
                  <p:embed/>
                  <p:pic>
                    <p:nvPicPr>
                      <p:cNvPr id="2"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262" y="133134"/>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3">
            <a:extLst>
              <a:ext uri="{FF2B5EF4-FFF2-40B4-BE49-F238E27FC236}">
                <a16:creationId xmlns:a16="http://schemas.microsoft.com/office/drawing/2014/main" id="{4150B374-0B7F-48CA-8994-B84BEF3EC482}"/>
              </a:ext>
            </a:extLst>
          </p:cNvPr>
          <p:cNvSpPr txBox="1">
            <a:spLocks noChangeArrowheads="1"/>
          </p:cNvSpPr>
          <p:nvPr/>
        </p:nvSpPr>
        <p:spPr bwMode="auto">
          <a:xfrm>
            <a:off x="3742960" y="468452"/>
            <a:ext cx="2200083" cy="519113"/>
          </a:xfrm>
          <a:prstGeom prst="rect">
            <a:avLst/>
          </a:prstGeom>
          <a:noFill/>
          <a:ln w="28575">
            <a:noFill/>
            <a:miter lim="800000"/>
            <a:headEnd/>
            <a:tailEnd/>
          </a:ln>
        </p:spPr>
        <p:txBody>
          <a:bodyPr wrap="square">
            <a:spAutoFit/>
          </a:bodyPr>
          <a:lstStyle/>
          <a:p>
            <a:pPr>
              <a:defRPr/>
            </a:pPr>
            <a:r>
              <a:rPr lang="en-US" altLang="zh-CN" sz="2800" b="1" kern="0" dirty="0">
                <a:solidFill>
                  <a:srgbClr val="008000"/>
                </a:solidFill>
                <a:latin typeface="Times New Roman" pitchFamily="18" charset="0"/>
              </a:rPr>
              <a:t>—</a:t>
            </a:r>
            <a:r>
              <a:rPr lang="zh-CN" altLang="en-US" sz="2800" b="1" kern="0" dirty="0">
                <a:solidFill>
                  <a:srgbClr val="008000"/>
                </a:solidFill>
              </a:rPr>
              <a:t>能量算符</a:t>
            </a:r>
          </a:p>
        </p:txBody>
      </p:sp>
      <p:graphicFrame>
        <p:nvGraphicFramePr>
          <p:cNvPr id="4" name="Object 3">
            <a:extLst>
              <a:ext uri="{FF2B5EF4-FFF2-40B4-BE49-F238E27FC236}">
                <a16:creationId xmlns:a16="http://schemas.microsoft.com/office/drawing/2014/main" id="{7EE4FE87-3C22-4189-A1D0-6A355031CDDE}"/>
              </a:ext>
            </a:extLst>
          </p:cNvPr>
          <p:cNvGraphicFramePr>
            <a:graphicFrameLocks noChangeAspect="1"/>
          </p:cNvGraphicFramePr>
          <p:nvPr>
            <p:extLst>
              <p:ext uri="{D42A27DB-BD31-4B8C-83A1-F6EECF244321}">
                <p14:modId xmlns:p14="http://schemas.microsoft.com/office/powerpoint/2010/main" val="2657622660"/>
              </p:ext>
            </p:extLst>
          </p:nvPr>
        </p:nvGraphicFramePr>
        <p:xfrm>
          <a:off x="6487533" y="13676"/>
          <a:ext cx="2030413" cy="1176338"/>
        </p:xfrm>
        <a:graphic>
          <a:graphicData uri="http://schemas.openxmlformats.org/presentationml/2006/ole">
            <mc:AlternateContent xmlns:mc="http://schemas.openxmlformats.org/markup-compatibility/2006">
              <mc:Choice xmlns:v="urn:schemas-microsoft-com:vml" Requires="v">
                <p:oleObj spid="_x0000_s458935" name="公式" r:id="rId5" imgW="723981" imgH="361981" progId="Equation.3">
                  <p:embed/>
                </p:oleObj>
              </mc:Choice>
              <mc:Fallback>
                <p:oleObj name="公式" r:id="rId5" imgW="723981" imgH="361981"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533" y="13676"/>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14">
            <a:extLst>
              <a:ext uri="{FF2B5EF4-FFF2-40B4-BE49-F238E27FC236}">
                <a16:creationId xmlns:a16="http://schemas.microsoft.com/office/drawing/2014/main" id="{47462F6B-8BA7-48B9-802D-0397E522ED6F}"/>
              </a:ext>
            </a:extLst>
          </p:cNvPr>
          <p:cNvSpPr>
            <a:spLocks noChangeArrowheads="1"/>
          </p:cNvSpPr>
          <p:nvPr/>
        </p:nvSpPr>
        <p:spPr bwMode="auto">
          <a:xfrm>
            <a:off x="8423651" y="340701"/>
            <a:ext cx="2243138" cy="522288"/>
          </a:xfrm>
          <a:prstGeom prst="rect">
            <a:avLst/>
          </a:prstGeom>
          <a:noFill/>
          <a:ln w="9525">
            <a:noFill/>
            <a:miter lim="800000"/>
            <a:headEnd/>
            <a:tailEnd/>
          </a:ln>
        </p:spPr>
        <p:txBody>
          <a:bodyPr wrap="none">
            <a:spAutoFit/>
          </a:bodyPr>
          <a:lstStyle/>
          <a:p>
            <a:pPr>
              <a:defRPr/>
            </a:pPr>
            <a:r>
              <a:rPr lang="zh-CN" altLang="en-GB" sz="2400" b="1" kern="0" dirty="0">
                <a:solidFill>
                  <a:srgbClr val="0000FF"/>
                </a:solidFill>
                <a:latin typeface="Times New Roman" pitchFamily="18" charset="0"/>
              </a:rPr>
              <a:t>——</a:t>
            </a:r>
            <a:r>
              <a:rPr lang="zh-CN" altLang="en-US" sz="2800" b="1" kern="0" dirty="0">
                <a:solidFill>
                  <a:srgbClr val="0000FF"/>
                </a:solidFill>
              </a:rPr>
              <a:t>动量算符</a:t>
            </a:r>
          </a:p>
        </p:txBody>
      </p:sp>
      <p:sp>
        <p:nvSpPr>
          <p:cNvPr id="6" name="Rectangle 4">
            <a:hlinkClick r:id="rId7" action="ppaction://hlinkpres?slideindex=39&amp;slidetitle=幻灯片 39"/>
            <a:extLst>
              <a:ext uri="{FF2B5EF4-FFF2-40B4-BE49-F238E27FC236}">
                <a16:creationId xmlns:a16="http://schemas.microsoft.com/office/drawing/2014/main" id="{8D6A2E9E-796F-4616-90D1-2FB2E453087B}"/>
              </a:ext>
            </a:extLst>
          </p:cNvPr>
          <p:cNvSpPr>
            <a:spLocks noChangeArrowheads="1"/>
          </p:cNvSpPr>
          <p:nvPr/>
        </p:nvSpPr>
        <p:spPr bwMode="auto">
          <a:xfrm>
            <a:off x="5010680" y="-36457"/>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Times New Roman" panose="02020603050405020304" pitchFamily="18" charset="0"/>
              </a:rPr>
              <a:t>总结</a:t>
            </a:r>
            <a:endParaRPr lang="en-US" altLang="zh-CN" sz="2800" b="1" dirty="0">
              <a:solidFill>
                <a:srgbClr val="0000FF"/>
              </a:solidFill>
              <a:latin typeface="Times New Roman" panose="02020603050405020304" pitchFamily="18" charset="0"/>
            </a:endParaRPr>
          </a:p>
        </p:txBody>
      </p:sp>
      <p:sp>
        <p:nvSpPr>
          <p:cNvPr id="7" name="矩形 6">
            <a:extLst>
              <a:ext uri="{FF2B5EF4-FFF2-40B4-BE49-F238E27FC236}">
                <a16:creationId xmlns:a16="http://schemas.microsoft.com/office/drawing/2014/main" id="{2220A93C-7CEB-4E34-8652-ED0F08217D99}"/>
              </a:ext>
            </a:extLst>
          </p:cNvPr>
          <p:cNvSpPr/>
          <p:nvPr/>
        </p:nvSpPr>
        <p:spPr>
          <a:xfrm>
            <a:off x="2192715" y="1310990"/>
            <a:ext cx="6048715" cy="523220"/>
          </a:xfrm>
          <a:prstGeom prst="rect">
            <a:avLst/>
          </a:prstGeom>
        </p:spPr>
        <p:txBody>
          <a:bodyPr wrap="square">
            <a:spAutoFit/>
          </a:bodyPr>
          <a:lstStyle/>
          <a:p>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dirty="0">
                <a:solidFill>
                  <a:srgbClr val="008000"/>
                </a:solidFill>
                <a:latin typeface="Calibri" panose="020F0502020204030204" pitchFamily="34" charset="0"/>
              </a:rPr>
              <a:t>等于</a:t>
            </a:r>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endParaRPr lang="zh-CN" altLang="en-US" sz="2800" b="1" dirty="0">
              <a:solidFill>
                <a:srgbClr val="FF0000"/>
              </a:solidFill>
              <a:latin typeface="Calibri" panose="020F0502020204030204" pitchFamily="34" charset="0"/>
            </a:endParaRPr>
          </a:p>
        </p:txBody>
      </p:sp>
      <p:graphicFrame>
        <p:nvGraphicFramePr>
          <p:cNvPr id="8" name="Object 12">
            <a:extLst>
              <a:ext uri="{FF2B5EF4-FFF2-40B4-BE49-F238E27FC236}">
                <a16:creationId xmlns:a16="http://schemas.microsoft.com/office/drawing/2014/main" id="{20A5F064-AF10-4F72-A234-F7AE1F64512E}"/>
              </a:ext>
            </a:extLst>
          </p:cNvPr>
          <p:cNvGraphicFramePr>
            <a:graphicFrameLocks noChangeAspect="1"/>
          </p:cNvGraphicFramePr>
          <p:nvPr>
            <p:extLst>
              <p:ext uri="{D42A27DB-BD31-4B8C-83A1-F6EECF244321}">
                <p14:modId xmlns:p14="http://schemas.microsoft.com/office/powerpoint/2010/main" val="3542888201"/>
              </p:ext>
            </p:extLst>
          </p:nvPr>
        </p:nvGraphicFramePr>
        <p:xfrm>
          <a:off x="3150449" y="1748246"/>
          <a:ext cx="6319356" cy="1139945"/>
        </p:xfrm>
        <a:graphic>
          <a:graphicData uri="http://schemas.openxmlformats.org/presentationml/2006/ole">
            <mc:AlternateContent xmlns:mc="http://schemas.openxmlformats.org/markup-compatibility/2006">
              <mc:Choice xmlns:v="urn:schemas-microsoft-com:vml" Requires="v">
                <p:oleObj spid="_x0000_s458936" name="公式" r:id="rId8" imgW="1917360" imgH="431640" progId="Equation.3">
                  <p:embed/>
                </p:oleObj>
              </mc:Choice>
              <mc:Fallback>
                <p:oleObj name="公式" r:id="rId8" imgW="1917360" imgH="431640" progId="Equation.3">
                  <p:embed/>
                  <p:pic>
                    <p:nvPicPr>
                      <p:cNvPr id="8" name="Object 12"/>
                      <p:cNvPicPr>
                        <a:picLocks noChangeAspect="1" noChangeArrowheads="1"/>
                      </p:cNvPicPr>
                      <p:nvPr/>
                    </p:nvPicPr>
                    <p:blipFill>
                      <a:blip r:embed="rId9"/>
                      <a:srcRect/>
                      <a:stretch>
                        <a:fillRect/>
                      </a:stretch>
                    </p:blipFill>
                    <p:spPr bwMode="auto">
                      <a:xfrm>
                        <a:off x="3150449" y="1748246"/>
                        <a:ext cx="6319356" cy="1139945"/>
                      </a:xfrm>
                      <a:prstGeom prst="rect">
                        <a:avLst/>
                      </a:prstGeom>
                      <a:noFill/>
                      <a:ln>
                        <a:noFill/>
                      </a:ln>
                      <a:effectLst/>
                      <a:extLst/>
                    </p:spPr>
                  </p:pic>
                </p:oleObj>
              </mc:Fallback>
            </mc:AlternateContent>
          </a:graphicData>
        </a:graphic>
      </p:graphicFrame>
      <p:sp>
        <p:nvSpPr>
          <p:cNvPr id="9" name="矩形 8">
            <a:extLst>
              <a:ext uri="{FF2B5EF4-FFF2-40B4-BE49-F238E27FC236}">
                <a16:creationId xmlns:a16="http://schemas.microsoft.com/office/drawing/2014/main" id="{43AACEE1-A316-42EB-9438-21F534A8AECF}"/>
              </a:ext>
            </a:extLst>
          </p:cNvPr>
          <p:cNvSpPr/>
          <p:nvPr/>
        </p:nvSpPr>
        <p:spPr>
          <a:xfrm>
            <a:off x="1919537" y="2888190"/>
            <a:ext cx="2771407"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r>
              <a:rPr lang="zh-CN" altLang="en-US" sz="2800" b="1" kern="0" dirty="0">
                <a:solidFill>
                  <a:srgbClr val="0000FF"/>
                </a:solidFill>
              </a:rPr>
              <a:t>算符</a:t>
            </a:r>
            <a:r>
              <a:rPr lang="zh-CN" altLang="en-US" sz="2800" b="1" dirty="0">
                <a:solidFill>
                  <a:srgbClr val="0000FF"/>
                </a:solidFill>
                <a:latin typeface="Calibri" panose="020F0502020204030204" pitchFamily="34" charset="0"/>
              </a:rPr>
              <a:t>化</a:t>
            </a:r>
          </a:p>
        </p:txBody>
      </p:sp>
      <p:sp>
        <p:nvSpPr>
          <p:cNvPr id="10" name="AutoShape 35">
            <a:extLst>
              <a:ext uri="{FF2B5EF4-FFF2-40B4-BE49-F238E27FC236}">
                <a16:creationId xmlns:a16="http://schemas.microsoft.com/office/drawing/2014/main" id="{00851A11-7D48-411E-B3C7-68753E28E7F3}"/>
              </a:ext>
            </a:extLst>
          </p:cNvPr>
          <p:cNvSpPr>
            <a:spLocks noChangeArrowheads="1"/>
          </p:cNvSpPr>
          <p:nvPr/>
        </p:nvSpPr>
        <p:spPr bwMode="auto">
          <a:xfrm>
            <a:off x="2694079" y="4090144"/>
            <a:ext cx="850541" cy="196056"/>
          </a:xfrm>
          <a:prstGeom prst="rightArrow">
            <a:avLst>
              <a:gd name="adj1" fmla="val 50000"/>
              <a:gd name="adj2" fmla="val 175000"/>
            </a:avLst>
          </a:prstGeom>
          <a:solidFill>
            <a:srgbClr val="FF00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graphicFrame>
        <p:nvGraphicFramePr>
          <p:cNvPr id="11" name="Object 12">
            <a:extLst>
              <a:ext uri="{FF2B5EF4-FFF2-40B4-BE49-F238E27FC236}">
                <a16:creationId xmlns:a16="http://schemas.microsoft.com/office/drawing/2014/main" id="{A2D28A02-3CD7-4C6F-920E-A55803BE396E}"/>
              </a:ext>
            </a:extLst>
          </p:cNvPr>
          <p:cNvGraphicFramePr>
            <a:graphicFrameLocks noChangeAspect="1"/>
          </p:cNvGraphicFramePr>
          <p:nvPr>
            <p:extLst>
              <p:ext uri="{D42A27DB-BD31-4B8C-83A1-F6EECF244321}">
                <p14:modId xmlns:p14="http://schemas.microsoft.com/office/powerpoint/2010/main" val="3270943434"/>
              </p:ext>
            </p:extLst>
          </p:nvPr>
        </p:nvGraphicFramePr>
        <p:xfrm>
          <a:off x="3869746" y="3470433"/>
          <a:ext cx="6223000" cy="1293813"/>
        </p:xfrm>
        <a:graphic>
          <a:graphicData uri="http://schemas.openxmlformats.org/presentationml/2006/ole">
            <mc:AlternateContent xmlns:mc="http://schemas.openxmlformats.org/markup-compatibility/2006">
              <mc:Choice xmlns:v="urn:schemas-microsoft-com:vml" Requires="v">
                <p:oleObj spid="_x0000_s458937" name="公式" r:id="rId10" imgW="1663560" imgH="431640" progId="Equation.3">
                  <p:embed/>
                </p:oleObj>
              </mc:Choice>
              <mc:Fallback>
                <p:oleObj name="公式" r:id="rId10" imgW="1663560" imgH="431640" progId="Equation.3">
                  <p:embed/>
                  <p:pic>
                    <p:nvPicPr>
                      <p:cNvPr id="11" name="Object 12"/>
                      <p:cNvPicPr>
                        <a:picLocks noChangeAspect="1" noChangeArrowheads="1"/>
                      </p:cNvPicPr>
                      <p:nvPr/>
                    </p:nvPicPr>
                    <p:blipFill>
                      <a:blip r:embed="rId11"/>
                      <a:srcRect/>
                      <a:stretch>
                        <a:fillRect/>
                      </a:stretch>
                    </p:blipFill>
                    <p:spPr bwMode="auto">
                      <a:xfrm>
                        <a:off x="3869746" y="3470433"/>
                        <a:ext cx="6223000"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5">
            <a:extLst>
              <a:ext uri="{FF2B5EF4-FFF2-40B4-BE49-F238E27FC236}">
                <a16:creationId xmlns:a16="http://schemas.microsoft.com/office/drawing/2014/main" id="{ED90C344-E463-4DC8-BB8F-A77102F81E52}"/>
              </a:ext>
            </a:extLst>
          </p:cNvPr>
          <p:cNvGraphicFramePr>
            <a:graphicFrameLocks noChangeAspect="1"/>
          </p:cNvGraphicFramePr>
          <p:nvPr>
            <p:extLst>
              <p:ext uri="{D42A27DB-BD31-4B8C-83A1-F6EECF244321}">
                <p14:modId xmlns:p14="http://schemas.microsoft.com/office/powerpoint/2010/main" val="4187485440"/>
              </p:ext>
            </p:extLst>
          </p:nvPr>
        </p:nvGraphicFramePr>
        <p:xfrm>
          <a:off x="3544619" y="5013177"/>
          <a:ext cx="6551612" cy="1381125"/>
        </p:xfrm>
        <a:graphic>
          <a:graphicData uri="http://schemas.openxmlformats.org/presentationml/2006/ole">
            <mc:AlternateContent xmlns:mc="http://schemas.openxmlformats.org/markup-compatibility/2006">
              <mc:Choice xmlns:v="urn:schemas-microsoft-com:vml" Requires="v">
                <p:oleObj spid="_x0000_s458938" name="公式" r:id="rId12" imgW="2171520" imgH="457200" progId="Equation.3">
                  <p:embed/>
                </p:oleObj>
              </mc:Choice>
              <mc:Fallback>
                <p:oleObj name="公式" r:id="rId12" imgW="2171520" imgH="457200" progId="Equation.3">
                  <p:embed/>
                  <p:pic>
                    <p:nvPicPr>
                      <p:cNvPr id="12" name="Object 15"/>
                      <p:cNvPicPr>
                        <a:picLocks noChangeAspect="1" noChangeArrowheads="1"/>
                      </p:cNvPicPr>
                      <p:nvPr/>
                    </p:nvPicPr>
                    <p:blipFill>
                      <a:blip r:embed="rId13"/>
                      <a:srcRect/>
                      <a:stretch>
                        <a:fillRect/>
                      </a:stretch>
                    </p:blipFill>
                    <p:spPr bwMode="auto">
                      <a:xfrm>
                        <a:off x="3544619" y="5013177"/>
                        <a:ext cx="6551612"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7565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2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560610B9-8417-4D2A-B556-8C122A6ABF20}"/>
              </a:ext>
            </a:extLst>
          </p:cNvPr>
          <p:cNvSpPr txBox="1">
            <a:spLocks noChangeArrowheads="1"/>
          </p:cNvSpPr>
          <p:nvPr/>
        </p:nvSpPr>
        <p:spPr bwMode="auto">
          <a:xfrm>
            <a:off x="973850" y="169089"/>
            <a:ext cx="96904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FF0000"/>
                </a:solidFill>
              </a:rPr>
              <a:t>练习：</a:t>
            </a:r>
            <a:r>
              <a:rPr lang="zh-CN" altLang="en-US" sz="2800" dirty="0">
                <a:solidFill>
                  <a:srgbClr val="0000FF"/>
                </a:solidFill>
              </a:rPr>
              <a:t>设宽度为</a:t>
            </a:r>
            <a:r>
              <a:rPr lang="en-US" altLang="zh-CN" sz="2800" i="1" dirty="0">
                <a:solidFill>
                  <a:srgbClr val="FF00FF"/>
                </a:solidFill>
              </a:rPr>
              <a:t>a</a:t>
            </a:r>
            <a:r>
              <a:rPr lang="zh-CN" altLang="en-US" sz="2800" dirty="0">
                <a:solidFill>
                  <a:srgbClr val="0000FF"/>
                </a:solidFill>
              </a:rPr>
              <a:t>的一维无限深势阱中运动粒子的波函数为                                   </a:t>
            </a:r>
          </a:p>
        </p:txBody>
      </p:sp>
      <p:graphicFrame>
        <p:nvGraphicFramePr>
          <p:cNvPr id="3" name="Object 11">
            <a:extLst>
              <a:ext uri="{FF2B5EF4-FFF2-40B4-BE49-F238E27FC236}">
                <a16:creationId xmlns:a16="http://schemas.microsoft.com/office/drawing/2014/main" id="{75283EBC-69A7-4A9E-BDFF-0A0A2C1D43EB}"/>
              </a:ext>
            </a:extLst>
          </p:cNvPr>
          <p:cNvGraphicFramePr>
            <a:graphicFrameLocks noChangeAspect="1"/>
          </p:cNvGraphicFramePr>
          <p:nvPr>
            <p:extLst>
              <p:ext uri="{D42A27DB-BD31-4B8C-83A1-F6EECF244321}">
                <p14:modId xmlns:p14="http://schemas.microsoft.com/office/powerpoint/2010/main" val="3172071213"/>
              </p:ext>
            </p:extLst>
          </p:nvPr>
        </p:nvGraphicFramePr>
        <p:xfrm>
          <a:off x="2597442" y="630116"/>
          <a:ext cx="2566988" cy="1219200"/>
        </p:xfrm>
        <a:graphic>
          <a:graphicData uri="http://schemas.openxmlformats.org/presentationml/2006/ole">
            <mc:AlternateContent xmlns:mc="http://schemas.openxmlformats.org/markup-compatibility/2006">
              <mc:Choice xmlns:v="urn:schemas-microsoft-com:vml" Requires="v">
                <p:oleObj spid="_x0000_s465068" name="Equation" r:id="rId3" imgW="1041120" imgH="444240" progId="Equation.DSMT4">
                  <p:embed/>
                </p:oleObj>
              </mc:Choice>
              <mc:Fallback>
                <p:oleObj name="Equation" r:id="rId3" imgW="1041120" imgH="444240" progId="Equation.DSMT4">
                  <p:embed/>
                  <p:pic>
                    <p:nvPicPr>
                      <p:cNvPr id="15" name="Object 11">
                        <a:extLst>
                          <a:ext uri="{FF2B5EF4-FFF2-40B4-BE49-F238E27FC236}">
                            <a16:creationId xmlns:a16="http://schemas.microsoft.com/office/drawing/2014/main" id="{09861926-F9EE-400C-92EE-3C0D5B55960F}"/>
                          </a:ext>
                        </a:extLst>
                      </p:cNvPr>
                      <p:cNvPicPr>
                        <a:picLocks noChangeAspect="1" noChangeArrowheads="1"/>
                      </p:cNvPicPr>
                      <p:nvPr/>
                    </p:nvPicPr>
                    <p:blipFill>
                      <a:blip r:embed="rId4"/>
                      <a:srcRect/>
                      <a:stretch>
                        <a:fillRect/>
                      </a:stretch>
                    </p:blipFill>
                    <p:spPr bwMode="auto">
                      <a:xfrm>
                        <a:off x="2597442" y="630116"/>
                        <a:ext cx="2566988" cy="1219200"/>
                      </a:xfrm>
                      <a:prstGeom prst="rect">
                        <a:avLst/>
                      </a:prstGeom>
                      <a:noFill/>
                      <a:ln>
                        <a:noFill/>
                      </a:ln>
                      <a:effectLst/>
                      <a:extLst/>
                    </p:spPr>
                  </p:pic>
                </p:oleObj>
              </mc:Fallback>
            </mc:AlternateContent>
          </a:graphicData>
        </a:graphic>
      </p:graphicFrame>
      <p:graphicFrame>
        <p:nvGraphicFramePr>
          <p:cNvPr id="18" name="对象 17">
            <a:extLst>
              <a:ext uri="{FF2B5EF4-FFF2-40B4-BE49-F238E27FC236}">
                <a16:creationId xmlns:a16="http://schemas.microsoft.com/office/drawing/2014/main" id="{A89E5C4D-3345-4EC3-B74D-9B7F3232A4E0}"/>
              </a:ext>
            </a:extLst>
          </p:cNvPr>
          <p:cNvGraphicFramePr>
            <a:graphicFrameLocks noChangeAspect="1"/>
          </p:cNvGraphicFramePr>
          <p:nvPr>
            <p:extLst>
              <p:ext uri="{D42A27DB-BD31-4B8C-83A1-F6EECF244321}">
                <p14:modId xmlns:p14="http://schemas.microsoft.com/office/powerpoint/2010/main" val="1165258466"/>
              </p:ext>
            </p:extLst>
          </p:nvPr>
        </p:nvGraphicFramePr>
        <p:xfrm>
          <a:off x="3468807" y="1893976"/>
          <a:ext cx="3812600" cy="935501"/>
        </p:xfrm>
        <a:graphic>
          <a:graphicData uri="http://schemas.openxmlformats.org/presentationml/2006/ole">
            <mc:AlternateContent xmlns:mc="http://schemas.openxmlformats.org/markup-compatibility/2006">
              <mc:Choice xmlns:v="urn:schemas-microsoft-com:vml" Requires="v">
                <p:oleObj spid="_x0000_s465069" name="Equation" r:id="rId5" imgW="1028254" imgH="253890" progId="Equation.DSMT4">
                  <p:embed/>
                </p:oleObj>
              </mc:Choice>
              <mc:Fallback>
                <p:oleObj name="Equation" r:id="rId5" imgW="1028254" imgH="253890" progId="Equation.DSMT4">
                  <p:embed/>
                  <p:pic>
                    <p:nvPicPr>
                      <p:cNvPr id="30" name="对象 29">
                        <a:extLst>
                          <a:ext uri="{FF2B5EF4-FFF2-40B4-BE49-F238E27FC236}">
                            <a16:creationId xmlns:a16="http://schemas.microsoft.com/office/drawing/2014/main" id="{BE6BDEA9-4DEF-47C8-AB04-7DDEFBA0FE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807" y="1893976"/>
                        <a:ext cx="3812600" cy="935501"/>
                      </a:xfrm>
                      <a:prstGeom prst="rect">
                        <a:avLst/>
                      </a:prstGeom>
                      <a:noFill/>
                    </p:spPr>
                  </p:pic>
                </p:oleObj>
              </mc:Fallback>
            </mc:AlternateContent>
          </a:graphicData>
        </a:graphic>
      </p:graphicFrame>
      <p:sp>
        <p:nvSpPr>
          <p:cNvPr id="19" name="矩形 18">
            <a:extLst>
              <a:ext uri="{FF2B5EF4-FFF2-40B4-BE49-F238E27FC236}">
                <a16:creationId xmlns:a16="http://schemas.microsoft.com/office/drawing/2014/main" id="{C316F9C5-2894-458A-A0B3-4559685AE67F}"/>
              </a:ext>
            </a:extLst>
          </p:cNvPr>
          <p:cNvSpPr/>
          <p:nvPr/>
        </p:nvSpPr>
        <p:spPr>
          <a:xfrm>
            <a:off x="643348" y="2136322"/>
            <a:ext cx="2709396" cy="523220"/>
          </a:xfrm>
          <a:prstGeom prst="rect">
            <a:avLst/>
          </a:prstGeom>
        </p:spPr>
        <p:txBody>
          <a:bodyPr wrap="none">
            <a:spAutoFit/>
          </a:bodyPr>
          <a:lstStyle/>
          <a:p>
            <a:r>
              <a:rPr lang="zh-CN" altLang="en-US" sz="2800" b="1" dirty="0">
                <a:solidFill>
                  <a:srgbClr val="C00000"/>
                </a:solidFill>
                <a:latin typeface="宋体" panose="02010600030101010101" pitchFamily="2" charset="-122"/>
                <a:ea typeface="宋体" panose="02010600030101010101" pitchFamily="2" charset="-122"/>
              </a:rPr>
              <a:t>计算不确定关系</a:t>
            </a:r>
            <a:endParaRPr lang="zh-CN" altLang="en-US" sz="2800" dirty="0">
              <a:solidFill>
                <a:srgbClr val="C00000"/>
              </a:solidFill>
            </a:endParaRPr>
          </a:p>
        </p:txBody>
      </p:sp>
      <p:grpSp>
        <p:nvGrpSpPr>
          <p:cNvPr id="36" name="Group 31">
            <a:extLst>
              <a:ext uri="{FF2B5EF4-FFF2-40B4-BE49-F238E27FC236}">
                <a16:creationId xmlns:a16="http://schemas.microsoft.com/office/drawing/2014/main" id="{AEA841E5-C99D-4B54-8616-0C877EC6AF53}"/>
              </a:ext>
            </a:extLst>
          </p:cNvPr>
          <p:cNvGrpSpPr>
            <a:grpSpLocks/>
          </p:cNvGrpSpPr>
          <p:nvPr/>
        </p:nvGrpSpPr>
        <p:grpSpPr bwMode="auto">
          <a:xfrm>
            <a:off x="4713418" y="3317052"/>
            <a:ext cx="3554413" cy="3187700"/>
            <a:chOff x="3666" y="1726"/>
            <a:chExt cx="2239" cy="2008"/>
          </a:xfrm>
        </p:grpSpPr>
        <p:sp>
          <p:nvSpPr>
            <p:cNvPr id="37" name="Line 32">
              <a:extLst>
                <a:ext uri="{FF2B5EF4-FFF2-40B4-BE49-F238E27FC236}">
                  <a16:creationId xmlns:a16="http://schemas.microsoft.com/office/drawing/2014/main" id="{A2107D87-F7D4-4229-A748-2CF561DF0432}"/>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33">
              <a:extLst>
                <a:ext uri="{FF2B5EF4-FFF2-40B4-BE49-F238E27FC236}">
                  <a16:creationId xmlns:a16="http://schemas.microsoft.com/office/drawing/2014/main" id="{E484E84F-E13C-4B51-873A-C13262CBEEB6}"/>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37">
              <a:extLst>
                <a:ext uri="{FF2B5EF4-FFF2-40B4-BE49-F238E27FC236}">
                  <a16:creationId xmlns:a16="http://schemas.microsoft.com/office/drawing/2014/main" id="{D9EBBB92-FE2B-48E9-9620-58B844ECF99D}"/>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40" name="Text Box 38">
              <a:extLst>
                <a:ext uri="{FF2B5EF4-FFF2-40B4-BE49-F238E27FC236}">
                  <a16:creationId xmlns:a16="http://schemas.microsoft.com/office/drawing/2014/main" id="{6AB033D4-52A9-4E4A-935C-70E4D602C233}"/>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41" name="Text Box 39">
              <a:extLst>
                <a:ext uri="{FF2B5EF4-FFF2-40B4-BE49-F238E27FC236}">
                  <a16:creationId xmlns:a16="http://schemas.microsoft.com/office/drawing/2014/main" id="{E3E6357D-EDE0-4F73-8D42-E9E46AC342EB}"/>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42" name="Object 40">
              <a:extLst>
                <a:ext uri="{FF2B5EF4-FFF2-40B4-BE49-F238E27FC236}">
                  <a16:creationId xmlns:a16="http://schemas.microsoft.com/office/drawing/2014/main" id="{D08CF0DD-D2B0-47A5-BABA-DB5166087CF0}"/>
                </a:ext>
              </a:extLst>
            </p:cNvPr>
            <p:cNvGraphicFramePr>
              <a:graphicFrameLocks noChangeAspect="1"/>
            </p:cNvGraphicFramePr>
            <p:nvPr>
              <p:extLst>
                <p:ext uri="{D42A27DB-BD31-4B8C-83A1-F6EECF244321}">
                  <p14:modId xmlns:p14="http://schemas.microsoft.com/office/powerpoint/2010/main" val="297726196"/>
                </p:ext>
              </p:extLst>
            </p:nvPr>
          </p:nvGraphicFramePr>
          <p:xfrm>
            <a:off x="4494" y="3149"/>
            <a:ext cx="193" cy="270"/>
          </p:xfrm>
          <a:graphic>
            <a:graphicData uri="http://schemas.openxmlformats.org/presentationml/2006/ole">
              <mc:AlternateContent xmlns:mc="http://schemas.openxmlformats.org/markup-compatibility/2006">
                <mc:Choice xmlns:v="urn:schemas-microsoft-com:vml" Requires="v">
                  <p:oleObj spid="_x0000_s465070" name="Equation" r:id="rId7" imgW="126725" imgH="177415" progId="Equation.3">
                    <p:embed/>
                  </p:oleObj>
                </mc:Choice>
                <mc:Fallback>
                  <p:oleObj name="Equation" r:id="rId7" imgW="126725" imgH="177415" progId="Equation.3">
                    <p:embed/>
                    <p:pic>
                      <p:nvPicPr>
                        <p:cNvPr id="55" name="Object 40">
                          <a:extLst>
                            <a:ext uri="{FF2B5EF4-FFF2-40B4-BE49-F238E27FC236}">
                              <a16:creationId xmlns:a16="http://schemas.microsoft.com/office/drawing/2014/main" id="{C1CD1105-B9E9-443A-A0ED-9E8A297E11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 y="3149"/>
                          <a:ext cx="193" cy="270"/>
                        </a:xfrm>
                        <a:prstGeom prst="rect">
                          <a:avLst/>
                        </a:prstGeom>
                        <a:noFill/>
                        <a:ln>
                          <a:noFill/>
                        </a:ln>
                        <a:effectLst/>
                        <a:extLst/>
                      </p:spPr>
                    </p:pic>
                  </p:oleObj>
                </mc:Fallback>
              </mc:AlternateContent>
            </a:graphicData>
          </a:graphic>
        </p:graphicFrame>
        <p:graphicFrame>
          <p:nvGraphicFramePr>
            <p:cNvPr id="43" name="Object 41">
              <a:extLst>
                <a:ext uri="{FF2B5EF4-FFF2-40B4-BE49-F238E27FC236}">
                  <a16:creationId xmlns:a16="http://schemas.microsoft.com/office/drawing/2014/main" id="{15ED718D-B665-4267-9A69-07E63815BEC1}"/>
                </a:ext>
              </a:extLst>
            </p:cNvPr>
            <p:cNvGraphicFramePr>
              <a:graphicFrameLocks noChangeAspect="1"/>
            </p:cNvGraphicFramePr>
            <p:nvPr>
              <p:extLst>
                <p:ext uri="{D42A27DB-BD31-4B8C-83A1-F6EECF244321}">
                  <p14:modId xmlns:p14="http://schemas.microsoft.com/office/powerpoint/2010/main" val="2997684360"/>
                </p:ext>
              </p:extLst>
            </p:nvPr>
          </p:nvGraphicFramePr>
          <p:xfrm>
            <a:off x="4963" y="3171"/>
            <a:ext cx="438" cy="245"/>
          </p:xfrm>
          <a:graphic>
            <a:graphicData uri="http://schemas.openxmlformats.org/presentationml/2006/ole">
              <mc:AlternateContent xmlns:mc="http://schemas.openxmlformats.org/markup-compatibility/2006">
                <mc:Choice xmlns:v="urn:schemas-microsoft-com:vml" Requires="v">
                  <p:oleObj spid="_x0000_s465071" name="Equation" r:id="rId9" imgW="317160" imgH="177480" progId="Equation.DSMT4">
                    <p:embed/>
                  </p:oleObj>
                </mc:Choice>
                <mc:Fallback>
                  <p:oleObj name="Equation" r:id="rId9" imgW="317160" imgH="177480" progId="Equation.DSMT4">
                    <p:embed/>
                    <p:pic>
                      <p:nvPicPr>
                        <p:cNvPr id="56" name="Object 41">
                          <a:extLst>
                            <a:ext uri="{FF2B5EF4-FFF2-40B4-BE49-F238E27FC236}">
                              <a16:creationId xmlns:a16="http://schemas.microsoft.com/office/drawing/2014/main" id="{8EA06DD4-B901-4D64-AA58-39E103706D1C}"/>
                            </a:ext>
                          </a:extLst>
                        </p:cNvPr>
                        <p:cNvPicPr>
                          <a:picLocks noChangeAspect="1" noChangeArrowheads="1"/>
                        </p:cNvPicPr>
                        <p:nvPr/>
                      </p:nvPicPr>
                      <p:blipFill>
                        <a:blip r:embed="rId10"/>
                        <a:srcRect/>
                        <a:stretch>
                          <a:fillRect/>
                        </a:stretch>
                      </p:blipFill>
                      <p:spPr bwMode="auto">
                        <a:xfrm>
                          <a:off x="4963" y="3171"/>
                          <a:ext cx="43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42">
              <a:extLst>
                <a:ext uri="{FF2B5EF4-FFF2-40B4-BE49-F238E27FC236}">
                  <a16:creationId xmlns:a16="http://schemas.microsoft.com/office/drawing/2014/main" id="{9EE73994-F283-4CBB-BAE4-EE2B2CAD32CB}"/>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43">
              <a:extLst>
                <a:ext uri="{FF2B5EF4-FFF2-40B4-BE49-F238E27FC236}">
                  <a16:creationId xmlns:a16="http://schemas.microsoft.com/office/drawing/2014/main" id="{C3712E7D-D369-44A8-BE97-4F0E96947C23}"/>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 name="Line 43">
            <a:extLst>
              <a:ext uri="{FF2B5EF4-FFF2-40B4-BE49-F238E27FC236}">
                <a16:creationId xmlns:a16="http://schemas.microsoft.com/office/drawing/2014/main" id="{00327791-511D-4F9D-8C3C-10E46C85096F}"/>
              </a:ext>
            </a:extLst>
          </p:cNvPr>
          <p:cNvSpPr>
            <a:spLocks noChangeShapeType="1"/>
          </p:cNvSpPr>
          <p:nvPr/>
        </p:nvSpPr>
        <p:spPr bwMode="auto">
          <a:xfrm flipV="1">
            <a:off x="5111086" y="5579239"/>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Rectangle 39" descr="浅色上对角线">
            <a:extLst>
              <a:ext uri="{FF2B5EF4-FFF2-40B4-BE49-F238E27FC236}">
                <a16:creationId xmlns:a16="http://schemas.microsoft.com/office/drawing/2014/main" id="{B3E97CB2-C6C4-41AE-B4A4-5EA1552C3BAD}"/>
              </a:ext>
            </a:extLst>
          </p:cNvPr>
          <p:cNvSpPr>
            <a:spLocks noChangeArrowheads="1"/>
          </p:cNvSpPr>
          <p:nvPr/>
        </p:nvSpPr>
        <p:spPr bwMode="auto">
          <a:xfrm>
            <a:off x="4734405" y="3203603"/>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8" name="Rectangle 39" descr="浅色上对角线">
            <a:extLst>
              <a:ext uri="{FF2B5EF4-FFF2-40B4-BE49-F238E27FC236}">
                <a16:creationId xmlns:a16="http://schemas.microsoft.com/office/drawing/2014/main" id="{9E697921-5B48-49D7-BCD8-D5807FA33182}"/>
              </a:ext>
            </a:extLst>
          </p:cNvPr>
          <p:cNvSpPr>
            <a:spLocks noChangeArrowheads="1"/>
          </p:cNvSpPr>
          <p:nvPr/>
        </p:nvSpPr>
        <p:spPr bwMode="auto">
          <a:xfrm>
            <a:off x="7040680" y="3343037"/>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49" name="Object 44">
            <a:extLst>
              <a:ext uri="{FF2B5EF4-FFF2-40B4-BE49-F238E27FC236}">
                <a16:creationId xmlns:a16="http://schemas.microsoft.com/office/drawing/2014/main" id="{652E1C4F-203E-4E64-BC87-1A3C7C1BBA15}"/>
              </a:ext>
            </a:extLst>
          </p:cNvPr>
          <p:cNvGraphicFramePr>
            <a:graphicFrameLocks noChangeAspect="1"/>
          </p:cNvGraphicFramePr>
          <p:nvPr>
            <p:extLst>
              <p:ext uri="{D42A27DB-BD31-4B8C-83A1-F6EECF244321}">
                <p14:modId xmlns:p14="http://schemas.microsoft.com/office/powerpoint/2010/main" val="269052848"/>
              </p:ext>
            </p:extLst>
          </p:nvPr>
        </p:nvGraphicFramePr>
        <p:xfrm>
          <a:off x="3868015" y="3897152"/>
          <a:ext cx="1165858" cy="497312"/>
        </p:xfrm>
        <a:graphic>
          <a:graphicData uri="http://schemas.openxmlformats.org/presentationml/2006/ole">
            <mc:AlternateContent xmlns:mc="http://schemas.openxmlformats.org/markup-compatibility/2006">
              <mc:Choice xmlns:v="urn:schemas-microsoft-com:vml" Requires="v">
                <p:oleObj spid="_x0000_s465072" name="Equation" r:id="rId11" imgW="431640" imgH="177480" progId="Equation.DSMT4">
                  <p:embed/>
                </p:oleObj>
              </mc:Choice>
              <mc:Fallback>
                <p:oleObj name="Equation" r:id="rId11" imgW="431640" imgH="177480" progId="Equation.DSMT4">
                  <p:embed/>
                  <p:pic>
                    <p:nvPicPr>
                      <p:cNvPr id="62" name="Object 44">
                        <a:extLst>
                          <a:ext uri="{FF2B5EF4-FFF2-40B4-BE49-F238E27FC236}">
                            <a16:creationId xmlns:a16="http://schemas.microsoft.com/office/drawing/2014/main" id="{DEE5B725-26B4-43CE-AB22-96B30250A810}"/>
                          </a:ext>
                        </a:extLst>
                      </p:cNvPr>
                      <p:cNvPicPr>
                        <a:picLocks noChangeAspect="1" noChangeArrowheads="1"/>
                      </p:cNvPicPr>
                      <p:nvPr/>
                    </p:nvPicPr>
                    <p:blipFill>
                      <a:blip r:embed="rId12"/>
                      <a:srcRect/>
                      <a:stretch>
                        <a:fillRect/>
                      </a:stretch>
                    </p:blipFill>
                    <p:spPr bwMode="auto">
                      <a:xfrm>
                        <a:off x="3868015" y="3897152"/>
                        <a:ext cx="1165858" cy="497312"/>
                      </a:xfrm>
                      <a:prstGeom prst="rect">
                        <a:avLst/>
                      </a:prstGeom>
                      <a:solidFill>
                        <a:srgbClr val="FFFF00"/>
                      </a:solidFill>
                      <a:ln>
                        <a:noFill/>
                      </a:ln>
                      <a:effectLst/>
                      <a:extLst/>
                    </p:spPr>
                  </p:pic>
                </p:oleObj>
              </mc:Fallback>
            </mc:AlternateContent>
          </a:graphicData>
        </a:graphic>
      </p:graphicFrame>
      <p:graphicFrame>
        <p:nvGraphicFramePr>
          <p:cNvPr id="50" name="Object 44">
            <a:extLst>
              <a:ext uri="{FF2B5EF4-FFF2-40B4-BE49-F238E27FC236}">
                <a16:creationId xmlns:a16="http://schemas.microsoft.com/office/drawing/2014/main" id="{BDA4A720-25DE-4A01-83C6-0448533A306A}"/>
              </a:ext>
            </a:extLst>
          </p:cNvPr>
          <p:cNvGraphicFramePr>
            <a:graphicFrameLocks noChangeAspect="1"/>
          </p:cNvGraphicFramePr>
          <p:nvPr>
            <p:extLst>
              <p:ext uri="{D42A27DB-BD31-4B8C-83A1-F6EECF244321}">
                <p14:modId xmlns:p14="http://schemas.microsoft.com/office/powerpoint/2010/main" val="988604739"/>
              </p:ext>
            </p:extLst>
          </p:nvPr>
        </p:nvGraphicFramePr>
        <p:xfrm>
          <a:off x="7200543" y="3930197"/>
          <a:ext cx="1165858" cy="497312"/>
        </p:xfrm>
        <a:graphic>
          <a:graphicData uri="http://schemas.openxmlformats.org/presentationml/2006/ole">
            <mc:AlternateContent xmlns:mc="http://schemas.openxmlformats.org/markup-compatibility/2006">
              <mc:Choice xmlns:v="urn:schemas-microsoft-com:vml" Requires="v">
                <p:oleObj spid="_x0000_s465073" name="Equation" r:id="rId13" imgW="431640" imgH="177480" progId="Equation.DSMT4">
                  <p:embed/>
                </p:oleObj>
              </mc:Choice>
              <mc:Fallback>
                <p:oleObj name="Equation" r:id="rId13" imgW="431640" imgH="177480" progId="Equation.DSMT4">
                  <p:embed/>
                  <p:pic>
                    <p:nvPicPr>
                      <p:cNvPr id="63" name="Object 44">
                        <a:extLst>
                          <a:ext uri="{FF2B5EF4-FFF2-40B4-BE49-F238E27FC236}">
                            <a16:creationId xmlns:a16="http://schemas.microsoft.com/office/drawing/2014/main" id="{E1C6EB53-BEE0-41D0-B5AF-A181063631FD}"/>
                          </a:ext>
                        </a:extLst>
                      </p:cNvPr>
                      <p:cNvPicPr>
                        <a:picLocks noChangeAspect="1" noChangeArrowheads="1"/>
                      </p:cNvPicPr>
                      <p:nvPr/>
                    </p:nvPicPr>
                    <p:blipFill>
                      <a:blip r:embed="rId12"/>
                      <a:srcRect/>
                      <a:stretch>
                        <a:fillRect/>
                      </a:stretch>
                    </p:blipFill>
                    <p:spPr bwMode="auto">
                      <a:xfrm>
                        <a:off x="7200543" y="3930197"/>
                        <a:ext cx="1165858" cy="497312"/>
                      </a:xfrm>
                      <a:prstGeom prst="rect">
                        <a:avLst/>
                      </a:prstGeom>
                      <a:solidFill>
                        <a:srgbClr val="FFFF00"/>
                      </a:solidFill>
                      <a:ln>
                        <a:noFill/>
                      </a:ln>
                      <a:effectLst/>
                      <a:extLst/>
                    </p:spPr>
                  </p:pic>
                </p:oleObj>
              </mc:Fallback>
            </mc:AlternateContent>
          </a:graphicData>
        </a:graphic>
      </p:graphicFrame>
      <p:graphicFrame>
        <p:nvGraphicFramePr>
          <p:cNvPr id="51" name="Object 44">
            <a:extLst>
              <a:ext uri="{FF2B5EF4-FFF2-40B4-BE49-F238E27FC236}">
                <a16:creationId xmlns:a16="http://schemas.microsoft.com/office/drawing/2014/main" id="{BDD3C32C-9682-43EF-B22A-17A7EA3033A5}"/>
              </a:ext>
            </a:extLst>
          </p:cNvPr>
          <p:cNvGraphicFramePr>
            <a:graphicFrameLocks noChangeAspect="1"/>
          </p:cNvGraphicFramePr>
          <p:nvPr>
            <p:extLst>
              <p:ext uri="{D42A27DB-BD31-4B8C-83A1-F6EECF244321}">
                <p14:modId xmlns:p14="http://schemas.microsoft.com/office/powerpoint/2010/main" val="1945309511"/>
              </p:ext>
            </p:extLst>
          </p:nvPr>
        </p:nvGraphicFramePr>
        <p:xfrm>
          <a:off x="5582689" y="5005022"/>
          <a:ext cx="1062038" cy="496887"/>
        </p:xfrm>
        <a:graphic>
          <a:graphicData uri="http://schemas.openxmlformats.org/presentationml/2006/ole">
            <mc:AlternateContent xmlns:mc="http://schemas.openxmlformats.org/markup-compatibility/2006">
              <mc:Choice xmlns:v="urn:schemas-microsoft-com:vml" Requires="v">
                <p:oleObj spid="_x0000_s465074" name="Equation" r:id="rId14" imgW="393480" imgH="177480" progId="Equation.DSMT4">
                  <p:embed/>
                </p:oleObj>
              </mc:Choice>
              <mc:Fallback>
                <p:oleObj name="Equation" r:id="rId14" imgW="393480" imgH="177480" progId="Equation.DSMT4">
                  <p:embed/>
                  <p:pic>
                    <p:nvPicPr>
                      <p:cNvPr id="64" name="Object 44">
                        <a:extLst>
                          <a:ext uri="{FF2B5EF4-FFF2-40B4-BE49-F238E27FC236}">
                            <a16:creationId xmlns:a16="http://schemas.microsoft.com/office/drawing/2014/main" id="{D280EC10-DF00-445B-B1AA-1D518DF3060B}"/>
                          </a:ext>
                        </a:extLst>
                      </p:cNvPr>
                      <p:cNvPicPr>
                        <a:picLocks noChangeAspect="1" noChangeArrowheads="1"/>
                      </p:cNvPicPr>
                      <p:nvPr/>
                    </p:nvPicPr>
                    <p:blipFill>
                      <a:blip r:embed="rId15"/>
                      <a:srcRect/>
                      <a:stretch>
                        <a:fillRect/>
                      </a:stretch>
                    </p:blipFill>
                    <p:spPr bwMode="auto">
                      <a:xfrm>
                        <a:off x="5582689" y="5005022"/>
                        <a:ext cx="1062038" cy="496887"/>
                      </a:xfrm>
                      <a:prstGeom prst="rect">
                        <a:avLst/>
                      </a:prstGeom>
                      <a:noFill/>
                      <a:ln>
                        <a:noFill/>
                      </a:ln>
                      <a:effectLst/>
                      <a:extLst/>
                    </p:spPr>
                  </p:pic>
                </p:oleObj>
              </mc:Fallback>
            </mc:AlternateContent>
          </a:graphicData>
        </a:graphic>
      </p:graphicFrame>
      <p:graphicFrame>
        <p:nvGraphicFramePr>
          <p:cNvPr id="52" name="Object 41">
            <a:extLst>
              <a:ext uri="{FF2B5EF4-FFF2-40B4-BE49-F238E27FC236}">
                <a16:creationId xmlns:a16="http://schemas.microsoft.com/office/drawing/2014/main" id="{2D3003A0-82E3-435A-A2C3-DA8A1DFF41EE}"/>
              </a:ext>
            </a:extLst>
          </p:cNvPr>
          <p:cNvGraphicFramePr>
            <a:graphicFrameLocks noChangeAspect="1"/>
          </p:cNvGraphicFramePr>
          <p:nvPr>
            <p:extLst>
              <p:ext uri="{D42A27DB-BD31-4B8C-83A1-F6EECF244321}">
                <p14:modId xmlns:p14="http://schemas.microsoft.com/office/powerpoint/2010/main" val="4199439554"/>
              </p:ext>
            </p:extLst>
          </p:nvPr>
        </p:nvGraphicFramePr>
        <p:xfrm>
          <a:off x="4665785" y="5629886"/>
          <a:ext cx="890588" cy="388937"/>
        </p:xfrm>
        <a:graphic>
          <a:graphicData uri="http://schemas.openxmlformats.org/presentationml/2006/ole">
            <mc:AlternateContent xmlns:mc="http://schemas.openxmlformats.org/markup-compatibility/2006">
              <mc:Choice xmlns:v="urn:schemas-microsoft-com:vml" Requires="v">
                <p:oleObj spid="_x0000_s465075" name="Equation" r:id="rId16" imgW="406080" imgH="177480" progId="Equation.DSMT4">
                  <p:embed/>
                </p:oleObj>
              </mc:Choice>
              <mc:Fallback>
                <p:oleObj name="Equation" r:id="rId16" imgW="406080" imgH="177480" progId="Equation.DSMT4">
                  <p:embed/>
                  <p:pic>
                    <p:nvPicPr>
                      <p:cNvPr id="65" name="Object 41">
                        <a:extLst>
                          <a:ext uri="{FF2B5EF4-FFF2-40B4-BE49-F238E27FC236}">
                            <a16:creationId xmlns:a16="http://schemas.microsoft.com/office/drawing/2014/main" id="{4DD7E4B7-665F-4554-8966-D79BB8C758F9}"/>
                          </a:ext>
                        </a:extLst>
                      </p:cNvPr>
                      <p:cNvPicPr>
                        <a:picLocks noChangeAspect="1" noChangeArrowheads="1"/>
                      </p:cNvPicPr>
                      <p:nvPr/>
                    </p:nvPicPr>
                    <p:blipFill>
                      <a:blip r:embed="rId17"/>
                      <a:srcRect/>
                      <a:stretch>
                        <a:fillRect/>
                      </a:stretch>
                    </p:blipFill>
                    <p:spPr bwMode="auto">
                      <a:xfrm>
                        <a:off x="4665785" y="5629886"/>
                        <a:ext cx="890588"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65451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1738649" y="382589"/>
            <a:ext cx="4949825"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non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dirty="0">
                <a:solidFill>
                  <a:srgbClr val="0000FF"/>
                </a:solidFill>
              </a:rPr>
              <a:t>(1) </a:t>
            </a:r>
            <a:r>
              <a:rPr kumimoji="1" lang="zh-CN" altLang="en-US" dirty="0">
                <a:solidFill>
                  <a:srgbClr val="0000FF"/>
                </a:solidFill>
                <a:ea typeface="黑体" panose="02010609060101010101" pitchFamily="49" charset="-122"/>
              </a:rPr>
              <a:t>无限深方势阱中粒子能量量子化</a:t>
            </a:r>
          </a:p>
          <a:p>
            <a:pPr eaLnBrk="1" hangingPunct="1">
              <a:spcBef>
                <a:spcPct val="50000"/>
              </a:spcBef>
            </a:pPr>
            <a:r>
              <a:rPr kumimoji="1" lang="zh-CN" altLang="en-US" dirty="0">
                <a:solidFill>
                  <a:schemeClr val="tx2"/>
                </a:solidFill>
                <a:ea typeface="黑体" panose="02010609060101010101" pitchFamily="49" charset="-122"/>
              </a:rPr>
              <a:t>     </a:t>
            </a:r>
            <a:r>
              <a:rPr kumimoji="1" lang="en-US" altLang="zh-CN" dirty="0">
                <a:solidFill>
                  <a:srgbClr val="FF0000"/>
                </a:solidFill>
                <a:ea typeface="黑体" panose="02010609060101010101" pitchFamily="49" charset="-122"/>
              </a:rPr>
              <a:t>n</a:t>
            </a:r>
            <a:r>
              <a:rPr kumimoji="1" lang="zh-CN" altLang="en-US" dirty="0">
                <a:solidFill>
                  <a:srgbClr val="009900"/>
                </a:solidFill>
                <a:ea typeface="黑体" panose="02010609060101010101" pitchFamily="49" charset="-122"/>
              </a:rPr>
              <a:t>是量子数，</a:t>
            </a:r>
            <a:r>
              <a:rPr kumimoji="1" lang="en-US" altLang="zh-CN" dirty="0" err="1">
                <a:solidFill>
                  <a:srgbClr val="FF0000"/>
                </a:solidFill>
                <a:ea typeface="黑体" panose="02010609060101010101" pitchFamily="49" charset="-122"/>
              </a:rPr>
              <a:t>E</a:t>
            </a:r>
            <a:r>
              <a:rPr kumimoji="1" lang="en-US" altLang="zh-CN" baseline="-25000" dirty="0" err="1">
                <a:solidFill>
                  <a:srgbClr val="FF0000"/>
                </a:solidFill>
                <a:ea typeface="黑体" panose="02010609060101010101" pitchFamily="49" charset="-122"/>
              </a:rPr>
              <a:t>n</a:t>
            </a:r>
            <a:r>
              <a:rPr kumimoji="1" lang="zh-CN" altLang="en-US" dirty="0">
                <a:solidFill>
                  <a:srgbClr val="009900"/>
                </a:solidFill>
                <a:ea typeface="黑体" panose="02010609060101010101" pitchFamily="49" charset="-122"/>
              </a:rPr>
              <a:t>称为能级。</a:t>
            </a:r>
            <a:endParaRPr kumimoji="1" lang="en-US" altLang="zh-CN" dirty="0">
              <a:solidFill>
                <a:srgbClr val="009900"/>
              </a:solidFill>
              <a:ea typeface="黑体" panose="02010609060101010101" pitchFamily="49" charset="-122"/>
            </a:endParaRPr>
          </a:p>
        </p:txBody>
      </p:sp>
      <p:sp>
        <p:nvSpPr>
          <p:cNvPr id="66" name="Text Box 80"/>
          <p:cNvSpPr txBox="1">
            <a:spLocks noChangeArrowheads="1"/>
          </p:cNvSpPr>
          <p:nvPr/>
        </p:nvSpPr>
        <p:spPr bwMode="auto">
          <a:xfrm>
            <a:off x="4435018" y="-13648"/>
            <a:ext cx="169227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总结：</a:t>
            </a:r>
          </a:p>
        </p:txBody>
      </p:sp>
      <p:graphicFrame>
        <p:nvGraphicFramePr>
          <p:cNvPr id="80" name="Object 3">
            <a:extLst>
              <a:ext uri="{FF2B5EF4-FFF2-40B4-BE49-F238E27FC236}">
                <a16:creationId xmlns:a16="http://schemas.microsoft.com/office/drawing/2014/main" id="{7425CEFB-C2C3-4063-BC1C-E222397EA5CF}"/>
              </a:ext>
            </a:extLst>
          </p:cNvPr>
          <p:cNvGraphicFramePr>
            <a:graphicFrameLocks noChangeAspect="1"/>
          </p:cNvGraphicFramePr>
          <p:nvPr>
            <p:extLst>
              <p:ext uri="{D42A27DB-BD31-4B8C-83A1-F6EECF244321}">
                <p14:modId xmlns:p14="http://schemas.microsoft.com/office/powerpoint/2010/main" val="4154147876"/>
              </p:ext>
            </p:extLst>
          </p:nvPr>
        </p:nvGraphicFramePr>
        <p:xfrm>
          <a:off x="7258386" y="285749"/>
          <a:ext cx="1727200" cy="876300"/>
        </p:xfrm>
        <a:graphic>
          <a:graphicData uri="http://schemas.openxmlformats.org/presentationml/2006/ole">
            <mc:AlternateContent xmlns:mc="http://schemas.openxmlformats.org/markup-compatibility/2006">
              <mc:Choice xmlns:v="urn:schemas-microsoft-com:vml" Requires="v">
                <p:oleObj spid="_x0000_s412518" name="Equation" r:id="rId3" imgW="800105" imgH="352533" progId="Equation.3">
                  <p:embed/>
                </p:oleObj>
              </mc:Choice>
              <mc:Fallback>
                <p:oleObj name="Equation" r:id="rId3" imgW="800105" imgH="352533" progId="Equation.3">
                  <p:embed/>
                  <p:pic>
                    <p:nvPicPr>
                      <p:cNvPr id="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8386" y="285749"/>
                        <a:ext cx="17272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 name="Text Box 2">
            <a:extLst>
              <a:ext uri="{FF2B5EF4-FFF2-40B4-BE49-F238E27FC236}">
                <a16:creationId xmlns:a16="http://schemas.microsoft.com/office/drawing/2014/main" id="{5C44ECDB-3202-452A-98DF-5999A048D821}"/>
              </a:ext>
            </a:extLst>
          </p:cNvPr>
          <p:cNvSpPr txBox="1">
            <a:spLocks noChangeArrowheads="1"/>
          </p:cNvSpPr>
          <p:nvPr/>
        </p:nvSpPr>
        <p:spPr bwMode="auto">
          <a:xfrm>
            <a:off x="1710073" y="1330324"/>
            <a:ext cx="8129588"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dirty="0">
                <a:solidFill>
                  <a:srgbClr val="87119F"/>
                </a:solidFill>
              </a:rPr>
              <a:t>(2) </a:t>
            </a:r>
            <a:r>
              <a:rPr kumimoji="1" lang="zh-CN" altLang="en-US" dirty="0">
                <a:solidFill>
                  <a:srgbClr val="87119F"/>
                </a:solidFill>
                <a:ea typeface="黑体" panose="02010609060101010101" pitchFamily="49" charset="-122"/>
              </a:rPr>
              <a:t>无限深方势阱粒子能谱为离散能谱，能级分布不均匀</a:t>
            </a:r>
          </a:p>
          <a:p>
            <a:pPr eaLnBrk="1" hangingPunct="1">
              <a:spcBef>
                <a:spcPct val="50000"/>
              </a:spcBef>
            </a:pPr>
            <a:r>
              <a:rPr kumimoji="1" lang="zh-CN" altLang="en-US" dirty="0">
                <a:solidFill>
                  <a:schemeClr val="tx2"/>
                </a:solidFill>
                <a:ea typeface="黑体" panose="02010609060101010101" pitchFamily="49" charset="-122"/>
              </a:rPr>
              <a:t>     </a:t>
            </a:r>
            <a:r>
              <a:rPr kumimoji="1" lang="en-US" altLang="zh-CN" dirty="0">
                <a:solidFill>
                  <a:srgbClr val="0070C0"/>
                </a:solidFill>
                <a:ea typeface="黑体" panose="02010609060101010101" pitchFamily="49" charset="-122"/>
              </a:rPr>
              <a:t>n</a:t>
            </a:r>
            <a:r>
              <a:rPr kumimoji="1" lang="zh-CN" altLang="en-US" dirty="0">
                <a:solidFill>
                  <a:srgbClr val="0070C0"/>
                </a:solidFill>
                <a:ea typeface="黑体" panose="02010609060101010101" pitchFamily="49" charset="-122"/>
              </a:rPr>
              <a:t>越大</a:t>
            </a:r>
            <a:r>
              <a:rPr kumimoji="1" lang="en-US" altLang="zh-CN" dirty="0">
                <a:solidFill>
                  <a:srgbClr val="0070C0"/>
                </a:solidFill>
                <a:ea typeface="黑体" panose="02010609060101010101" pitchFamily="49" charset="-122"/>
              </a:rPr>
              <a:t>,  </a:t>
            </a:r>
            <a:r>
              <a:rPr kumimoji="1" lang="zh-CN" altLang="en-US" dirty="0">
                <a:solidFill>
                  <a:srgbClr val="0070C0"/>
                </a:solidFill>
                <a:ea typeface="黑体" panose="02010609060101010101" pitchFamily="49" charset="-122"/>
              </a:rPr>
              <a:t>能级间隔越大。</a:t>
            </a:r>
          </a:p>
        </p:txBody>
      </p:sp>
      <p:graphicFrame>
        <p:nvGraphicFramePr>
          <p:cNvPr id="82" name="Object 3">
            <a:extLst>
              <a:ext uri="{FF2B5EF4-FFF2-40B4-BE49-F238E27FC236}">
                <a16:creationId xmlns:a16="http://schemas.microsoft.com/office/drawing/2014/main" id="{36982B64-7592-4740-A4DE-28CE51CED313}"/>
              </a:ext>
            </a:extLst>
          </p:cNvPr>
          <p:cNvGraphicFramePr>
            <a:graphicFrameLocks noChangeAspect="1"/>
          </p:cNvGraphicFramePr>
          <p:nvPr>
            <p:extLst>
              <p:ext uri="{D42A27DB-BD31-4B8C-83A1-F6EECF244321}">
                <p14:modId xmlns:p14="http://schemas.microsoft.com/office/powerpoint/2010/main" val="210026669"/>
              </p:ext>
            </p:extLst>
          </p:nvPr>
        </p:nvGraphicFramePr>
        <p:xfrm>
          <a:off x="5386723" y="1700212"/>
          <a:ext cx="2336800" cy="876300"/>
        </p:xfrm>
        <a:graphic>
          <a:graphicData uri="http://schemas.openxmlformats.org/presentationml/2006/ole">
            <mc:AlternateContent xmlns:mc="http://schemas.openxmlformats.org/markup-compatibility/2006">
              <mc:Choice xmlns:v="urn:schemas-microsoft-com:vml" Requires="v">
                <p:oleObj spid="_x0000_s412519" name="Equation" r:id="rId5" imgW="1104868" imgH="352533" progId="Equation.3">
                  <p:embed/>
                </p:oleObj>
              </mc:Choice>
              <mc:Fallback>
                <p:oleObj name="Equation" r:id="rId5" imgW="1104868" imgH="352533" progId="Equation.3">
                  <p:embed/>
                  <p:pic>
                    <p:nvPicPr>
                      <p:cNvPr id="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6723" y="1700212"/>
                        <a:ext cx="23368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 name="Text Box 4">
            <a:extLst>
              <a:ext uri="{FF2B5EF4-FFF2-40B4-BE49-F238E27FC236}">
                <a16:creationId xmlns:a16="http://schemas.microsoft.com/office/drawing/2014/main" id="{EE39402A-DC76-49DE-92FA-FFC676A7EE8E}"/>
              </a:ext>
            </a:extLst>
          </p:cNvPr>
          <p:cNvSpPr txBox="1">
            <a:spLocks noChangeArrowheads="1"/>
          </p:cNvSpPr>
          <p:nvPr/>
        </p:nvSpPr>
        <p:spPr bwMode="auto">
          <a:xfrm>
            <a:off x="7966413" y="1835149"/>
            <a:ext cx="25923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a:solidFill>
                  <a:srgbClr val="0070C0"/>
                </a:solidFill>
                <a:ea typeface="黑体" panose="02010609060101010101" pitchFamily="49" charset="-122"/>
              </a:rPr>
              <a:t>其余称为激发态</a:t>
            </a:r>
          </a:p>
        </p:txBody>
      </p:sp>
      <p:sp>
        <p:nvSpPr>
          <p:cNvPr id="84" name="Text Box 5">
            <a:extLst>
              <a:ext uri="{FF2B5EF4-FFF2-40B4-BE49-F238E27FC236}">
                <a16:creationId xmlns:a16="http://schemas.microsoft.com/office/drawing/2014/main" id="{8D804AFE-1314-49C7-97CA-FCE44AB98B29}"/>
              </a:ext>
            </a:extLst>
          </p:cNvPr>
          <p:cNvSpPr txBox="1">
            <a:spLocks noChangeArrowheads="1"/>
          </p:cNvSpPr>
          <p:nvPr/>
        </p:nvSpPr>
        <p:spPr bwMode="auto">
          <a:xfrm>
            <a:off x="1695786" y="2327274"/>
            <a:ext cx="4140201" cy="1756508"/>
          </a:xfrm>
          <a:prstGeom prst="rect">
            <a:avLst/>
          </a:prstGeom>
          <a:noFill/>
          <a:ln w="3175" cap="rnd">
            <a:noFill/>
            <a:prstDash val="sysDot"/>
            <a:miter lim="800000"/>
            <a:headEnd/>
            <a:tailEnd/>
          </a:ln>
        </p:spPr>
        <p:txBody>
          <a:bodyPr lIns="90000" tIns="46800" rIns="90000" bIns="46800">
            <a:spAutoFit/>
          </a:bodyPr>
          <a:lstStyle/>
          <a:p>
            <a:pPr>
              <a:spcBef>
                <a:spcPct val="50000"/>
              </a:spcBef>
              <a:defRPr/>
            </a:pPr>
            <a:r>
              <a:rPr kumimoji="1" lang="en-US" altLang="zh-CN" sz="2400" dirty="0">
                <a:solidFill>
                  <a:srgbClr val="CC3300"/>
                </a:solidFill>
              </a:rPr>
              <a:t>(3) </a:t>
            </a:r>
            <a:r>
              <a:rPr kumimoji="1" lang="zh-CN" altLang="en-US" sz="2400" dirty="0">
                <a:solidFill>
                  <a:srgbClr val="CC3300"/>
                </a:solidFill>
                <a:ea typeface="黑体" pitchFamily="49" charset="-122"/>
              </a:rPr>
              <a:t>势阱中粒子波函数是驻波 </a:t>
            </a:r>
            <a:r>
              <a:rPr kumimoji="1" lang="zh-CN" altLang="en-US" sz="2400" dirty="0">
                <a:solidFill>
                  <a:srgbClr val="FF00FF"/>
                </a:solidFill>
                <a:ea typeface="黑体" pitchFamily="49" charset="-122"/>
              </a:rPr>
              <a:t>基态除 </a:t>
            </a:r>
            <a:r>
              <a:rPr kumimoji="1" lang="en-US" altLang="zh-CN" sz="2400" dirty="0">
                <a:solidFill>
                  <a:srgbClr val="FF00FF"/>
                </a:solidFill>
                <a:ea typeface="黑体" pitchFamily="49" charset="-122"/>
              </a:rPr>
              <a:t>x=-0, x=L </a:t>
            </a:r>
            <a:r>
              <a:rPr kumimoji="1" lang="zh-CN" altLang="en-US" sz="2400" dirty="0">
                <a:solidFill>
                  <a:srgbClr val="FF00FF"/>
                </a:solidFill>
                <a:ea typeface="黑体" pitchFamily="49" charset="-122"/>
              </a:rPr>
              <a:t>无节点。</a:t>
            </a:r>
            <a:endParaRPr kumimoji="1" lang="en-US" altLang="zh-CN" sz="2400" dirty="0">
              <a:solidFill>
                <a:srgbClr val="FF00FF"/>
              </a:solidFill>
              <a:ea typeface="黑体" pitchFamily="49" charset="-122"/>
            </a:endParaRPr>
          </a:p>
          <a:p>
            <a:pPr>
              <a:spcBef>
                <a:spcPct val="50000"/>
              </a:spcBef>
              <a:defRPr/>
            </a:pPr>
            <a:r>
              <a:rPr kumimoji="1" lang="zh-CN" altLang="en-US" sz="2400" dirty="0">
                <a:solidFill>
                  <a:srgbClr val="990033"/>
                </a:solidFill>
                <a:ea typeface="黑体" pitchFamily="49" charset="-122"/>
              </a:rPr>
              <a:t>第一激发态有一个节点</a:t>
            </a:r>
            <a:r>
              <a:rPr kumimoji="1" lang="en-US" altLang="zh-CN" sz="2400" dirty="0">
                <a:solidFill>
                  <a:srgbClr val="990033"/>
                </a:solidFill>
                <a:ea typeface="黑体" pitchFamily="49" charset="-122"/>
              </a:rPr>
              <a:t>,</a:t>
            </a:r>
            <a:r>
              <a:rPr kumimoji="1" lang="en-US" altLang="zh-CN" sz="2400" dirty="0">
                <a:solidFill>
                  <a:schemeClr val="tx2"/>
                </a:solidFill>
                <a:ea typeface="黑体" pitchFamily="49" charset="-122"/>
              </a:rPr>
              <a:t> </a:t>
            </a:r>
            <a:r>
              <a:rPr kumimoji="1" lang="en-US" altLang="zh-CN" sz="2400" dirty="0">
                <a:solidFill>
                  <a:srgbClr val="00B050"/>
                </a:solidFill>
                <a:ea typeface="黑体" pitchFamily="49" charset="-122"/>
              </a:rPr>
              <a:t>k </a:t>
            </a:r>
            <a:r>
              <a:rPr kumimoji="1" lang="zh-CN" altLang="en-US" sz="2400" dirty="0">
                <a:solidFill>
                  <a:srgbClr val="00B050"/>
                </a:solidFill>
                <a:ea typeface="黑体" pitchFamily="49" charset="-122"/>
              </a:rPr>
              <a:t>激发态有 </a:t>
            </a:r>
            <a:r>
              <a:rPr kumimoji="1" lang="en-US" altLang="zh-CN" sz="2400" dirty="0">
                <a:solidFill>
                  <a:srgbClr val="00B050"/>
                </a:solidFill>
                <a:ea typeface="黑体" pitchFamily="49" charset="-122"/>
              </a:rPr>
              <a:t>k=n-1</a:t>
            </a:r>
            <a:r>
              <a:rPr kumimoji="1" lang="zh-CN" altLang="en-US" sz="2400" dirty="0">
                <a:solidFill>
                  <a:srgbClr val="00B050"/>
                </a:solidFill>
                <a:ea typeface="黑体" pitchFamily="49" charset="-122"/>
              </a:rPr>
              <a:t>个节点</a:t>
            </a:r>
            <a:r>
              <a:rPr kumimoji="1" lang="zh-CN" altLang="en-US" sz="2400" dirty="0">
                <a:solidFill>
                  <a:srgbClr val="00B050"/>
                </a:solidFill>
              </a:rPr>
              <a:t>。</a:t>
            </a:r>
            <a:endParaRPr kumimoji="1" lang="en-US" altLang="zh-CN" sz="2400" dirty="0">
              <a:solidFill>
                <a:srgbClr val="00B050"/>
              </a:solidFill>
            </a:endParaRPr>
          </a:p>
        </p:txBody>
      </p:sp>
      <p:grpSp>
        <p:nvGrpSpPr>
          <p:cNvPr id="87" name="Group 12">
            <a:extLst>
              <a:ext uri="{FF2B5EF4-FFF2-40B4-BE49-F238E27FC236}">
                <a16:creationId xmlns:a16="http://schemas.microsoft.com/office/drawing/2014/main" id="{6AC307DC-1FC7-4AA9-8052-7D9078A73B0D}"/>
              </a:ext>
            </a:extLst>
          </p:cNvPr>
          <p:cNvGrpSpPr>
            <a:grpSpLocks/>
          </p:cNvGrpSpPr>
          <p:nvPr/>
        </p:nvGrpSpPr>
        <p:grpSpPr bwMode="auto">
          <a:xfrm>
            <a:off x="5447048" y="3057524"/>
            <a:ext cx="5348288" cy="3595688"/>
            <a:chOff x="2336" y="2422"/>
            <a:chExt cx="3369" cy="2517"/>
          </a:xfrm>
        </p:grpSpPr>
        <p:grpSp>
          <p:nvGrpSpPr>
            <p:cNvPr id="88" name="Group 13">
              <a:extLst>
                <a:ext uri="{FF2B5EF4-FFF2-40B4-BE49-F238E27FC236}">
                  <a16:creationId xmlns:a16="http://schemas.microsoft.com/office/drawing/2014/main" id="{D13E7D8C-2077-4396-898D-DAA3F256217F}"/>
                </a:ext>
              </a:extLst>
            </p:cNvPr>
            <p:cNvGrpSpPr>
              <a:grpSpLocks/>
            </p:cNvGrpSpPr>
            <p:nvPr/>
          </p:nvGrpSpPr>
          <p:grpSpPr bwMode="auto">
            <a:xfrm>
              <a:off x="2336" y="2587"/>
              <a:ext cx="1895" cy="2352"/>
              <a:chOff x="2052" y="2536"/>
              <a:chExt cx="1895" cy="2352"/>
            </a:xfrm>
          </p:grpSpPr>
          <p:sp>
            <p:nvSpPr>
              <p:cNvPr id="115" name="Freeform 14">
                <a:extLst>
                  <a:ext uri="{FF2B5EF4-FFF2-40B4-BE49-F238E27FC236}">
                    <a16:creationId xmlns:a16="http://schemas.microsoft.com/office/drawing/2014/main" id="{3281F0BB-27A5-40CB-93CA-6BC83083C29B}"/>
                  </a:ext>
                </a:extLst>
              </p:cNvPr>
              <p:cNvSpPr>
                <a:spLocks/>
              </p:cNvSpPr>
              <p:nvPr/>
            </p:nvSpPr>
            <p:spPr bwMode="auto">
              <a:xfrm>
                <a:off x="2439" y="4047"/>
                <a:ext cx="1269" cy="214"/>
              </a:xfrm>
              <a:custGeom>
                <a:avLst/>
                <a:gdLst>
                  <a:gd name="T0" fmla="*/ 0 w 1152"/>
                  <a:gd name="T1" fmla="*/ 0 h 1008"/>
                  <a:gd name="T2" fmla="*/ 3839 w 1152"/>
                  <a:gd name="T3" fmla="*/ 0 h 1008"/>
                  <a:gd name="T4" fmla="*/ 7692 w 1152"/>
                  <a:gd name="T5" fmla="*/ 0 h 1008"/>
                  <a:gd name="T6" fmla="*/ 11564 w 1152"/>
                  <a:gd name="T7" fmla="*/ 0 h 1008"/>
                  <a:gd name="T8" fmla="*/ 15409 w 1152"/>
                  <a:gd name="T9" fmla="*/ 0 h 1008"/>
                  <a:gd name="T10" fmla="*/ 19228 w 1152"/>
                  <a:gd name="T11" fmla="*/ 0 h 1008"/>
                  <a:gd name="T12" fmla="*/ 23099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6" name="Group 15">
                <a:extLst>
                  <a:ext uri="{FF2B5EF4-FFF2-40B4-BE49-F238E27FC236}">
                    <a16:creationId xmlns:a16="http://schemas.microsoft.com/office/drawing/2014/main" id="{7EABA10C-1C05-4315-8A6C-18A0F6810633}"/>
                  </a:ext>
                </a:extLst>
              </p:cNvPr>
              <p:cNvGrpSpPr>
                <a:grpSpLocks/>
              </p:cNvGrpSpPr>
              <p:nvPr/>
            </p:nvGrpSpPr>
            <p:grpSpPr bwMode="auto">
              <a:xfrm>
                <a:off x="2052" y="2536"/>
                <a:ext cx="1895" cy="2352"/>
                <a:chOff x="2052" y="2536"/>
                <a:chExt cx="1895" cy="2352"/>
              </a:xfrm>
            </p:grpSpPr>
            <p:sp>
              <p:nvSpPr>
                <p:cNvPr id="117" name="Line 16">
                  <a:extLst>
                    <a:ext uri="{FF2B5EF4-FFF2-40B4-BE49-F238E27FC236}">
                      <a16:creationId xmlns:a16="http://schemas.microsoft.com/office/drawing/2014/main" id="{1816858A-BB02-42AC-8804-A021B2EFA344}"/>
                    </a:ext>
                  </a:extLst>
                </p:cNvPr>
                <p:cNvSpPr>
                  <a:spLocks noChangeShapeType="1"/>
                </p:cNvSpPr>
                <p:nvPr/>
              </p:nvSpPr>
              <p:spPr bwMode="auto">
                <a:xfrm>
                  <a:off x="2420" y="3747"/>
                  <a:ext cx="1269"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Line 17">
                  <a:extLst>
                    <a:ext uri="{FF2B5EF4-FFF2-40B4-BE49-F238E27FC236}">
                      <a16:creationId xmlns:a16="http://schemas.microsoft.com/office/drawing/2014/main" id="{4760B3D6-E9F4-48AF-92B2-DE6C47C52076}"/>
                    </a:ext>
                  </a:extLst>
                </p:cNvPr>
                <p:cNvSpPr>
                  <a:spLocks noChangeShapeType="1"/>
                </p:cNvSpPr>
                <p:nvPr/>
              </p:nvSpPr>
              <p:spPr bwMode="auto">
                <a:xfrm>
                  <a:off x="2420" y="3323"/>
                  <a:ext cx="1269"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Text Box 18">
                  <a:extLst>
                    <a:ext uri="{FF2B5EF4-FFF2-40B4-BE49-F238E27FC236}">
                      <a16:creationId xmlns:a16="http://schemas.microsoft.com/office/drawing/2014/main" id="{739CCA9A-9AC6-40E3-8CE4-A7104E2CF503}"/>
                    </a:ext>
                  </a:extLst>
                </p:cNvPr>
                <p:cNvSpPr txBox="1">
                  <a:spLocks noChangeArrowheads="1"/>
                </p:cNvSpPr>
                <p:nvPr/>
              </p:nvSpPr>
              <p:spPr bwMode="auto">
                <a:xfrm>
                  <a:off x="2061" y="4007"/>
                  <a:ext cx="375"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E</a:t>
                  </a:r>
                  <a:r>
                    <a:rPr kumimoji="1" lang="en-US" altLang="zh-CN" sz="3200" baseline="-25000"/>
                    <a:t>1</a:t>
                  </a:r>
                  <a:endParaRPr kumimoji="1" lang="en-US" altLang="zh-CN" sz="3200"/>
                </a:p>
              </p:txBody>
            </p:sp>
            <p:grpSp>
              <p:nvGrpSpPr>
                <p:cNvPr id="120" name="Group 19">
                  <a:extLst>
                    <a:ext uri="{FF2B5EF4-FFF2-40B4-BE49-F238E27FC236}">
                      <a16:creationId xmlns:a16="http://schemas.microsoft.com/office/drawing/2014/main" id="{71F58026-AAF5-4F09-A505-36F4776DE4A4}"/>
                    </a:ext>
                  </a:extLst>
                </p:cNvPr>
                <p:cNvGrpSpPr>
                  <a:grpSpLocks/>
                </p:cNvGrpSpPr>
                <p:nvPr/>
              </p:nvGrpSpPr>
              <p:grpSpPr bwMode="auto">
                <a:xfrm>
                  <a:off x="2421" y="3636"/>
                  <a:ext cx="1270" cy="216"/>
                  <a:chOff x="2880" y="2112"/>
                  <a:chExt cx="2304" cy="2016"/>
                </a:xfrm>
              </p:grpSpPr>
              <p:sp>
                <p:nvSpPr>
                  <p:cNvPr id="142" name="Freeform 20">
                    <a:extLst>
                      <a:ext uri="{FF2B5EF4-FFF2-40B4-BE49-F238E27FC236}">
                        <a16:creationId xmlns:a16="http://schemas.microsoft.com/office/drawing/2014/main" id="{E126BEBC-68DF-48DE-AEAF-994D13B51A12}"/>
                      </a:ext>
                    </a:extLst>
                  </p:cNvPr>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 name="Freeform 21">
                    <a:extLst>
                      <a:ext uri="{FF2B5EF4-FFF2-40B4-BE49-F238E27FC236}">
                        <a16:creationId xmlns:a16="http://schemas.microsoft.com/office/drawing/2014/main" id="{200414D1-157E-4E11-B111-38CF09CFAACF}"/>
                      </a:ext>
                    </a:extLst>
                  </p:cNvPr>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grpSp>
            <p:sp>
              <p:nvSpPr>
                <p:cNvPr id="121" name="Text Box 22">
                  <a:extLst>
                    <a:ext uri="{FF2B5EF4-FFF2-40B4-BE49-F238E27FC236}">
                      <a16:creationId xmlns:a16="http://schemas.microsoft.com/office/drawing/2014/main" id="{D771417C-5BC9-49CC-A515-AA0BDF203DEC}"/>
                    </a:ext>
                  </a:extLst>
                </p:cNvPr>
                <p:cNvSpPr txBox="1">
                  <a:spLocks noChangeArrowheads="1"/>
                </p:cNvSpPr>
                <p:nvPr/>
              </p:nvSpPr>
              <p:spPr bwMode="auto">
                <a:xfrm>
                  <a:off x="2052" y="3577"/>
                  <a:ext cx="375"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E</a:t>
                  </a:r>
                  <a:r>
                    <a:rPr kumimoji="1" lang="en-US" altLang="zh-CN" sz="3200" baseline="-25000"/>
                    <a:t>2</a:t>
                  </a:r>
                  <a:endParaRPr kumimoji="1" lang="en-US" altLang="zh-CN" sz="3200"/>
                </a:p>
              </p:txBody>
            </p:sp>
            <p:grpSp>
              <p:nvGrpSpPr>
                <p:cNvPr id="122" name="Group 23">
                  <a:extLst>
                    <a:ext uri="{FF2B5EF4-FFF2-40B4-BE49-F238E27FC236}">
                      <a16:creationId xmlns:a16="http://schemas.microsoft.com/office/drawing/2014/main" id="{3C46A266-1A12-471F-9316-0E2BF96FE7F8}"/>
                    </a:ext>
                  </a:extLst>
                </p:cNvPr>
                <p:cNvGrpSpPr>
                  <a:grpSpLocks/>
                </p:cNvGrpSpPr>
                <p:nvPr/>
              </p:nvGrpSpPr>
              <p:grpSpPr bwMode="auto">
                <a:xfrm>
                  <a:off x="2425" y="3189"/>
                  <a:ext cx="1267" cy="181"/>
                  <a:chOff x="3216" y="2928"/>
                  <a:chExt cx="907" cy="295"/>
                </a:xfrm>
              </p:grpSpPr>
              <p:grpSp>
                <p:nvGrpSpPr>
                  <p:cNvPr id="138" name="Group 24">
                    <a:extLst>
                      <a:ext uri="{FF2B5EF4-FFF2-40B4-BE49-F238E27FC236}">
                        <a16:creationId xmlns:a16="http://schemas.microsoft.com/office/drawing/2014/main" id="{F2473835-26F7-4547-914B-13484FA8E60E}"/>
                      </a:ext>
                    </a:extLst>
                  </p:cNvPr>
                  <p:cNvGrpSpPr>
                    <a:grpSpLocks/>
                  </p:cNvGrpSpPr>
                  <p:nvPr/>
                </p:nvGrpSpPr>
                <p:grpSpPr bwMode="auto">
                  <a:xfrm>
                    <a:off x="3216" y="2929"/>
                    <a:ext cx="604" cy="294"/>
                    <a:chOff x="2880" y="2112"/>
                    <a:chExt cx="2304" cy="2016"/>
                  </a:xfrm>
                </p:grpSpPr>
                <p:sp>
                  <p:nvSpPr>
                    <p:cNvPr id="140" name="Freeform 25">
                      <a:extLst>
                        <a:ext uri="{FF2B5EF4-FFF2-40B4-BE49-F238E27FC236}">
                          <a16:creationId xmlns:a16="http://schemas.microsoft.com/office/drawing/2014/main" id="{F9D486A5-1164-4F3B-86C8-46A0BEC241B6}"/>
                        </a:ext>
                      </a:extLst>
                    </p:cNvPr>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1" name="Freeform 26">
                      <a:extLst>
                        <a:ext uri="{FF2B5EF4-FFF2-40B4-BE49-F238E27FC236}">
                          <a16:creationId xmlns:a16="http://schemas.microsoft.com/office/drawing/2014/main" id="{ED11A93D-9A88-4699-953A-8A6507319CFF}"/>
                        </a:ext>
                      </a:extLst>
                    </p:cNvPr>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grpSp>
              <p:sp>
                <p:nvSpPr>
                  <p:cNvPr id="139" name="Freeform 27">
                    <a:extLst>
                      <a:ext uri="{FF2B5EF4-FFF2-40B4-BE49-F238E27FC236}">
                        <a16:creationId xmlns:a16="http://schemas.microsoft.com/office/drawing/2014/main" id="{D2271CA7-BC58-4A57-9C51-6CCCF8E71121}"/>
                      </a:ext>
                    </a:extLst>
                  </p:cNvPr>
                  <p:cNvSpPr>
                    <a:spLocks/>
                  </p:cNvSpPr>
                  <p:nvPr/>
                </p:nvSpPr>
                <p:spPr bwMode="auto">
                  <a:xfrm>
                    <a:off x="3820" y="2928"/>
                    <a:ext cx="303" cy="147"/>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23" name="Text Box 28">
                  <a:extLst>
                    <a:ext uri="{FF2B5EF4-FFF2-40B4-BE49-F238E27FC236}">
                      <a16:creationId xmlns:a16="http://schemas.microsoft.com/office/drawing/2014/main" id="{ECAF6036-A915-4055-A836-1BEF340F48E2}"/>
                    </a:ext>
                  </a:extLst>
                </p:cNvPr>
                <p:cNvSpPr txBox="1">
                  <a:spLocks noChangeArrowheads="1"/>
                </p:cNvSpPr>
                <p:nvPr/>
              </p:nvSpPr>
              <p:spPr bwMode="auto">
                <a:xfrm>
                  <a:off x="2070" y="3126"/>
                  <a:ext cx="39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E</a:t>
                  </a:r>
                  <a:r>
                    <a:rPr kumimoji="1" lang="en-US" altLang="zh-CN" sz="3200" baseline="-25000"/>
                    <a:t>3</a:t>
                  </a:r>
                  <a:endParaRPr kumimoji="1" lang="en-US" altLang="zh-CN" sz="3200"/>
                </a:p>
              </p:txBody>
            </p:sp>
            <p:grpSp>
              <p:nvGrpSpPr>
                <p:cNvPr id="124" name="Group 29">
                  <a:extLst>
                    <a:ext uri="{FF2B5EF4-FFF2-40B4-BE49-F238E27FC236}">
                      <a16:creationId xmlns:a16="http://schemas.microsoft.com/office/drawing/2014/main" id="{9EAFCAF4-2D71-4EEB-916F-5337E5D85F01}"/>
                    </a:ext>
                  </a:extLst>
                </p:cNvPr>
                <p:cNvGrpSpPr>
                  <a:grpSpLocks/>
                </p:cNvGrpSpPr>
                <p:nvPr/>
              </p:nvGrpSpPr>
              <p:grpSpPr bwMode="auto">
                <a:xfrm>
                  <a:off x="2437" y="2795"/>
                  <a:ext cx="1272" cy="147"/>
                  <a:chOff x="3840" y="2928"/>
                  <a:chExt cx="1189" cy="293"/>
                </a:xfrm>
              </p:grpSpPr>
              <p:sp>
                <p:nvSpPr>
                  <p:cNvPr id="134" name="Freeform 30">
                    <a:extLst>
                      <a:ext uri="{FF2B5EF4-FFF2-40B4-BE49-F238E27FC236}">
                        <a16:creationId xmlns:a16="http://schemas.microsoft.com/office/drawing/2014/main" id="{FDAAE130-D7CF-421C-9C62-3C358038C7B1}"/>
                      </a:ext>
                    </a:extLst>
                  </p:cNvPr>
                  <p:cNvSpPr>
                    <a:spLocks/>
                  </p:cNvSpPr>
                  <p:nvPr/>
                </p:nvSpPr>
                <p:spPr bwMode="auto">
                  <a:xfrm flipV="1">
                    <a:off x="4128" y="3072"/>
                    <a:ext cx="302" cy="146"/>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35" name="Freeform 31">
                    <a:extLst>
                      <a:ext uri="{FF2B5EF4-FFF2-40B4-BE49-F238E27FC236}">
                        <a16:creationId xmlns:a16="http://schemas.microsoft.com/office/drawing/2014/main" id="{0CAAE69F-81BE-46E6-9632-6211FE33D063}"/>
                      </a:ext>
                    </a:extLst>
                  </p:cNvPr>
                  <p:cNvSpPr>
                    <a:spLocks/>
                  </p:cNvSpPr>
                  <p:nvPr/>
                </p:nvSpPr>
                <p:spPr bwMode="auto">
                  <a:xfrm>
                    <a:off x="4425" y="2928"/>
                    <a:ext cx="302" cy="147"/>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 name="Freeform 32">
                    <a:extLst>
                      <a:ext uri="{FF2B5EF4-FFF2-40B4-BE49-F238E27FC236}">
                        <a16:creationId xmlns:a16="http://schemas.microsoft.com/office/drawing/2014/main" id="{DC980322-DD8C-4BDC-84DC-AB112EE6C8F7}"/>
                      </a:ext>
                    </a:extLst>
                  </p:cNvPr>
                  <p:cNvSpPr>
                    <a:spLocks/>
                  </p:cNvSpPr>
                  <p:nvPr/>
                </p:nvSpPr>
                <p:spPr bwMode="auto">
                  <a:xfrm flipV="1">
                    <a:off x="4727" y="3075"/>
                    <a:ext cx="302" cy="146"/>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37" name="Freeform 33">
                    <a:extLst>
                      <a:ext uri="{FF2B5EF4-FFF2-40B4-BE49-F238E27FC236}">
                        <a16:creationId xmlns:a16="http://schemas.microsoft.com/office/drawing/2014/main" id="{359E8BD4-9099-447F-AA27-91FB688B61D2}"/>
                      </a:ext>
                    </a:extLst>
                  </p:cNvPr>
                  <p:cNvSpPr>
                    <a:spLocks/>
                  </p:cNvSpPr>
                  <p:nvPr/>
                </p:nvSpPr>
                <p:spPr bwMode="auto">
                  <a:xfrm>
                    <a:off x="3840" y="2928"/>
                    <a:ext cx="302" cy="147"/>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25" name="Line 34">
                  <a:extLst>
                    <a:ext uri="{FF2B5EF4-FFF2-40B4-BE49-F238E27FC236}">
                      <a16:creationId xmlns:a16="http://schemas.microsoft.com/office/drawing/2014/main" id="{188D552B-7A85-466A-9BA9-846117C17645}"/>
                    </a:ext>
                  </a:extLst>
                </p:cNvPr>
                <p:cNvSpPr>
                  <a:spLocks noChangeShapeType="1"/>
                </p:cNvSpPr>
                <p:nvPr/>
              </p:nvSpPr>
              <p:spPr bwMode="auto">
                <a:xfrm>
                  <a:off x="2421" y="2855"/>
                  <a:ext cx="1270"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Text Box 35">
                  <a:extLst>
                    <a:ext uri="{FF2B5EF4-FFF2-40B4-BE49-F238E27FC236}">
                      <a16:creationId xmlns:a16="http://schemas.microsoft.com/office/drawing/2014/main" id="{B7012B3B-0223-4242-BA28-3A8AFC40BA0B}"/>
                    </a:ext>
                  </a:extLst>
                </p:cNvPr>
                <p:cNvSpPr txBox="1">
                  <a:spLocks noChangeArrowheads="1"/>
                </p:cNvSpPr>
                <p:nvPr/>
              </p:nvSpPr>
              <p:spPr bwMode="auto">
                <a:xfrm>
                  <a:off x="2060" y="2695"/>
                  <a:ext cx="375"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E</a:t>
                  </a:r>
                  <a:r>
                    <a:rPr kumimoji="1" lang="en-US" altLang="zh-CN" sz="3200" baseline="-25000"/>
                    <a:t>4</a:t>
                  </a:r>
                  <a:endParaRPr kumimoji="1" lang="en-US" altLang="zh-CN" sz="3200"/>
                </a:p>
              </p:txBody>
            </p:sp>
            <p:sp>
              <p:nvSpPr>
                <p:cNvPr id="127" name="Text Box 36">
                  <a:extLst>
                    <a:ext uri="{FF2B5EF4-FFF2-40B4-BE49-F238E27FC236}">
                      <a16:creationId xmlns:a16="http://schemas.microsoft.com/office/drawing/2014/main" id="{5F31E82A-003F-4684-8223-2F57A55CFA09}"/>
                    </a:ext>
                  </a:extLst>
                </p:cNvPr>
                <p:cNvSpPr txBox="1">
                  <a:spLocks noChangeArrowheads="1"/>
                </p:cNvSpPr>
                <p:nvPr/>
              </p:nvSpPr>
              <p:spPr bwMode="auto">
                <a:xfrm>
                  <a:off x="3582" y="4238"/>
                  <a:ext cx="28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L</a:t>
                  </a:r>
                </a:p>
              </p:txBody>
            </p:sp>
            <p:sp>
              <p:nvSpPr>
                <p:cNvPr id="128" name="Text Box 37">
                  <a:extLst>
                    <a:ext uri="{FF2B5EF4-FFF2-40B4-BE49-F238E27FC236}">
                      <a16:creationId xmlns:a16="http://schemas.microsoft.com/office/drawing/2014/main" id="{B8B5EE0F-88B8-4020-A0B7-D9F194893A37}"/>
                    </a:ext>
                  </a:extLst>
                </p:cNvPr>
                <p:cNvSpPr txBox="1">
                  <a:spLocks noChangeArrowheads="1"/>
                </p:cNvSpPr>
                <p:nvPr/>
              </p:nvSpPr>
              <p:spPr bwMode="auto">
                <a:xfrm>
                  <a:off x="2277" y="4258"/>
                  <a:ext cx="24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0</a:t>
                  </a:r>
                </a:p>
              </p:txBody>
            </p:sp>
            <p:sp>
              <p:nvSpPr>
                <p:cNvPr id="129" name="Line 38">
                  <a:extLst>
                    <a:ext uri="{FF2B5EF4-FFF2-40B4-BE49-F238E27FC236}">
                      <a16:creationId xmlns:a16="http://schemas.microsoft.com/office/drawing/2014/main" id="{99301022-CDE4-4547-91AF-A06FC905163B}"/>
                    </a:ext>
                  </a:extLst>
                </p:cNvPr>
                <p:cNvSpPr>
                  <a:spLocks noChangeShapeType="1"/>
                </p:cNvSpPr>
                <p:nvPr/>
              </p:nvSpPr>
              <p:spPr bwMode="auto">
                <a:xfrm flipV="1">
                  <a:off x="3721" y="2632"/>
                  <a:ext cx="0" cy="1732"/>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0" name="Group 39">
                  <a:extLst>
                    <a:ext uri="{FF2B5EF4-FFF2-40B4-BE49-F238E27FC236}">
                      <a16:creationId xmlns:a16="http://schemas.microsoft.com/office/drawing/2014/main" id="{52FA0DA5-FAA0-4DD2-9F19-FE2E732E277F}"/>
                    </a:ext>
                  </a:extLst>
                </p:cNvPr>
                <p:cNvGrpSpPr>
                  <a:grpSpLocks/>
                </p:cNvGrpSpPr>
                <p:nvPr/>
              </p:nvGrpSpPr>
              <p:grpSpPr bwMode="auto">
                <a:xfrm>
                  <a:off x="2426" y="2536"/>
                  <a:ext cx="1521" cy="2352"/>
                  <a:chOff x="672" y="0"/>
                  <a:chExt cx="1916" cy="2352"/>
                </a:xfrm>
              </p:grpSpPr>
              <p:sp>
                <p:nvSpPr>
                  <p:cNvPr id="132" name="Line 40">
                    <a:extLst>
                      <a:ext uri="{FF2B5EF4-FFF2-40B4-BE49-F238E27FC236}">
                        <a16:creationId xmlns:a16="http://schemas.microsoft.com/office/drawing/2014/main" id="{D07CC48F-079B-402F-9144-243AB5F08586}"/>
                      </a:ext>
                    </a:extLst>
                  </p:cNvPr>
                  <p:cNvSpPr>
                    <a:spLocks noChangeShapeType="1"/>
                  </p:cNvSpPr>
                  <p:nvPr/>
                </p:nvSpPr>
                <p:spPr bwMode="auto">
                  <a:xfrm>
                    <a:off x="716" y="1746"/>
                    <a:ext cx="18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41">
                    <a:extLst>
                      <a:ext uri="{FF2B5EF4-FFF2-40B4-BE49-F238E27FC236}">
                        <a16:creationId xmlns:a16="http://schemas.microsoft.com/office/drawing/2014/main" id="{57180C1F-EEC3-4938-B39D-8423BDCB632B}"/>
                      </a:ext>
                    </a:extLst>
                  </p:cNvPr>
                  <p:cNvSpPr>
                    <a:spLocks noChangeShapeType="1"/>
                  </p:cNvSpPr>
                  <p:nvPr/>
                </p:nvSpPr>
                <p:spPr bwMode="auto">
                  <a:xfrm flipV="1">
                    <a:off x="672" y="0"/>
                    <a:ext cx="0" cy="2352"/>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1" name="Text Box 42">
                  <a:extLst>
                    <a:ext uri="{FF2B5EF4-FFF2-40B4-BE49-F238E27FC236}">
                      <a16:creationId xmlns:a16="http://schemas.microsoft.com/office/drawing/2014/main" id="{95BD1EC5-5903-4F70-B166-BE903B9608DE}"/>
                    </a:ext>
                  </a:extLst>
                </p:cNvPr>
                <p:cNvSpPr txBox="1">
                  <a:spLocks noChangeArrowheads="1"/>
                </p:cNvSpPr>
                <p:nvPr/>
              </p:nvSpPr>
              <p:spPr bwMode="auto">
                <a:xfrm>
                  <a:off x="3679" y="3911"/>
                  <a:ext cx="24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x</a:t>
                  </a:r>
                </a:p>
              </p:txBody>
            </p:sp>
          </p:grpSp>
        </p:grpSp>
        <p:grpSp>
          <p:nvGrpSpPr>
            <p:cNvPr id="89" name="Group 49">
              <a:extLst>
                <a:ext uri="{FF2B5EF4-FFF2-40B4-BE49-F238E27FC236}">
                  <a16:creationId xmlns:a16="http://schemas.microsoft.com/office/drawing/2014/main" id="{71386FD3-1F85-4BF0-918D-3DF56BE91F47}"/>
                </a:ext>
              </a:extLst>
            </p:cNvPr>
            <p:cNvGrpSpPr>
              <a:grpSpLocks/>
            </p:cNvGrpSpPr>
            <p:nvPr/>
          </p:nvGrpSpPr>
          <p:grpSpPr bwMode="auto">
            <a:xfrm>
              <a:off x="4200" y="2422"/>
              <a:ext cx="1505" cy="2352"/>
              <a:chOff x="4200" y="2422"/>
              <a:chExt cx="1505" cy="2352"/>
            </a:xfrm>
          </p:grpSpPr>
          <p:sp>
            <p:nvSpPr>
              <p:cNvPr id="90" name="Line 50">
                <a:extLst>
                  <a:ext uri="{FF2B5EF4-FFF2-40B4-BE49-F238E27FC236}">
                    <a16:creationId xmlns:a16="http://schemas.microsoft.com/office/drawing/2014/main" id="{773507D2-2048-4778-83F6-876CD6FCCF39}"/>
                  </a:ext>
                </a:extLst>
              </p:cNvPr>
              <p:cNvSpPr>
                <a:spLocks noChangeShapeType="1"/>
              </p:cNvSpPr>
              <p:nvPr/>
            </p:nvSpPr>
            <p:spPr bwMode="auto">
              <a:xfrm flipV="1">
                <a:off x="5490" y="2432"/>
                <a:ext cx="0" cy="1871"/>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Freeform 51">
                <a:extLst>
                  <a:ext uri="{FF2B5EF4-FFF2-40B4-BE49-F238E27FC236}">
                    <a16:creationId xmlns:a16="http://schemas.microsoft.com/office/drawing/2014/main" id="{C1616004-270B-495B-8832-7D2CA8801512}"/>
                  </a:ext>
                </a:extLst>
              </p:cNvPr>
              <p:cNvSpPr>
                <a:spLocks/>
              </p:cNvSpPr>
              <p:nvPr/>
            </p:nvSpPr>
            <p:spPr bwMode="auto">
              <a:xfrm>
                <a:off x="4320" y="3933"/>
                <a:ext cx="1169" cy="405"/>
              </a:xfrm>
              <a:custGeom>
                <a:avLst/>
                <a:gdLst>
                  <a:gd name="T0" fmla="*/ 0 w 1152"/>
                  <a:gd name="T1" fmla="*/ 0 h 1008"/>
                  <a:gd name="T2" fmla="*/ 300 w 1152"/>
                  <a:gd name="T3" fmla="*/ 0 h 1008"/>
                  <a:gd name="T4" fmla="*/ 605 w 1152"/>
                  <a:gd name="T5" fmla="*/ 0 h 1008"/>
                  <a:gd name="T6" fmla="*/ 907 w 1152"/>
                  <a:gd name="T7" fmla="*/ 0 h 1008"/>
                  <a:gd name="T8" fmla="*/ 1210 w 1152"/>
                  <a:gd name="T9" fmla="*/ 0 h 1008"/>
                  <a:gd name="T10" fmla="*/ 1511 w 1152"/>
                  <a:gd name="T11" fmla="*/ 0 h 1008"/>
                  <a:gd name="T12" fmla="*/ 1815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grpSp>
            <p:nvGrpSpPr>
              <p:cNvPr id="92" name="Group 52">
                <a:extLst>
                  <a:ext uri="{FF2B5EF4-FFF2-40B4-BE49-F238E27FC236}">
                    <a16:creationId xmlns:a16="http://schemas.microsoft.com/office/drawing/2014/main" id="{0D2C0B50-A168-43C0-A3DB-FF29493275E1}"/>
                  </a:ext>
                </a:extLst>
              </p:cNvPr>
              <p:cNvGrpSpPr>
                <a:grpSpLocks/>
              </p:cNvGrpSpPr>
              <p:nvPr/>
            </p:nvGrpSpPr>
            <p:grpSpPr bwMode="auto">
              <a:xfrm>
                <a:off x="4276" y="3183"/>
                <a:ext cx="1210" cy="650"/>
                <a:chOff x="3522" y="1675"/>
                <a:chExt cx="1844" cy="650"/>
              </a:xfrm>
            </p:grpSpPr>
            <p:sp>
              <p:nvSpPr>
                <p:cNvPr id="110" name="Line 53">
                  <a:extLst>
                    <a:ext uri="{FF2B5EF4-FFF2-40B4-BE49-F238E27FC236}">
                      <a16:creationId xmlns:a16="http://schemas.microsoft.com/office/drawing/2014/main" id="{7C0684F3-94D8-4D57-AFAA-1558A30E0575}"/>
                    </a:ext>
                  </a:extLst>
                </p:cNvPr>
                <p:cNvSpPr>
                  <a:spLocks noChangeShapeType="1"/>
                </p:cNvSpPr>
                <p:nvPr/>
              </p:nvSpPr>
              <p:spPr bwMode="auto">
                <a:xfrm>
                  <a:off x="3522" y="2325"/>
                  <a:ext cx="1831"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1" name="Group 54">
                  <a:extLst>
                    <a:ext uri="{FF2B5EF4-FFF2-40B4-BE49-F238E27FC236}">
                      <a16:creationId xmlns:a16="http://schemas.microsoft.com/office/drawing/2014/main" id="{B70D2FF6-84ED-4782-B788-1FE8D3E308F0}"/>
                    </a:ext>
                  </a:extLst>
                </p:cNvPr>
                <p:cNvGrpSpPr>
                  <a:grpSpLocks/>
                </p:cNvGrpSpPr>
                <p:nvPr/>
              </p:nvGrpSpPr>
              <p:grpSpPr bwMode="auto">
                <a:xfrm>
                  <a:off x="3522" y="1675"/>
                  <a:ext cx="1844" cy="229"/>
                  <a:chOff x="2911" y="1321"/>
                  <a:chExt cx="1844" cy="229"/>
                </a:xfrm>
              </p:grpSpPr>
              <p:sp>
                <p:nvSpPr>
                  <p:cNvPr id="112" name="Freeform 55">
                    <a:extLst>
                      <a:ext uri="{FF2B5EF4-FFF2-40B4-BE49-F238E27FC236}">
                        <a16:creationId xmlns:a16="http://schemas.microsoft.com/office/drawing/2014/main" id="{A96F3544-0469-4FBF-9719-D8D321FBEA28}"/>
                      </a:ext>
                    </a:extLst>
                  </p:cNvPr>
                  <p:cNvSpPr>
                    <a:spLocks/>
                  </p:cNvSpPr>
                  <p:nvPr/>
                </p:nvSpPr>
                <p:spPr bwMode="auto">
                  <a:xfrm>
                    <a:off x="3528" y="1321"/>
                    <a:ext cx="609" cy="229"/>
                  </a:xfrm>
                  <a:custGeom>
                    <a:avLst/>
                    <a:gdLst>
                      <a:gd name="T0" fmla="*/ 0 w 1152"/>
                      <a:gd name="T1" fmla="*/ 0 h 1008"/>
                      <a:gd name="T2" fmla="*/ 1 w 1152"/>
                      <a:gd name="T3" fmla="*/ 0 h 1008"/>
                      <a:gd name="T4" fmla="*/ 1 w 1152"/>
                      <a:gd name="T5" fmla="*/ 0 h 1008"/>
                      <a:gd name="T6" fmla="*/ 1 w 1152"/>
                      <a:gd name="T7" fmla="*/ 0 h 1008"/>
                      <a:gd name="T8" fmla="*/ 1 w 1152"/>
                      <a:gd name="T9" fmla="*/ 0 h 1008"/>
                      <a:gd name="T10" fmla="*/ 1 w 1152"/>
                      <a:gd name="T11" fmla="*/ 0 h 1008"/>
                      <a:gd name="T12" fmla="*/ 1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sp>
                <p:nvSpPr>
                  <p:cNvPr id="113" name="Freeform 56">
                    <a:extLst>
                      <a:ext uri="{FF2B5EF4-FFF2-40B4-BE49-F238E27FC236}">
                        <a16:creationId xmlns:a16="http://schemas.microsoft.com/office/drawing/2014/main" id="{3FBB599C-B56A-4EA5-A620-0CFBC07A2A7B}"/>
                      </a:ext>
                    </a:extLst>
                  </p:cNvPr>
                  <p:cNvSpPr>
                    <a:spLocks/>
                  </p:cNvSpPr>
                  <p:nvPr/>
                </p:nvSpPr>
                <p:spPr bwMode="auto">
                  <a:xfrm>
                    <a:off x="4146" y="1321"/>
                    <a:ext cx="609" cy="229"/>
                  </a:xfrm>
                  <a:custGeom>
                    <a:avLst/>
                    <a:gdLst>
                      <a:gd name="T0" fmla="*/ 0 w 1152"/>
                      <a:gd name="T1" fmla="*/ 0 h 1008"/>
                      <a:gd name="T2" fmla="*/ 1 w 1152"/>
                      <a:gd name="T3" fmla="*/ 0 h 1008"/>
                      <a:gd name="T4" fmla="*/ 1 w 1152"/>
                      <a:gd name="T5" fmla="*/ 0 h 1008"/>
                      <a:gd name="T6" fmla="*/ 1 w 1152"/>
                      <a:gd name="T7" fmla="*/ 0 h 1008"/>
                      <a:gd name="T8" fmla="*/ 1 w 1152"/>
                      <a:gd name="T9" fmla="*/ 0 h 1008"/>
                      <a:gd name="T10" fmla="*/ 1 w 1152"/>
                      <a:gd name="T11" fmla="*/ 0 h 1008"/>
                      <a:gd name="T12" fmla="*/ 1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sp>
                <p:nvSpPr>
                  <p:cNvPr id="114" name="Freeform 57">
                    <a:extLst>
                      <a:ext uri="{FF2B5EF4-FFF2-40B4-BE49-F238E27FC236}">
                        <a16:creationId xmlns:a16="http://schemas.microsoft.com/office/drawing/2014/main" id="{F13EAEEF-F3A2-4D8A-ABBF-30898FFA75C9}"/>
                      </a:ext>
                    </a:extLst>
                  </p:cNvPr>
                  <p:cNvSpPr>
                    <a:spLocks/>
                  </p:cNvSpPr>
                  <p:nvPr/>
                </p:nvSpPr>
                <p:spPr bwMode="auto">
                  <a:xfrm>
                    <a:off x="2911" y="1321"/>
                    <a:ext cx="609" cy="229"/>
                  </a:xfrm>
                  <a:custGeom>
                    <a:avLst/>
                    <a:gdLst>
                      <a:gd name="T0" fmla="*/ 0 w 1152"/>
                      <a:gd name="T1" fmla="*/ 0 h 1008"/>
                      <a:gd name="T2" fmla="*/ 1 w 1152"/>
                      <a:gd name="T3" fmla="*/ 0 h 1008"/>
                      <a:gd name="T4" fmla="*/ 1 w 1152"/>
                      <a:gd name="T5" fmla="*/ 0 h 1008"/>
                      <a:gd name="T6" fmla="*/ 1 w 1152"/>
                      <a:gd name="T7" fmla="*/ 0 h 1008"/>
                      <a:gd name="T8" fmla="*/ 1 w 1152"/>
                      <a:gd name="T9" fmla="*/ 0 h 1008"/>
                      <a:gd name="T10" fmla="*/ 1 w 1152"/>
                      <a:gd name="T11" fmla="*/ 0 h 1008"/>
                      <a:gd name="T12" fmla="*/ 1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grpSp>
          </p:grpSp>
          <p:grpSp>
            <p:nvGrpSpPr>
              <p:cNvPr id="93" name="Group 58">
                <a:extLst>
                  <a:ext uri="{FF2B5EF4-FFF2-40B4-BE49-F238E27FC236}">
                    <a16:creationId xmlns:a16="http://schemas.microsoft.com/office/drawing/2014/main" id="{5B3850C8-8533-476F-B46F-D2515247ABB8}"/>
                  </a:ext>
                </a:extLst>
              </p:cNvPr>
              <p:cNvGrpSpPr>
                <a:grpSpLocks/>
              </p:cNvGrpSpPr>
              <p:nvPr/>
            </p:nvGrpSpPr>
            <p:grpSpPr bwMode="auto">
              <a:xfrm>
                <a:off x="4230" y="2422"/>
                <a:ext cx="1377" cy="2352"/>
                <a:chOff x="585" y="0"/>
                <a:chExt cx="1872" cy="2352"/>
              </a:xfrm>
            </p:grpSpPr>
            <p:sp>
              <p:nvSpPr>
                <p:cNvPr id="108" name="Line 59">
                  <a:extLst>
                    <a:ext uri="{FF2B5EF4-FFF2-40B4-BE49-F238E27FC236}">
                      <a16:creationId xmlns:a16="http://schemas.microsoft.com/office/drawing/2014/main" id="{5793B014-F6E9-4671-96B4-037ACAA2DB43}"/>
                    </a:ext>
                  </a:extLst>
                </p:cNvPr>
                <p:cNvSpPr>
                  <a:spLocks noChangeShapeType="1"/>
                </p:cNvSpPr>
                <p:nvPr/>
              </p:nvSpPr>
              <p:spPr bwMode="auto">
                <a:xfrm>
                  <a:off x="585" y="1911"/>
                  <a:ext cx="1872"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60">
                  <a:extLst>
                    <a:ext uri="{FF2B5EF4-FFF2-40B4-BE49-F238E27FC236}">
                      <a16:creationId xmlns:a16="http://schemas.microsoft.com/office/drawing/2014/main" id="{270A5F51-AAA8-4206-90AD-E4815594F664}"/>
                    </a:ext>
                  </a:extLst>
                </p:cNvPr>
                <p:cNvSpPr>
                  <a:spLocks noChangeShapeType="1"/>
                </p:cNvSpPr>
                <p:nvPr/>
              </p:nvSpPr>
              <p:spPr bwMode="auto">
                <a:xfrm flipV="1">
                  <a:off x="672" y="0"/>
                  <a:ext cx="0" cy="23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4" name="Text Box 61">
                <a:extLst>
                  <a:ext uri="{FF2B5EF4-FFF2-40B4-BE49-F238E27FC236}">
                    <a16:creationId xmlns:a16="http://schemas.microsoft.com/office/drawing/2014/main" id="{F20D63E0-F526-41CD-881C-10A497CB4B0C}"/>
                  </a:ext>
                </a:extLst>
              </p:cNvPr>
              <p:cNvSpPr txBox="1">
                <a:spLocks noChangeArrowheads="1"/>
              </p:cNvSpPr>
              <p:nvPr/>
            </p:nvSpPr>
            <p:spPr bwMode="auto">
              <a:xfrm>
                <a:off x="5279" y="4264"/>
                <a:ext cx="28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L</a:t>
                </a:r>
              </a:p>
            </p:txBody>
          </p:sp>
          <p:sp>
            <p:nvSpPr>
              <p:cNvPr id="95" name="Text Box 62">
                <a:extLst>
                  <a:ext uri="{FF2B5EF4-FFF2-40B4-BE49-F238E27FC236}">
                    <a16:creationId xmlns:a16="http://schemas.microsoft.com/office/drawing/2014/main" id="{80F16660-F4F5-49F2-BE50-7C04FF142165}"/>
                  </a:ext>
                </a:extLst>
              </p:cNvPr>
              <p:cNvSpPr txBox="1">
                <a:spLocks noChangeArrowheads="1"/>
              </p:cNvSpPr>
              <p:nvPr/>
            </p:nvSpPr>
            <p:spPr bwMode="auto">
              <a:xfrm>
                <a:off x="4200" y="4289"/>
                <a:ext cx="24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0</a:t>
                </a:r>
              </a:p>
            </p:txBody>
          </p:sp>
          <p:sp>
            <p:nvSpPr>
              <p:cNvPr id="96" name="Text Box 63">
                <a:extLst>
                  <a:ext uri="{FF2B5EF4-FFF2-40B4-BE49-F238E27FC236}">
                    <a16:creationId xmlns:a16="http://schemas.microsoft.com/office/drawing/2014/main" id="{3B7A8C0C-D959-4DE4-936A-F6AD4C20198C}"/>
                  </a:ext>
                </a:extLst>
              </p:cNvPr>
              <p:cNvSpPr txBox="1">
                <a:spLocks noChangeArrowheads="1"/>
              </p:cNvSpPr>
              <p:nvPr/>
            </p:nvSpPr>
            <p:spPr bwMode="auto">
              <a:xfrm>
                <a:off x="5459" y="3935"/>
                <a:ext cx="246"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x</a:t>
                </a:r>
              </a:p>
            </p:txBody>
          </p:sp>
          <p:grpSp>
            <p:nvGrpSpPr>
              <p:cNvPr id="97" name="Group 64">
                <a:extLst>
                  <a:ext uri="{FF2B5EF4-FFF2-40B4-BE49-F238E27FC236}">
                    <a16:creationId xmlns:a16="http://schemas.microsoft.com/office/drawing/2014/main" id="{5480D9CC-4C14-483C-968A-BA4A42D17CDC}"/>
                  </a:ext>
                </a:extLst>
              </p:cNvPr>
              <p:cNvGrpSpPr>
                <a:grpSpLocks/>
              </p:cNvGrpSpPr>
              <p:nvPr/>
            </p:nvGrpSpPr>
            <p:grpSpPr bwMode="auto">
              <a:xfrm>
                <a:off x="4275" y="2733"/>
                <a:ext cx="1247" cy="650"/>
                <a:chOff x="3520" y="1224"/>
                <a:chExt cx="1902" cy="650"/>
              </a:xfrm>
            </p:grpSpPr>
            <p:sp>
              <p:nvSpPr>
                <p:cNvPr id="103" name="Line 65">
                  <a:extLst>
                    <a:ext uri="{FF2B5EF4-FFF2-40B4-BE49-F238E27FC236}">
                      <a16:creationId xmlns:a16="http://schemas.microsoft.com/office/drawing/2014/main" id="{F52B7A2D-0F2B-42C2-86EA-EDB69CDBAF40}"/>
                    </a:ext>
                  </a:extLst>
                </p:cNvPr>
                <p:cNvSpPr>
                  <a:spLocks noChangeShapeType="1"/>
                </p:cNvSpPr>
                <p:nvPr/>
              </p:nvSpPr>
              <p:spPr bwMode="auto">
                <a:xfrm>
                  <a:off x="3590" y="1874"/>
                  <a:ext cx="1832"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Freeform 66">
                  <a:extLst>
                    <a:ext uri="{FF2B5EF4-FFF2-40B4-BE49-F238E27FC236}">
                      <a16:creationId xmlns:a16="http://schemas.microsoft.com/office/drawing/2014/main" id="{308A8723-0017-425F-ADF9-3A642789499B}"/>
                    </a:ext>
                  </a:extLst>
                </p:cNvPr>
                <p:cNvSpPr>
                  <a:spLocks/>
                </p:cNvSpPr>
                <p:nvPr/>
              </p:nvSpPr>
              <p:spPr bwMode="auto">
                <a:xfrm>
                  <a:off x="3520" y="1224"/>
                  <a:ext cx="460" cy="192"/>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sp>
              <p:nvSpPr>
                <p:cNvPr id="105" name="Freeform 67">
                  <a:extLst>
                    <a:ext uri="{FF2B5EF4-FFF2-40B4-BE49-F238E27FC236}">
                      <a16:creationId xmlns:a16="http://schemas.microsoft.com/office/drawing/2014/main" id="{4C8F75AB-76DA-4BA5-B0DF-D2E823B68D9E}"/>
                    </a:ext>
                  </a:extLst>
                </p:cNvPr>
                <p:cNvSpPr>
                  <a:spLocks/>
                </p:cNvSpPr>
                <p:nvPr/>
              </p:nvSpPr>
              <p:spPr bwMode="auto">
                <a:xfrm>
                  <a:off x="4481" y="1224"/>
                  <a:ext cx="434" cy="192"/>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sp>
              <p:nvSpPr>
                <p:cNvPr id="106" name="Freeform 68">
                  <a:extLst>
                    <a:ext uri="{FF2B5EF4-FFF2-40B4-BE49-F238E27FC236}">
                      <a16:creationId xmlns:a16="http://schemas.microsoft.com/office/drawing/2014/main" id="{2178BB44-DE21-4741-9193-D6A7A6DBD40C}"/>
                    </a:ext>
                  </a:extLst>
                </p:cNvPr>
                <p:cNvSpPr>
                  <a:spLocks/>
                </p:cNvSpPr>
                <p:nvPr/>
              </p:nvSpPr>
              <p:spPr bwMode="auto">
                <a:xfrm>
                  <a:off x="4893" y="1224"/>
                  <a:ext cx="434" cy="192"/>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sp>
              <p:nvSpPr>
                <p:cNvPr id="107" name="Freeform 69">
                  <a:extLst>
                    <a:ext uri="{FF2B5EF4-FFF2-40B4-BE49-F238E27FC236}">
                      <a16:creationId xmlns:a16="http://schemas.microsoft.com/office/drawing/2014/main" id="{4DF9718E-5D20-4059-9B34-8E71A968BE24}"/>
                    </a:ext>
                  </a:extLst>
                </p:cNvPr>
                <p:cNvSpPr>
                  <a:spLocks/>
                </p:cNvSpPr>
                <p:nvPr/>
              </p:nvSpPr>
              <p:spPr bwMode="auto">
                <a:xfrm>
                  <a:off x="4000" y="1224"/>
                  <a:ext cx="480" cy="192"/>
                </a:xfrm>
                <a:custGeom>
                  <a:avLst/>
                  <a:gdLst>
                    <a:gd name="T0" fmla="*/ 0 w 1152"/>
                    <a:gd name="T1" fmla="*/ 0 h 1008"/>
                    <a:gd name="T2" fmla="*/ 0 w 1152"/>
                    <a:gd name="T3" fmla="*/ 0 h 1008"/>
                    <a:gd name="T4" fmla="*/ 0 w 1152"/>
                    <a:gd name="T5" fmla="*/ 0 h 1008"/>
                    <a:gd name="T6" fmla="*/ 0 w 1152"/>
                    <a:gd name="T7" fmla="*/ 0 h 1008"/>
                    <a:gd name="T8" fmla="*/ 0 w 1152"/>
                    <a:gd name="T9" fmla="*/ 0 h 1008"/>
                    <a:gd name="T10" fmla="*/ 0 w 1152"/>
                    <a:gd name="T11" fmla="*/ 0 h 1008"/>
                    <a:gd name="T12" fmla="*/ 0 w 1152"/>
                    <a:gd name="T13" fmla="*/ 0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grpSp>
          <p:grpSp>
            <p:nvGrpSpPr>
              <p:cNvPr id="98" name="Group 70">
                <a:extLst>
                  <a:ext uri="{FF2B5EF4-FFF2-40B4-BE49-F238E27FC236}">
                    <a16:creationId xmlns:a16="http://schemas.microsoft.com/office/drawing/2014/main" id="{A9E33160-B07F-420B-878E-8CC03BCB0206}"/>
                  </a:ext>
                </a:extLst>
              </p:cNvPr>
              <p:cNvGrpSpPr>
                <a:grpSpLocks/>
              </p:cNvGrpSpPr>
              <p:nvPr/>
            </p:nvGrpSpPr>
            <p:grpSpPr bwMode="auto">
              <a:xfrm>
                <a:off x="4274" y="3533"/>
                <a:ext cx="1201" cy="800"/>
                <a:chOff x="3519" y="2021"/>
                <a:chExt cx="1831" cy="800"/>
              </a:xfrm>
            </p:grpSpPr>
            <p:sp>
              <p:nvSpPr>
                <p:cNvPr id="99" name="Line 71">
                  <a:extLst>
                    <a:ext uri="{FF2B5EF4-FFF2-40B4-BE49-F238E27FC236}">
                      <a16:creationId xmlns:a16="http://schemas.microsoft.com/office/drawing/2014/main" id="{C46F24BA-D647-4F58-9947-FD0298BE8B32}"/>
                    </a:ext>
                  </a:extLst>
                </p:cNvPr>
                <p:cNvSpPr>
                  <a:spLocks noChangeShapeType="1"/>
                </p:cNvSpPr>
                <p:nvPr/>
              </p:nvSpPr>
              <p:spPr bwMode="auto">
                <a:xfrm>
                  <a:off x="3519" y="2821"/>
                  <a:ext cx="1831"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0" name="Group 72">
                  <a:extLst>
                    <a:ext uri="{FF2B5EF4-FFF2-40B4-BE49-F238E27FC236}">
                      <a16:creationId xmlns:a16="http://schemas.microsoft.com/office/drawing/2014/main" id="{C0337600-8687-4C7E-8533-780E5A5E9A37}"/>
                    </a:ext>
                  </a:extLst>
                </p:cNvPr>
                <p:cNvGrpSpPr>
                  <a:grpSpLocks/>
                </p:cNvGrpSpPr>
                <p:nvPr/>
              </p:nvGrpSpPr>
              <p:grpSpPr bwMode="auto">
                <a:xfrm>
                  <a:off x="3521" y="2021"/>
                  <a:ext cx="1806" cy="306"/>
                  <a:chOff x="3521" y="2021"/>
                  <a:chExt cx="1806" cy="306"/>
                </a:xfrm>
              </p:grpSpPr>
              <p:sp>
                <p:nvSpPr>
                  <p:cNvPr id="101" name="Freeform 73">
                    <a:extLst>
                      <a:ext uri="{FF2B5EF4-FFF2-40B4-BE49-F238E27FC236}">
                        <a16:creationId xmlns:a16="http://schemas.microsoft.com/office/drawing/2014/main" id="{CDC50912-3363-4E18-8356-B8DE0F818AFE}"/>
                      </a:ext>
                    </a:extLst>
                  </p:cNvPr>
                  <p:cNvSpPr>
                    <a:spLocks/>
                  </p:cNvSpPr>
                  <p:nvPr/>
                </p:nvSpPr>
                <p:spPr bwMode="auto">
                  <a:xfrm>
                    <a:off x="3521" y="2021"/>
                    <a:ext cx="916" cy="303"/>
                  </a:xfrm>
                  <a:custGeom>
                    <a:avLst/>
                    <a:gdLst>
                      <a:gd name="T0" fmla="*/ 0 w 916"/>
                      <a:gd name="T1" fmla="*/ 303 h 303"/>
                      <a:gd name="T2" fmla="*/ 153 w 916"/>
                      <a:gd name="T3" fmla="*/ 160 h 303"/>
                      <a:gd name="T4" fmla="*/ 302 w 916"/>
                      <a:gd name="T5" fmla="*/ 63 h 303"/>
                      <a:gd name="T6" fmla="*/ 458 w 916"/>
                      <a:gd name="T7" fmla="*/ 2 h 303"/>
                      <a:gd name="T8" fmla="*/ 602 w 916"/>
                      <a:gd name="T9" fmla="*/ 51 h 303"/>
                      <a:gd name="T10" fmla="*/ 763 w 916"/>
                      <a:gd name="T11" fmla="*/ 160 h 303"/>
                      <a:gd name="T12" fmla="*/ 916 w 916"/>
                      <a:gd name="T13" fmla="*/ 303 h 303"/>
                      <a:gd name="T14" fmla="*/ 0 60000 65536"/>
                      <a:gd name="T15" fmla="*/ 0 60000 65536"/>
                      <a:gd name="T16" fmla="*/ 0 60000 65536"/>
                      <a:gd name="T17" fmla="*/ 0 60000 65536"/>
                      <a:gd name="T18" fmla="*/ 0 60000 65536"/>
                      <a:gd name="T19" fmla="*/ 0 60000 65536"/>
                      <a:gd name="T20" fmla="*/ 0 60000 65536"/>
                      <a:gd name="T21" fmla="*/ 0 w 916"/>
                      <a:gd name="T22" fmla="*/ 0 h 303"/>
                      <a:gd name="T23" fmla="*/ 916 w 916"/>
                      <a:gd name="T24" fmla="*/ 303 h 3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6" h="303">
                        <a:moveTo>
                          <a:pt x="0" y="303"/>
                        </a:moveTo>
                        <a:cubicBezTo>
                          <a:pt x="51" y="253"/>
                          <a:pt x="103" y="200"/>
                          <a:pt x="153" y="160"/>
                        </a:cubicBezTo>
                        <a:cubicBezTo>
                          <a:pt x="203" y="120"/>
                          <a:pt x="251" y="89"/>
                          <a:pt x="302" y="63"/>
                        </a:cubicBezTo>
                        <a:cubicBezTo>
                          <a:pt x="353" y="37"/>
                          <a:pt x="408" y="4"/>
                          <a:pt x="458" y="2"/>
                        </a:cubicBezTo>
                        <a:cubicBezTo>
                          <a:pt x="508" y="0"/>
                          <a:pt x="551" y="25"/>
                          <a:pt x="602" y="51"/>
                        </a:cubicBezTo>
                        <a:cubicBezTo>
                          <a:pt x="653" y="77"/>
                          <a:pt x="711" y="118"/>
                          <a:pt x="763" y="160"/>
                        </a:cubicBezTo>
                        <a:cubicBezTo>
                          <a:pt x="815" y="202"/>
                          <a:pt x="891" y="279"/>
                          <a:pt x="916" y="303"/>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sp>
                <p:nvSpPr>
                  <p:cNvPr id="102" name="Freeform 74">
                    <a:extLst>
                      <a:ext uri="{FF2B5EF4-FFF2-40B4-BE49-F238E27FC236}">
                        <a16:creationId xmlns:a16="http://schemas.microsoft.com/office/drawing/2014/main" id="{F0F997B8-BFB8-49F5-9D1F-21734C61AB81}"/>
                      </a:ext>
                    </a:extLst>
                  </p:cNvPr>
                  <p:cNvSpPr>
                    <a:spLocks/>
                  </p:cNvSpPr>
                  <p:nvPr/>
                </p:nvSpPr>
                <p:spPr bwMode="auto">
                  <a:xfrm>
                    <a:off x="4411" y="2021"/>
                    <a:ext cx="916" cy="306"/>
                  </a:xfrm>
                  <a:custGeom>
                    <a:avLst/>
                    <a:gdLst>
                      <a:gd name="T0" fmla="*/ 0 w 916"/>
                      <a:gd name="T1" fmla="*/ 306 h 306"/>
                      <a:gd name="T2" fmla="*/ 153 w 916"/>
                      <a:gd name="T3" fmla="*/ 163 h 306"/>
                      <a:gd name="T4" fmla="*/ 307 w 916"/>
                      <a:gd name="T5" fmla="*/ 60 h 306"/>
                      <a:gd name="T6" fmla="*/ 463 w 916"/>
                      <a:gd name="T7" fmla="*/ 4 h 306"/>
                      <a:gd name="T8" fmla="*/ 674 w 916"/>
                      <a:gd name="T9" fmla="*/ 82 h 306"/>
                      <a:gd name="T10" fmla="*/ 807 w 916"/>
                      <a:gd name="T11" fmla="*/ 193 h 306"/>
                      <a:gd name="T12" fmla="*/ 916 w 916"/>
                      <a:gd name="T13" fmla="*/ 306 h 306"/>
                      <a:gd name="T14" fmla="*/ 0 60000 65536"/>
                      <a:gd name="T15" fmla="*/ 0 60000 65536"/>
                      <a:gd name="T16" fmla="*/ 0 60000 65536"/>
                      <a:gd name="T17" fmla="*/ 0 60000 65536"/>
                      <a:gd name="T18" fmla="*/ 0 60000 65536"/>
                      <a:gd name="T19" fmla="*/ 0 60000 65536"/>
                      <a:gd name="T20" fmla="*/ 0 60000 65536"/>
                      <a:gd name="T21" fmla="*/ 0 w 916"/>
                      <a:gd name="T22" fmla="*/ 0 h 306"/>
                      <a:gd name="T23" fmla="*/ 916 w 916"/>
                      <a:gd name="T24" fmla="*/ 306 h 3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6" h="306">
                        <a:moveTo>
                          <a:pt x="0" y="306"/>
                        </a:moveTo>
                        <a:cubicBezTo>
                          <a:pt x="51" y="256"/>
                          <a:pt x="102" y="204"/>
                          <a:pt x="153" y="163"/>
                        </a:cubicBezTo>
                        <a:cubicBezTo>
                          <a:pt x="204" y="122"/>
                          <a:pt x="255" y="87"/>
                          <a:pt x="307" y="60"/>
                        </a:cubicBezTo>
                        <a:cubicBezTo>
                          <a:pt x="359" y="33"/>
                          <a:pt x="402" y="0"/>
                          <a:pt x="463" y="4"/>
                        </a:cubicBezTo>
                        <a:cubicBezTo>
                          <a:pt x="524" y="8"/>
                          <a:pt x="617" y="51"/>
                          <a:pt x="674" y="82"/>
                        </a:cubicBezTo>
                        <a:cubicBezTo>
                          <a:pt x="731" y="113"/>
                          <a:pt x="767" y="156"/>
                          <a:pt x="807" y="193"/>
                        </a:cubicBezTo>
                        <a:cubicBezTo>
                          <a:pt x="847" y="230"/>
                          <a:pt x="893" y="283"/>
                          <a:pt x="916" y="306"/>
                        </a:cubicBezTo>
                      </a:path>
                    </a:pathLst>
                  </a:custGeom>
                  <a:solidFill>
                    <a:srgbClr val="00FFFF">
                      <a:alpha val="50195"/>
                    </a:srgbClr>
                  </a:solidFill>
                  <a:ln w="47625">
                    <a:solidFill>
                      <a:srgbClr val="FF0000"/>
                    </a:solidFill>
                    <a:round/>
                    <a:headEnd/>
                    <a:tailEnd/>
                  </a:ln>
                </p:spPr>
                <p:txBody>
                  <a:bodyPr wrap="none" anchor="ctr"/>
                  <a:lstStyle/>
                  <a:p>
                    <a:endParaRPr lang="zh-CN" altLang="en-US"/>
                  </a:p>
                </p:txBody>
              </p:sp>
            </p:grpSp>
          </p:grpSp>
        </p:grpSp>
      </p:grpSp>
      <p:graphicFrame>
        <p:nvGraphicFramePr>
          <p:cNvPr id="146" name="Object 4">
            <a:extLst>
              <a:ext uri="{FF2B5EF4-FFF2-40B4-BE49-F238E27FC236}">
                <a16:creationId xmlns:a16="http://schemas.microsoft.com/office/drawing/2014/main" id="{4D6348D9-2DB1-4C1F-A2B6-0CF6C2B12DE7}"/>
              </a:ext>
            </a:extLst>
          </p:cNvPr>
          <p:cNvGraphicFramePr>
            <a:graphicFrameLocks noChangeAspect="1"/>
          </p:cNvGraphicFramePr>
          <p:nvPr>
            <p:extLst>
              <p:ext uri="{D42A27DB-BD31-4B8C-83A1-F6EECF244321}">
                <p14:modId xmlns:p14="http://schemas.microsoft.com/office/powerpoint/2010/main" val="2262987776"/>
              </p:ext>
            </p:extLst>
          </p:nvPr>
        </p:nvGraphicFramePr>
        <p:xfrm>
          <a:off x="6569411" y="3248024"/>
          <a:ext cx="620712" cy="311150"/>
        </p:xfrm>
        <a:graphic>
          <a:graphicData uri="http://schemas.openxmlformats.org/presentationml/2006/ole">
            <mc:AlternateContent xmlns:mc="http://schemas.openxmlformats.org/markup-compatibility/2006">
              <mc:Choice xmlns:v="urn:schemas-microsoft-com:vml" Requires="v">
                <p:oleObj spid="_x0000_s412520" name="Equation" r:id="rId7" imgW="355138" imgH="177569" progId="Equation.3">
                  <p:embed/>
                </p:oleObj>
              </mc:Choice>
              <mc:Fallback>
                <p:oleObj name="Equation" r:id="rId7" imgW="355138" imgH="177569" progId="Equation.3">
                  <p:embed/>
                  <p:pic>
                    <p:nvPicPr>
                      <p:cNvPr id="6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9411" y="3248024"/>
                        <a:ext cx="620712"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 name="Object 31">
            <a:extLst>
              <a:ext uri="{FF2B5EF4-FFF2-40B4-BE49-F238E27FC236}">
                <a16:creationId xmlns:a16="http://schemas.microsoft.com/office/drawing/2014/main" id="{7032FD7F-32A3-4F98-B4F2-93122539CC2D}"/>
              </a:ext>
            </a:extLst>
          </p:cNvPr>
          <p:cNvGraphicFramePr>
            <a:graphicFrameLocks noChangeAspect="1"/>
          </p:cNvGraphicFramePr>
          <p:nvPr>
            <p:extLst>
              <p:ext uri="{D42A27DB-BD31-4B8C-83A1-F6EECF244321}">
                <p14:modId xmlns:p14="http://schemas.microsoft.com/office/powerpoint/2010/main" val="510601331"/>
              </p:ext>
            </p:extLst>
          </p:nvPr>
        </p:nvGraphicFramePr>
        <p:xfrm>
          <a:off x="8299788" y="2571749"/>
          <a:ext cx="915987" cy="496888"/>
        </p:xfrm>
        <a:graphic>
          <a:graphicData uri="http://schemas.openxmlformats.org/presentationml/2006/ole">
            <mc:AlternateContent xmlns:mc="http://schemas.openxmlformats.org/markup-compatibility/2006">
              <mc:Choice xmlns:v="urn:schemas-microsoft-com:vml" Requires="v">
                <p:oleObj spid="_x0000_s412521" name="Equation" r:id="rId9" imgW="508000" imgH="279400" progId="Equation.3">
                  <p:embed/>
                </p:oleObj>
              </mc:Choice>
              <mc:Fallback>
                <p:oleObj name="Equation" r:id="rId9" imgW="508000" imgH="279400" progId="Equation.3">
                  <p:embed/>
                  <p:pic>
                    <p:nvPicPr>
                      <p:cNvPr id="7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99788" y="2571749"/>
                        <a:ext cx="915987"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 name="Object 8">
            <a:extLst>
              <a:ext uri="{FF2B5EF4-FFF2-40B4-BE49-F238E27FC236}">
                <a16:creationId xmlns:a16="http://schemas.microsoft.com/office/drawing/2014/main" id="{4ED8A535-0FEE-44AE-8BC2-A486D1E3A22B}"/>
              </a:ext>
            </a:extLst>
          </p:cNvPr>
          <p:cNvGraphicFramePr>
            <a:graphicFrameLocks noChangeAspect="1"/>
          </p:cNvGraphicFramePr>
          <p:nvPr>
            <p:extLst>
              <p:ext uri="{D42A27DB-BD31-4B8C-83A1-F6EECF244321}">
                <p14:modId xmlns:p14="http://schemas.microsoft.com/office/powerpoint/2010/main" val="2870538299"/>
              </p:ext>
            </p:extLst>
          </p:nvPr>
        </p:nvGraphicFramePr>
        <p:xfrm>
          <a:off x="5532773" y="2827337"/>
          <a:ext cx="838200" cy="546100"/>
        </p:xfrm>
        <a:graphic>
          <a:graphicData uri="http://schemas.openxmlformats.org/presentationml/2006/ole">
            <mc:AlternateContent xmlns:mc="http://schemas.openxmlformats.org/markup-compatibility/2006">
              <mc:Choice xmlns:v="urn:schemas-microsoft-com:vml" Requires="v">
                <p:oleObj spid="_x0000_s412522" name="Equation" r:id="rId11" imgW="419100" imgH="228600" progId="Equation.3">
                  <p:embed/>
                </p:oleObj>
              </mc:Choice>
              <mc:Fallback>
                <p:oleObj name="Equation" r:id="rId11" imgW="419100" imgH="228600" progId="Equation.3">
                  <p:embed/>
                  <p:pic>
                    <p:nvPicPr>
                      <p:cNvPr id="71"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2773" y="2827337"/>
                        <a:ext cx="838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 name="Object 4">
            <a:extLst>
              <a:ext uri="{FF2B5EF4-FFF2-40B4-BE49-F238E27FC236}">
                <a16:creationId xmlns:a16="http://schemas.microsoft.com/office/drawing/2014/main" id="{C4D106D7-20F6-4744-9158-D7F9B5D9841C}"/>
              </a:ext>
            </a:extLst>
          </p:cNvPr>
          <p:cNvGraphicFramePr>
            <a:graphicFrameLocks noChangeAspect="1"/>
          </p:cNvGraphicFramePr>
          <p:nvPr>
            <p:extLst>
              <p:ext uri="{D42A27DB-BD31-4B8C-83A1-F6EECF244321}">
                <p14:modId xmlns:p14="http://schemas.microsoft.com/office/powerpoint/2010/main" val="1456379645"/>
              </p:ext>
            </p:extLst>
          </p:nvPr>
        </p:nvGraphicFramePr>
        <p:xfrm>
          <a:off x="6893263" y="4000499"/>
          <a:ext cx="598487" cy="311150"/>
        </p:xfrm>
        <a:graphic>
          <a:graphicData uri="http://schemas.openxmlformats.org/presentationml/2006/ole">
            <mc:AlternateContent xmlns:mc="http://schemas.openxmlformats.org/markup-compatibility/2006">
              <mc:Choice xmlns:v="urn:schemas-microsoft-com:vml" Requires="v">
                <p:oleObj spid="_x0000_s412523" name="Equation" r:id="rId13" imgW="342603" imgH="177646" progId="Equation.3">
                  <p:embed/>
                </p:oleObj>
              </mc:Choice>
              <mc:Fallback>
                <p:oleObj name="Equation" r:id="rId13" imgW="342603" imgH="177646" progId="Equation.3">
                  <p:embed/>
                  <p:pic>
                    <p:nvPicPr>
                      <p:cNvPr id="72"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93263" y="4000499"/>
                        <a:ext cx="598487"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 name="Object 4">
            <a:extLst>
              <a:ext uri="{FF2B5EF4-FFF2-40B4-BE49-F238E27FC236}">
                <a16:creationId xmlns:a16="http://schemas.microsoft.com/office/drawing/2014/main" id="{9C5DA360-4D31-4F0E-B7DC-0A7D223992AE}"/>
              </a:ext>
            </a:extLst>
          </p:cNvPr>
          <p:cNvGraphicFramePr>
            <a:graphicFrameLocks noChangeAspect="1"/>
          </p:cNvGraphicFramePr>
          <p:nvPr>
            <p:extLst>
              <p:ext uri="{D42A27DB-BD31-4B8C-83A1-F6EECF244321}">
                <p14:modId xmlns:p14="http://schemas.microsoft.com/office/powerpoint/2010/main" val="931616447"/>
              </p:ext>
            </p:extLst>
          </p:nvPr>
        </p:nvGraphicFramePr>
        <p:xfrm>
          <a:off x="9382461" y="3143249"/>
          <a:ext cx="620712" cy="311150"/>
        </p:xfrm>
        <a:graphic>
          <a:graphicData uri="http://schemas.openxmlformats.org/presentationml/2006/ole">
            <mc:AlternateContent xmlns:mc="http://schemas.openxmlformats.org/markup-compatibility/2006">
              <mc:Choice xmlns:v="urn:schemas-microsoft-com:vml" Requires="v">
                <p:oleObj spid="_x0000_s412524" name="Equation" r:id="rId15" imgW="355138" imgH="177569" progId="Equation.3">
                  <p:embed/>
                </p:oleObj>
              </mc:Choice>
              <mc:Fallback>
                <p:oleObj name="Equation" r:id="rId15" imgW="355138" imgH="177569" progId="Equation.3">
                  <p:embed/>
                  <p:pic>
                    <p:nvPicPr>
                      <p:cNvPr id="7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82461" y="3143249"/>
                        <a:ext cx="620712"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 name="Object 4">
            <a:extLst>
              <a:ext uri="{FF2B5EF4-FFF2-40B4-BE49-F238E27FC236}">
                <a16:creationId xmlns:a16="http://schemas.microsoft.com/office/drawing/2014/main" id="{059B3A36-C08F-48CE-954E-5A69D4E383C4}"/>
              </a:ext>
            </a:extLst>
          </p:cNvPr>
          <p:cNvGraphicFramePr>
            <a:graphicFrameLocks noChangeAspect="1"/>
          </p:cNvGraphicFramePr>
          <p:nvPr>
            <p:extLst>
              <p:ext uri="{D42A27DB-BD31-4B8C-83A1-F6EECF244321}">
                <p14:modId xmlns:p14="http://schemas.microsoft.com/office/powerpoint/2010/main" val="1588576505"/>
              </p:ext>
            </p:extLst>
          </p:nvPr>
        </p:nvGraphicFramePr>
        <p:xfrm>
          <a:off x="7167900" y="4571999"/>
          <a:ext cx="620713" cy="311150"/>
        </p:xfrm>
        <a:graphic>
          <a:graphicData uri="http://schemas.openxmlformats.org/presentationml/2006/ole">
            <mc:AlternateContent xmlns:mc="http://schemas.openxmlformats.org/markup-compatibility/2006">
              <mc:Choice xmlns:v="urn:schemas-microsoft-com:vml" Requires="v">
                <p:oleObj spid="_x0000_s412525" name="Equation" r:id="rId16" imgW="355138" imgH="177569" progId="Equation.3">
                  <p:embed/>
                </p:oleObj>
              </mc:Choice>
              <mc:Fallback>
                <p:oleObj name="Equation" r:id="rId16" imgW="355138" imgH="177569" progId="Equation.3">
                  <p:embed/>
                  <p:pic>
                    <p:nvPicPr>
                      <p:cNvPr id="74"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7900" y="4571999"/>
                        <a:ext cx="62071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 name="Object 4">
            <a:extLst>
              <a:ext uri="{FF2B5EF4-FFF2-40B4-BE49-F238E27FC236}">
                <a16:creationId xmlns:a16="http://schemas.microsoft.com/office/drawing/2014/main" id="{E72FD42E-2F6C-4507-A94D-652096F85FE4}"/>
              </a:ext>
            </a:extLst>
          </p:cNvPr>
          <p:cNvGraphicFramePr>
            <a:graphicFrameLocks noChangeAspect="1"/>
          </p:cNvGraphicFramePr>
          <p:nvPr>
            <p:extLst>
              <p:ext uri="{D42A27DB-BD31-4B8C-83A1-F6EECF244321}">
                <p14:modId xmlns:p14="http://schemas.microsoft.com/office/powerpoint/2010/main" val="29755401"/>
              </p:ext>
            </p:extLst>
          </p:nvPr>
        </p:nvGraphicFramePr>
        <p:xfrm>
          <a:off x="6190000" y="5143499"/>
          <a:ext cx="576263" cy="311150"/>
        </p:xfrm>
        <a:graphic>
          <a:graphicData uri="http://schemas.openxmlformats.org/presentationml/2006/ole">
            <mc:AlternateContent xmlns:mc="http://schemas.openxmlformats.org/markup-compatibility/2006">
              <mc:Choice xmlns:v="urn:schemas-microsoft-com:vml" Requires="v">
                <p:oleObj spid="_x0000_s412526" name="Equation" r:id="rId18" imgW="329914" imgH="177646" progId="Equation.3">
                  <p:embed/>
                </p:oleObj>
              </mc:Choice>
              <mc:Fallback>
                <p:oleObj name="Equation" r:id="rId18" imgW="329914" imgH="177646" progId="Equation.3">
                  <p:embed/>
                  <p:pic>
                    <p:nvPicPr>
                      <p:cNvPr id="75"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90000" y="5143499"/>
                        <a:ext cx="57626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 name="Object 4">
            <a:extLst>
              <a:ext uri="{FF2B5EF4-FFF2-40B4-BE49-F238E27FC236}">
                <a16:creationId xmlns:a16="http://schemas.microsoft.com/office/drawing/2014/main" id="{B315B583-A4D5-4299-A0E5-219B5B83CF92}"/>
              </a:ext>
            </a:extLst>
          </p:cNvPr>
          <p:cNvGraphicFramePr>
            <a:graphicFrameLocks noChangeAspect="1"/>
          </p:cNvGraphicFramePr>
          <p:nvPr>
            <p:extLst>
              <p:ext uri="{D42A27DB-BD31-4B8C-83A1-F6EECF244321}">
                <p14:modId xmlns:p14="http://schemas.microsoft.com/office/powerpoint/2010/main" val="318663449"/>
              </p:ext>
            </p:extLst>
          </p:nvPr>
        </p:nvGraphicFramePr>
        <p:xfrm>
          <a:off x="9239586" y="5357812"/>
          <a:ext cx="576262" cy="311150"/>
        </p:xfrm>
        <a:graphic>
          <a:graphicData uri="http://schemas.openxmlformats.org/presentationml/2006/ole">
            <mc:AlternateContent xmlns:mc="http://schemas.openxmlformats.org/markup-compatibility/2006">
              <mc:Choice xmlns:v="urn:schemas-microsoft-com:vml" Requires="v">
                <p:oleObj spid="_x0000_s412527" name="Equation" r:id="rId20" imgW="329914" imgH="177646" progId="Equation.3">
                  <p:embed/>
                </p:oleObj>
              </mc:Choice>
              <mc:Fallback>
                <p:oleObj name="Equation" r:id="rId20" imgW="329914" imgH="177646" progId="Equation.3">
                  <p:embed/>
                  <p:pic>
                    <p:nvPicPr>
                      <p:cNvPr id="76"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239586" y="5357812"/>
                        <a:ext cx="576262"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 name="Object 4">
            <a:extLst>
              <a:ext uri="{FF2B5EF4-FFF2-40B4-BE49-F238E27FC236}">
                <a16:creationId xmlns:a16="http://schemas.microsoft.com/office/drawing/2014/main" id="{499C519D-2C3D-47DA-B19A-412AE567E690}"/>
              </a:ext>
            </a:extLst>
          </p:cNvPr>
          <p:cNvGraphicFramePr>
            <a:graphicFrameLocks noChangeAspect="1"/>
          </p:cNvGraphicFramePr>
          <p:nvPr>
            <p:extLst>
              <p:ext uri="{D42A27DB-BD31-4B8C-83A1-F6EECF244321}">
                <p14:modId xmlns:p14="http://schemas.microsoft.com/office/powerpoint/2010/main" val="2940132644"/>
              </p:ext>
            </p:extLst>
          </p:nvPr>
        </p:nvGraphicFramePr>
        <p:xfrm>
          <a:off x="9668211" y="4857749"/>
          <a:ext cx="620712" cy="311150"/>
        </p:xfrm>
        <a:graphic>
          <a:graphicData uri="http://schemas.openxmlformats.org/presentationml/2006/ole">
            <mc:AlternateContent xmlns:mc="http://schemas.openxmlformats.org/markup-compatibility/2006">
              <mc:Choice xmlns:v="urn:schemas-microsoft-com:vml" Requires="v">
                <p:oleObj spid="_x0000_s412528" name="Equation" r:id="rId21" imgW="355138" imgH="177569" progId="Equation.3">
                  <p:embed/>
                </p:oleObj>
              </mc:Choice>
              <mc:Fallback>
                <p:oleObj name="Equation" r:id="rId21" imgW="355138" imgH="177569" progId="Equation.3">
                  <p:embed/>
                  <p:pic>
                    <p:nvPicPr>
                      <p:cNvPr id="77" name="Object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68211" y="4857749"/>
                        <a:ext cx="620712"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 name="Object 4">
            <a:extLst>
              <a:ext uri="{FF2B5EF4-FFF2-40B4-BE49-F238E27FC236}">
                <a16:creationId xmlns:a16="http://schemas.microsoft.com/office/drawing/2014/main" id="{36AAE9BF-6200-4105-8447-52D93559DA8A}"/>
              </a:ext>
            </a:extLst>
          </p:cNvPr>
          <p:cNvGraphicFramePr>
            <a:graphicFrameLocks noChangeAspect="1"/>
          </p:cNvGraphicFramePr>
          <p:nvPr>
            <p:extLst>
              <p:ext uri="{D42A27DB-BD31-4B8C-83A1-F6EECF244321}">
                <p14:modId xmlns:p14="http://schemas.microsoft.com/office/powerpoint/2010/main" val="971242844"/>
              </p:ext>
            </p:extLst>
          </p:nvPr>
        </p:nvGraphicFramePr>
        <p:xfrm>
          <a:off x="9025273" y="3857624"/>
          <a:ext cx="598488" cy="311150"/>
        </p:xfrm>
        <a:graphic>
          <a:graphicData uri="http://schemas.openxmlformats.org/presentationml/2006/ole">
            <mc:AlternateContent xmlns:mc="http://schemas.openxmlformats.org/markup-compatibility/2006">
              <mc:Choice xmlns:v="urn:schemas-microsoft-com:vml" Requires="v">
                <p:oleObj spid="_x0000_s412529" name="Equation" r:id="rId23" imgW="342603" imgH="177646" progId="Equation.3">
                  <p:embed/>
                </p:oleObj>
              </mc:Choice>
              <mc:Fallback>
                <p:oleObj name="Equation" r:id="rId23" imgW="342603" imgH="177646" progId="Equation.3">
                  <p:embed/>
                  <p:pic>
                    <p:nvPicPr>
                      <p:cNvPr id="78"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25273" y="3857624"/>
                        <a:ext cx="59848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 name="Text Box 6">
            <a:extLst>
              <a:ext uri="{FF2B5EF4-FFF2-40B4-BE49-F238E27FC236}">
                <a16:creationId xmlns:a16="http://schemas.microsoft.com/office/drawing/2014/main" id="{A2232197-D645-4560-8C19-B5CB4C2256A5}"/>
              </a:ext>
            </a:extLst>
          </p:cNvPr>
          <p:cNvSpPr txBox="1">
            <a:spLocks noChangeArrowheads="1"/>
          </p:cNvSpPr>
          <p:nvPr/>
        </p:nvSpPr>
        <p:spPr bwMode="auto">
          <a:xfrm>
            <a:off x="1640229" y="4200300"/>
            <a:ext cx="3635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dirty="0">
                <a:solidFill>
                  <a:srgbClr val="0000FF"/>
                </a:solidFill>
              </a:rPr>
              <a:t>(4) </a:t>
            </a:r>
            <a:r>
              <a:rPr kumimoji="1" lang="zh-CN" altLang="en-US" dirty="0">
                <a:solidFill>
                  <a:srgbClr val="0000FF"/>
                </a:solidFill>
                <a:ea typeface="黑体" panose="02010609060101010101" pitchFamily="49" charset="-122"/>
              </a:rPr>
              <a:t>概率密度分布不均匀</a:t>
            </a:r>
          </a:p>
        </p:txBody>
      </p:sp>
      <p:sp>
        <p:nvSpPr>
          <p:cNvPr id="159" name="Text Box 7">
            <a:extLst>
              <a:ext uri="{FF2B5EF4-FFF2-40B4-BE49-F238E27FC236}">
                <a16:creationId xmlns:a16="http://schemas.microsoft.com/office/drawing/2014/main" id="{3C7FFE94-1308-4596-A630-5AC0A5B84B2F}"/>
              </a:ext>
            </a:extLst>
          </p:cNvPr>
          <p:cNvSpPr txBox="1">
            <a:spLocks noChangeArrowheads="1"/>
          </p:cNvSpPr>
          <p:nvPr/>
        </p:nvSpPr>
        <p:spPr bwMode="auto">
          <a:xfrm>
            <a:off x="1703724" y="4791074"/>
            <a:ext cx="417512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dirty="0">
                <a:solidFill>
                  <a:srgbClr val="CC00CC"/>
                </a:solidFill>
                <a:latin typeface="黑体" panose="02010609060101010101" pitchFamily="49" charset="-122"/>
                <a:ea typeface="黑体" panose="02010609060101010101" pitchFamily="49" charset="-122"/>
              </a:rPr>
              <a:t>当 </a:t>
            </a:r>
            <a:r>
              <a:rPr kumimoji="1" lang="en-US" altLang="zh-CN" dirty="0">
                <a:solidFill>
                  <a:srgbClr val="009900"/>
                </a:solidFill>
                <a:latin typeface="黑体" panose="02010609060101010101" pitchFamily="49" charset="-122"/>
                <a:ea typeface="黑体" panose="02010609060101010101" pitchFamily="49" charset="-122"/>
              </a:rPr>
              <a:t>n</a:t>
            </a:r>
            <a:r>
              <a:rPr kumimoji="1" lang="en-US" altLang="zh-CN" dirty="0">
                <a:solidFill>
                  <a:srgbClr val="009900"/>
                </a:solidFill>
                <a:latin typeface="黑体" panose="02010609060101010101" pitchFamily="49" charset="-122"/>
                <a:ea typeface="黑体" panose="02010609060101010101" pitchFamily="49" charset="-122"/>
                <a:sym typeface="Symbol" panose="05050102010706020507" pitchFamily="18" charset="2"/>
              </a:rPr>
              <a:t> </a:t>
            </a:r>
            <a:r>
              <a:rPr kumimoji="1" lang="zh-CN" altLang="en-US" dirty="0">
                <a:solidFill>
                  <a:srgbClr val="CC00CC"/>
                </a:solidFill>
                <a:latin typeface="黑体" panose="02010609060101010101" pitchFamily="49" charset="-122"/>
                <a:ea typeface="黑体" panose="02010609060101010101" pitchFamily="49" charset="-122"/>
                <a:sym typeface="Symbol" panose="05050102010706020507" pitchFamily="18" charset="2"/>
              </a:rPr>
              <a:t>时</a:t>
            </a:r>
            <a:r>
              <a:rPr kumimoji="1" lang="zh-CN" altLang="en-US" dirty="0">
                <a:solidFill>
                  <a:srgbClr val="CC00CC"/>
                </a:solidFill>
                <a:latin typeface="黑体" panose="02010609060101010101" pitchFamily="49" charset="-122"/>
                <a:ea typeface="黑体" panose="02010609060101010101" pitchFamily="49" charset="-122"/>
              </a:rPr>
              <a:t>过渡到经典力学</a:t>
            </a:r>
          </a:p>
        </p:txBody>
      </p:sp>
      <p:sp>
        <p:nvSpPr>
          <p:cNvPr id="160" name="Text Box 81">
            <a:extLst>
              <a:ext uri="{FF2B5EF4-FFF2-40B4-BE49-F238E27FC236}">
                <a16:creationId xmlns:a16="http://schemas.microsoft.com/office/drawing/2014/main" id="{3163A721-20CB-459D-B1D5-50137520794B}"/>
              </a:ext>
            </a:extLst>
          </p:cNvPr>
          <p:cNvSpPr txBox="1">
            <a:spLocks noChangeArrowheads="1"/>
          </p:cNvSpPr>
          <p:nvPr/>
        </p:nvSpPr>
        <p:spPr bwMode="auto">
          <a:xfrm>
            <a:off x="1738648" y="5300664"/>
            <a:ext cx="3671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dirty="0">
                <a:solidFill>
                  <a:schemeClr val="accent2"/>
                </a:solidFill>
                <a:ea typeface="黑体" panose="02010609060101010101" pitchFamily="49" charset="-122"/>
              </a:rPr>
              <a:t>在某些极限条件下</a:t>
            </a:r>
            <a:r>
              <a:rPr kumimoji="1" lang="en-US" altLang="zh-CN" dirty="0">
                <a:solidFill>
                  <a:schemeClr val="accent2"/>
                </a:solidFill>
                <a:ea typeface="黑体" panose="02010609060101010101" pitchFamily="49" charset="-122"/>
              </a:rPr>
              <a:t>,</a:t>
            </a:r>
            <a:r>
              <a:rPr kumimoji="1" lang="zh-CN" altLang="en-US" dirty="0">
                <a:solidFill>
                  <a:schemeClr val="accent2"/>
                </a:solidFill>
                <a:ea typeface="黑体" panose="02010609060101010101" pitchFamily="49" charset="-122"/>
              </a:rPr>
              <a:t>量子规律可以转化为经典规律。</a:t>
            </a:r>
          </a:p>
        </p:txBody>
      </p:sp>
      <p:sp>
        <p:nvSpPr>
          <p:cNvPr id="161" name="Text Box 82">
            <a:extLst>
              <a:ext uri="{FF2B5EF4-FFF2-40B4-BE49-F238E27FC236}">
                <a16:creationId xmlns:a16="http://schemas.microsoft.com/office/drawing/2014/main" id="{172A7E45-CCF6-4BE7-BC05-B6861991F073}"/>
              </a:ext>
            </a:extLst>
          </p:cNvPr>
          <p:cNvSpPr txBox="1">
            <a:spLocks noChangeArrowheads="1"/>
          </p:cNvSpPr>
          <p:nvPr/>
        </p:nvSpPr>
        <p:spPr bwMode="auto">
          <a:xfrm>
            <a:off x="2062499" y="6183829"/>
            <a:ext cx="3816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FF0000"/>
                </a:solidFill>
                <a:ea typeface="黑体" panose="02010609060101010101" pitchFamily="49" charset="-122"/>
              </a:rPr>
              <a:t>量子物理的对应原理</a:t>
            </a:r>
          </a:p>
        </p:txBody>
      </p:sp>
    </p:spTree>
    <p:extLst>
      <p:ext uri="{BB962C8B-B14F-4D97-AF65-F5344CB8AC3E}">
        <p14:creationId xmlns:p14="http://schemas.microsoft.com/office/powerpoint/2010/main" val="424526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wipe(left)">
                                      <p:cBhvr>
                                        <p:cTn id="13" dur="500"/>
                                        <p:tgtEl>
                                          <p:spTgt spid="8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81">
                                            <p:txEl>
                                              <p:pRg st="0" end="0"/>
                                            </p:txEl>
                                          </p:spTgt>
                                        </p:tgtEl>
                                        <p:attrNameLst>
                                          <p:attrName>style.visibility</p:attrName>
                                        </p:attrNameLst>
                                      </p:cBhvr>
                                      <p:to>
                                        <p:strVal val="visible"/>
                                      </p:to>
                                    </p:set>
                                    <p:animEffect transition="in" filter="wipe(up)">
                                      <p:cBhvr>
                                        <p:cTn id="18" dur="75"/>
                                        <p:tgtEl>
                                          <p:spTgt spid="8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81">
                                            <p:txEl>
                                              <p:pRg st="1" end="1"/>
                                            </p:txEl>
                                          </p:spTgt>
                                        </p:tgtEl>
                                        <p:attrNameLst>
                                          <p:attrName>style.visibility</p:attrName>
                                        </p:attrNameLst>
                                      </p:cBhvr>
                                      <p:to>
                                        <p:strVal val="visible"/>
                                      </p:to>
                                    </p:set>
                                    <p:animEffect transition="in" filter="wipe(up)">
                                      <p:cBhvr>
                                        <p:cTn id="23" dur="75"/>
                                        <p:tgtEl>
                                          <p:spTgt spid="8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wipe(left)">
                                      <p:cBhvr>
                                        <p:cTn id="28" dur="500"/>
                                        <p:tgtEl>
                                          <p:spTgt spid="8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iterate type="lt">
                                    <p:tmPct val="100000"/>
                                  </p:iterate>
                                  <p:childTnLst>
                                    <p:set>
                                      <p:cBhvr>
                                        <p:cTn id="32" dur="1" fill="hold">
                                          <p:stCondLst>
                                            <p:cond delay="0"/>
                                          </p:stCondLst>
                                        </p:cTn>
                                        <p:tgtEl>
                                          <p:spTgt spid="83">
                                            <p:txEl>
                                              <p:pRg st="0" end="0"/>
                                            </p:txEl>
                                          </p:spTgt>
                                        </p:tgtEl>
                                        <p:attrNameLst>
                                          <p:attrName>style.visibility</p:attrName>
                                        </p:attrNameLst>
                                      </p:cBhvr>
                                      <p:to>
                                        <p:strVal val="visible"/>
                                      </p:to>
                                    </p:set>
                                    <p:animEffect transition="in" filter="wipe(up)">
                                      <p:cBhvr>
                                        <p:cTn id="33" dur="75"/>
                                        <p:tgtEl>
                                          <p:spTgt spid="8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100000"/>
                                  </p:iterate>
                                  <p:childTnLst>
                                    <p:set>
                                      <p:cBhvr>
                                        <p:cTn id="37" dur="1" fill="hold">
                                          <p:stCondLst>
                                            <p:cond delay="0"/>
                                          </p:stCondLst>
                                        </p:cTn>
                                        <p:tgtEl>
                                          <p:spTgt spid="84">
                                            <p:txEl>
                                              <p:pRg st="0" end="0"/>
                                            </p:txEl>
                                          </p:spTgt>
                                        </p:tgtEl>
                                        <p:attrNameLst>
                                          <p:attrName>style.visibility</p:attrName>
                                        </p:attrNameLst>
                                      </p:cBhvr>
                                      <p:to>
                                        <p:strVal val="visible"/>
                                      </p:to>
                                    </p:set>
                                    <p:animEffect transition="in" filter="wipe(up)">
                                      <p:cBhvr>
                                        <p:cTn id="38" dur="75"/>
                                        <p:tgtEl>
                                          <p:spTgt spid="8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type="lt">
                                    <p:tmPct val="100000"/>
                                  </p:iterate>
                                  <p:childTnLst>
                                    <p:set>
                                      <p:cBhvr>
                                        <p:cTn id="42" dur="1" fill="hold">
                                          <p:stCondLst>
                                            <p:cond delay="0"/>
                                          </p:stCondLst>
                                        </p:cTn>
                                        <p:tgtEl>
                                          <p:spTgt spid="84">
                                            <p:txEl>
                                              <p:pRg st="1" end="1"/>
                                            </p:txEl>
                                          </p:spTgt>
                                        </p:tgtEl>
                                        <p:attrNameLst>
                                          <p:attrName>style.visibility</p:attrName>
                                        </p:attrNameLst>
                                      </p:cBhvr>
                                      <p:to>
                                        <p:strVal val="visible"/>
                                      </p:to>
                                    </p:set>
                                    <p:animEffect transition="in" filter="wipe(up)">
                                      <p:cBhvr>
                                        <p:cTn id="43" dur="75"/>
                                        <p:tgtEl>
                                          <p:spTgt spid="84">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circle(in)">
                                      <p:cBhvr>
                                        <p:cTn id="48" dur="2000"/>
                                        <p:tgtEl>
                                          <p:spTgt spid="87"/>
                                        </p:tgtEl>
                                      </p:cBhvr>
                                    </p:animEffect>
                                  </p:childTnLst>
                                </p:cTn>
                              </p:par>
                              <p:par>
                                <p:cTn id="49" presetID="6" presetClass="entr" presetSubtype="16" fill="hold" nodeType="withEffect">
                                  <p:stCondLst>
                                    <p:cond delay="0"/>
                                  </p:stCondLst>
                                  <p:childTnLst>
                                    <p:set>
                                      <p:cBhvr>
                                        <p:cTn id="50" dur="1" fill="hold">
                                          <p:stCondLst>
                                            <p:cond delay="0"/>
                                          </p:stCondLst>
                                        </p:cTn>
                                        <p:tgtEl>
                                          <p:spTgt spid="146"/>
                                        </p:tgtEl>
                                        <p:attrNameLst>
                                          <p:attrName>style.visibility</p:attrName>
                                        </p:attrNameLst>
                                      </p:cBhvr>
                                      <p:to>
                                        <p:strVal val="visible"/>
                                      </p:to>
                                    </p:set>
                                    <p:animEffect transition="in" filter="circle(in)">
                                      <p:cBhvr>
                                        <p:cTn id="51" dur="2000"/>
                                        <p:tgtEl>
                                          <p:spTgt spid="146"/>
                                        </p:tgtEl>
                                      </p:cBhvr>
                                    </p:animEffect>
                                  </p:childTnLst>
                                </p:cTn>
                              </p:par>
                              <p:par>
                                <p:cTn id="52" presetID="6" presetClass="entr" presetSubtype="16" fill="hold" nodeType="withEffect">
                                  <p:stCondLst>
                                    <p:cond delay="0"/>
                                  </p:stCondLst>
                                  <p:childTnLst>
                                    <p:set>
                                      <p:cBhvr>
                                        <p:cTn id="53" dur="1" fill="hold">
                                          <p:stCondLst>
                                            <p:cond delay="0"/>
                                          </p:stCondLst>
                                        </p:cTn>
                                        <p:tgtEl>
                                          <p:spTgt spid="147"/>
                                        </p:tgtEl>
                                        <p:attrNameLst>
                                          <p:attrName>style.visibility</p:attrName>
                                        </p:attrNameLst>
                                      </p:cBhvr>
                                      <p:to>
                                        <p:strVal val="visible"/>
                                      </p:to>
                                    </p:set>
                                    <p:animEffect transition="in" filter="circle(in)">
                                      <p:cBhvr>
                                        <p:cTn id="54" dur="2000"/>
                                        <p:tgtEl>
                                          <p:spTgt spid="147"/>
                                        </p:tgtEl>
                                      </p:cBhvr>
                                    </p:animEffect>
                                  </p:childTnLst>
                                </p:cTn>
                              </p:par>
                              <p:par>
                                <p:cTn id="55" presetID="6" presetClass="entr" presetSubtype="16" fill="hold" nodeType="withEffect">
                                  <p:stCondLst>
                                    <p:cond delay="0"/>
                                  </p:stCondLst>
                                  <p:childTnLst>
                                    <p:set>
                                      <p:cBhvr>
                                        <p:cTn id="56" dur="1" fill="hold">
                                          <p:stCondLst>
                                            <p:cond delay="0"/>
                                          </p:stCondLst>
                                        </p:cTn>
                                        <p:tgtEl>
                                          <p:spTgt spid="148"/>
                                        </p:tgtEl>
                                        <p:attrNameLst>
                                          <p:attrName>style.visibility</p:attrName>
                                        </p:attrNameLst>
                                      </p:cBhvr>
                                      <p:to>
                                        <p:strVal val="visible"/>
                                      </p:to>
                                    </p:set>
                                    <p:animEffect transition="in" filter="circle(in)">
                                      <p:cBhvr>
                                        <p:cTn id="57" dur="2000"/>
                                        <p:tgtEl>
                                          <p:spTgt spid="148"/>
                                        </p:tgtEl>
                                      </p:cBhvr>
                                    </p:animEffect>
                                  </p:childTnLst>
                                </p:cTn>
                              </p:par>
                              <p:par>
                                <p:cTn id="58" presetID="6" presetClass="entr" presetSubtype="16" fill="hold" nodeType="withEffect">
                                  <p:stCondLst>
                                    <p:cond delay="0"/>
                                  </p:stCondLst>
                                  <p:childTnLst>
                                    <p:set>
                                      <p:cBhvr>
                                        <p:cTn id="59" dur="1" fill="hold">
                                          <p:stCondLst>
                                            <p:cond delay="0"/>
                                          </p:stCondLst>
                                        </p:cTn>
                                        <p:tgtEl>
                                          <p:spTgt spid="149"/>
                                        </p:tgtEl>
                                        <p:attrNameLst>
                                          <p:attrName>style.visibility</p:attrName>
                                        </p:attrNameLst>
                                      </p:cBhvr>
                                      <p:to>
                                        <p:strVal val="visible"/>
                                      </p:to>
                                    </p:set>
                                    <p:animEffect transition="in" filter="circle(in)">
                                      <p:cBhvr>
                                        <p:cTn id="60" dur="2000"/>
                                        <p:tgtEl>
                                          <p:spTgt spid="149"/>
                                        </p:tgtEl>
                                      </p:cBhvr>
                                    </p:animEffect>
                                  </p:childTnLst>
                                </p:cTn>
                              </p:par>
                              <p:par>
                                <p:cTn id="61" presetID="6" presetClass="entr" presetSubtype="16" fill="hold" nodeType="withEffect">
                                  <p:stCondLst>
                                    <p:cond delay="0"/>
                                  </p:stCondLst>
                                  <p:childTnLst>
                                    <p:set>
                                      <p:cBhvr>
                                        <p:cTn id="62" dur="1" fill="hold">
                                          <p:stCondLst>
                                            <p:cond delay="0"/>
                                          </p:stCondLst>
                                        </p:cTn>
                                        <p:tgtEl>
                                          <p:spTgt spid="150"/>
                                        </p:tgtEl>
                                        <p:attrNameLst>
                                          <p:attrName>style.visibility</p:attrName>
                                        </p:attrNameLst>
                                      </p:cBhvr>
                                      <p:to>
                                        <p:strVal val="visible"/>
                                      </p:to>
                                    </p:set>
                                    <p:animEffect transition="in" filter="circle(in)">
                                      <p:cBhvr>
                                        <p:cTn id="63" dur="2000"/>
                                        <p:tgtEl>
                                          <p:spTgt spid="150"/>
                                        </p:tgtEl>
                                      </p:cBhvr>
                                    </p:animEffect>
                                  </p:childTnLst>
                                </p:cTn>
                              </p:par>
                              <p:par>
                                <p:cTn id="64" presetID="6" presetClass="entr" presetSubtype="16" fill="hold" nodeType="withEffect">
                                  <p:stCondLst>
                                    <p:cond delay="0"/>
                                  </p:stCondLst>
                                  <p:childTnLst>
                                    <p:set>
                                      <p:cBhvr>
                                        <p:cTn id="65" dur="1" fill="hold">
                                          <p:stCondLst>
                                            <p:cond delay="0"/>
                                          </p:stCondLst>
                                        </p:cTn>
                                        <p:tgtEl>
                                          <p:spTgt spid="151"/>
                                        </p:tgtEl>
                                        <p:attrNameLst>
                                          <p:attrName>style.visibility</p:attrName>
                                        </p:attrNameLst>
                                      </p:cBhvr>
                                      <p:to>
                                        <p:strVal val="visible"/>
                                      </p:to>
                                    </p:set>
                                    <p:animEffect transition="in" filter="circle(in)">
                                      <p:cBhvr>
                                        <p:cTn id="66" dur="2000"/>
                                        <p:tgtEl>
                                          <p:spTgt spid="151"/>
                                        </p:tgtEl>
                                      </p:cBhvr>
                                    </p:animEffect>
                                  </p:childTnLst>
                                </p:cTn>
                              </p:par>
                              <p:par>
                                <p:cTn id="67" presetID="6" presetClass="entr" presetSubtype="16" fill="hold" nodeType="withEffect">
                                  <p:stCondLst>
                                    <p:cond delay="0"/>
                                  </p:stCondLst>
                                  <p:childTnLst>
                                    <p:set>
                                      <p:cBhvr>
                                        <p:cTn id="68" dur="1" fill="hold">
                                          <p:stCondLst>
                                            <p:cond delay="0"/>
                                          </p:stCondLst>
                                        </p:cTn>
                                        <p:tgtEl>
                                          <p:spTgt spid="152"/>
                                        </p:tgtEl>
                                        <p:attrNameLst>
                                          <p:attrName>style.visibility</p:attrName>
                                        </p:attrNameLst>
                                      </p:cBhvr>
                                      <p:to>
                                        <p:strVal val="visible"/>
                                      </p:to>
                                    </p:set>
                                    <p:animEffect transition="in" filter="circle(in)">
                                      <p:cBhvr>
                                        <p:cTn id="69" dur="2000"/>
                                        <p:tgtEl>
                                          <p:spTgt spid="152"/>
                                        </p:tgtEl>
                                      </p:cBhvr>
                                    </p:animEffect>
                                  </p:childTnLst>
                                </p:cTn>
                              </p:par>
                              <p:par>
                                <p:cTn id="70" presetID="6" presetClass="entr" presetSubtype="16" fill="hold" nodeType="withEffect">
                                  <p:stCondLst>
                                    <p:cond delay="0"/>
                                  </p:stCondLst>
                                  <p:childTnLst>
                                    <p:set>
                                      <p:cBhvr>
                                        <p:cTn id="71" dur="1" fill="hold">
                                          <p:stCondLst>
                                            <p:cond delay="0"/>
                                          </p:stCondLst>
                                        </p:cTn>
                                        <p:tgtEl>
                                          <p:spTgt spid="153"/>
                                        </p:tgtEl>
                                        <p:attrNameLst>
                                          <p:attrName>style.visibility</p:attrName>
                                        </p:attrNameLst>
                                      </p:cBhvr>
                                      <p:to>
                                        <p:strVal val="visible"/>
                                      </p:to>
                                    </p:set>
                                    <p:animEffect transition="in" filter="circle(in)">
                                      <p:cBhvr>
                                        <p:cTn id="72" dur="2000"/>
                                        <p:tgtEl>
                                          <p:spTgt spid="153"/>
                                        </p:tgtEl>
                                      </p:cBhvr>
                                    </p:animEffect>
                                  </p:childTnLst>
                                </p:cTn>
                              </p:par>
                              <p:par>
                                <p:cTn id="73" presetID="6" presetClass="entr" presetSubtype="16" fill="hold" nodeType="withEffect">
                                  <p:stCondLst>
                                    <p:cond delay="0"/>
                                  </p:stCondLst>
                                  <p:childTnLst>
                                    <p:set>
                                      <p:cBhvr>
                                        <p:cTn id="74" dur="1" fill="hold">
                                          <p:stCondLst>
                                            <p:cond delay="0"/>
                                          </p:stCondLst>
                                        </p:cTn>
                                        <p:tgtEl>
                                          <p:spTgt spid="154"/>
                                        </p:tgtEl>
                                        <p:attrNameLst>
                                          <p:attrName>style.visibility</p:attrName>
                                        </p:attrNameLst>
                                      </p:cBhvr>
                                      <p:to>
                                        <p:strVal val="visible"/>
                                      </p:to>
                                    </p:set>
                                    <p:animEffect transition="in" filter="circle(in)">
                                      <p:cBhvr>
                                        <p:cTn id="75" dur="2000"/>
                                        <p:tgtEl>
                                          <p:spTgt spid="154"/>
                                        </p:tgtEl>
                                      </p:cBhvr>
                                    </p:animEffect>
                                  </p:childTnLst>
                                </p:cTn>
                              </p:par>
                              <p:par>
                                <p:cTn id="76" presetID="6" presetClass="entr" presetSubtype="16" fill="hold" nodeType="withEffect">
                                  <p:stCondLst>
                                    <p:cond delay="0"/>
                                  </p:stCondLst>
                                  <p:childTnLst>
                                    <p:set>
                                      <p:cBhvr>
                                        <p:cTn id="77" dur="1" fill="hold">
                                          <p:stCondLst>
                                            <p:cond delay="0"/>
                                          </p:stCondLst>
                                        </p:cTn>
                                        <p:tgtEl>
                                          <p:spTgt spid="155"/>
                                        </p:tgtEl>
                                        <p:attrNameLst>
                                          <p:attrName>style.visibility</p:attrName>
                                        </p:attrNameLst>
                                      </p:cBhvr>
                                      <p:to>
                                        <p:strVal val="visible"/>
                                      </p:to>
                                    </p:set>
                                    <p:animEffect transition="in" filter="circle(in)">
                                      <p:cBhvr>
                                        <p:cTn id="78" dur="2000"/>
                                        <p:tgtEl>
                                          <p:spTgt spid="15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iterate type="lt">
                                    <p:tmPct val="100000"/>
                                  </p:iterate>
                                  <p:childTnLst>
                                    <p:set>
                                      <p:cBhvr>
                                        <p:cTn id="82" dur="1" fill="hold">
                                          <p:stCondLst>
                                            <p:cond delay="0"/>
                                          </p:stCondLst>
                                        </p:cTn>
                                        <p:tgtEl>
                                          <p:spTgt spid="156">
                                            <p:txEl>
                                              <p:pRg st="0" end="0"/>
                                            </p:txEl>
                                          </p:spTgt>
                                        </p:tgtEl>
                                        <p:attrNameLst>
                                          <p:attrName>style.visibility</p:attrName>
                                        </p:attrNameLst>
                                      </p:cBhvr>
                                      <p:to>
                                        <p:strVal val="visible"/>
                                      </p:to>
                                    </p:set>
                                    <p:animEffect transition="in" filter="wipe(up)">
                                      <p:cBhvr>
                                        <p:cTn id="83" dur="75"/>
                                        <p:tgtEl>
                                          <p:spTgt spid="156">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iterate type="lt">
                                    <p:tmPct val="100000"/>
                                  </p:iterate>
                                  <p:childTnLst>
                                    <p:set>
                                      <p:cBhvr>
                                        <p:cTn id="87" dur="1" fill="hold">
                                          <p:stCondLst>
                                            <p:cond delay="0"/>
                                          </p:stCondLst>
                                        </p:cTn>
                                        <p:tgtEl>
                                          <p:spTgt spid="159">
                                            <p:txEl>
                                              <p:pRg st="0" end="0"/>
                                            </p:txEl>
                                          </p:spTgt>
                                        </p:tgtEl>
                                        <p:attrNameLst>
                                          <p:attrName>style.visibility</p:attrName>
                                        </p:attrNameLst>
                                      </p:cBhvr>
                                      <p:to>
                                        <p:strVal val="visible"/>
                                      </p:to>
                                    </p:set>
                                    <p:animEffect transition="in" filter="wipe(up)">
                                      <p:cBhvr>
                                        <p:cTn id="88" dur="75"/>
                                        <p:tgtEl>
                                          <p:spTgt spid="159">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60"/>
                                        </p:tgtEl>
                                        <p:attrNameLst>
                                          <p:attrName>style.visibility</p:attrName>
                                        </p:attrNameLst>
                                      </p:cBhvr>
                                      <p:to>
                                        <p:strVal val="visible"/>
                                      </p:to>
                                    </p:set>
                                    <p:animEffect transition="in" filter="wipe(left)">
                                      <p:cBhvr>
                                        <p:cTn id="93" dur="500"/>
                                        <p:tgtEl>
                                          <p:spTgt spid="16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61"/>
                                        </p:tgtEl>
                                        <p:attrNameLst>
                                          <p:attrName>style.visibility</p:attrName>
                                        </p:attrNameLst>
                                      </p:cBhvr>
                                      <p:to>
                                        <p:strVal val="visible"/>
                                      </p:to>
                                    </p:set>
                                    <p:animEffect transition="in" filter="wipe(left)">
                                      <p:cBhvr>
                                        <p:cTn id="98"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1" grpId="0" build="p" autoUpdateAnimBg="0"/>
      <p:bldP spid="83" grpId="0" build="p" autoUpdateAnimBg="0"/>
      <p:bldP spid="84" grpId="0" build="p" autoUpdateAnimBg="0"/>
      <p:bldP spid="156" grpId="0" build="p" autoUpdateAnimBg="0"/>
      <p:bldP spid="159" grpId="0" build="p" autoUpdateAnimBg="0"/>
      <p:bldP spid="160" grpId="0"/>
      <p:bldP spid="1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1621822" y="620713"/>
            <a:ext cx="856932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a:solidFill>
                  <a:srgbClr val="1C1C1C"/>
                </a:solidFill>
              </a:rPr>
              <a:t>        </a:t>
            </a:r>
            <a:r>
              <a:rPr lang="zh-CN" altLang="en-US" sz="3200">
                <a:solidFill>
                  <a:srgbClr val="C00000"/>
                </a:solidFill>
                <a:cs typeface="Times New Roman" panose="02020603050405020304" pitchFamily="18" charset="0"/>
              </a:rPr>
              <a:t>一维无限深势阱中运动粒子波函数特征：</a:t>
            </a:r>
            <a:endParaRPr lang="zh-CN" altLang="en-US" sz="3200">
              <a:solidFill>
                <a:srgbClr val="C00000"/>
              </a:solidFill>
            </a:endParaRPr>
          </a:p>
        </p:txBody>
      </p:sp>
      <p:sp>
        <p:nvSpPr>
          <p:cNvPr id="3" name="Text Box 17"/>
          <p:cNvSpPr txBox="1">
            <a:spLocks noChangeArrowheads="1"/>
          </p:cNvSpPr>
          <p:nvPr/>
        </p:nvSpPr>
        <p:spPr bwMode="auto">
          <a:xfrm>
            <a:off x="2125059" y="1431927"/>
            <a:ext cx="7921625"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AutoNum type="circleNumDbPlain"/>
            </a:pPr>
            <a:r>
              <a:rPr lang="zh-CN" altLang="en-US" sz="3200">
                <a:solidFill>
                  <a:srgbClr val="008000"/>
                </a:solidFill>
                <a:cs typeface="Times New Roman" panose="02020603050405020304" pitchFamily="18" charset="0"/>
              </a:rPr>
              <a:t>在</a:t>
            </a:r>
            <a:r>
              <a:rPr lang="en-US" altLang="zh-CN" sz="3200" i="1">
                <a:solidFill>
                  <a:srgbClr val="008000"/>
                </a:solidFill>
                <a:cs typeface="Times New Roman" panose="02020603050405020304" pitchFamily="18" charset="0"/>
              </a:rPr>
              <a:t>x</a:t>
            </a:r>
            <a:r>
              <a:rPr lang="en-US" altLang="zh-CN" sz="3200">
                <a:solidFill>
                  <a:srgbClr val="008000"/>
                </a:solidFill>
                <a:cs typeface="Times New Roman" panose="02020603050405020304" pitchFamily="18" charset="0"/>
              </a:rPr>
              <a:t>&lt;0</a:t>
            </a:r>
            <a:r>
              <a:rPr lang="zh-CN" altLang="en-US" sz="3200">
                <a:solidFill>
                  <a:srgbClr val="008000"/>
                </a:solidFill>
                <a:cs typeface="Times New Roman" panose="02020603050405020304" pitchFamily="18" charset="0"/>
              </a:rPr>
              <a:t>和</a:t>
            </a:r>
            <a:r>
              <a:rPr lang="en-US" altLang="zh-CN" sz="3200" i="1">
                <a:solidFill>
                  <a:srgbClr val="008000"/>
                </a:solidFill>
                <a:cs typeface="Times New Roman" panose="02020603050405020304" pitchFamily="18" charset="0"/>
              </a:rPr>
              <a:t>x</a:t>
            </a:r>
            <a:r>
              <a:rPr lang="en-US" altLang="zh-CN" sz="3200">
                <a:solidFill>
                  <a:srgbClr val="008000"/>
                </a:solidFill>
                <a:cs typeface="Times New Roman" panose="02020603050405020304" pitchFamily="18" charset="0"/>
              </a:rPr>
              <a:t>&gt;</a:t>
            </a:r>
            <a:r>
              <a:rPr lang="en-US" altLang="zh-CN" sz="3200" i="1">
                <a:solidFill>
                  <a:srgbClr val="008000"/>
                </a:solidFill>
                <a:cs typeface="Times New Roman" panose="02020603050405020304" pitchFamily="18" charset="0"/>
              </a:rPr>
              <a:t>L</a:t>
            </a:r>
            <a:r>
              <a:rPr lang="zh-CN" altLang="en-US" sz="3200">
                <a:solidFill>
                  <a:srgbClr val="008000"/>
                </a:solidFill>
                <a:cs typeface="Times New Roman" panose="02020603050405020304" pitchFamily="18" charset="0"/>
              </a:rPr>
              <a:t>区域，                         粒子只能在</a:t>
            </a:r>
            <a:r>
              <a:rPr lang="en-US" altLang="zh-CN" sz="3200" i="1">
                <a:solidFill>
                  <a:srgbClr val="008000"/>
                </a:solidFill>
                <a:cs typeface="Times New Roman" panose="02020603050405020304" pitchFamily="18" charset="0"/>
              </a:rPr>
              <a:t>U</a:t>
            </a:r>
            <a:r>
              <a:rPr lang="en-US" altLang="zh-CN" sz="3200">
                <a:solidFill>
                  <a:srgbClr val="008000"/>
                </a:solidFill>
                <a:cs typeface="Times New Roman" panose="02020603050405020304" pitchFamily="18" charset="0"/>
              </a:rPr>
              <a:t>=0</a:t>
            </a:r>
            <a:r>
              <a:rPr lang="zh-CN" altLang="en-US" sz="3200">
                <a:solidFill>
                  <a:srgbClr val="008000"/>
                </a:solidFill>
                <a:cs typeface="Times New Roman" panose="02020603050405020304" pitchFamily="18" charset="0"/>
              </a:rPr>
              <a:t>势阱内运动。</a:t>
            </a:r>
          </a:p>
        </p:txBody>
      </p:sp>
      <p:sp>
        <p:nvSpPr>
          <p:cNvPr id="4" name="Text Box 19"/>
          <p:cNvSpPr txBox="1">
            <a:spLocks noChangeArrowheads="1"/>
          </p:cNvSpPr>
          <p:nvPr/>
        </p:nvSpPr>
        <p:spPr bwMode="auto">
          <a:xfrm>
            <a:off x="2125058" y="2863850"/>
            <a:ext cx="79946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AutoNum type="circleNumDbPlain" startAt="2"/>
            </a:pPr>
            <a:r>
              <a:rPr lang="zh-CN" altLang="en-US" sz="3200" dirty="0">
                <a:solidFill>
                  <a:srgbClr val="0000FF"/>
                </a:solidFill>
                <a:cs typeface="Times New Roman" panose="02020603050405020304" pitchFamily="18" charset="0"/>
              </a:rPr>
              <a:t>在</a:t>
            </a:r>
            <a:r>
              <a:rPr lang="en-US" altLang="zh-CN" sz="3200" dirty="0">
                <a:solidFill>
                  <a:srgbClr val="FF0000"/>
                </a:solidFill>
                <a:cs typeface="Times New Roman" panose="02020603050405020304" pitchFamily="18" charset="0"/>
              </a:rPr>
              <a:t>0 ≤ </a:t>
            </a:r>
            <a:r>
              <a:rPr lang="en-US" altLang="zh-CN" sz="3200" i="1" dirty="0" err="1">
                <a:solidFill>
                  <a:srgbClr val="FF0000"/>
                </a:solidFill>
                <a:cs typeface="Times New Roman" panose="02020603050405020304" pitchFamily="18" charset="0"/>
              </a:rPr>
              <a:t>x</a:t>
            </a:r>
            <a:r>
              <a:rPr lang="en-US" altLang="zh-CN" sz="3200" dirty="0" err="1">
                <a:solidFill>
                  <a:srgbClr val="FF0000"/>
                </a:solidFill>
                <a:cs typeface="Times New Roman" panose="02020603050405020304" pitchFamily="18" charset="0"/>
              </a:rPr>
              <a:t>≤</a:t>
            </a:r>
            <a:r>
              <a:rPr lang="en-US" altLang="zh-CN" sz="3200" i="1" dirty="0" err="1">
                <a:solidFill>
                  <a:srgbClr val="FF0000"/>
                </a:solidFill>
                <a:cs typeface="Times New Roman" panose="02020603050405020304" pitchFamily="18" charset="0"/>
              </a:rPr>
              <a:t>L</a:t>
            </a:r>
            <a:r>
              <a:rPr lang="zh-CN" altLang="en-US" sz="3200" dirty="0">
                <a:solidFill>
                  <a:srgbClr val="0000FF"/>
                </a:solidFill>
                <a:cs typeface="Times New Roman" panose="02020603050405020304" pitchFamily="18" charset="0"/>
              </a:rPr>
              <a:t>区域，波函数是一驻波方程，能级越高，驻波个数越多。在</a:t>
            </a:r>
            <a:r>
              <a:rPr lang="en-US" altLang="zh-CN" sz="3200" i="1" dirty="0">
                <a:solidFill>
                  <a:srgbClr val="FF0000"/>
                </a:solidFill>
                <a:cs typeface="Times New Roman" panose="02020603050405020304" pitchFamily="18" charset="0"/>
              </a:rPr>
              <a:t>x</a:t>
            </a:r>
            <a:r>
              <a:rPr lang="en-US" altLang="zh-CN" sz="3200" dirty="0">
                <a:solidFill>
                  <a:srgbClr val="FF0000"/>
                </a:solidFill>
                <a:cs typeface="Times New Roman" panose="02020603050405020304" pitchFamily="18" charset="0"/>
              </a:rPr>
              <a:t>=0</a:t>
            </a:r>
            <a:r>
              <a:rPr lang="zh-CN" altLang="en-US" sz="3200" dirty="0">
                <a:solidFill>
                  <a:srgbClr val="0000FF"/>
                </a:solidFill>
                <a:cs typeface="Times New Roman" panose="02020603050405020304" pitchFamily="18" charset="0"/>
              </a:rPr>
              <a:t>和</a:t>
            </a:r>
            <a:r>
              <a:rPr lang="en-US" altLang="zh-CN" sz="3200" i="1" dirty="0">
                <a:solidFill>
                  <a:srgbClr val="FF0000"/>
                </a:solidFill>
                <a:cs typeface="Times New Roman" panose="02020603050405020304" pitchFamily="18" charset="0"/>
              </a:rPr>
              <a:t>x</a:t>
            </a:r>
            <a:r>
              <a:rPr lang="en-US" altLang="zh-CN" sz="3200" dirty="0">
                <a:solidFill>
                  <a:srgbClr val="FF0000"/>
                </a:solidFill>
                <a:cs typeface="Times New Roman" panose="02020603050405020304" pitchFamily="18" charset="0"/>
              </a:rPr>
              <a:t>=</a:t>
            </a:r>
            <a:r>
              <a:rPr lang="en-US" altLang="zh-CN" sz="3200" b="0" i="1" dirty="0">
                <a:solidFill>
                  <a:srgbClr val="FF0000"/>
                </a:solidFill>
                <a:cs typeface="Times New Roman" panose="02020603050405020304" pitchFamily="18" charset="0"/>
              </a:rPr>
              <a:t>L</a:t>
            </a:r>
            <a:r>
              <a:rPr lang="zh-CN" altLang="en-US" sz="3200" dirty="0">
                <a:solidFill>
                  <a:srgbClr val="0000FF"/>
                </a:solidFill>
                <a:cs typeface="Times New Roman" panose="02020603050405020304" pitchFamily="18" charset="0"/>
              </a:rPr>
              <a:t>边界上是驻波波节。在</a:t>
            </a:r>
            <a:r>
              <a:rPr lang="en-US" altLang="zh-CN" sz="3200" dirty="0">
                <a:solidFill>
                  <a:srgbClr val="FF0000"/>
                </a:solidFill>
                <a:cs typeface="Times New Roman" panose="02020603050405020304" pitchFamily="18" charset="0"/>
              </a:rPr>
              <a:t>0&lt;</a:t>
            </a:r>
            <a:r>
              <a:rPr lang="en-US" altLang="zh-CN" sz="3200" i="1" dirty="0">
                <a:solidFill>
                  <a:srgbClr val="FF0000"/>
                </a:solidFill>
                <a:cs typeface="Times New Roman" panose="02020603050405020304" pitchFamily="18" charset="0"/>
              </a:rPr>
              <a:t>x</a:t>
            </a:r>
            <a:r>
              <a:rPr lang="en-US" altLang="zh-CN" sz="3200" dirty="0">
                <a:solidFill>
                  <a:srgbClr val="FF0000"/>
                </a:solidFill>
                <a:cs typeface="Times New Roman" panose="02020603050405020304" pitchFamily="18" charset="0"/>
              </a:rPr>
              <a:t>&lt;</a:t>
            </a:r>
            <a:r>
              <a:rPr lang="en-US" altLang="zh-CN" sz="3200" i="1" dirty="0">
                <a:solidFill>
                  <a:srgbClr val="FF0000"/>
                </a:solidFill>
                <a:cs typeface="Times New Roman" panose="02020603050405020304" pitchFamily="18" charset="0"/>
              </a:rPr>
              <a:t>L</a:t>
            </a:r>
            <a:r>
              <a:rPr lang="zh-CN" altLang="en-US" sz="3200" dirty="0">
                <a:solidFill>
                  <a:srgbClr val="0000FF"/>
                </a:solidFill>
                <a:cs typeface="Times New Roman" panose="02020603050405020304" pitchFamily="18" charset="0"/>
              </a:rPr>
              <a:t>区域，驻波有</a:t>
            </a:r>
            <a:r>
              <a:rPr lang="en-US" altLang="zh-CN" sz="3200" i="1" dirty="0">
                <a:solidFill>
                  <a:srgbClr val="FF0000"/>
                </a:solidFill>
                <a:cs typeface="Times New Roman" panose="02020603050405020304" pitchFamily="18" charset="0"/>
              </a:rPr>
              <a:t>n</a:t>
            </a:r>
            <a:r>
              <a:rPr lang="en-US" altLang="zh-CN" sz="3200" dirty="0">
                <a:solidFill>
                  <a:srgbClr val="FF0000"/>
                </a:solidFill>
                <a:cs typeface="Times New Roman" panose="02020603050405020304" pitchFamily="18" charset="0"/>
              </a:rPr>
              <a:t>-1</a:t>
            </a:r>
            <a:r>
              <a:rPr lang="zh-CN" altLang="en-US" sz="3200" dirty="0">
                <a:solidFill>
                  <a:srgbClr val="0000FF"/>
                </a:solidFill>
                <a:cs typeface="Times New Roman" panose="02020603050405020304" pitchFamily="18" charset="0"/>
              </a:rPr>
              <a:t>个波节。驻波不向外辐射能量，粒子处于各种稳定态。</a:t>
            </a:r>
          </a:p>
        </p:txBody>
      </p:sp>
      <p:graphicFrame>
        <p:nvGraphicFramePr>
          <p:cNvPr id="5" name="Object 8"/>
          <p:cNvGraphicFramePr>
            <a:graphicFrameLocks noChangeAspect="1"/>
          </p:cNvGraphicFramePr>
          <p:nvPr>
            <p:extLst>
              <p:ext uri="{D42A27DB-BD31-4B8C-83A1-F6EECF244321}">
                <p14:modId xmlns:p14="http://schemas.microsoft.com/office/powerpoint/2010/main" val="1998064080"/>
              </p:ext>
            </p:extLst>
          </p:nvPr>
        </p:nvGraphicFramePr>
        <p:xfrm>
          <a:off x="6357333" y="1500188"/>
          <a:ext cx="1295400" cy="546100"/>
        </p:xfrm>
        <a:graphic>
          <a:graphicData uri="http://schemas.openxmlformats.org/presentationml/2006/ole">
            <mc:AlternateContent xmlns:mc="http://schemas.openxmlformats.org/markup-compatibility/2006">
              <mc:Choice xmlns:v="urn:schemas-microsoft-com:vml" Requires="v">
                <p:oleObj spid="_x0000_s18931" name="Equation" r:id="rId3" imgW="647700" imgH="228600" progId="Equation.3">
                  <p:embed/>
                </p:oleObj>
              </mc:Choice>
              <mc:Fallback>
                <p:oleObj name="Equation" r:id="rId3" imgW="647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333" y="1500188"/>
                        <a:ext cx="1295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8091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609963" y="1045469"/>
            <a:ext cx="7272337"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FontTx/>
              <a:buAutoNum type="circleNumDbPlain" startAt="3"/>
            </a:pPr>
            <a:r>
              <a:rPr lang="zh-CN" altLang="en-US" sz="3200" dirty="0">
                <a:solidFill>
                  <a:srgbClr val="CC3300"/>
                </a:solidFill>
                <a:cs typeface="Times New Roman" panose="02020603050405020304" pitchFamily="18" charset="0"/>
              </a:rPr>
              <a:t>粒子概率密度分布不均匀，具有起伏性；能级越高，起伏次数越多，波节对应处粒子出现的概率为零，波腹对应处粒子出现最概然分布。</a:t>
            </a:r>
            <a:r>
              <a:rPr lang="en-US" altLang="zh-CN" sz="3200" i="1" dirty="0">
                <a:solidFill>
                  <a:srgbClr val="CC3300"/>
                </a:solidFill>
                <a:cs typeface="Times New Roman" panose="02020603050405020304" pitchFamily="18" charset="0"/>
              </a:rPr>
              <a:t>n</a:t>
            </a:r>
            <a:r>
              <a:rPr lang="en-US" altLang="zh-CN" sz="3200" dirty="0">
                <a:solidFill>
                  <a:srgbClr val="CC3300"/>
                </a:solidFill>
                <a:cs typeface="Times New Roman" panose="02020603050405020304" pitchFamily="18" charset="0"/>
              </a:rPr>
              <a:t>=1</a:t>
            </a:r>
            <a:r>
              <a:rPr lang="zh-CN" altLang="en-US" sz="3200" dirty="0">
                <a:solidFill>
                  <a:srgbClr val="CC3300"/>
                </a:solidFill>
                <a:cs typeface="Times New Roman" panose="02020603050405020304" pitchFamily="18" charset="0"/>
              </a:rPr>
              <a:t>时最概然分布出现在</a:t>
            </a:r>
            <a:r>
              <a:rPr lang="en-US" altLang="zh-CN" sz="3200" i="1" dirty="0">
                <a:solidFill>
                  <a:srgbClr val="CC3300"/>
                </a:solidFill>
                <a:cs typeface="Times New Roman" panose="02020603050405020304" pitchFamily="18" charset="0"/>
              </a:rPr>
              <a:t>x</a:t>
            </a:r>
            <a:r>
              <a:rPr lang="en-US" altLang="zh-CN" sz="3200" dirty="0">
                <a:solidFill>
                  <a:srgbClr val="CC3300"/>
                </a:solidFill>
                <a:cs typeface="Times New Roman" panose="02020603050405020304" pitchFamily="18" charset="0"/>
              </a:rPr>
              <a:t>=</a:t>
            </a:r>
            <a:r>
              <a:rPr lang="en-US" altLang="zh-CN" sz="3200" i="1" dirty="0">
                <a:solidFill>
                  <a:srgbClr val="CC3300"/>
                </a:solidFill>
                <a:cs typeface="Times New Roman" panose="02020603050405020304" pitchFamily="18" charset="0"/>
              </a:rPr>
              <a:t>L</a:t>
            </a:r>
            <a:r>
              <a:rPr lang="en-US" altLang="zh-CN" sz="3200" dirty="0">
                <a:solidFill>
                  <a:srgbClr val="CC3300"/>
                </a:solidFill>
                <a:cs typeface="Times New Roman" panose="02020603050405020304" pitchFamily="18" charset="0"/>
              </a:rPr>
              <a:t>/2</a:t>
            </a:r>
            <a:r>
              <a:rPr lang="zh-CN" altLang="en-US" sz="3200" dirty="0">
                <a:solidFill>
                  <a:srgbClr val="CC3300"/>
                </a:solidFill>
                <a:cs typeface="Times New Roman" panose="02020603050405020304" pitchFamily="18" charset="0"/>
              </a:rPr>
              <a:t>处，且出现最概然分布的数目与</a:t>
            </a:r>
            <a:r>
              <a:rPr lang="en-US" altLang="zh-CN" sz="3200" i="1" dirty="0">
                <a:solidFill>
                  <a:srgbClr val="CC3300"/>
                </a:solidFill>
                <a:cs typeface="Times New Roman" panose="02020603050405020304" pitchFamily="18" charset="0"/>
              </a:rPr>
              <a:t>n</a:t>
            </a:r>
            <a:r>
              <a:rPr lang="zh-CN" altLang="en-US" sz="3200" dirty="0">
                <a:solidFill>
                  <a:srgbClr val="CC3300"/>
                </a:solidFill>
                <a:cs typeface="Times New Roman" panose="02020603050405020304" pitchFamily="18" charset="0"/>
              </a:rPr>
              <a:t>相等。</a:t>
            </a:r>
          </a:p>
        </p:txBody>
      </p:sp>
    </p:spTree>
    <p:extLst>
      <p:ext uri="{BB962C8B-B14F-4D97-AF65-F5344CB8AC3E}">
        <p14:creationId xmlns:p14="http://schemas.microsoft.com/office/powerpoint/2010/main" val="3162995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77869AB-B68C-4EF4-B5AE-ED686F56E2E2}"/>
              </a:ext>
            </a:extLst>
          </p:cNvPr>
          <p:cNvSpPr txBox="1">
            <a:spLocks noChangeArrowheads="1"/>
          </p:cNvSpPr>
          <p:nvPr/>
        </p:nvSpPr>
        <p:spPr bwMode="auto">
          <a:xfrm>
            <a:off x="1485107" y="239687"/>
            <a:ext cx="59275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练习：</a:t>
            </a:r>
            <a:r>
              <a:rPr lang="zh-CN" altLang="en-US" sz="2800" b="1" dirty="0">
                <a:solidFill>
                  <a:srgbClr val="0000FF"/>
                </a:solidFill>
                <a:latin typeface="宋体" panose="02010600030101010101" pitchFamily="2" charset="-122"/>
              </a:rPr>
              <a:t>一维无限深势阱（</a:t>
            </a:r>
            <a:r>
              <a:rPr lang="zh-CN" altLang="en-US" sz="2800" b="1" dirty="0">
                <a:solidFill>
                  <a:srgbClr val="0000FF"/>
                </a:solidFill>
              </a:rPr>
              <a:t>                ）</a:t>
            </a:r>
            <a:r>
              <a:rPr lang="zh-CN" altLang="en-US" sz="2800" b="1" dirty="0">
                <a:solidFill>
                  <a:srgbClr val="0000FF"/>
                </a:solidFill>
                <a:latin typeface="宋体" panose="02010600030101010101" pitchFamily="2" charset="-122"/>
              </a:rPr>
              <a:t>中的粒子处于状态</a:t>
            </a:r>
          </a:p>
        </p:txBody>
      </p:sp>
      <p:graphicFrame>
        <p:nvGraphicFramePr>
          <p:cNvPr id="3" name="Object 5">
            <a:extLst>
              <a:ext uri="{FF2B5EF4-FFF2-40B4-BE49-F238E27FC236}">
                <a16:creationId xmlns:a16="http://schemas.microsoft.com/office/drawing/2014/main" id="{6E9119A2-384F-409B-91AC-8134E2A35710}"/>
              </a:ext>
            </a:extLst>
          </p:cNvPr>
          <p:cNvGraphicFramePr>
            <a:graphicFrameLocks noChangeAspect="1"/>
          </p:cNvGraphicFramePr>
          <p:nvPr>
            <p:extLst>
              <p:ext uri="{D42A27DB-BD31-4B8C-83A1-F6EECF244321}">
                <p14:modId xmlns:p14="http://schemas.microsoft.com/office/powerpoint/2010/main" val="1532336144"/>
              </p:ext>
            </p:extLst>
          </p:nvPr>
        </p:nvGraphicFramePr>
        <p:xfrm>
          <a:off x="5572125" y="277611"/>
          <a:ext cx="1281022" cy="416937"/>
        </p:xfrm>
        <a:graphic>
          <a:graphicData uri="http://schemas.openxmlformats.org/presentationml/2006/ole">
            <mc:AlternateContent xmlns:mc="http://schemas.openxmlformats.org/markup-compatibility/2006">
              <mc:Choice xmlns:v="urn:schemas-microsoft-com:vml" Requires="v">
                <p:oleObj spid="_x0000_s453956" name="公式" r:id="rId3" imgW="583693" imgH="177646" progId="Equation.3">
                  <p:embed/>
                </p:oleObj>
              </mc:Choice>
              <mc:Fallback>
                <p:oleObj name="公式" r:id="rId3" imgW="583693" imgH="177646" progId="Equation.3">
                  <p:embed/>
                  <p:pic>
                    <p:nvPicPr>
                      <p:cNvPr id="3" name="Object 5">
                        <a:extLst>
                          <a:ext uri="{FF2B5EF4-FFF2-40B4-BE49-F238E27FC236}">
                            <a16:creationId xmlns:a16="http://schemas.microsoft.com/office/drawing/2014/main" id="{A70D08F0-012C-4611-AB25-6DDC6F8FE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277611"/>
                        <a:ext cx="1281022" cy="416937"/>
                      </a:xfrm>
                      <a:prstGeom prst="rect">
                        <a:avLst/>
                      </a:prstGeom>
                      <a:noFill/>
                      <a:ln>
                        <a:noFill/>
                      </a:ln>
                      <a:effectLst/>
                    </p:spPr>
                  </p:pic>
                </p:oleObj>
              </mc:Fallback>
            </mc:AlternateContent>
          </a:graphicData>
        </a:graphic>
      </p:graphicFrame>
      <p:sp>
        <p:nvSpPr>
          <p:cNvPr id="4" name="Text Box 6">
            <a:extLst>
              <a:ext uri="{FF2B5EF4-FFF2-40B4-BE49-F238E27FC236}">
                <a16:creationId xmlns:a16="http://schemas.microsoft.com/office/drawing/2014/main" id="{2CFBA0AB-687F-4A72-9D15-1FFCFD38DC48}"/>
              </a:ext>
            </a:extLst>
          </p:cNvPr>
          <p:cNvSpPr txBox="1">
            <a:spLocks noChangeArrowheads="1"/>
          </p:cNvSpPr>
          <p:nvPr/>
        </p:nvSpPr>
        <p:spPr bwMode="auto">
          <a:xfrm>
            <a:off x="1371601" y="1395413"/>
            <a:ext cx="59275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和</a:t>
            </a:r>
            <a:r>
              <a:rPr lang="en-US" altLang="zh-CN" sz="2800" b="1" dirty="0">
                <a:solidFill>
                  <a:srgbClr val="FF0000"/>
                </a:solidFill>
                <a:latin typeface="宋体" panose="02010600030101010101" pitchFamily="2" charset="-122"/>
              </a:rPr>
              <a:t>B</a:t>
            </a:r>
            <a:r>
              <a:rPr lang="zh-CN" altLang="en-US" sz="2800" b="1" dirty="0">
                <a:solidFill>
                  <a:srgbClr val="009900"/>
                </a:solidFill>
                <a:latin typeface="宋体" panose="02010600030101010101" pitchFamily="2" charset="-122"/>
              </a:rPr>
              <a:t>为常数。</a:t>
            </a:r>
            <a:r>
              <a:rPr lang="zh-CN" altLang="en-US" sz="2800" b="1" dirty="0">
                <a:latin typeface="宋体" panose="02010600030101010101" pitchFamily="2" charset="-122"/>
              </a:rPr>
              <a:t>求</a:t>
            </a:r>
            <a:r>
              <a:rPr lang="zh-CN" altLang="en-US" sz="2800" b="1" dirty="0">
                <a:solidFill>
                  <a:srgbClr val="FF00FF"/>
                </a:solidFill>
                <a:latin typeface="宋体" panose="02010600030101010101" pitchFamily="2" charset="-122"/>
              </a:rPr>
              <a:t>归一化的波函数。</a:t>
            </a:r>
            <a:endParaRPr lang="zh-CN" altLang="en-US" sz="2800" b="1" dirty="0">
              <a:solidFill>
                <a:srgbClr val="009900"/>
              </a:solidFill>
              <a:latin typeface="Arial" panose="020B0604020202020204" pitchFamily="34" charset="0"/>
            </a:endParaRPr>
          </a:p>
        </p:txBody>
      </p:sp>
      <p:graphicFrame>
        <p:nvGraphicFramePr>
          <p:cNvPr id="5" name="Object 3">
            <a:extLst>
              <a:ext uri="{FF2B5EF4-FFF2-40B4-BE49-F238E27FC236}">
                <a16:creationId xmlns:a16="http://schemas.microsoft.com/office/drawing/2014/main" id="{38C07FD0-4AEF-4BD2-B9F7-E0C75882EFC5}"/>
              </a:ext>
            </a:extLst>
          </p:cNvPr>
          <p:cNvGraphicFramePr>
            <a:graphicFrameLocks noChangeAspect="1"/>
          </p:cNvGraphicFramePr>
          <p:nvPr>
            <p:extLst>
              <p:ext uri="{D42A27DB-BD31-4B8C-83A1-F6EECF244321}">
                <p14:modId xmlns:p14="http://schemas.microsoft.com/office/powerpoint/2010/main" val="3092131657"/>
              </p:ext>
            </p:extLst>
          </p:nvPr>
        </p:nvGraphicFramePr>
        <p:xfrm>
          <a:off x="7412637" y="215104"/>
          <a:ext cx="3455988" cy="1079500"/>
        </p:xfrm>
        <a:graphic>
          <a:graphicData uri="http://schemas.openxmlformats.org/presentationml/2006/ole">
            <mc:AlternateContent xmlns:mc="http://schemas.openxmlformats.org/markup-compatibility/2006">
              <mc:Choice xmlns:v="urn:schemas-microsoft-com:vml" Requires="v">
                <p:oleObj spid="_x0000_s453957" name="Equation" r:id="rId5" imgW="1536480" imgH="482400" progId="Equation.DSMT4">
                  <p:embed/>
                </p:oleObj>
              </mc:Choice>
              <mc:Fallback>
                <p:oleObj name="Equation" r:id="rId5" imgW="1536480" imgH="482400" progId="Equation.DSMT4">
                  <p:embed/>
                  <p:pic>
                    <p:nvPicPr>
                      <p:cNvPr id="7" name="Object 3">
                        <a:extLst>
                          <a:ext uri="{FF2B5EF4-FFF2-40B4-BE49-F238E27FC236}">
                            <a16:creationId xmlns:a16="http://schemas.microsoft.com/office/drawing/2014/main" id="{4B5CC679-EFD9-475C-B5ED-73CF8A2EC089}"/>
                          </a:ext>
                        </a:extLst>
                      </p:cNvPr>
                      <p:cNvPicPr>
                        <a:picLocks noChangeAspect="1" noChangeArrowheads="1"/>
                      </p:cNvPicPr>
                      <p:nvPr/>
                    </p:nvPicPr>
                    <p:blipFill>
                      <a:blip r:embed="rId6"/>
                      <a:srcRect/>
                      <a:stretch>
                        <a:fillRect/>
                      </a:stretch>
                    </p:blipFill>
                    <p:spPr bwMode="auto">
                      <a:xfrm>
                        <a:off x="7412637" y="215104"/>
                        <a:ext cx="3455988" cy="1079500"/>
                      </a:xfrm>
                      <a:prstGeom prst="rect">
                        <a:avLst/>
                      </a:prstGeom>
                      <a:noFill/>
                      <a:ln>
                        <a:noFill/>
                      </a:ln>
                    </p:spPr>
                  </p:pic>
                </p:oleObj>
              </mc:Fallback>
            </mc:AlternateContent>
          </a:graphicData>
        </a:graphic>
      </p:graphicFrame>
      <p:sp>
        <p:nvSpPr>
          <p:cNvPr id="6" name="矩形 5">
            <a:extLst>
              <a:ext uri="{FF2B5EF4-FFF2-40B4-BE49-F238E27FC236}">
                <a16:creationId xmlns:a16="http://schemas.microsoft.com/office/drawing/2014/main" id="{57217134-90D1-49D2-9526-79DAA2153F25}"/>
              </a:ext>
            </a:extLst>
          </p:cNvPr>
          <p:cNvSpPr/>
          <p:nvPr/>
        </p:nvSpPr>
        <p:spPr>
          <a:xfrm>
            <a:off x="1371601" y="2364804"/>
            <a:ext cx="1627369" cy="523220"/>
          </a:xfrm>
          <a:prstGeom prst="rect">
            <a:avLst/>
          </a:prstGeom>
        </p:spPr>
        <p:txBody>
          <a:bodyPr wrap="none">
            <a:spAutoFit/>
          </a:bodyPr>
          <a:lstStyle/>
          <a:p>
            <a:r>
              <a:rPr kumimoji="1" lang="zh-CN" altLang="en-US" sz="2800" b="1" dirty="0">
                <a:solidFill>
                  <a:srgbClr val="008000"/>
                </a:solidFill>
                <a:latin typeface="宋体" panose="02010600030101010101" pitchFamily="2" charset="-122"/>
              </a:rPr>
              <a:t>边界条件</a:t>
            </a:r>
          </a:p>
        </p:txBody>
      </p:sp>
      <p:graphicFrame>
        <p:nvGraphicFramePr>
          <p:cNvPr id="7" name="Object 3">
            <a:extLst>
              <a:ext uri="{FF2B5EF4-FFF2-40B4-BE49-F238E27FC236}">
                <a16:creationId xmlns:a16="http://schemas.microsoft.com/office/drawing/2014/main" id="{6241B554-11D4-4B41-83DA-632C4313708F}"/>
              </a:ext>
            </a:extLst>
          </p:cNvPr>
          <p:cNvGraphicFramePr>
            <a:graphicFrameLocks noChangeAspect="1"/>
          </p:cNvGraphicFramePr>
          <p:nvPr>
            <p:extLst>
              <p:ext uri="{D42A27DB-BD31-4B8C-83A1-F6EECF244321}">
                <p14:modId xmlns:p14="http://schemas.microsoft.com/office/powerpoint/2010/main" val="3185034434"/>
              </p:ext>
            </p:extLst>
          </p:nvPr>
        </p:nvGraphicFramePr>
        <p:xfrm>
          <a:off x="3528622" y="2299192"/>
          <a:ext cx="4296827" cy="588832"/>
        </p:xfrm>
        <a:graphic>
          <a:graphicData uri="http://schemas.openxmlformats.org/presentationml/2006/ole">
            <mc:AlternateContent xmlns:mc="http://schemas.openxmlformats.org/markup-compatibility/2006">
              <mc:Choice xmlns:v="urn:schemas-microsoft-com:vml" Requires="v">
                <p:oleObj spid="_x0000_s453958" name="Equation" r:id="rId7" imgW="1473120" imgH="203040" progId="Equation.DSMT4">
                  <p:embed/>
                </p:oleObj>
              </mc:Choice>
              <mc:Fallback>
                <p:oleObj name="Equation" r:id="rId7" imgW="1473120" imgH="203040" progId="Equation.DSMT4">
                  <p:embed/>
                  <p:pic>
                    <p:nvPicPr>
                      <p:cNvPr id="5" name="Object 3">
                        <a:extLst>
                          <a:ext uri="{FF2B5EF4-FFF2-40B4-BE49-F238E27FC236}">
                            <a16:creationId xmlns:a16="http://schemas.microsoft.com/office/drawing/2014/main" id="{38C07FD0-4AEF-4BD2-B9F7-E0C75882EFC5}"/>
                          </a:ext>
                        </a:extLst>
                      </p:cNvPr>
                      <p:cNvPicPr>
                        <a:picLocks noChangeAspect="1" noChangeArrowheads="1"/>
                      </p:cNvPicPr>
                      <p:nvPr/>
                    </p:nvPicPr>
                    <p:blipFill>
                      <a:blip r:embed="rId8"/>
                      <a:srcRect/>
                      <a:stretch>
                        <a:fillRect/>
                      </a:stretch>
                    </p:blipFill>
                    <p:spPr bwMode="auto">
                      <a:xfrm>
                        <a:off x="3528622" y="2299192"/>
                        <a:ext cx="4296827" cy="588832"/>
                      </a:xfrm>
                      <a:prstGeom prst="rect">
                        <a:avLst/>
                      </a:prstGeom>
                      <a:noFill/>
                      <a:ln>
                        <a:noFill/>
                      </a:ln>
                    </p:spPr>
                  </p:pic>
                </p:oleObj>
              </mc:Fallback>
            </mc:AlternateContent>
          </a:graphicData>
        </a:graphic>
      </p:graphicFrame>
      <p:graphicFrame>
        <p:nvGraphicFramePr>
          <p:cNvPr id="8" name="Object 3">
            <a:extLst>
              <a:ext uri="{FF2B5EF4-FFF2-40B4-BE49-F238E27FC236}">
                <a16:creationId xmlns:a16="http://schemas.microsoft.com/office/drawing/2014/main" id="{3C2DE365-40A4-429C-A7F1-87CD86261A1C}"/>
              </a:ext>
            </a:extLst>
          </p:cNvPr>
          <p:cNvGraphicFramePr>
            <a:graphicFrameLocks noChangeAspect="1"/>
          </p:cNvGraphicFramePr>
          <p:nvPr>
            <p:extLst>
              <p:ext uri="{D42A27DB-BD31-4B8C-83A1-F6EECF244321}">
                <p14:modId xmlns:p14="http://schemas.microsoft.com/office/powerpoint/2010/main" val="3395230483"/>
              </p:ext>
            </p:extLst>
          </p:nvPr>
        </p:nvGraphicFramePr>
        <p:xfrm>
          <a:off x="4032354" y="3136727"/>
          <a:ext cx="1924095" cy="557386"/>
        </p:xfrm>
        <a:graphic>
          <a:graphicData uri="http://schemas.openxmlformats.org/presentationml/2006/ole">
            <mc:AlternateContent xmlns:mc="http://schemas.openxmlformats.org/markup-compatibility/2006">
              <mc:Choice xmlns:v="urn:schemas-microsoft-com:vml" Requires="v">
                <p:oleObj spid="_x0000_s453959" name="Equation" r:id="rId9" imgW="609480" imgH="177480" progId="Equation.DSMT4">
                  <p:embed/>
                </p:oleObj>
              </mc:Choice>
              <mc:Fallback>
                <p:oleObj name="Equation" r:id="rId9" imgW="609480" imgH="177480" progId="Equation.DSMT4">
                  <p:embed/>
                  <p:pic>
                    <p:nvPicPr>
                      <p:cNvPr id="5" name="Object 3">
                        <a:extLst>
                          <a:ext uri="{FF2B5EF4-FFF2-40B4-BE49-F238E27FC236}">
                            <a16:creationId xmlns:a16="http://schemas.microsoft.com/office/drawing/2014/main" id="{38C07FD0-4AEF-4BD2-B9F7-E0C75882EFC5}"/>
                          </a:ext>
                        </a:extLst>
                      </p:cNvPr>
                      <p:cNvPicPr>
                        <a:picLocks noChangeAspect="1" noChangeArrowheads="1"/>
                      </p:cNvPicPr>
                      <p:nvPr/>
                    </p:nvPicPr>
                    <p:blipFill>
                      <a:blip r:embed="rId10"/>
                      <a:srcRect/>
                      <a:stretch>
                        <a:fillRect/>
                      </a:stretch>
                    </p:blipFill>
                    <p:spPr bwMode="auto">
                      <a:xfrm>
                        <a:off x="4032354" y="3136727"/>
                        <a:ext cx="1924095" cy="557386"/>
                      </a:xfrm>
                      <a:prstGeom prst="rect">
                        <a:avLst/>
                      </a:prstGeom>
                      <a:noFill/>
                      <a:ln>
                        <a:noFill/>
                      </a:ln>
                    </p:spPr>
                  </p:pic>
                </p:oleObj>
              </mc:Fallback>
            </mc:AlternateContent>
          </a:graphicData>
        </a:graphic>
      </p:graphicFrame>
      <p:graphicFrame>
        <p:nvGraphicFramePr>
          <p:cNvPr id="9" name="Object 3">
            <a:extLst>
              <a:ext uri="{FF2B5EF4-FFF2-40B4-BE49-F238E27FC236}">
                <a16:creationId xmlns:a16="http://schemas.microsoft.com/office/drawing/2014/main" id="{8F9E291E-1857-45EC-A2FA-A39F8B732656}"/>
              </a:ext>
            </a:extLst>
          </p:cNvPr>
          <p:cNvGraphicFramePr>
            <a:graphicFrameLocks noChangeAspect="1"/>
          </p:cNvGraphicFramePr>
          <p:nvPr>
            <p:extLst>
              <p:ext uri="{D42A27DB-BD31-4B8C-83A1-F6EECF244321}">
                <p14:modId xmlns:p14="http://schemas.microsoft.com/office/powerpoint/2010/main" val="1061307202"/>
              </p:ext>
            </p:extLst>
          </p:nvPr>
        </p:nvGraphicFramePr>
        <p:xfrm>
          <a:off x="6948860" y="2760050"/>
          <a:ext cx="3632200" cy="1193800"/>
        </p:xfrm>
        <a:graphic>
          <a:graphicData uri="http://schemas.openxmlformats.org/presentationml/2006/ole">
            <mc:AlternateContent xmlns:mc="http://schemas.openxmlformats.org/markup-compatibility/2006">
              <mc:Choice xmlns:v="urn:schemas-microsoft-com:vml" Requires="v">
                <p:oleObj spid="_x0000_s453960" name="Equation" r:id="rId11" imgW="1460160" imgH="482400" progId="Equation.DSMT4">
                  <p:embed/>
                </p:oleObj>
              </mc:Choice>
              <mc:Fallback>
                <p:oleObj name="Equation" r:id="rId11" imgW="1460160" imgH="482400" progId="Equation.DSMT4">
                  <p:embed/>
                  <p:pic>
                    <p:nvPicPr>
                      <p:cNvPr id="5" name="Object 3">
                        <a:extLst>
                          <a:ext uri="{FF2B5EF4-FFF2-40B4-BE49-F238E27FC236}">
                            <a16:creationId xmlns:a16="http://schemas.microsoft.com/office/drawing/2014/main" id="{38C07FD0-4AEF-4BD2-B9F7-E0C75882EFC5}"/>
                          </a:ext>
                        </a:extLst>
                      </p:cNvPr>
                      <p:cNvPicPr>
                        <a:picLocks noChangeAspect="1" noChangeArrowheads="1"/>
                      </p:cNvPicPr>
                      <p:nvPr/>
                    </p:nvPicPr>
                    <p:blipFill>
                      <a:blip r:embed="rId12"/>
                      <a:srcRect/>
                      <a:stretch>
                        <a:fillRect/>
                      </a:stretch>
                    </p:blipFill>
                    <p:spPr bwMode="auto">
                      <a:xfrm>
                        <a:off x="6948860" y="2760050"/>
                        <a:ext cx="3632200" cy="1193800"/>
                      </a:xfrm>
                      <a:prstGeom prst="rect">
                        <a:avLst/>
                      </a:prstGeom>
                      <a:noFill/>
                      <a:ln>
                        <a:noFill/>
                      </a:ln>
                    </p:spPr>
                  </p:pic>
                </p:oleObj>
              </mc:Fallback>
            </mc:AlternateContent>
          </a:graphicData>
        </a:graphic>
      </p:graphicFrame>
      <p:graphicFrame>
        <p:nvGraphicFramePr>
          <p:cNvPr id="10" name="Object 13">
            <a:extLst>
              <a:ext uri="{FF2B5EF4-FFF2-40B4-BE49-F238E27FC236}">
                <a16:creationId xmlns:a16="http://schemas.microsoft.com/office/drawing/2014/main" id="{9026416A-AFC8-44C4-B5D2-7B6A58B4C11D}"/>
              </a:ext>
            </a:extLst>
          </p:cNvPr>
          <p:cNvGraphicFramePr>
            <a:graphicFrameLocks noChangeAspect="1"/>
          </p:cNvGraphicFramePr>
          <p:nvPr>
            <p:extLst>
              <p:ext uri="{D42A27DB-BD31-4B8C-83A1-F6EECF244321}">
                <p14:modId xmlns:p14="http://schemas.microsoft.com/office/powerpoint/2010/main" val="3356392661"/>
              </p:ext>
            </p:extLst>
          </p:nvPr>
        </p:nvGraphicFramePr>
        <p:xfrm>
          <a:off x="3163094" y="3863181"/>
          <a:ext cx="6554787" cy="1250950"/>
        </p:xfrm>
        <a:graphic>
          <a:graphicData uri="http://schemas.openxmlformats.org/presentationml/2006/ole">
            <mc:AlternateContent xmlns:mc="http://schemas.openxmlformats.org/markup-compatibility/2006">
              <mc:Choice xmlns:v="urn:schemas-microsoft-com:vml" Requires="v">
                <p:oleObj spid="_x0000_s453961" name="Equation" r:id="rId13" imgW="2895480" imgH="520560" progId="Equation.DSMT4">
                  <p:embed/>
                </p:oleObj>
              </mc:Choice>
              <mc:Fallback>
                <p:oleObj name="Equation" r:id="rId13" imgW="2895480" imgH="520560" progId="Equation.DSMT4">
                  <p:embed/>
                  <p:pic>
                    <p:nvPicPr>
                      <p:cNvPr id="13" name="Object 13"/>
                      <p:cNvPicPr>
                        <a:picLocks noChangeAspect="1" noChangeArrowheads="1"/>
                      </p:cNvPicPr>
                      <p:nvPr/>
                    </p:nvPicPr>
                    <p:blipFill>
                      <a:blip r:embed="rId14"/>
                      <a:srcRect/>
                      <a:stretch>
                        <a:fillRect/>
                      </a:stretch>
                    </p:blipFill>
                    <p:spPr bwMode="auto">
                      <a:xfrm>
                        <a:off x="3163094" y="3863181"/>
                        <a:ext cx="6554787"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3">
            <a:extLst>
              <a:ext uri="{FF2B5EF4-FFF2-40B4-BE49-F238E27FC236}">
                <a16:creationId xmlns:a16="http://schemas.microsoft.com/office/drawing/2014/main" id="{EFC5B367-EBE1-4CA1-A0A9-5E5E95F28531}"/>
              </a:ext>
            </a:extLst>
          </p:cNvPr>
          <p:cNvGraphicFramePr>
            <a:graphicFrameLocks noChangeAspect="1"/>
          </p:cNvGraphicFramePr>
          <p:nvPr>
            <p:extLst>
              <p:ext uri="{D42A27DB-BD31-4B8C-83A1-F6EECF244321}">
                <p14:modId xmlns:p14="http://schemas.microsoft.com/office/powerpoint/2010/main" val="1234309563"/>
              </p:ext>
            </p:extLst>
          </p:nvPr>
        </p:nvGraphicFramePr>
        <p:xfrm>
          <a:off x="1322388" y="5283200"/>
          <a:ext cx="4916487" cy="1130300"/>
        </p:xfrm>
        <a:graphic>
          <a:graphicData uri="http://schemas.openxmlformats.org/presentationml/2006/ole">
            <mc:AlternateContent xmlns:mc="http://schemas.openxmlformats.org/markup-compatibility/2006">
              <mc:Choice xmlns:v="urn:schemas-microsoft-com:vml" Requires="v">
                <p:oleObj spid="_x0000_s453962" name="Equation" r:id="rId15" imgW="2171520" imgH="469800" progId="Equation.DSMT4">
                  <p:embed/>
                </p:oleObj>
              </mc:Choice>
              <mc:Fallback>
                <p:oleObj name="Equation" r:id="rId15" imgW="2171520" imgH="469800" progId="Equation.DSMT4">
                  <p:embed/>
                  <p:pic>
                    <p:nvPicPr>
                      <p:cNvPr id="10" name="Object 13">
                        <a:extLst>
                          <a:ext uri="{FF2B5EF4-FFF2-40B4-BE49-F238E27FC236}">
                            <a16:creationId xmlns:a16="http://schemas.microsoft.com/office/drawing/2014/main" id="{9026416A-AFC8-44C4-B5D2-7B6A58B4C11D}"/>
                          </a:ext>
                        </a:extLst>
                      </p:cNvPr>
                      <p:cNvPicPr>
                        <a:picLocks noChangeAspect="1" noChangeArrowheads="1"/>
                      </p:cNvPicPr>
                      <p:nvPr/>
                    </p:nvPicPr>
                    <p:blipFill>
                      <a:blip r:embed="rId16"/>
                      <a:srcRect/>
                      <a:stretch>
                        <a:fillRect/>
                      </a:stretch>
                    </p:blipFill>
                    <p:spPr bwMode="auto">
                      <a:xfrm>
                        <a:off x="1322388" y="5283200"/>
                        <a:ext cx="4916487"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
            <a:extLst>
              <a:ext uri="{FF2B5EF4-FFF2-40B4-BE49-F238E27FC236}">
                <a16:creationId xmlns:a16="http://schemas.microsoft.com/office/drawing/2014/main" id="{F4A4E233-D2D9-48E6-B62E-8E8F49AA577E}"/>
              </a:ext>
            </a:extLst>
          </p:cNvPr>
          <p:cNvGraphicFramePr>
            <a:graphicFrameLocks noChangeAspect="1"/>
          </p:cNvGraphicFramePr>
          <p:nvPr>
            <p:extLst>
              <p:ext uri="{D42A27DB-BD31-4B8C-83A1-F6EECF244321}">
                <p14:modId xmlns:p14="http://schemas.microsoft.com/office/powerpoint/2010/main" val="3797974120"/>
              </p:ext>
            </p:extLst>
          </p:nvPr>
        </p:nvGraphicFramePr>
        <p:xfrm>
          <a:off x="7646988" y="5308600"/>
          <a:ext cx="4141787" cy="1079500"/>
        </p:xfrm>
        <a:graphic>
          <a:graphicData uri="http://schemas.openxmlformats.org/presentationml/2006/ole">
            <mc:AlternateContent xmlns:mc="http://schemas.openxmlformats.org/markup-compatibility/2006">
              <mc:Choice xmlns:v="urn:schemas-microsoft-com:vml" Requires="v">
                <p:oleObj spid="_x0000_s453963" name="Equation" r:id="rId17" imgW="1841400" imgH="482400" progId="Equation.DSMT4">
                  <p:embed/>
                </p:oleObj>
              </mc:Choice>
              <mc:Fallback>
                <p:oleObj name="Equation" r:id="rId17" imgW="1841400" imgH="482400" progId="Equation.DSMT4">
                  <p:embed/>
                  <p:pic>
                    <p:nvPicPr>
                      <p:cNvPr id="5" name="Object 3">
                        <a:extLst>
                          <a:ext uri="{FF2B5EF4-FFF2-40B4-BE49-F238E27FC236}">
                            <a16:creationId xmlns:a16="http://schemas.microsoft.com/office/drawing/2014/main" id="{38C07FD0-4AEF-4BD2-B9F7-E0C75882EFC5}"/>
                          </a:ext>
                        </a:extLst>
                      </p:cNvPr>
                      <p:cNvPicPr>
                        <a:picLocks noChangeAspect="1" noChangeArrowheads="1"/>
                      </p:cNvPicPr>
                      <p:nvPr/>
                    </p:nvPicPr>
                    <p:blipFill>
                      <a:blip r:embed="rId18"/>
                      <a:srcRect/>
                      <a:stretch>
                        <a:fillRect/>
                      </a:stretch>
                    </p:blipFill>
                    <p:spPr bwMode="auto">
                      <a:xfrm>
                        <a:off x="7646988" y="5308600"/>
                        <a:ext cx="4141787" cy="1079500"/>
                      </a:xfrm>
                      <a:prstGeom prst="rect">
                        <a:avLst/>
                      </a:prstGeom>
                      <a:noFill/>
                      <a:ln>
                        <a:noFill/>
                      </a:ln>
                    </p:spPr>
                  </p:pic>
                </p:oleObj>
              </mc:Fallback>
            </mc:AlternateContent>
          </a:graphicData>
        </a:graphic>
      </p:graphicFrame>
      <p:sp>
        <p:nvSpPr>
          <p:cNvPr id="13" name="AutoShape 8">
            <a:extLst>
              <a:ext uri="{FF2B5EF4-FFF2-40B4-BE49-F238E27FC236}">
                <a16:creationId xmlns:a16="http://schemas.microsoft.com/office/drawing/2014/main" id="{4BE59B6A-2B6F-47C1-876F-D727688059B1}"/>
              </a:ext>
            </a:extLst>
          </p:cNvPr>
          <p:cNvSpPr>
            <a:spLocks noChangeArrowheads="1"/>
          </p:cNvSpPr>
          <p:nvPr/>
        </p:nvSpPr>
        <p:spPr bwMode="auto">
          <a:xfrm>
            <a:off x="2884299" y="3481506"/>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AutoShape 8">
            <a:extLst>
              <a:ext uri="{FF2B5EF4-FFF2-40B4-BE49-F238E27FC236}">
                <a16:creationId xmlns:a16="http://schemas.microsoft.com/office/drawing/2014/main" id="{139498E5-EC5C-44F2-9835-2BF514719EC9}"/>
              </a:ext>
            </a:extLst>
          </p:cNvPr>
          <p:cNvSpPr>
            <a:spLocks noChangeArrowheads="1"/>
          </p:cNvSpPr>
          <p:nvPr/>
        </p:nvSpPr>
        <p:spPr bwMode="auto">
          <a:xfrm>
            <a:off x="6614148" y="5968697"/>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24378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1000" fill="hold"/>
                                        <p:tgtEl>
                                          <p:spTgt spid="12"/>
                                        </p:tgtEl>
                                        <p:attrNameLst>
                                          <p:attrName>ppt_w</p:attrName>
                                        </p:attrNameLst>
                                      </p:cBhvr>
                                      <p:tavLst>
                                        <p:tav tm="0">
                                          <p:val>
                                            <p:fltVal val="0"/>
                                          </p:val>
                                        </p:tav>
                                        <p:tav tm="100000">
                                          <p:val>
                                            <p:strVal val="#ppt_w"/>
                                          </p:val>
                                        </p:tav>
                                      </p:tavLst>
                                    </p:anim>
                                    <p:anim calcmode="lin" valueType="num">
                                      <p:cBhvr>
                                        <p:cTn id="53" dur="1000" fill="hold"/>
                                        <p:tgtEl>
                                          <p:spTgt spid="12"/>
                                        </p:tgtEl>
                                        <p:attrNameLst>
                                          <p:attrName>ppt_h</p:attrName>
                                        </p:attrNameLst>
                                      </p:cBhvr>
                                      <p:tavLst>
                                        <p:tav tm="0">
                                          <p:val>
                                            <p:fltVal val="0"/>
                                          </p:val>
                                        </p:tav>
                                        <p:tav tm="100000">
                                          <p:val>
                                            <p:strVal val="#ppt_h"/>
                                          </p:val>
                                        </p:tav>
                                      </p:tavLst>
                                    </p:anim>
                                    <p:anim calcmode="lin" valueType="num">
                                      <p:cBhvr>
                                        <p:cTn id="54" dur="1000" fill="hold"/>
                                        <p:tgtEl>
                                          <p:spTgt spid="12"/>
                                        </p:tgtEl>
                                        <p:attrNameLst>
                                          <p:attrName>style.rotation</p:attrName>
                                        </p:attrNameLst>
                                      </p:cBhvr>
                                      <p:tavLst>
                                        <p:tav tm="0">
                                          <p:val>
                                            <p:fltVal val="90"/>
                                          </p:val>
                                        </p:tav>
                                        <p:tav tm="100000">
                                          <p:val>
                                            <p:fltVal val="0"/>
                                          </p:val>
                                        </p:tav>
                                      </p:tavLst>
                                    </p:anim>
                                    <p:animEffect transition="in" filter="fade">
                                      <p:cBhvr>
                                        <p:cTn id="5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2BA2F087-A910-4151-8A79-5E30080ACC35}"/>
              </a:ext>
            </a:extLst>
          </p:cNvPr>
          <p:cNvSpPr txBox="1">
            <a:spLocks noChangeArrowheads="1"/>
          </p:cNvSpPr>
          <p:nvPr/>
        </p:nvSpPr>
        <p:spPr bwMode="auto">
          <a:xfrm>
            <a:off x="1485107" y="239687"/>
            <a:ext cx="59275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练习：</a:t>
            </a:r>
            <a:r>
              <a:rPr lang="zh-CN" altLang="en-US" sz="2800" b="1" dirty="0">
                <a:solidFill>
                  <a:srgbClr val="0000FF"/>
                </a:solidFill>
                <a:latin typeface="宋体" panose="02010600030101010101" pitchFamily="2" charset="-122"/>
              </a:rPr>
              <a:t>一维无限深势阱（</a:t>
            </a:r>
            <a:r>
              <a:rPr lang="zh-CN" altLang="en-US" sz="2800" b="1" dirty="0">
                <a:solidFill>
                  <a:srgbClr val="0000FF"/>
                </a:solidFill>
              </a:rPr>
              <a:t>                ）</a:t>
            </a:r>
            <a:r>
              <a:rPr lang="zh-CN" altLang="en-US" sz="2800" b="1" dirty="0">
                <a:solidFill>
                  <a:srgbClr val="0000FF"/>
                </a:solidFill>
                <a:latin typeface="宋体" panose="02010600030101010101" pitchFamily="2" charset="-122"/>
              </a:rPr>
              <a:t>中的粒子处于状态</a:t>
            </a:r>
          </a:p>
        </p:txBody>
      </p:sp>
      <p:graphicFrame>
        <p:nvGraphicFramePr>
          <p:cNvPr id="3" name="Object 5">
            <a:extLst>
              <a:ext uri="{FF2B5EF4-FFF2-40B4-BE49-F238E27FC236}">
                <a16:creationId xmlns:a16="http://schemas.microsoft.com/office/drawing/2014/main" id="{AA3270EF-EF25-4811-8323-17F7FE9B737C}"/>
              </a:ext>
            </a:extLst>
          </p:cNvPr>
          <p:cNvGraphicFramePr>
            <a:graphicFrameLocks noChangeAspect="1"/>
          </p:cNvGraphicFramePr>
          <p:nvPr>
            <p:extLst>
              <p:ext uri="{D42A27DB-BD31-4B8C-83A1-F6EECF244321}">
                <p14:modId xmlns:p14="http://schemas.microsoft.com/office/powerpoint/2010/main" val="1143236432"/>
              </p:ext>
            </p:extLst>
          </p:nvPr>
        </p:nvGraphicFramePr>
        <p:xfrm>
          <a:off x="5572125" y="277611"/>
          <a:ext cx="1281022" cy="416937"/>
        </p:xfrm>
        <a:graphic>
          <a:graphicData uri="http://schemas.openxmlformats.org/presentationml/2006/ole">
            <mc:AlternateContent xmlns:mc="http://schemas.openxmlformats.org/markup-compatibility/2006">
              <mc:Choice xmlns:v="urn:schemas-microsoft-com:vml" Requires="v">
                <p:oleObj spid="_x0000_s456072" name="公式" r:id="rId3" imgW="583693" imgH="177646" progId="Equation.3">
                  <p:embed/>
                </p:oleObj>
              </mc:Choice>
              <mc:Fallback>
                <p:oleObj name="公式" r:id="rId3" imgW="583693" imgH="177646" progId="Equation.3">
                  <p:embed/>
                  <p:pic>
                    <p:nvPicPr>
                      <p:cNvPr id="3" name="Object 5">
                        <a:extLst>
                          <a:ext uri="{FF2B5EF4-FFF2-40B4-BE49-F238E27FC236}">
                            <a16:creationId xmlns:a16="http://schemas.microsoft.com/office/drawing/2014/main" id="{6E9119A2-384F-409B-91AC-8134E2A357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277611"/>
                        <a:ext cx="1281022" cy="416937"/>
                      </a:xfrm>
                      <a:prstGeom prst="rect">
                        <a:avLst/>
                      </a:prstGeom>
                      <a:noFill/>
                      <a:ln>
                        <a:noFill/>
                      </a:ln>
                      <a:effectLst/>
                    </p:spPr>
                  </p:pic>
                </p:oleObj>
              </mc:Fallback>
            </mc:AlternateContent>
          </a:graphicData>
        </a:graphic>
      </p:graphicFrame>
      <p:sp>
        <p:nvSpPr>
          <p:cNvPr id="4" name="Text Box 6">
            <a:extLst>
              <a:ext uri="{FF2B5EF4-FFF2-40B4-BE49-F238E27FC236}">
                <a16:creationId xmlns:a16="http://schemas.microsoft.com/office/drawing/2014/main" id="{A83C97EA-0ECC-4FCF-9DD1-CBB2A513EA50}"/>
              </a:ext>
            </a:extLst>
          </p:cNvPr>
          <p:cNvSpPr txBox="1">
            <a:spLocks noChangeArrowheads="1"/>
          </p:cNvSpPr>
          <p:nvPr/>
        </p:nvSpPr>
        <p:spPr bwMode="auto">
          <a:xfrm>
            <a:off x="1371601" y="1395413"/>
            <a:ext cx="59275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和</a:t>
            </a:r>
            <a:r>
              <a:rPr lang="en-US" altLang="zh-CN" sz="2800" b="1" dirty="0">
                <a:solidFill>
                  <a:srgbClr val="FF0000"/>
                </a:solidFill>
                <a:latin typeface="宋体" panose="02010600030101010101" pitchFamily="2" charset="-122"/>
              </a:rPr>
              <a:t>B</a:t>
            </a:r>
            <a:r>
              <a:rPr lang="zh-CN" altLang="en-US" sz="2800" b="1" dirty="0">
                <a:solidFill>
                  <a:srgbClr val="009900"/>
                </a:solidFill>
                <a:latin typeface="宋体" panose="02010600030101010101" pitchFamily="2" charset="-122"/>
              </a:rPr>
              <a:t>为常数。</a:t>
            </a:r>
            <a:r>
              <a:rPr lang="zh-CN" altLang="en-US" sz="2800" b="1" dirty="0">
                <a:latin typeface="宋体" panose="02010600030101010101" pitchFamily="2" charset="-122"/>
              </a:rPr>
              <a:t>求</a:t>
            </a:r>
            <a:r>
              <a:rPr lang="zh-CN" altLang="en-US" sz="2800" b="1" dirty="0">
                <a:solidFill>
                  <a:srgbClr val="FF00FF"/>
                </a:solidFill>
                <a:latin typeface="宋体" panose="02010600030101010101" pitchFamily="2" charset="-122"/>
              </a:rPr>
              <a:t>归一化的波函数。</a:t>
            </a:r>
            <a:endParaRPr lang="zh-CN" altLang="en-US" sz="2800" b="1" dirty="0">
              <a:solidFill>
                <a:srgbClr val="009900"/>
              </a:solidFill>
              <a:latin typeface="Arial" panose="020B0604020202020204" pitchFamily="34" charset="0"/>
            </a:endParaRPr>
          </a:p>
        </p:txBody>
      </p:sp>
      <p:graphicFrame>
        <p:nvGraphicFramePr>
          <p:cNvPr id="5" name="Object 3">
            <a:extLst>
              <a:ext uri="{FF2B5EF4-FFF2-40B4-BE49-F238E27FC236}">
                <a16:creationId xmlns:a16="http://schemas.microsoft.com/office/drawing/2014/main" id="{ECE44B54-72D3-48E0-BB49-C6ABC7734165}"/>
              </a:ext>
            </a:extLst>
          </p:cNvPr>
          <p:cNvGraphicFramePr>
            <a:graphicFrameLocks noChangeAspect="1"/>
          </p:cNvGraphicFramePr>
          <p:nvPr>
            <p:extLst>
              <p:ext uri="{D42A27DB-BD31-4B8C-83A1-F6EECF244321}">
                <p14:modId xmlns:p14="http://schemas.microsoft.com/office/powerpoint/2010/main" val="4233677070"/>
              </p:ext>
            </p:extLst>
          </p:nvPr>
        </p:nvGraphicFramePr>
        <p:xfrm>
          <a:off x="7826375" y="441325"/>
          <a:ext cx="2627313" cy="625475"/>
        </p:xfrm>
        <a:graphic>
          <a:graphicData uri="http://schemas.openxmlformats.org/presentationml/2006/ole">
            <mc:AlternateContent xmlns:mc="http://schemas.openxmlformats.org/markup-compatibility/2006">
              <mc:Choice xmlns:v="urn:schemas-microsoft-com:vml" Requires="v">
                <p:oleObj spid="_x0000_s456073" name="Equation" r:id="rId5" imgW="1168200" imgH="279360" progId="Equation.DSMT4">
                  <p:embed/>
                </p:oleObj>
              </mc:Choice>
              <mc:Fallback>
                <p:oleObj name="Equation" r:id="rId5" imgW="1168200" imgH="279360" progId="Equation.DSMT4">
                  <p:embed/>
                  <p:pic>
                    <p:nvPicPr>
                      <p:cNvPr id="5" name="Object 3">
                        <a:extLst>
                          <a:ext uri="{FF2B5EF4-FFF2-40B4-BE49-F238E27FC236}">
                            <a16:creationId xmlns:a16="http://schemas.microsoft.com/office/drawing/2014/main" id="{38C07FD0-4AEF-4BD2-B9F7-E0C75882EFC5}"/>
                          </a:ext>
                        </a:extLst>
                      </p:cNvPr>
                      <p:cNvPicPr>
                        <a:picLocks noChangeAspect="1" noChangeArrowheads="1"/>
                      </p:cNvPicPr>
                      <p:nvPr/>
                    </p:nvPicPr>
                    <p:blipFill>
                      <a:blip r:embed="rId6"/>
                      <a:srcRect/>
                      <a:stretch>
                        <a:fillRect/>
                      </a:stretch>
                    </p:blipFill>
                    <p:spPr bwMode="auto">
                      <a:xfrm>
                        <a:off x="7826375" y="441325"/>
                        <a:ext cx="2627313" cy="625475"/>
                      </a:xfrm>
                      <a:prstGeom prst="rect">
                        <a:avLst/>
                      </a:prstGeom>
                      <a:noFill/>
                      <a:ln>
                        <a:noFill/>
                      </a:ln>
                    </p:spPr>
                  </p:pic>
                </p:oleObj>
              </mc:Fallback>
            </mc:AlternateContent>
          </a:graphicData>
        </a:graphic>
      </p:graphicFrame>
      <p:sp>
        <p:nvSpPr>
          <p:cNvPr id="6" name="矩形 5">
            <a:extLst>
              <a:ext uri="{FF2B5EF4-FFF2-40B4-BE49-F238E27FC236}">
                <a16:creationId xmlns:a16="http://schemas.microsoft.com/office/drawing/2014/main" id="{6E821780-B886-448E-BBDA-857687CCFA8A}"/>
              </a:ext>
            </a:extLst>
          </p:cNvPr>
          <p:cNvSpPr/>
          <p:nvPr/>
        </p:nvSpPr>
        <p:spPr>
          <a:xfrm>
            <a:off x="1371601" y="2364804"/>
            <a:ext cx="1627369" cy="523220"/>
          </a:xfrm>
          <a:prstGeom prst="rect">
            <a:avLst/>
          </a:prstGeom>
        </p:spPr>
        <p:txBody>
          <a:bodyPr wrap="none">
            <a:spAutoFit/>
          </a:bodyPr>
          <a:lstStyle/>
          <a:p>
            <a:r>
              <a:rPr kumimoji="1" lang="zh-CN" altLang="en-US" sz="2800" b="1" dirty="0">
                <a:solidFill>
                  <a:srgbClr val="008000"/>
                </a:solidFill>
                <a:latin typeface="宋体" panose="02010600030101010101" pitchFamily="2" charset="-122"/>
              </a:rPr>
              <a:t>边界条件</a:t>
            </a:r>
          </a:p>
        </p:txBody>
      </p:sp>
      <p:graphicFrame>
        <p:nvGraphicFramePr>
          <p:cNvPr id="7" name="Object 3">
            <a:extLst>
              <a:ext uri="{FF2B5EF4-FFF2-40B4-BE49-F238E27FC236}">
                <a16:creationId xmlns:a16="http://schemas.microsoft.com/office/drawing/2014/main" id="{B2D1B46E-D560-4680-9BC3-54412661C868}"/>
              </a:ext>
            </a:extLst>
          </p:cNvPr>
          <p:cNvGraphicFramePr>
            <a:graphicFrameLocks noChangeAspect="1"/>
          </p:cNvGraphicFramePr>
          <p:nvPr>
            <p:extLst>
              <p:ext uri="{D42A27DB-BD31-4B8C-83A1-F6EECF244321}">
                <p14:modId xmlns:p14="http://schemas.microsoft.com/office/powerpoint/2010/main" val="2797273992"/>
              </p:ext>
            </p:extLst>
          </p:nvPr>
        </p:nvGraphicFramePr>
        <p:xfrm>
          <a:off x="3528622" y="2299192"/>
          <a:ext cx="4296827" cy="588832"/>
        </p:xfrm>
        <a:graphic>
          <a:graphicData uri="http://schemas.openxmlformats.org/presentationml/2006/ole">
            <mc:AlternateContent xmlns:mc="http://schemas.openxmlformats.org/markup-compatibility/2006">
              <mc:Choice xmlns:v="urn:schemas-microsoft-com:vml" Requires="v">
                <p:oleObj spid="_x0000_s456074" name="Equation" r:id="rId7" imgW="1473120" imgH="203040" progId="Equation.DSMT4">
                  <p:embed/>
                </p:oleObj>
              </mc:Choice>
              <mc:Fallback>
                <p:oleObj name="Equation" r:id="rId7" imgW="1473120" imgH="203040" progId="Equation.DSMT4">
                  <p:embed/>
                  <p:pic>
                    <p:nvPicPr>
                      <p:cNvPr id="7" name="Object 3">
                        <a:extLst>
                          <a:ext uri="{FF2B5EF4-FFF2-40B4-BE49-F238E27FC236}">
                            <a16:creationId xmlns:a16="http://schemas.microsoft.com/office/drawing/2014/main" id="{6241B554-11D4-4B41-83DA-632C4313708F}"/>
                          </a:ext>
                        </a:extLst>
                      </p:cNvPr>
                      <p:cNvPicPr>
                        <a:picLocks noChangeAspect="1" noChangeArrowheads="1"/>
                      </p:cNvPicPr>
                      <p:nvPr/>
                    </p:nvPicPr>
                    <p:blipFill>
                      <a:blip r:embed="rId8"/>
                      <a:srcRect/>
                      <a:stretch>
                        <a:fillRect/>
                      </a:stretch>
                    </p:blipFill>
                    <p:spPr bwMode="auto">
                      <a:xfrm>
                        <a:off x="3528622" y="2299192"/>
                        <a:ext cx="4296827" cy="588832"/>
                      </a:xfrm>
                      <a:prstGeom prst="rect">
                        <a:avLst/>
                      </a:prstGeom>
                      <a:noFill/>
                      <a:ln>
                        <a:noFill/>
                      </a:ln>
                    </p:spPr>
                  </p:pic>
                </p:oleObj>
              </mc:Fallback>
            </mc:AlternateContent>
          </a:graphicData>
        </a:graphic>
      </p:graphicFrame>
      <p:graphicFrame>
        <p:nvGraphicFramePr>
          <p:cNvPr id="8" name="Object 3">
            <a:extLst>
              <a:ext uri="{FF2B5EF4-FFF2-40B4-BE49-F238E27FC236}">
                <a16:creationId xmlns:a16="http://schemas.microsoft.com/office/drawing/2014/main" id="{320ADBB5-B7C4-4581-902F-D085EB015C33}"/>
              </a:ext>
            </a:extLst>
          </p:cNvPr>
          <p:cNvGraphicFramePr>
            <a:graphicFrameLocks noChangeAspect="1"/>
          </p:cNvGraphicFramePr>
          <p:nvPr>
            <p:extLst>
              <p:ext uri="{D42A27DB-BD31-4B8C-83A1-F6EECF244321}">
                <p14:modId xmlns:p14="http://schemas.microsoft.com/office/powerpoint/2010/main" val="1163703379"/>
              </p:ext>
            </p:extLst>
          </p:nvPr>
        </p:nvGraphicFramePr>
        <p:xfrm>
          <a:off x="1324768" y="2966749"/>
          <a:ext cx="2646363" cy="636587"/>
        </p:xfrm>
        <a:graphic>
          <a:graphicData uri="http://schemas.openxmlformats.org/presentationml/2006/ole">
            <mc:AlternateContent xmlns:mc="http://schemas.openxmlformats.org/markup-compatibility/2006">
              <mc:Choice xmlns:v="urn:schemas-microsoft-com:vml" Requires="v">
                <p:oleObj spid="_x0000_s456075" name="Equation" r:id="rId9" imgW="838080" imgH="203040" progId="Equation.DSMT4">
                  <p:embed/>
                </p:oleObj>
              </mc:Choice>
              <mc:Fallback>
                <p:oleObj name="Equation" r:id="rId9" imgW="838080" imgH="203040" progId="Equation.DSMT4">
                  <p:embed/>
                  <p:pic>
                    <p:nvPicPr>
                      <p:cNvPr id="8" name="Object 3">
                        <a:extLst>
                          <a:ext uri="{FF2B5EF4-FFF2-40B4-BE49-F238E27FC236}">
                            <a16:creationId xmlns:a16="http://schemas.microsoft.com/office/drawing/2014/main" id="{3C2DE365-40A4-429C-A7F1-87CD86261A1C}"/>
                          </a:ext>
                        </a:extLst>
                      </p:cNvPr>
                      <p:cNvPicPr>
                        <a:picLocks noChangeAspect="1" noChangeArrowheads="1"/>
                      </p:cNvPicPr>
                      <p:nvPr/>
                    </p:nvPicPr>
                    <p:blipFill>
                      <a:blip r:embed="rId10"/>
                      <a:srcRect/>
                      <a:stretch>
                        <a:fillRect/>
                      </a:stretch>
                    </p:blipFill>
                    <p:spPr bwMode="auto">
                      <a:xfrm>
                        <a:off x="1324768" y="2966749"/>
                        <a:ext cx="2646363" cy="636587"/>
                      </a:xfrm>
                      <a:prstGeom prst="rect">
                        <a:avLst/>
                      </a:prstGeom>
                      <a:noFill/>
                      <a:ln>
                        <a:noFill/>
                      </a:ln>
                    </p:spPr>
                  </p:pic>
                </p:oleObj>
              </mc:Fallback>
            </mc:AlternateContent>
          </a:graphicData>
        </a:graphic>
      </p:graphicFrame>
      <p:graphicFrame>
        <p:nvGraphicFramePr>
          <p:cNvPr id="13" name="Object 3">
            <a:extLst>
              <a:ext uri="{FF2B5EF4-FFF2-40B4-BE49-F238E27FC236}">
                <a16:creationId xmlns:a16="http://schemas.microsoft.com/office/drawing/2014/main" id="{F0CFB64E-B003-462F-A1EC-B0BD7831FE3F}"/>
              </a:ext>
            </a:extLst>
          </p:cNvPr>
          <p:cNvGraphicFramePr>
            <a:graphicFrameLocks noChangeAspect="1"/>
          </p:cNvGraphicFramePr>
          <p:nvPr>
            <p:extLst>
              <p:ext uri="{D42A27DB-BD31-4B8C-83A1-F6EECF244321}">
                <p14:modId xmlns:p14="http://schemas.microsoft.com/office/powerpoint/2010/main" val="4057407307"/>
              </p:ext>
            </p:extLst>
          </p:nvPr>
        </p:nvGraphicFramePr>
        <p:xfrm>
          <a:off x="5134521" y="3015784"/>
          <a:ext cx="2727325" cy="636587"/>
        </p:xfrm>
        <a:graphic>
          <a:graphicData uri="http://schemas.openxmlformats.org/presentationml/2006/ole">
            <mc:AlternateContent xmlns:mc="http://schemas.openxmlformats.org/markup-compatibility/2006">
              <mc:Choice xmlns:v="urn:schemas-microsoft-com:vml" Requires="v">
                <p:oleObj spid="_x0000_s456076" name="Equation" r:id="rId11" imgW="863280" imgH="203040" progId="Equation.DSMT4">
                  <p:embed/>
                </p:oleObj>
              </mc:Choice>
              <mc:Fallback>
                <p:oleObj name="Equation" r:id="rId11" imgW="863280" imgH="203040" progId="Equation.DSMT4">
                  <p:embed/>
                  <p:pic>
                    <p:nvPicPr>
                      <p:cNvPr id="8" name="Object 3">
                        <a:extLst>
                          <a:ext uri="{FF2B5EF4-FFF2-40B4-BE49-F238E27FC236}">
                            <a16:creationId xmlns:a16="http://schemas.microsoft.com/office/drawing/2014/main" id="{320ADBB5-B7C4-4581-902F-D085EB015C33}"/>
                          </a:ext>
                        </a:extLst>
                      </p:cNvPr>
                      <p:cNvPicPr>
                        <a:picLocks noChangeAspect="1" noChangeArrowheads="1"/>
                      </p:cNvPicPr>
                      <p:nvPr/>
                    </p:nvPicPr>
                    <p:blipFill>
                      <a:blip r:embed="rId12"/>
                      <a:srcRect/>
                      <a:stretch>
                        <a:fillRect/>
                      </a:stretch>
                    </p:blipFill>
                    <p:spPr bwMode="auto">
                      <a:xfrm>
                        <a:off x="5134521" y="3015784"/>
                        <a:ext cx="2727325" cy="636587"/>
                      </a:xfrm>
                      <a:prstGeom prst="rect">
                        <a:avLst/>
                      </a:prstGeom>
                      <a:noFill/>
                      <a:ln>
                        <a:noFill/>
                      </a:ln>
                    </p:spPr>
                  </p:pic>
                </p:oleObj>
              </mc:Fallback>
            </mc:AlternateContent>
          </a:graphicData>
        </a:graphic>
      </p:graphicFrame>
      <p:graphicFrame>
        <p:nvGraphicFramePr>
          <p:cNvPr id="14" name="Object 3">
            <a:extLst>
              <a:ext uri="{FF2B5EF4-FFF2-40B4-BE49-F238E27FC236}">
                <a16:creationId xmlns:a16="http://schemas.microsoft.com/office/drawing/2014/main" id="{2B78036A-F77B-4223-93A2-51872E0B0015}"/>
              </a:ext>
            </a:extLst>
          </p:cNvPr>
          <p:cNvGraphicFramePr>
            <a:graphicFrameLocks noChangeAspect="1"/>
          </p:cNvGraphicFramePr>
          <p:nvPr>
            <p:extLst>
              <p:ext uri="{D42A27DB-BD31-4B8C-83A1-F6EECF244321}">
                <p14:modId xmlns:p14="http://schemas.microsoft.com/office/powerpoint/2010/main" val="3686590923"/>
              </p:ext>
            </p:extLst>
          </p:nvPr>
        </p:nvGraphicFramePr>
        <p:xfrm>
          <a:off x="9054306" y="3107029"/>
          <a:ext cx="2798763" cy="625475"/>
        </p:xfrm>
        <a:graphic>
          <a:graphicData uri="http://schemas.openxmlformats.org/presentationml/2006/ole">
            <mc:AlternateContent xmlns:mc="http://schemas.openxmlformats.org/markup-compatibility/2006">
              <mc:Choice xmlns:v="urn:schemas-microsoft-com:vml" Requires="v">
                <p:oleObj spid="_x0000_s456077" name="Equation" r:id="rId13" imgW="1244520" imgH="279360" progId="Equation.DSMT4">
                  <p:embed/>
                </p:oleObj>
              </mc:Choice>
              <mc:Fallback>
                <p:oleObj name="Equation" r:id="rId13" imgW="1244520" imgH="279360" progId="Equation.DSMT4">
                  <p:embed/>
                  <p:pic>
                    <p:nvPicPr>
                      <p:cNvPr id="5" name="Object 3">
                        <a:extLst>
                          <a:ext uri="{FF2B5EF4-FFF2-40B4-BE49-F238E27FC236}">
                            <a16:creationId xmlns:a16="http://schemas.microsoft.com/office/drawing/2014/main" id="{ECE44B54-72D3-48E0-BB49-C6ABC7734165}"/>
                          </a:ext>
                        </a:extLst>
                      </p:cNvPr>
                      <p:cNvPicPr>
                        <a:picLocks noChangeAspect="1" noChangeArrowheads="1"/>
                      </p:cNvPicPr>
                      <p:nvPr/>
                    </p:nvPicPr>
                    <p:blipFill>
                      <a:blip r:embed="rId14"/>
                      <a:srcRect/>
                      <a:stretch>
                        <a:fillRect/>
                      </a:stretch>
                    </p:blipFill>
                    <p:spPr bwMode="auto">
                      <a:xfrm>
                        <a:off x="9054306" y="3107029"/>
                        <a:ext cx="2798763" cy="625475"/>
                      </a:xfrm>
                      <a:prstGeom prst="rect">
                        <a:avLst/>
                      </a:prstGeom>
                      <a:noFill/>
                      <a:ln>
                        <a:noFill/>
                      </a:ln>
                    </p:spPr>
                  </p:pic>
                </p:oleObj>
              </mc:Fallback>
            </mc:AlternateContent>
          </a:graphicData>
        </a:graphic>
      </p:graphicFrame>
      <p:sp>
        <p:nvSpPr>
          <p:cNvPr id="18" name="AutoShape 8">
            <a:extLst>
              <a:ext uri="{FF2B5EF4-FFF2-40B4-BE49-F238E27FC236}">
                <a16:creationId xmlns:a16="http://schemas.microsoft.com/office/drawing/2014/main" id="{5BD9BA94-C8E9-428E-8391-62C3786B6B1D}"/>
              </a:ext>
            </a:extLst>
          </p:cNvPr>
          <p:cNvSpPr>
            <a:spLocks noChangeArrowheads="1"/>
          </p:cNvSpPr>
          <p:nvPr/>
        </p:nvSpPr>
        <p:spPr bwMode="auto">
          <a:xfrm>
            <a:off x="8085886" y="3370731"/>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9" name="Object 13">
            <a:extLst>
              <a:ext uri="{FF2B5EF4-FFF2-40B4-BE49-F238E27FC236}">
                <a16:creationId xmlns:a16="http://schemas.microsoft.com/office/drawing/2014/main" id="{93553DDE-5452-4D9A-9221-0A812A5A0031}"/>
              </a:ext>
            </a:extLst>
          </p:cNvPr>
          <p:cNvGraphicFramePr>
            <a:graphicFrameLocks noChangeAspect="1"/>
          </p:cNvGraphicFramePr>
          <p:nvPr>
            <p:extLst>
              <p:ext uri="{D42A27DB-BD31-4B8C-83A1-F6EECF244321}">
                <p14:modId xmlns:p14="http://schemas.microsoft.com/office/powerpoint/2010/main" val="1657666108"/>
              </p:ext>
            </p:extLst>
          </p:nvPr>
        </p:nvGraphicFramePr>
        <p:xfrm>
          <a:off x="1114529" y="3867617"/>
          <a:ext cx="4254500" cy="1130300"/>
        </p:xfrm>
        <a:graphic>
          <a:graphicData uri="http://schemas.openxmlformats.org/presentationml/2006/ole">
            <mc:AlternateContent xmlns:mc="http://schemas.openxmlformats.org/markup-compatibility/2006">
              <mc:Choice xmlns:v="urn:schemas-microsoft-com:vml" Requires="v">
                <p:oleObj spid="_x0000_s456078" name="Equation" r:id="rId15" imgW="1879560" imgH="469800" progId="Equation.DSMT4">
                  <p:embed/>
                </p:oleObj>
              </mc:Choice>
              <mc:Fallback>
                <p:oleObj name="Equation" r:id="rId15" imgW="1879560" imgH="469800" progId="Equation.DSMT4">
                  <p:embed/>
                  <p:pic>
                    <p:nvPicPr>
                      <p:cNvPr id="10" name="Object 13">
                        <a:extLst>
                          <a:ext uri="{FF2B5EF4-FFF2-40B4-BE49-F238E27FC236}">
                            <a16:creationId xmlns:a16="http://schemas.microsoft.com/office/drawing/2014/main" id="{3FA510E8-691D-45B5-987B-99470BEC241C}"/>
                          </a:ext>
                        </a:extLst>
                      </p:cNvPr>
                      <p:cNvPicPr>
                        <a:picLocks noChangeAspect="1" noChangeArrowheads="1"/>
                      </p:cNvPicPr>
                      <p:nvPr/>
                    </p:nvPicPr>
                    <p:blipFill>
                      <a:blip r:embed="rId16"/>
                      <a:srcRect/>
                      <a:stretch>
                        <a:fillRect/>
                      </a:stretch>
                    </p:blipFill>
                    <p:spPr bwMode="auto">
                      <a:xfrm>
                        <a:off x="1114529" y="3867617"/>
                        <a:ext cx="42545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3">
            <a:extLst>
              <a:ext uri="{FF2B5EF4-FFF2-40B4-BE49-F238E27FC236}">
                <a16:creationId xmlns:a16="http://schemas.microsoft.com/office/drawing/2014/main" id="{CEFCA5A7-6FBE-4D13-A3FB-14C9AC4CCB17}"/>
              </a:ext>
            </a:extLst>
          </p:cNvPr>
          <p:cNvGraphicFramePr>
            <a:graphicFrameLocks noChangeAspect="1"/>
          </p:cNvGraphicFramePr>
          <p:nvPr>
            <p:extLst>
              <p:ext uri="{D42A27DB-BD31-4B8C-83A1-F6EECF244321}">
                <p14:modId xmlns:p14="http://schemas.microsoft.com/office/powerpoint/2010/main" val="761077255"/>
              </p:ext>
            </p:extLst>
          </p:nvPr>
        </p:nvGraphicFramePr>
        <p:xfrm>
          <a:off x="5634831" y="3812637"/>
          <a:ext cx="4024313" cy="1130300"/>
        </p:xfrm>
        <a:graphic>
          <a:graphicData uri="http://schemas.openxmlformats.org/presentationml/2006/ole">
            <mc:AlternateContent xmlns:mc="http://schemas.openxmlformats.org/markup-compatibility/2006">
              <mc:Choice xmlns:v="urn:schemas-microsoft-com:vml" Requires="v">
                <p:oleObj spid="_x0000_s456079" name="Equation" r:id="rId17" imgW="1777680" imgH="469800" progId="Equation.DSMT4">
                  <p:embed/>
                </p:oleObj>
              </mc:Choice>
              <mc:Fallback>
                <p:oleObj name="Equation" r:id="rId17" imgW="1777680" imgH="469800" progId="Equation.DSMT4">
                  <p:embed/>
                  <p:pic>
                    <p:nvPicPr>
                      <p:cNvPr id="15" name="Object 13">
                        <a:extLst>
                          <a:ext uri="{FF2B5EF4-FFF2-40B4-BE49-F238E27FC236}">
                            <a16:creationId xmlns:a16="http://schemas.microsoft.com/office/drawing/2014/main" id="{68E9BA42-E749-4C78-A89E-439FE202DDA0}"/>
                          </a:ext>
                        </a:extLst>
                      </p:cNvPr>
                      <p:cNvPicPr>
                        <a:picLocks noChangeAspect="1" noChangeArrowheads="1"/>
                      </p:cNvPicPr>
                      <p:nvPr/>
                    </p:nvPicPr>
                    <p:blipFill>
                      <a:blip r:embed="rId18"/>
                      <a:srcRect/>
                      <a:stretch>
                        <a:fillRect/>
                      </a:stretch>
                    </p:blipFill>
                    <p:spPr bwMode="auto">
                      <a:xfrm>
                        <a:off x="5634831" y="3812637"/>
                        <a:ext cx="4024313"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3">
            <a:extLst>
              <a:ext uri="{FF2B5EF4-FFF2-40B4-BE49-F238E27FC236}">
                <a16:creationId xmlns:a16="http://schemas.microsoft.com/office/drawing/2014/main" id="{4FE7719B-339C-4DF0-8B8F-FB6450A2FDE4}"/>
              </a:ext>
            </a:extLst>
          </p:cNvPr>
          <p:cNvGraphicFramePr>
            <a:graphicFrameLocks noChangeAspect="1"/>
          </p:cNvGraphicFramePr>
          <p:nvPr>
            <p:extLst>
              <p:ext uri="{D42A27DB-BD31-4B8C-83A1-F6EECF244321}">
                <p14:modId xmlns:p14="http://schemas.microsoft.com/office/powerpoint/2010/main" val="43066730"/>
              </p:ext>
            </p:extLst>
          </p:nvPr>
        </p:nvGraphicFramePr>
        <p:xfrm>
          <a:off x="511930" y="5213163"/>
          <a:ext cx="4772025" cy="1038225"/>
        </p:xfrm>
        <a:graphic>
          <a:graphicData uri="http://schemas.openxmlformats.org/presentationml/2006/ole">
            <mc:AlternateContent xmlns:mc="http://schemas.openxmlformats.org/markup-compatibility/2006">
              <mc:Choice xmlns:v="urn:schemas-microsoft-com:vml" Requires="v">
                <p:oleObj spid="_x0000_s456080" name="Equation" r:id="rId19" imgW="2108160" imgH="431640" progId="Equation.DSMT4">
                  <p:embed/>
                </p:oleObj>
              </mc:Choice>
              <mc:Fallback>
                <p:oleObj name="Equation" r:id="rId19" imgW="2108160" imgH="431640" progId="Equation.DSMT4">
                  <p:embed/>
                  <p:pic>
                    <p:nvPicPr>
                      <p:cNvPr id="16" name="Object 13">
                        <a:extLst>
                          <a:ext uri="{FF2B5EF4-FFF2-40B4-BE49-F238E27FC236}">
                            <a16:creationId xmlns:a16="http://schemas.microsoft.com/office/drawing/2014/main" id="{3920209A-B6C4-438A-B595-87FD96E99253}"/>
                          </a:ext>
                        </a:extLst>
                      </p:cNvPr>
                      <p:cNvPicPr>
                        <a:picLocks noChangeAspect="1" noChangeArrowheads="1"/>
                      </p:cNvPicPr>
                      <p:nvPr/>
                    </p:nvPicPr>
                    <p:blipFill>
                      <a:blip r:embed="rId20"/>
                      <a:srcRect/>
                      <a:stretch>
                        <a:fillRect/>
                      </a:stretch>
                    </p:blipFill>
                    <p:spPr bwMode="auto">
                      <a:xfrm>
                        <a:off x="511930" y="5213163"/>
                        <a:ext cx="4772025"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3">
            <a:extLst>
              <a:ext uri="{FF2B5EF4-FFF2-40B4-BE49-F238E27FC236}">
                <a16:creationId xmlns:a16="http://schemas.microsoft.com/office/drawing/2014/main" id="{932C24CA-F338-4BD7-8E50-544435CE3DA8}"/>
              </a:ext>
            </a:extLst>
          </p:cNvPr>
          <p:cNvGraphicFramePr>
            <a:graphicFrameLocks noChangeAspect="1"/>
          </p:cNvGraphicFramePr>
          <p:nvPr>
            <p:extLst>
              <p:ext uri="{D42A27DB-BD31-4B8C-83A1-F6EECF244321}">
                <p14:modId xmlns:p14="http://schemas.microsoft.com/office/powerpoint/2010/main" val="3759694094"/>
              </p:ext>
            </p:extLst>
          </p:nvPr>
        </p:nvGraphicFramePr>
        <p:xfrm>
          <a:off x="6596063" y="5278438"/>
          <a:ext cx="3313112" cy="995362"/>
        </p:xfrm>
        <a:graphic>
          <a:graphicData uri="http://schemas.openxmlformats.org/presentationml/2006/ole">
            <mc:AlternateContent xmlns:mc="http://schemas.openxmlformats.org/markup-compatibility/2006">
              <mc:Choice xmlns:v="urn:schemas-microsoft-com:vml" Requires="v">
                <p:oleObj spid="_x0000_s456081" name="Equation" r:id="rId21" imgW="1473120" imgH="444240" progId="Equation.DSMT4">
                  <p:embed/>
                </p:oleObj>
              </mc:Choice>
              <mc:Fallback>
                <p:oleObj name="Equation" r:id="rId21" imgW="1473120" imgH="444240" progId="Equation.DSMT4">
                  <p:embed/>
                  <p:pic>
                    <p:nvPicPr>
                      <p:cNvPr id="17" name="Object 3">
                        <a:extLst>
                          <a:ext uri="{FF2B5EF4-FFF2-40B4-BE49-F238E27FC236}">
                            <a16:creationId xmlns:a16="http://schemas.microsoft.com/office/drawing/2014/main" id="{17B3B511-7D7D-4612-A958-7C7B7FD97D36}"/>
                          </a:ext>
                        </a:extLst>
                      </p:cNvPr>
                      <p:cNvPicPr>
                        <a:picLocks noChangeAspect="1" noChangeArrowheads="1"/>
                      </p:cNvPicPr>
                      <p:nvPr/>
                    </p:nvPicPr>
                    <p:blipFill>
                      <a:blip r:embed="rId22"/>
                      <a:srcRect/>
                      <a:stretch>
                        <a:fillRect/>
                      </a:stretch>
                    </p:blipFill>
                    <p:spPr bwMode="auto">
                      <a:xfrm>
                        <a:off x="6596063" y="5278438"/>
                        <a:ext cx="3313112" cy="9953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232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heel(1)">
                                      <p:cBhvr>
                                        <p:cTn id="23" dur="2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heel(1)">
                                      <p:cBhvr>
                                        <p:cTn id="54"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8"/>
          <p:cNvGraphicFramePr>
            <a:graphicFrameLocks noChangeAspect="1"/>
          </p:cNvGraphicFramePr>
          <p:nvPr>
            <p:extLst>
              <p:ext uri="{D42A27DB-BD31-4B8C-83A1-F6EECF244321}">
                <p14:modId xmlns:p14="http://schemas.microsoft.com/office/powerpoint/2010/main" val="1187039700"/>
              </p:ext>
            </p:extLst>
          </p:nvPr>
        </p:nvGraphicFramePr>
        <p:xfrm>
          <a:off x="1515799" y="2258879"/>
          <a:ext cx="3521669" cy="1073782"/>
        </p:xfrm>
        <a:graphic>
          <a:graphicData uri="http://schemas.openxmlformats.org/presentationml/2006/ole">
            <mc:AlternateContent xmlns:mc="http://schemas.openxmlformats.org/markup-compatibility/2006">
              <mc:Choice xmlns:v="urn:schemas-microsoft-com:vml" Requires="v">
                <p:oleObj spid="_x0000_s402383" name="Equation" r:id="rId3" imgW="1409400" imgH="419040" progId="Equation.DSMT4">
                  <p:embed/>
                </p:oleObj>
              </mc:Choice>
              <mc:Fallback>
                <p:oleObj name="Equation" r:id="rId3" imgW="1409400" imgH="419040" progId="Equation.DSMT4">
                  <p:embed/>
                  <p:pic>
                    <p:nvPicPr>
                      <p:cNvPr id="3" name="Object 28"/>
                      <p:cNvPicPr>
                        <a:picLocks noChangeAspect="1" noChangeArrowheads="1"/>
                      </p:cNvPicPr>
                      <p:nvPr/>
                    </p:nvPicPr>
                    <p:blipFill>
                      <a:blip r:embed="rId4"/>
                      <a:srcRect/>
                      <a:stretch>
                        <a:fillRect/>
                      </a:stretch>
                    </p:blipFill>
                    <p:spPr bwMode="auto">
                      <a:xfrm>
                        <a:off x="1515799" y="2258879"/>
                        <a:ext cx="3521669" cy="1073782"/>
                      </a:xfrm>
                      <a:prstGeom prst="rect">
                        <a:avLst/>
                      </a:prstGeom>
                      <a:noFill/>
                      <a:ln>
                        <a:noFill/>
                      </a:ln>
                      <a:effectLst/>
                      <a:extLst/>
                    </p:spPr>
                  </p:pic>
                </p:oleObj>
              </mc:Fallback>
            </mc:AlternateContent>
          </a:graphicData>
        </a:graphic>
      </p:graphicFrame>
      <p:pic>
        <p:nvPicPr>
          <p:cNvPr id="3" name="Picture 24" descr="4C70BBA977B88F3DF7393CB7443DAF2A"/>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0633027" y="269637"/>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34523" y="308495"/>
            <a:ext cx="9462027" cy="523220"/>
          </a:xfrm>
          <a:prstGeom prst="rect">
            <a:avLst/>
          </a:prstGeom>
        </p:spPr>
        <p:txBody>
          <a:bodyPr wrap="square">
            <a:spAutoFit/>
          </a:bodyPr>
          <a:lstStyle/>
          <a:p>
            <a:r>
              <a:rPr lang="zh-CN" altLang="en-US" sz="2800" b="1" dirty="0">
                <a:solidFill>
                  <a:srgbClr val="FF0000"/>
                </a:solidFill>
                <a:latin typeface="宋体" panose="02010600030101010101" pitchFamily="2" charset="-122"/>
              </a:rPr>
              <a:t>练习：</a:t>
            </a:r>
            <a:r>
              <a:rPr kumimoji="1" lang="zh-CN" altLang="en-US" sz="2800" b="1" dirty="0">
                <a:solidFill>
                  <a:srgbClr val="0000FF"/>
                </a:solidFill>
                <a:latin typeface="Symbol" panose="05050102010706020507" pitchFamily="18" charset="2"/>
              </a:rPr>
              <a:t>已知长度为</a:t>
            </a:r>
            <a:r>
              <a:rPr kumimoji="1" lang="en-US" altLang="zh-CN" sz="2800" b="1" dirty="0">
                <a:solidFill>
                  <a:srgbClr val="FF0000"/>
                </a:solidFill>
                <a:latin typeface="Symbol" panose="05050102010706020507" pitchFamily="18" charset="2"/>
              </a:rPr>
              <a:t>1</a:t>
            </a:r>
            <a:r>
              <a:rPr kumimoji="1" lang="zh-CN" altLang="en-US" sz="2800" b="1" dirty="0">
                <a:solidFill>
                  <a:srgbClr val="FF0000"/>
                </a:solidFill>
                <a:latin typeface="Symbol" panose="05050102010706020507" pitchFamily="18" charset="2"/>
              </a:rPr>
              <a:t>米</a:t>
            </a:r>
            <a:r>
              <a:rPr kumimoji="1" lang="zh-CN" altLang="en-US" sz="2800" b="1" dirty="0">
                <a:solidFill>
                  <a:srgbClr val="0000FF"/>
                </a:solidFill>
                <a:latin typeface="Symbol" panose="05050102010706020507" pitchFamily="18" charset="2"/>
              </a:rPr>
              <a:t>的</a:t>
            </a:r>
            <a:r>
              <a:rPr kumimoji="1" lang="zh-CN" altLang="en-US" sz="2800" b="1" dirty="0">
                <a:solidFill>
                  <a:srgbClr val="0000FF"/>
                </a:solidFill>
              </a:rPr>
              <a:t>一维无限深方势阱中的</a:t>
            </a:r>
            <a:r>
              <a:rPr kumimoji="1" lang="zh-CN" altLang="en-US" sz="2800" b="1" dirty="0">
                <a:solidFill>
                  <a:srgbClr val="008000"/>
                </a:solidFill>
              </a:rPr>
              <a:t>波函数为</a:t>
            </a:r>
            <a:endParaRPr kumimoji="1" lang="en-US" altLang="zh-CN" sz="2800" b="1" dirty="0">
              <a:solidFill>
                <a:srgbClr val="008000"/>
              </a:solidFill>
            </a:endParaRPr>
          </a:p>
        </p:txBody>
      </p:sp>
      <p:sp>
        <p:nvSpPr>
          <p:cNvPr id="5" name="矩形 4"/>
          <p:cNvSpPr/>
          <p:nvPr/>
        </p:nvSpPr>
        <p:spPr>
          <a:xfrm>
            <a:off x="575284" y="1719403"/>
            <a:ext cx="8924367" cy="523220"/>
          </a:xfrm>
          <a:prstGeom prst="rect">
            <a:avLst/>
          </a:prstGeom>
        </p:spPr>
        <p:txBody>
          <a:bodyPr wrap="square">
            <a:spAutoFit/>
          </a:bodyPr>
          <a:lstStyle/>
          <a:p>
            <a:r>
              <a:rPr kumimoji="1" lang="zh-CN" altLang="en-US" sz="2800" b="1" dirty="0">
                <a:solidFill>
                  <a:srgbClr val="C00000"/>
                </a:solidFill>
                <a:latin typeface="宋体" panose="02010600030101010101" pitchFamily="2" charset="-122"/>
              </a:rPr>
              <a:t>定态薛定谔方程</a:t>
            </a:r>
            <a:r>
              <a:rPr kumimoji="1" lang="en-US" altLang="zh-CN" sz="2800" b="1" dirty="0">
                <a:solidFill>
                  <a:srgbClr val="0000FF"/>
                </a:solidFill>
                <a:latin typeface="宋体" panose="02010600030101010101" pitchFamily="2" charset="-122"/>
              </a:rPr>
              <a:t>_____,</a:t>
            </a:r>
            <a:r>
              <a:rPr kumimoji="1" lang="en-US" altLang="zh-CN" sz="2800" b="1" dirty="0">
                <a:solidFill>
                  <a:srgbClr val="FF0000"/>
                </a:solidFill>
                <a:latin typeface="宋体" panose="02010600030101010101" pitchFamily="2" charset="-122"/>
                <a:sym typeface="Symbol" panose="05050102010706020507" pitchFamily="18" charset="2"/>
              </a:rPr>
              <a:t>E</a:t>
            </a:r>
            <a:r>
              <a:rPr kumimoji="1" lang="en-US" altLang="zh-CN" sz="2800" b="1" dirty="0">
                <a:solidFill>
                  <a:srgbClr val="009900"/>
                </a:solidFill>
                <a:latin typeface="宋体" panose="02010600030101010101" pitchFamily="2" charset="-122"/>
                <a:sym typeface="Symbol" panose="05050102010706020507" pitchFamily="18" charset="2"/>
              </a:rPr>
              <a:t>=______</a:t>
            </a:r>
            <a:r>
              <a:rPr kumimoji="1" lang="zh-CN" altLang="en-US" sz="2800" b="1" dirty="0">
                <a:solidFill>
                  <a:srgbClr val="009900"/>
                </a:solidFill>
                <a:latin typeface="宋体" panose="02010600030101010101" pitchFamily="2" charset="-122"/>
                <a:sym typeface="Symbol" panose="05050102010706020507" pitchFamily="18" charset="2"/>
              </a:rPr>
              <a:t>，归一化常数</a:t>
            </a:r>
            <a:r>
              <a:rPr kumimoji="1" lang="en-US" altLang="zh-CN" sz="2800" b="1" dirty="0">
                <a:solidFill>
                  <a:srgbClr val="FF0000"/>
                </a:solidFill>
                <a:latin typeface="宋体" panose="02010600030101010101" pitchFamily="2" charset="-122"/>
                <a:sym typeface="Symbol" panose="05050102010706020507" pitchFamily="18" charset="2"/>
              </a:rPr>
              <a:t>A</a:t>
            </a:r>
            <a:r>
              <a:rPr kumimoji="1" lang="en-US" altLang="zh-CN" sz="2800" b="1" dirty="0">
                <a:solidFill>
                  <a:srgbClr val="009900"/>
                </a:solidFill>
                <a:latin typeface="宋体" panose="02010600030101010101" pitchFamily="2" charset="-122"/>
                <a:sym typeface="Symbol" panose="05050102010706020507" pitchFamily="18" charset="2"/>
              </a:rPr>
              <a:t>=_____</a:t>
            </a:r>
            <a:r>
              <a:rPr kumimoji="1" lang="zh-CN" altLang="en-US" sz="2800" b="1" dirty="0">
                <a:solidFill>
                  <a:srgbClr val="009900"/>
                </a:solidFill>
                <a:latin typeface="宋体" panose="02010600030101010101" pitchFamily="2" charset="-122"/>
                <a:sym typeface="Symbol" panose="05050102010706020507" pitchFamily="18" charset="2"/>
              </a:rPr>
              <a:t>。</a:t>
            </a:r>
            <a:endParaRPr kumimoji="1" lang="zh-CN" altLang="en-US" sz="2800" b="1" dirty="0">
              <a:solidFill>
                <a:srgbClr val="009900"/>
              </a:solidFill>
              <a:latin typeface="宋体" panose="02010600030101010101" pitchFamily="2" charset="-122"/>
            </a:endParaRPr>
          </a:p>
        </p:txBody>
      </p:sp>
      <p:graphicFrame>
        <p:nvGraphicFramePr>
          <p:cNvPr id="6" name="Object 28"/>
          <p:cNvGraphicFramePr>
            <a:graphicFrameLocks noChangeAspect="1"/>
          </p:cNvGraphicFramePr>
          <p:nvPr>
            <p:extLst>
              <p:ext uri="{D42A27DB-BD31-4B8C-83A1-F6EECF244321}">
                <p14:modId xmlns:p14="http://schemas.microsoft.com/office/powerpoint/2010/main" val="1846809379"/>
              </p:ext>
            </p:extLst>
          </p:nvPr>
        </p:nvGraphicFramePr>
        <p:xfrm>
          <a:off x="1054969" y="3661953"/>
          <a:ext cx="5295900" cy="1119187"/>
        </p:xfrm>
        <a:graphic>
          <a:graphicData uri="http://schemas.openxmlformats.org/presentationml/2006/ole">
            <mc:AlternateContent xmlns:mc="http://schemas.openxmlformats.org/markup-compatibility/2006">
              <mc:Choice xmlns:v="urn:schemas-microsoft-com:vml" Requires="v">
                <p:oleObj spid="_x0000_s402384" name="Equation" r:id="rId6" imgW="1968480" imgH="419040" progId="Equation.DSMT4">
                  <p:embed/>
                </p:oleObj>
              </mc:Choice>
              <mc:Fallback>
                <p:oleObj name="Equation" r:id="rId6" imgW="1968480" imgH="419040" progId="Equation.DSMT4">
                  <p:embed/>
                  <p:pic>
                    <p:nvPicPr>
                      <p:cNvPr id="14" name="Object 28"/>
                      <p:cNvPicPr>
                        <a:picLocks noChangeAspect="1" noChangeArrowheads="1"/>
                      </p:cNvPicPr>
                      <p:nvPr/>
                    </p:nvPicPr>
                    <p:blipFill>
                      <a:blip r:embed="rId7"/>
                      <a:srcRect/>
                      <a:stretch>
                        <a:fillRect/>
                      </a:stretch>
                    </p:blipFill>
                    <p:spPr bwMode="auto">
                      <a:xfrm>
                        <a:off x="1054969" y="3661953"/>
                        <a:ext cx="5295900" cy="1119187"/>
                      </a:xfrm>
                      <a:prstGeom prst="rect">
                        <a:avLst/>
                      </a:prstGeom>
                      <a:noFill/>
                      <a:ln>
                        <a:noFill/>
                      </a:ln>
                      <a:effectLst/>
                      <a:extLst/>
                    </p:spPr>
                  </p:pic>
                </p:oleObj>
              </mc:Fallback>
            </mc:AlternateContent>
          </a:graphicData>
        </a:graphic>
      </p:graphicFrame>
      <p:graphicFrame>
        <p:nvGraphicFramePr>
          <p:cNvPr id="7" name="Object 28"/>
          <p:cNvGraphicFramePr>
            <a:graphicFrameLocks noChangeAspect="1"/>
          </p:cNvGraphicFramePr>
          <p:nvPr>
            <p:extLst>
              <p:ext uri="{D42A27DB-BD31-4B8C-83A1-F6EECF244321}">
                <p14:modId xmlns:p14="http://schemas.microsoft.com/office/powerpoint/2010/main" val="1841361603"/>
              </p:ext>
            </p:extLst>
          </p:nvPr>
        </p:nvGraphicFramePr>
        <p:xfrm>
          <a:off x="3695623" y="4994185"/>
          <a:ext cx="1458912" cy="542925"/>
        </p:xfrm>
        <a:graphic>
          <a:graphicData uri="http://schemas.openxmlformats.org/presentationml/2006/ole">
            <mc:AlternateContent xmlns:mc="http://schemas.openxmlformats.org/markup-compatibility/2006">
              <mc:Choice xmlns:v="urn:schemas-microsoft-com:vml" Requires="v">
                <p:oleObj spid="_x0000_s402385" name="公式" r:id="rId8" imgW="558720" imgH="203040" progId="Equation.3">
                  <p:embed/>
                </p:oleObj>
              </mc:Choice>
              <mc:Fallback>
                <p:oleObj name="公式" r:id="rId8" imgW="558720" imgH="203040" progId="Equation.3">
                  <p:embed/>
                  <p:pic>
                    <p:nvPicPr>
                      <p:cNvPr id="15" name="Object 28"/>
                      <p:cNvPicPr>
                        <a:picLocks noChangeAspect="1" noChangeArrowheads="1"/>
                      </p:cNvPicPr>
                      <p:nvPr/>
                    </p:nvPicPr>
                    <p:blipFill>
                      <a:blip r:embed="rId9"/>
                      <a:srcRect/>
                      <a:stretch>
                        <a:fillRect/>
                      </a:stretch>
                    </p:blipFill>
                    <p:spPr bwMode="auto">
                      <a:xfrm>
                        <a:off x="3695623" y="4994185"/>
                        <a:ext cx="1458912" cy="542925"/>
                      </a:xfrm>
                      <a:prstGeom prst="rect">
                        <a:avLst/>
                      </a:prstGeom>
                      <a:noFill/>
                      <a:ln>
                        <a:noFill/>
                      </a:ln>
                      <a:effectLst/>
                      <a:extLst/>
                    </p:spPr>
                  </p:pic>
                </p:oleObj>
              </mc:Fallback>
            </mc:AlternateContent>
          </a:graphicData>
        </a:graphic>
      </p:graphicFrame>
      <p:sp>
        <p:nvSpPr>
          <p:cNvPr id="8" name="AutoShape 8"/>
          <p:cNvSpPr>
            <a:spLocks noChangeArrowheads="1"/>
          </p:cNvSpPr>
          <p:nvPr/>
        </p:nvSpPr>
        <p:spPr bwMode="auto">
          <a:xfrm>
            <a:off x="815656" y="5977935"/>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 name="Object 28"/>
          <p:cNvGraphicFramePr>
            <a:graphicFrameLocks noChangeAspect="1"/>
          </p:cNvGraphicFramePr>
          <p:nvPr>
            <p:extLst>
              <p:ext uri="{D42A27DB-BD31-4B8C-83A1-F6EECF244321}">
                <p14:modId xmlns:p14="http://schemas.microsoft.com/office/powerpoint/2010/main" val="859761721"/>
              </p:ext>
            </p:extLst>
          </p:nvPr>
        </p:nvGraphicFramePr>
        <p:xfrm>
          <a:off x="1383033" y="4748565"/>
          <a:ext cx="2254250" cy="1119187"/>
        </p:xfrm>
        <a:graphic>
          <a:graphicData uri="http://schemas.openxmlformats.org/presentationml/2006/ole">
            <mc:AlternateContent xmlns:mc="http://schemas.openxmlformats.org/markup-compatibility/2006">
              <mc:Choice xmlns:v="urn:schemas-microsoft-com:vml" Requires="v">
                <p:oleObj spid="_x0000_s402386" name="Equation" r:id="rId10" imgW="838080" imgH="419040" progId="Equation.DSMT4">
                  <p:embed/>
                </p:oleObj>
              </mc:Choice>
              <mc:Fallback>
                <p:oleObj name="Equation" r:id="rId10" imgW="838080" imgH="419040" progId="Equation.DSMT4">
                  <p:embed/>
                  <p:pic>
                    <p:nvPicPr>
                      <p:cNvPr id="20" name="Object 28"/>
                      <p:cNvPicPr>
                        <a:picLocks noChangeAspect="1" noChangeArrowheads="1"/>
                      </p:cNvPicPr>
                      <p:nvPr/>
                    </p:nvPicPr>
                    <p:blipFill>
                      <a:blip r:embed="rId11"/>
                      <a:srcRect/>
                      <a:stretch>
                        <a:fillRect/>
                      </a:stretch>
                    </p:blipFill>
                    <p:spPr bwMode="auto">
                      <a:xfrm>
                        <a:off x="1383033" y="4748565"/>
                        <a:ext cx="2254250" cy="1119187"/>
                      </a:xfrm>
                      <a:prstGeom prst="rect">
                        <a:avLst/>
                      </a:prstGeom>
                      <a:noFill/>
                      <a:ln>
                        <a:noFill/>
                      </a:ln>
                      <a:effectLs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915499866"/>
              </p:ext>
            </p:extLst>
          </p:nvPr>
        </p:nvGraphicFramePr>
        <p:xfrm>
          <a:off x="1994852" y="5667863"/>
          <a:ext cx="1784350" cy="1065213"/>
        </p:xfrm>
        <a:graphic>
          <a:graphicData uri="http://schemas.openxmlformats.org/presentationml/2006/ole">
            <mc:AlternateContent xmlns:mc="http://schemas.openxmlformats.org/markup-compatibility/2006">
              <mc:Choice xmlns:v="urn:schemas-microsoft-com:vml" Requires="v">
                <p:oleObj spid="_x0000_s402387" name="Equation" r:id="rId12" imgW="609480" imgH="419040" progId="Equation.DSMT4">
                  <p:embed/>
                </p:oleObj>
              </mc:Choice>
              <mc:Fallback>
                <p:oleObj name="Equation" r:id="rId12" imgW="609480" imgH="419040" progId="Equation.DSMT4">
                  <p:embed/>
                  <p:pic>
                    <p:nvPicPr>
                      <p:cNvPr id="21" name="Object 3"/>
                      <p:cNvPicPr>
                        <a:picLocks noChangeAspect="1" noChangeArrowheads="1"/>
                      </p:cNvPicPr>
                      <p:nvPr/>
                    </p:nvPicPr>
                    <p:blipFill>
                      <a:blip r:embed="rId13"/>
                      <a:srcRect/>
                      <a:stretch>
                        <a:fillRect/>
                      </a:stretch>
                    </p:blipFill>
                    <p:spPr bwMode="auto">
                      <a:xfrm>
                        <a:off x="1994852" y="5667863"/>
                        <a:ext cx="1784350" cy="1065213"/>
                      </a:xfrm>
                      <a:prstGeom prst="rect">
                        <a:avLst/>
                      </a:prstGeom>
                      <a:noFill/>
                      <a:ln>
                        <a:noFill/>
                      </a:ln>
                      <a:effectLst/>
                      <a:extLst/>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3196342911"/>
              </p:ext>
            </p:extLst>
          </p:nvPr>
        </p:nvGraphicFramePr>
        <p:xfrm>
          <a:off x="4503814" y="803594"/>
          <a:ext cx="2411412" cy="558800"/>
        </p:xfrm>
        <a:graphic>
          <a:graphicData uri="http://schemas.openxmlformats.org/presentationml/2006/ole">
            <mc:AlternateContent xmlns:mc="http://schemas.openxmlformats.org/markup-compatibility/2006">
              <mc:Choice xmlns:v="urn:schemas-microsoft-com:vml" Requires="v">
                <p:oleObj spid="_x0000_s402388" name="Equation" r:id="rId14" imgW="977760" imgH="203040" progId="Equation.DSMT4">
                  <p:embed/>
                </p:oleObj>
              </mc:Choice>
              <mc:Fallback>
                <p:oleObj name="Equation" r:id="rId14" imgW="977760" imgH="203040" progId="Equation.DSMT4">
                  <p:embed/>
                  <p:pic>
                    <p:nvPicPr>
                      <p:cNvPr id="31" name="Object 11"/>
                      <p:cNvPicPr>
                        <a:picLocks noChangeAspect="1" noChangeArrowheads="1"/>
                      </p:cNvPicPr>
                      <p:nvPr/>
                    </p:nvPicPr>
                    <p:blipFill>
                      <a:blip r:embed="rId15"/>
                      <a:srcRect/>
                      <a:stretch>
                        <a:fillRect/>
                      </a:stretch>
                    </p:blipFill>
                    <p:spPr bwMode="auto">
                      <a:xfrm>
                        <a:off x="4503814" y="803594"/>
                        <a:ext cx="2411412" cy="558800"/>
                      </a:xfrm>
                      <a:prstGeom prst="rect">
                        <a:avLst/>
                      </a:prstGeom>
                      <a:noFill/>
                      <a:ln>
                        <a:noFill/>
                      </a:ln>
                      <a:effectLst/>
                      <a:extLst/>
                    </p:spPr>
                  </p:pic>
                </p:oleObj>
              </mc:Fallback>
            </mc:AlternateContent>
          </a:graphicData>
        </a:graphic>
      </p:graphicFrame>
      <p:sp>
        <p:nvSpPr>
          <p:cNvPr id="24" name="矩形 23"/>
          <p:cNvSpPr/>
          <p:nvPr/>
        </p:nvSpPr>
        <p:spPr>
          <a:xfrm>
            <a:off x="1126462" y="1253074"/>
            <a:ext cx="5788764" cy="523220"/>
          </a:xfrm>
          <a:prstGeom prst="rect">
            <a:avLst/>
          </a:prstGeom>
        </p:spPr>
        <p:txBody>
          <a:bodyPr wrap="none">
            <a:spAutoFit/>
          </a:bodyPr>
          <a:lstStyle/>
          <a:p>
            <a:r>
              <a:rPr kumimoji="1" lang="en-US" altLang="zh-CN" sz="2800" b="1" dirty="0">
                <a:solidFill>
                  <a:srgbClr val="008000"/>
                </a:solidFill>
              </a:rPr>
              <a:t>A</a:t>
            </a:r>
            <a:r>
              <a:rPr kumimoji="1" lang="zh-CN" altLang="en-US" sz="2800" b="1" dirty="0">
                <a:solidFill>
                  <a:srgbClr val="008000"/>
                </a:solidFill>
              </a:rPr>
              <a:t>为常数，坐标系原点取在</a:t>
            </a:r>
            <a:r>
              <a:rPr kumimoji="1" lang="zh-CN" altLang="en-US" sz="2800" b="1" dirty="0">
                <a:solidFill>
                  <a:srgbClr val="0000FF"/>
                </a:solidFill>
              </a:rPr>
              <a:t>势阱中心</a:t>
            </a:r>
            <a:endParaRPr kumimoji="1" lang="zh-CN" altLang="en-US" sz="2800" b="1" dirty="0">
              <a:solidFill>
                <a:srgbClr val="008000"/>
              </a:solidFill>
              <a:latin typeface="宋体" panose="02010600030101010101" pitchFamily="2" charset="-122"/>
            </a:endParaRPr>
          </a:p>
        </p:txBody>
      </p:sp>
      <p:graphicFrame>
        <p:nvGraphicFramePr>
          <p:cNvPr id="39" name="Object 5"/>
          <p:cNvGraphicFramePr>
            <a:graphicFrameLocks noChangeAspect="1"/>
          </p:cNvGraphicFramePr>
          <p:nvPr>
            <p:extLst>
              <p:ext uri="{D42A27DB-BD31-4B8C-83A1-F6EECF244321}">
                <p14:modId xmlns:p14="http://schemas.microsoft.com/office/powerpoint/2010/main" val="2968766032"/>
              </p:ext>
            </p:extLst>
          </p:nvPr>
        </p:nvGraphicFramePr>
        <p:xfrm>
          <a:off x="4890037" y="5867752"/>
          <a:ext cx="3260263" cy="865324"/>
        </p:xfrm>
        <a:graphic>
          <a:graphicData uri="http://schemas.openxmlformats.org/presentationml/2006/ole">
            <mc:AlternateContent xmlns:mc="http://schemas.openxmlformats.org/markup-compatibility/2006">
              <mc:Choice xmlns:v="urn:schemas-microsoft-com:vml" Requires="v">
                <p:oleObj spid="_x0000_s402389" name="Equation" r:id="rId16" imgW="1244520" imgH="330120" progId="Equation.DSMT4">
                  <p:embed/>
                </p:oleObj>
              </mc:Choice>
              <mc:Fallback>
                <p:oleObj name="Equation" r:id="rId16" imgW="1244520" imgH="330120" progId="Equation.DSMT4">
                  <p:embed/>
                  <p:pic>
                    <p:nvPicPr>
                      <p:cNvPr id="19" name="Object 5"/>
                      <p:cNvPicPr>
                        <a:picLocks noChangeAspect="1" noChangeArrowheads="1"/>
                      </p:cNvPicPr>
                      <p:nvPr/>
                    </p:nvPicPr>
                    <p:blipFill>
                      <a:blip r:embed="rId17"/>
                      <a:srcRect/>
                      <a:stretch>
                        <a:fillRect/>
                      </a:stretch>
                    </p:blipFill>
                    <p:spPr bwMode="auto">
                      <a:xfrm>
                        <a:off x="4890037" y="5867752"/>
                        <a:ext cx="3260263" cy="865324"/>
                      </a:xfrm>
                      <a:prstGeom prst="rect">
                        <a:avLst/>
                      </a:prstGeom>
                      <a:noFill/>
                      <a:ln>
                        <a:noFill/>
                      </a:ln>
                      <a:effectLst/>
                      <a:extLst/>
                    </p:spPr>
                  </p:pic>
                </p:oleObj>
              </mc:Fallback>
            </mc:AlternateContent>
          </a:graphicData>
        </a:graphic>
      </p:graphicFrame>
      <p:sp>
        <p:nvSpPr>
          <p:cNvPr id="41" name="AutoShape 8"/>
          <p:cNvSpPr>
            <a:spLocks noChangeArrowheads="1"/>
          </p:cNvSpPr>
          <p:nvPr/>
        </p:nvSpPr>
        <p:spPr bwMode="auto">
          <a:xfrm>
            <a:off x="8919850" y="6147935"/>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2" name="Object 3">
            <a:extLst>
              <a:ext uri="{FF2B5EF4-FFF2-40B4-BE49-F238E27FC236}">
                <a16:creationId xmlns:a16="http://schemas.microsoft.com/office/drawing/2014/main" id="{BD8C6918-88E6-4A34-B94A-D1F7D921FB8F}"/>
              </a:ext>
            </a:extLst>
          </p:cNvPr>
          <p:cNvGraphicFramePr>
            <a:graphicFrameLocks noChangeAspect="1"/>
          </p:cNvGraphicFramePr>
          <p:nvPr>
            <p:extLst>
              <p:ext uri="{D42A27DB-BD31-4B8C-83A1-F6EECF244321}">
                <p14:modId xmlns:p14="http://schemas.microsoft.com/office/powerpoint/2010/main" val="4243071289"/>
              </p:ext>
            </p:extLst>
          </p:nvPr>
        </p:nvGraphicFramePr>
        <p:xfrm>
          <a:off x="9980355" y="5977935"/>
          <a:ext cx="1449387" cy="549275"/>
        </p:xfrm>
        <a:graphic>
          <a:graphicData uri="http://schemas.openxmlformats.org/presentationml/2006/ole">
            <mc:AlternateContent xmlns:mc="http://schemas.openxmlformats.org/markup-compatibility/2006">
              <mc:Choice xmlns:v="urn:schemas-microsoft-com:vml" Requires="v">
                <p:oleObj spid="_x0000_s402390" name="Equation" r:id="rId18" imgW="495000" imgH="215640" progId="Equation.DSMT4">
                  <p:embed/>
                </p:oleObj>
              </mc:Choice>
              <mc:Fallback>
                <p:oleObj name="Equation" r:id="rId18" imgW="495000" imgH="215640" progId="Equation.DSMT4">
                  <p:embed/>
                  <p:pic>
                    <p:nvPicPr>
                      <p:cNvPr id="40" name="Object 3"/>
                      <p:cNvPicPr>
                        <a:picLocks noChangeAspect="1" noChangeArrowheads="1"/>
                      </p:cNvPicPr>
                      <p:nvPr/>
                    </p:nvPicPr>
                    <p:blipFill>
                      <a:blip r:embed="rId19"/>
                      <a:srcRect/>
                      <a:stretch>
                        <a:fillRect/>
                      </a:stretch>
                    </p:blipFill>
                    <p:spPr bwMode="auto">
                      <a:xfrm>
                        <a:off x="9980355" y="5977935"/>
                        <a:ext cx="1449387" cy="549275"/>
                      </a:xfrm>
                      <a:prstGeom prst="rect">
                        <a:avLst/>
                      </a:prstGeom>
                      <a:noFill/>
                      <a:ln>
                        <a:noFill/>
                      </a:ln>
                      <a:effectLst/>
                      <a:extLst/>
                    </p:spPr>
                  </p:pic>
                </p:oleObj>
              </mc:Fallback>
            </mc:AlternateContent>
          </a:graphicData>
        </a:graphic>
      </p:graphicFrame>
      <p:grpSp>
        <p:nvGrpSpPr>
          <p:cNvPr id="40" name="Group 31">
            <a:extLst>
              <a:ext uri="{FF2B5EF4-FFF2-40B4-BE49-F238E27FC236}">
                <a16:creationId xmlns:a16="http://schemas.microsoft.com/office/drawing/2014/main" id="{BB3CCD63-E257-4DA7-B225-F3CE7233CAE4}"/>
              </a:ext>
            </a:extLst>
          </p:cNvPr>
          <p:cNvGrpSpPr>
            <a:grpSpLocks/>
          </p:cNvGrpSpPr>
          <p:nvPr/>
        </p:nvGrpSpPr>
        <p:grpSpPr bwMode="auto">
          <a:xfrm>
            <a:off x="8084187" y="2595673"/>
            <a:ext cx="3554413" cy="3187700"/>
            <a:chOff x="3666" y="1726"/>
            <a:chExt cx="2239" cy="2008"/>
          </a:xfrm>
        </p:grpSpPr>
        <p:sp>
          <p:nvSpPr>
            <p:cNvPr id="43" name="Line 32">
              <a:extLst>
                <a:ext uri="{FF2B5EF4-FFF2-40B4-BE49-F238E27FC236}">
                  <a16:creationId xmlns:a16="http://schemas.microsoft.com/office/drawing/2014/main" id="{4464050C-D161-40C4-A12B-C8056EAACBAD}"/>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33">
              <a:extLst>
                <a:ext uri="{FF2B5EF4-FFF2-40B4-BE49-F238E27FC236}">
                  <a16:creationId xmlns:a16="http://schemas.microsoft.com/office/drawing/2014/main" id="{C9AF3F74-2E79-42D5-B42D-61E21B9D4E95}"/>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Text Box 37">
              <a:extLst>
                <a:ext uri="{FF2B5EF4-FFF2-40B4-BE49-F238E27FC236}">
                  <a16:creationId xmlns:a16="http://schemas.microsoft.com/office/drawing/2014/main" id="{3B5A9482-021B-4A55-8C62-FB2C62435146}"/>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46" name="Text Box 38">
              <a:extLst>
                <a:ext uri="{FF2B5EF4-FFF2-40B4-BE49-F238E27FC236}">
                  <a16:creationId xmlns:a16="http://schemas.microsoft.com/office/drawing/2014/main" id="{EA2582D7-DDF9-4835-BAE9-8CA5AAB055B7}"/>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47" name="Text Box 39">
              <a:extLst>
                <a:ext uri="{FF2B5EF4-FFF2-40B4-BE49-F238E27FC236}">
                  <a16:creationId xmlns:a16="http://schemas.microsoft.com/office/drawing/2014/main" id="{3C9F0E8D-91C1-4F68-8DA6-B3B5B99882C0}"/>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48" name="Object 40">
              <a:extLst>
                <a:ext uri="{FF2B5EF4-FFF2-40B4-BE49-F238E27FC236}">
                  <a16:creationId xmlns:a16="http://schemas.microsoft.com/office/drawing/2014/main" id="{CE00C73A-7A51-4896-A250-3B2E503949D7}"/>
                </a:ext>
              </a:extLst>
            </p:cNvPr>
            <p:cNvGraphicFramePr>
              <a:graphicFrameLocks noChangeAspect="1"/>
            </p:cNvGraphicFramePr>
            <p:nvPr>
              <p:extLst>
                <p:ext uri="{D42A27DB-BD31-4B8C-83A1-F6EECF244321}">
                  <p14:modId xmlns:p14="http://schemas.microsoft.com/office/powerpoint/2010/main" val="3984419914"/>
                </p:ext>
              </p:extLst>
            </p:nvPr>
          </p:nvGraphicFramePr>
          <p:xfrm>
            <a:off x="4494" y="3149"/>
            <a:ext cx="193" cy="270"/>
          </p:xfrm>
          <a:graphic>
            <a:graphicData uri="http://schemas.openxmlformats.org/presentationml/2006/ole">
              <mc:AlternateContent xmlns:mc="http://schemas.openxmlformats.org/markup-compatibility/2006">
                <mc:Choice xmlns:v="urn:schemas-microsoft-com:vml" Requires="v">
                  <p:oleObj spid="_x0000_s402391" name="Equation" r:id="rId20" imgW="126725" imgH="177415" progId="Equation.3">
                    <p:embed/>
                  </p:oleObj>
                </mc:Choice>
                <mc:Fallback>
                  <p:oleObj name="Equation" r:id="rId20" imgW="126725" imgH="177415" progId="Equation.3">
                    <p:embed/>
                    <p:pic>
                      <p:nvPicPr>
                        <p:cNvPr id="31" name="Object 40">
                          <a:extLst>
                            <a:ext uri="{FF2B5EF4-FFF2-40B4-BE49-F238E27FC236}">
                              <a16:creationId xmlns:a16="http://schemas.microsoft.com/office/drawing/2014/main" id="{98F90D63-7515-43A4-AFFB-643A2D4E719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94" y="3149"/>
                          <a:ext cx="193" cy="270"/>
                        </a:xfrm>
                        <a:prstGeom prst="rect">
                          <a:avLst/>
                        </a:prstGeom>
                        <a:noFill/>
                        <a:ln>
                          <a:noFill/>
                        </a:ln>
                        <a:effectLst/>
                        <a:extLst/>
                      </p:spPr>
                    </p:pic>
                  </p:oleObj>
                </mc:Fallback>
              </mc:AlternateContent>
            </a:graphicData>
          </a:graphic>
        </p:graphicFrame>
        <p:graphicFrame>
          <p:nvGraphicFramePr>
            <p:cNvPr id="49" name="Object 41">
              <a:extLst>
                <a:ext uri="{FF2B5EF4-FFF2-40B4-BE49-F238E27FC236}">
                  <a16:creationId xmlns:a16="http://schemas.microsoft.com/office/drawing/2014/main" id="{5AD47279-FE91-49D9-A0DC-B0A51669CC3F}"/>
                </a:ext>
              </a:extLst>
            </p:cNvPr>
            <p:cNvGraphicFramePr>
              <a:graphicFrameLocks noChangeAspect="1"/>
            </p:cNvGraphicFramePr>
            <p:nvPr>
              <p:extLst>
                <p:ext uri="{D42A27DB-BD31-4B8C-83A1-F6EECF244321}">
                  <p14:modId xmlns:p14="http://schemas.microsoft.com/office/powerpoint/2010/main" val="3203615875"/>
                </p:ext>
              </p:extLst>
            </p:nvPr>
          </p:nvGraphicFramePr>
          <p:xfrm>
            <a:off x="4963" y="3171"/>
            <a:ext cx="438" cy="245"/>
          </p:xfrm>
          <a:graphic>
            <a:graphicData uri="http://schemas.openxmlformats.org/presentationml/2006/ole">
              <mc:AlternateContent xmlns:mc="http://schemas.openxmlformats.org/markup-compatibility/2006">
                <mc:Choice xmlns:v="urn:schemas-microsoft-com:vml" Requires="v">
                  <p:oleObj spid="_x0000_s402392" name="Equation" r:id="rId22" imgW="317160" imgH="177480" progId="Equation.DSMT4">
                    <p:embed/>
                  </p:oleObj>
                </mc:Choice>
                <mc:Fallback>
                  <p:oleObj name="Equation" r:id="rId22" imgW="317160" imgH="177480" progId="Equation.DSMT4">
                    <p:embed/>
                    <p:pic>
                      <p:nvPicPr>
                        <p:cNvPr id="32" name="Object 41">
                          <a:extLst>
                            <a:ext uri="{FF2B5EF4-FFF2-40B4-BE49-F238E27FC236}">
                              <a16:creationId xmlns:a16="http://schemas.microsoft.com/office/drawing/2014/main" id="{190460A3-AB09-46A1-92FC-05EAD23A5015}"/>
                            </a:ext>
                          </a:extLst>
                        </p:cNvPr>
                        <p:cNvPicPr>
                          <a:picLocks noChangeAspect="1" noChangeArrowheads="1"/>
                        </p:cNvPicPr>
                        <p:nvPr/>
                      </p:nvPicPr>
                      <p:blipFill>
                        <a:blip r:embed="rId23"/>
                        <a:srcRect/>
                        <a:stretch>
                          <a:fillRect/>
                        </a:stretch>
                      </p:blipFill>
                      <p:spPr bwMode="auto">
                        <a:xfrm>
                          <a:off x="4963" y="3171"/>
                          <a:ext cx="43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Line 42">
              <a:extLst>
                <a:ext uri="{FF2B5EF4-FFF2-40B4-BE49-F238E27FC236}">
                  <a16:creationId xmlns:a16="http://schemas.microsoft.com/office/drawing/2014/main" id="{23C3DFFD-9E32-454C-8406-2A0D54DB00CB}"/>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3">
              <a:extLst>
                <a:ext uri="{FF2B5EF4-FFF2-40B4-BE49-F238E27FC236}">
                  <a16:creationId xmlns:a16="http://schemas.microsoft.com/office/drawing/2014/main" id="{8056D7B4-F15E-416D-AB6C-281EFA474196}"/>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 name="Line 43">
            <a:extLst>
              <a:ext uri="{FF2B5EF4-FFF2-40B4-BE49-F238E27FC236}">
                <a16:creationId xmlns:a16="http://schemas.microsoft.com/office/drawing/2014/main" id="{19D6CCD6-20D2-453B-9F6E-C081F0A9D82B}"/>
              </a:ext>
            </a:extLst>
          </p:cNvPr>
          <p:cNvSpPr>
            <a:spLocks noChangeShapeType="1"/>
          </p:cNvSpPr>
          <p:nvPr/>
        </p:nvSpPr>
        <p:spPr bwMode="auto">
          <a:xfrm flipV="1">
            <a:off x="8481855" y="4857860"/>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39" descr="浅色上对角线">
            <a:extLst>
              <a:ext uri="{FF2B5EF4-FFF2-40B4-BE49-F238E27FC236}">
                <a16:creationId xmlns:a16="http://schemas.microsoft.com/office/drawing/2014/main" id="{94F19520-B0CC-4FD2-8B07-C2C7FA9117AD}"/>
              </a:ext>
            </a:extLst>
          </p:cNvPr>
          <p:cNvSpPr>
            <a:spLocks noChangeArrowheads="1"/>
          </p:cNvSpPr>
          <p:nvPr/>
        </p:nvSpPr>
        <p:spPr bwMode="auto">
          <a:xfrm>
            <a:off x="8105174" y="2482224"/>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4" name="Rectangle 39" descr="浅色上对角线">
            <a:extLst>
              <a:ext uri="{FF2B5EF4-FFF2-40B4-BE49-F238E27FC236}">
                <a16:creationId xmlns:a16="http://schemas.microsoft.com/office/drawing/2014/main" id="{9FA3DBBF-001D-4CD8-A338-FB93FF28E466}"/>
              </a:ext>
            </a:extLst>
          </p:cNvPr>
          <p:cNvSpPr>
            <a:spLocks noChangeArrowheads="1"/>
          </p:cNvSpPr>
          <p:nvPr/>
        </p:nvSpPr>
        <p:spPr bwMode="auto">
          <a:xfrm>
            <a:off x="10411449" y="2621658"/>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55" name="Object 44">
            <a:extLst>
              <a:ext uri="{FF2B5EF4-FFF2-40B4-BE49-F238E27FC236}">
                <a16:creationId xmlns:a16="http://schemas.microsoft.com/office/drawing/2014/main" id="{979C4BFF-6F79-4477-8833-500A111A99CE}"/>
              </a:ext>
            </a:extLst>
          </p:cNvPr>
          <p:cNvGraphicFramePr>
            <a:graphicFrameLocks noChangeAspect="1"/>
          </p:cNvGraphicFramePr>
          <p:nvPr>
            <p:extLst>
              <p:ext uri="{D42A27DB-BD31-4B8C-83A1-F6EECF244321}">
                <p14:modId xmlns:p14="http://schemas.microsoft.com/office/powerpoint/2010/main" val="1228594931"/>
              </p:ext>
            </p:extLst>
          </p:nvPr>
        </p:nvGraphicFramePr>
        <p:xfrm>
          <a:off x="7238784" y="3175773"/>
          <a:ext cx="1165858" cy="497312"/>
        </p:xfrm>
        <a:graphic>
          <a:graphicData uri="http://schemas.openxmlformats.org/presentationml/2006/ole">
            <mc:AlternateContent xmlns:mc="http://schemas.openxmlformats.org/markup-compatibility/2006">
              <mc:Choice xmlns:v="urn:schemas-microsoft-com:vml" Requires="v">
                <p:oleObj spid="_x0000_s402393" name="Equation" r:id="rId24" imgW="431640" imgH="177480" progId="Equation.DSMT4">
                  <p:embed/>
                </p:oleObj>
              </mc:Choice>
              <mc:Fallback>
                <p:oleObj name="Equation" r:id="rId24" imgW="431640" imgH="177480" progId="Equation.DSMT4">
                  <p:embed/>
                  <p:pic>
                    <p:nvPicPr>
                      <p:cNvPr id="38" name="Object 44">
                        <a:extLst>
                          <a:ext uri="{FF2B5EF4-FFF2-40B4-BE49-F238E27FC236}">
                            <a16:creationId xmlns:a16="http://schemas.microsoft.com/office/drawing/2014/main" id="{3DD44784-B037-41C2-9B12-C12B2C87788D}"/>
                          </a:ext>
                        </a:extLst>
                      </p:cNvPr>
                      <p:cNvPicPr>
                        <a:picLocks noChangeAspect="1" noChangeArrowheads="1"/>
                      </p:cNvPicPr>
                      <p:nvPr/>
                    </p:nvPicPr>
                    <p:blipFill>
                      <a:blip r:embed="rId25"/>
                      <a:srcRect/>
                      <a:stretch>
                        <a:fillRect/>
                      </a:stretch>
                    </p:blipFill>
                    <p:spPr bwMode="auto">
                      <a:xfrm>
                        <a:off x="7238784" y="3175773"/>
                        <a:ext cx="1165858" cy="497312"/>
                      </a:xfrm>
                      <a:prstGeom prst="rect">
                        <a:avLst/>
                      </a:prstGeom>
                      <a:solidFill>
                        <a:srgbClr val="FFFF00"/>
                      </a:solidFill>
                      <a:ln>
                        <a:noFill/>
                      </a:ln>
                      <a:effectLst/>
                      <a:extLst/>
                    </p:spPr>
                  </p:pic>
                </p:oleObj>
              </mc:Fallback>
            </mc:AlternateContent>
          </a:graphicData>
        </a:graphic>
      </p:graphicFrame>
      <p:graphicFrame>
        <p:nvGraphicFramePr>
          <p:cNvPr id="56" name="Object 44">
            <a:extLst>
              <a:ext uri="{FF2B5EF4-FFF2-40B4-BE49-F238E27FC236}">
                <a16:creationId xmlns:a16="http://schemas.microsoft.com/office/drawing/2014/main" id="{9F7E889B-0C31-40C7-BD59-4C48A5E1E69D}"/>
              </a:ext>
            </a:extLst>
          </p:cNvPr>
          <p:cNvGraphicFramePr>
            <a:graphicFrameLocks noChangeAspect="1"/>
          </p:cNvGraphicFramePr>
          <p:nvPr>
            <p:extLst>
              <p:ext uri="{D42A27DB-BD31-4B8C-83A1-F6EECF244321}">
                <p14:modId xmlns:p14="http://schemas.microsoft.com/office/powerpoint/2010/main" val="2824574443"/>
              </p:ext>
            </p:extLst>
          </p:nvPr>
        </p:nvGraphicFramePr>
        <p:xfrm>
          <a:off x="10571312" y="3208818"/>
          <a:ext cx="1165858" cy="497312"/>
        </p:xfrm>
        <a:graphic>
          <a:graphicData uri="http://schemas.openxmlformats.org/presentationml/2006/ole">
            <mc:AlternateContent xmlns:mc="http://schemas.openxmlformats.org/markup-compatibility/2006">
              <mc:Choice xmlns:v="urn:schemas-microsoft-com:vml" Requires="v">
                <p:oleObj spid="_x0000_s402394" name="Equation" r:id="rId26" imgW="431640" imgH="177480" progId="Equation.DSMT4">
                  <p:embed/>
                </p:oleObj>
              </mc:Choice>
              <mc:Fallback>
                <p:oleObj name="Equation" r:id="rId26" imgW="431640" imgH="177480" progId="Equation.DSMT4">
                  <p:embed/>
                  <p:pic>
                    <p:nvPicPr>
                      <p:cNvPr id="39" name="Object 44">
                        <a:extLst>
                          <a:ext uri="{FF2B5EF4-FFF2-40B4-BE49-F238E27FC236}">
                            <a16:creationId xmlns:a16="http://schemas.microsoft.com/office/drawing/2014/main" id="{9CE6A943-C5F6-4DD1-AF8A-E5E080571959}"/>
                          </a:ext>
                        </a:extLst>
                      </p:cNvPr>
                      <p:cNvPicPr>
                        <a:picLocks noChangeAspect="1" noChangeArrowheads="1"/>
                      </p:cNvPicPr>
                      <p:nvPr/>
                    </p:nvPicPr>
                    <p:blipFill>
                      <a:blip r:embed="rId25"/>
                      <a:srcRect/>
                      <a:stretch>
                        <a:fillRect/>
                      </a:stretch>
                    </p:blipFill>
                    <p:spPr bwMode="auto">
                      <a:xfrm>
                        <a:off x="10571312" y="3208818"/>
                        <a:ext cx="1165858" cy="497312"/>
                      </a:xfrm>
                      <a:prstGeom prst="rect">
                        <a:avLst/>
                      </a:prstGeom>
                      <a:solidFill>
                        <a:srgbClr val="FFFF00"/>
                      </a:solidFill>
                      <a:ln>
                        <a:noFill/>
                      </a:ln>
                      <a:effectLst/>
                      <a:extLst/>
                    </p:spPr>
                  </p:pic>
                </p:oleObj>
              </mc:Fallback>
            </mc:AlternateContent>
          </a:graphicData>
        </a:graphic>
      </p:graphicFrame>
      <p:graphicFrame>
        <p:nvGraphicFramePr>
          <p:cNvPr id="57" name="Object 44">
            <a:extLst>
              <a:ext uri="{FF2B5EF4-FFF2-40B4-BE49-F238E27FC236}">
                <a16:creationId xmlns:a16="http://schemas.microsoft.com/office/drawing/2014/main" id="{D3F77024-3FA6-4789-9FA0-BA938164A68C}"/>
              </a:ext>
            </a:extLst>
          </p:cNvPr>
          <p:cNvGraphicFramePr>
            <a:graphicFrameLocks noChangeAspect="1"/>
          </p:cNvGraphicFramePr>
          <p:nvPr>
            <p:extLst>
              <p:ext uri="{D42A27DB-BD31-4B8C-83A1-F6EECF244321}">
                <p14:modId xmlns:p14="http://schemas.microsoft.com/office/powerpoint/2010/main" val="4046221055"/>
              </p:ext>
            </p:extLst>
          </p:nvPr>
        </p:nvGraphicFramePr>
        <p:xfrm>
          <a:off x="8953458" y="4283643"/>
          <a:ext cx="1062038" cy="496887"/>
        </p:xfrm>
        <a:graphic>
          <a:graphicData uri="http://schemas.openxmlformats.org/presentationml/2006/ole">
            <mc:AlternateContent xmlns:mc="http://schemas.openxmlformats.org/markup-compatibility/2006">
              <mc:Choice xmlns:v="urn:schemas-microsoft-com:vml" Requires="v">
                <p:oleObj spid="_x0000_s402395" name="Equation" r:id="rId27" imgW="393480" imgH="177480" progId="Equation.DSMT4">
                  <p:embed/>
                </p:oleObj>
              </mc:Choice>
              <mc:Fallback>
                <p:oleObj name="Equation" r:id="rId27" imgW="393480" imgH="177480" progId="Equation.DSMT4">
                  <p:embed/>
                  <p:pic>
                    <p:nvPicPr>
                      <p:cNvPr id="40" name="Object 44">
                        <a:extLst>
                          <a:ext uri="{FF2B5EF4-FFF2-40B4-BE49-F238E27FC236}">
                            <a16:creationId xmlns:a16="http://schemas.microsoft.com/office/drawing/2014/main" id="{C3BCAA33-7809-44EE-8A34-16B3515FCD5C}"/>
                          </a:ext>
                        </a:extLst>
                      </p:cNvPr>
                      <p:cNvPicPr>
                        <a:picLocks noChangeAspect="1" noChangeArrowheads="1"/>
                      </p:cNvPicPr>
                      <p:nvPr/>
                    </p:nvPicPr>
                    <p:blipFill>
                      <a:blip r:embed="rId28"/>
                      <a:srcRect/>
                      <a:stretch>
                        <a:fillRect/>
                      </a:stretch>
                    </p:blipFill>
                    <p:spPr bwMode="auto">
                      <a:xfrm>
                        <a:off x="8953458" y="4283643"/>
                        <a:ext cx="1062038" cy="496887"/>
                      </a:xfrm>
                      <a:prstGeom prst="rect">
                        <a:avLst/>
                      </a:prstGeom>
                      <a:noFill/>
                      <a:ln>
                        <a:noFill/>
                      </a:ln>
                      <a:effectLst/>
                      <a:extLst/>
                    </p:spPr>
                  </p:pic>
                </p:oleObj>
              </mc:Fallback>
            </mc:AlternateContent>
          </a:graphicData>
        </a:graphic>
      </p:graphicFrame>
      <p:graphicFrame>
        <p:nvGraphicFramePr>
          <p:cNvPr id="58" name="Object 41">
            <a:extLst>
              <a:ext uri="{FF2B5EF4-FFF2-40B4-BE49-F238E27FC236}">
                <a16:creationId xmlns:a16="http://schemas.microsoft.com/office/drawing/2014/main" id="{C3A91DEA-A815-440D-9771-429F6C4D207D}"/>
              </a:ext>
            </a:extLst>
          </p:cNvPr>
          <p:cNvGraphicFramePr>
            <a:graphicFrameLocks noChangeAspect="1"/>
          </p:cNvGraphicFramePr>
          <p:nvPr>
            <p:extLst>
              <p:ext uri="{D42A27DB-BD31-4B8C-83A1-F6EECF244321}">
                <p14:modId xmlns:p14="http://schemas.microsoft.com/office/powerpoint/2010/main" val="2506562583"/>
              </p:ext>
            </p:extLst>
          </p:nvPr>
        </p:nvGraphicFramePr>
        <p:xfrm>
          <a:off x="8036554" y="4908507"/>
          <a:ext cx="890588" cy="388937"/>
        </p:xfrm>
        <a:graphic>
          <a:graphicData uri="http://schemas.openxmlformats.org/presentationml/2006/ole">
            <mc:AlternateContent xmlns:mc="http://schemas.openxmlformats.org/markup-compatibility/2006">
              <mc:Choice xmlns:v="urn:schemas-microsoft-com:vml" Requires="v">
                <p:oleObj spid="_x0000_s402396" name="Equation" r:id="rId29" imgW="406080" imgH="177480" progId="Equation.DSMT4">
                  <p:embed/>
                </p:oleObj>
              </mc:Choice>
              <mc:Fallback>
                <p:oleObj name="Equation" r:id="rId29" imgW="406080" imgH="177480" progId="Equation.DSMT4">
                  <p:embed/>
                  <p:pic>
                    <p:nvPicPr>
                      <p:cNvPr id="41" name="Object 41">
                        <a:extLst>
                          <a:ext uri="{FF2B5EF4-FFF2-40B4-BE49-F238E27FC236}">
                            <a16:creationId xmlns:a16="http://schemas.microsoft.com/office/drawing/2014/main" id="{F9BB8B0A-0556-4F24-9E7E-EDDA86C7B8E8}"/>
                          </a:ext>
                        </a:extLst>
                      </p:cNvPr>
                      <p:cNvPicPr>
                        <a:picLocks noChangeAspect="1" noChangeArrowheads="1"/>
                      </p:cNvPicPr>
                      <p:nvPr/>
                    </p:nvPicPr>
                    <p:blipFill>
                      <a:blip r:embed="rId30"/>
                      <a:srcRect/>
                      <a:stretch>
                        <a:fillRect/>
                      </a:stretch>
                    </p:blipFill>
                    <p:spPr bwMode="auto">
                      <a:xfrm>
                        <a:off x="8036554" y="4908507"/>
                        <a:ext cx="890588"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5969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circle(in)">
                                      <p:cBhvr>
                                        <p:cTn id="54"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8"/>
          <p:cNvGraphicFramePr>
            <a:graphicFrameLocks noChangeAspect="1"/>
          </p:cNvGraphicFramePr>
          <p:nvPr>
            <p:extLst>
              <p:ext uri="{D42A27DB-BD31-4B8C-83A1-F6EECF244321}">
                <p14:modId xmlns:p14="http://schemas.microsoft.com/office/powerpoint/2010/main" val="117549262"/>
              </p:ext>
            </p:extLst>
          </p:nvPr>
        </p:nvGraphicFramePr>
        <p:xfrm>
          <a:off x="2143596" y="3027461"/>
          <a:ext cx="3521669" cy="1073782"/>
        </p:xfrm>
        <a:graphic>
          <a:graphicData uri="http://schemas.openxmlformats.org/presentationml/2006/ole">
            <mc:AlternateContent xmlns:mc="http://schemas.openxmlformats.org/markup-compatibility/2006">
              <mc:Choice xmlns:v="urn:schemas-microsoft-com:vml" Requires="v">
                <p:oleObj spid="_x0000_s466116" name="Equation" r:id="rId3" imgW="1409400" imgH="419040" progId="Equation.DSMT4">
                  <p:embed/>
                </p:oleObj>
              </mc:Choice>
              <mc:Fallback>
                <p:oleObj name="Equation" r:id="rId3" imgW="1409400" imgH="419040" progId="Equation.DSMT4">
                  <p:embed/>
                  <p:pic>
                    <p:nvPicPr>
                      <p:cNvPr id="0" name=""/>
                      <p:cNvPicPr>
                        <a:picLocks noChangeAspect="1" noChangeArrowheads="1"/>
                      </p:cNvPicPr>
                      <p:nvPr/>
                    </p:nvPicPr>
                    <p:blipFill>
                      <a:blip r:embed="rId4"/>
                      <a:srcRect/>
                      <a:stretch>
                        <a:fillRect/>
                      </a:stretch>
                    </p:blipFill>
                    <p:spPr bwMode="auto">
                      <a:xfrm>
                        <a:off x="2143596" y="3027461"/>
                        <a:ext cx="3521669" cy="1073782"/>
                      </a:xfrm>
                      <a:prstGeom prst="rect">
                        <a:avLst/>
                      </a:prstGeom>
                      <a:noFill/>
                      <a:ln>
                        <a:noFill/>
                      </a:ln>
                      <a:effectLst/>
                      <a:extLst/>
                    </p:spPr>
                  </p:pic>
                </p:oleObj>
              </mc:Fallback>
            </mc:AlternateContent>
          </a:graphicData>
        </a:graphic>
      </p:graphicFrame>
      <p:pic>
        <p:nvPicPr>
          <p:cNvPr id="4" name="Picture 24" descr="4C70BBA977B88F3DF7393CB7443DAF2A"/>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975621" y="2497009"/>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004286" y="344884"/>
            <a:ext cx="8492264" cy="523220"/>
          </a:xfrm>
          <a:prstGeom prst="rect">
            <a:avLst/>
          </a:prstGeom>
        </p:spPr>
        <p:txBody>
          <a:bodyPr wrap="square">
            <a:spAutoFit/>
          </a:bodyPr>
          <a:lstStyle/>
          <a:p>
            <a:r>
              <a:rPr lang="zh-CN" altLang="en-US" sz="2800" b="1" dirty="0">
                <a:solidFill>
                  <a:srgbClr val="FF0000"/>
                </a:solidFill>
                <a:latin typeface="宋体" panose="02010600030101010101" pitchFamily="2" charset="-122"/>
              </a:rPr>
              <a:t>练习：</a:t>
            </a:r>
            <a:r>
              <a:rPr kumimoji="1" lang="zh-CN" altLang="en-US" sz="2800" b="1" dirty="0">
                <a:solidFill>
                  <a:srgbClr val="0000FF"/>
                </a:solidFill>
                <a:latin typeface="Symbol" panose="05050102010706020507" pitchFamily="18" charset="2"/>
              </a:rPr>
              <a:t>已知</a:t>
            </a:r>
            <a:r>
              <a:rPr kumimoji="1" lang="zh-CN" altLang="en-US" sz="2800" b="1" dirty="0">
                <a:solidFill>
                  <a:srgbClr val="0000FF"/>
                </a:solidFill>
              </a:rPr>
              <a:t>一维无限深方势阱中的</a:t>
            </a:r>
            <a:r>
              <a:rPr kumimoji="1" lang="zh-CN" altLang="en-US" sz="2800" b="1" dirty="0">
                <a:solidFill>
                  <a:srgbClr val="008000"/>
                </a:solidFill>
              </a:rPr>
              <a:t>波函数为</a:t>
            </a:r>
            <a:endParaRPr kumimoji="1" lang="zh-CN" altLang="en-US" sz="2800" b="1" dirty="0">
              <a:solidFill>
                <a:srgbClr val="008000"/>
              </a:solidFill>
              <a:latin typeface="宋体" panose="02010600030101010101" pitchFamily="2" charset="-122"/>
            </a:endParaRPr>
          </a:p>
        </p:txBody>
      </p:sp>
      <p:sp>
        <p:nvSpPr>
          <p:cNvPr id="2" name="矩形 1"/>
          <p:cNvSpPr/>
          <p:nvPr/>
        </p:nvSpPr>
        <p:spPr>
          <a:xfrm>
            <a:off x="2004287" y="1977933"/>
            <a:ext cx="4093933" cy="954107"/>
          </a:xfrm>
          <a:prstGeom prst="rect">
            <a:avLst/>
          </a:prstGeom>
        </p:spPr>
        <p:txBody>
          <a:bodyPr wrap="square">
            <a:spAutoFit/>
          </a:bodyPr>
          <a:lstStyle/>
          <a:p>
            <a:r>
              <a:rPr kumimoji="1" lang="zh-CN" altLang="en-US" sz="2800" b="1" dirty="0">
                <a:solidFill>
                  <a:srgbClr val="C00000"/>
                </a:solidFill>
                <a:latin typeface="宋体" panose="02010600030101010101" pitchFamily="2" charset="-122"/>
              </a:rPr>
              <a:t>定态薛定谔方程</a:t>
            </a:r>
            <a:r>
              <a:rPr kumimoji="1" lang="zh-CN" altLang="en-US" sz="2800" b="1" dirty="0">
                <a:solidFill>
                  <a:srgbClr val="0000FF"/>
                </a:solidFill>
                <a:latin typeface="宋体" panose="02010600030101010101" pitchFamily="2" charset="-122"/>
              </a:rPr>
              <a:t>为</a:t>
            </a:r>
            <a:r>
              <a:rPr kumimoji="1" lang="en-US" altLang="zh-CN" sz="2800" b="1" dirty="0">
                <a:solidFill>
                  <a:srgbClr val="0000FF"/>
                </a:solidFill>
                <a:latin typeface="宋体" panose="02010600030101010101" pitchFamily="2" charset="-122"/>
              </a:rPr>
              <a:t>_____,</a:t>
            </a:r>
            <a:r>
              <a:rPr kumimoji="1" lang="en-US" altLang="zh-CN" sz="2800" b="1" dirty="0">
                <a:solidFill>
                  <a:srgbClr val="FF0000"/>
                </a:solidFill>
                <a:latin typeface="宋体" panose="02010600030101010101" pitchFamily="2" charset="-122"/>
                <a:sym typeface="Symbol" panose="05050102010706020507" pitchFamily="18" charset="2"/>
              </a:rPr>
              <a:t> E</a:t>
            </a:r>
            <a:r>
              <a:rPr kumimoji="1" lang="en-US" altLang="zh-CN" sz="2800" b="1" dirty="0">
                <a:solidFill>
                  <a:srgbClr val="009900"/>
                </a:solidFill>
                <a:latin typeface="宋体" panose="02010600030101010101" pitchFamily="2" charset="-122"/>
                <a:sym typeface="Symbol" panose="05050102010706020507" pitchFamily="18" charset="2"/>
              </a:rPr>
              <a:t>=______</a:t>
            </a:r>
            <a:r>
              <a:rPr kumimoji="1" lang="zh-CN" altLang="en-US" sz="2800" b="1" dirty="0">
                <a:solidFill>
                  <a:srgbClr val="009900"/>
                </a:solidFill>
                <a:latin typeface="宋体" panose="02010600030101010101" pitchFamily="2" charset="-122"/>
                <a:sym typeface="Symbol" panose="05050102010706020507" pitchFamily="18" charset="2"/>
              </a:rPr>
              <a:t>。</a:t>
            </a:r>
            <a:endParaRPr kumimoji="1" lang="zh-CN" altLang="en-US" sz="2800" b="1" dirty="0">
              <a:solidFill>
                <a:srgbClr val="009900"/>
              </a:solidFill>
              <a:latin typeface="宋体" panose="02010600030101010101" pitchFamily="2" charset="-122"/>
            </a:endParaRPr>
          </a:p>
        </p:txBody>
      </p:sp>
      <p:graphicFrame>
        <p:nvGraphicFramePr>
          <p:cNvPr id="14" name="Object 28"/>
          <p:cNvGraphicFramePr>
            <a:graphicFrameLocks noChangeAspect="1"/>
          </p:cNvGraphicFramePr>
          <p:nvPr>
            <p:extLst>
              <p:ext uri="{D42A27DB-BD31-4B8C-83A1-F6EECF244321}">
                <p14:modId xmlns:p14="http://schemas.microsoft.com/office/powerpoint/2010/main" val="2678587189"/>
              </p:ext>
            </p:extLst>
          </p:nvPr>
        </p:nvGraphicFramePr>
        <p:xfrm>
          <a:off x="2533650" y="4295775"/>
          <a:ext cx="6559550" cy="1254125"/>
        </p:xfrm>
        <a:graphic>
          <a:graphicData uri="http://schemas.openxmlformats.org/presentationml/2006/ole">
            <mc:AlternateContent xmlns:mc="http://schemas.openxmlformats.org/markup-compatibility/2006">
              <mc:Choice xmlns:v="urn:schemas-microsoft-com:vml" Requires="v">
                <p:oleObj spid="_x0000_s466117" name="Equation" r:id="rId6" imgW="2438280" imgH="469800" progId="Equation.DSMT4">
                  <p:embed/>
                </p:oleObj>
              </mc:Choice>
              <mc:Fallback>
                <p:oleObj name="Equation" r:id="rId6" imgW="2438280" imgH="469800" progId="Equation.DSMT4">
                  <p:embed/>
                  <p:pic>
                    <p:nvPicPr>
                      <p:cNvPr id="0" name=""/>
                      <p:cNvPicPr>
                        <a:picLocks noChangeAspect="1" noChangeArrowheads="1"/>
                      </p:cNvPicPr>
                      <p:nvPr/>
                    </p:nvPicPr>
                    <p:blipFill>
                      <a:blip r:embed="rId7"/>
                      <a:srcRect/>
                      <a:stretch>
                        <a:fillRect/>
                      </a:stretch>
                    </p:blipFill>
                    <p:spPr bwMode="auto">
                      <a:xfrm>
                        <a:off x="2533650" y="4295775"/>
                        <a:ext cx="6559550" cy="1254125"/>
                      </a:xfrm>
                      <a:prstGeom prst="rect">
                        <a:avLst/>
                      </a:prstGeom>
                      <a:noFill/>
                      <a:ln>
                        <a:noFill/>
                      </a:ln>
                      <a:effectLst/>
                      <a:extLst/>
                    </p:spPr>
                  </p:pic>
                </p:oleObj>
              </mc:Fallback>
            </mc:AlternateContent>
          </a:graphicData>
        </a:graphic>
      </p:graphicFrame>
      <p:graphicFrame>
        <p:nvGraphicFramePr>
          <p:cNvPr id="15" name="Object 28"/>
          <p:cNvGraphicFramePr>
            <a:graphicFrameLocks noChangeAspect="1"/>
          </p:cNvGraphicFramePr>
          <p:nvPr>
            <p:extLst>
              <p:ext uri="{D42A27DB-BD31-4B8C-83A1-F6EECF244321}">
                <p14:modId xmlns:p14="http://schemas.microsoft.com/office/powerpoint/2010/main" val="1242104216"/>
              </p:ext>
            </p:extLst>
          </p:nvPr>
        </p:nvGraphicFramePr>
        <p:xfrm>
          <a:off x="5280656" y="5876478"/>
          <a:ext cx="1458912" cy="542925"/>
        </p:xfrm>
        <a:graphic>
          <a:graphicData uri="http://schemas.openxmlformats.org/presentationml/2006/ole">
            <mc:AlternateContent xmlns:mc="http://schemas.openxmlformats.org/markup-compatibility/2006">
              <mc:Choice xmlns:v="urn:schemas-microsoft-com:vml" Requires="v">
                <p:oleObj spid="_x0000_s466118" name="公式" r:id="rId8" imgW="558720" imgH="203040" progId="Equation.3">
                  <p:embed/>
                </p:oleObj>
              </mc:Choice>
              <mc:Fallback>
                <p:oleObj name="公式" r:id="rId8" imgW="558720" imgH="203040" progId="Equation.3">
                  <p:embed/>
                  <p:pic>
                    <p:nvPicPr>
                      <p:cNvPr id="0" name=""/>
                      <p:cNvPicPr>
                        <a:picLocks noChangeAspect="1" noChangeArrowheads="1"/>
                      </p:cNvPicPr>
                      <p:nvPr/>
                    </p:nvPicPr>
                    <p:blipFill>
                      <a:blip r:embed="rId9"/>
                      <a:srcRect/>
                      <a:stretch>
                        <a:fillRect/>
                      </a:stretch>
                    </p:blipFill>
                    <p:spPr bwMode="auto">
                      <a:xfrm>
                        <a:off x="5280656" y="5876478"/>
                        <a:ext cx="1458912" cy="542925"/>
                      </a:xfrm>
                      <a:prstGeom prst="rect">
                        <a:avLst/>
                      </a:prstGeom>
                      <a:noFill/>
                      <a:ln>
                        <a:noFill/>
                      </a:ln>
                      <a:effectLst/>
                      <a:extLst/>
                    </p:spPr>
                  </p:pic>
                </p:oleObj>
              </mc:Fallback>
            </mc:AlternateContent>
          </a:graphicData>
        </a:graphic>
      </p:graphicFrame>
      <p:sp>
        <p:nvSpPr>
          <p:cNvPr id="19" name="AutoShape 8"/>
          <p:cNvSpPr>
            <a:spLocks noChangeArrowheads="1"/>
          </p:cNvSpPr>
          <p:nvPr/>
        </p:nvSpPr>
        <p:spPr bwMode="auto">
          <a:xfrm>
            <a:off x="6814892" y="6021067"/>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 name="Object 28"/>
          <p:cNvGraphicFramePr>
            <a:graphicFrameLocks noChangeAspect="1"/>
          </p:cNvGraphicFramePr>
          <p:nvPr>
            <p:extLst>
              <p:ext uri="{D42A27DB-BD31-4B8C-83A1-F6EECF244321}">
                <p14:modId xmlns:p14="http://schemas.microsoft.com/office/powerpoint/2010/main" val="1941631740"/>
              </p:ext>
            </p:extLst>
          </p:nvPr>
        </p:nvGraphicFramePr>
        <p:xfrm>
          <a:off x="2233533" y="5440148"/>
          <a:ext cx="2971800" cy="1254125"/>
        </p:xfrm>
        <a:graphic>
          <a:graphicData uri="http://schemas.openxmlformats.org/presentationml/2006/ole">
            <mc:AlternateContent xmlns:mc="http://schemas.openxmlformats.org/markup-compatibility/2006">
              <mc:Choice xmlns:v="urn:schemas-microsoft-com:vml" Requires="v">
                <p:oleObj spid="_x0000_s466119" name="公式" r:id="rId10" imgW="1104840" imgH="469800" progId="Equation.3">
                  <p:embed/>
                </p:oleObj>
              </mc:Choice>
              <mc:Fallback>
                <p:oleObj name="公式" r:id="rId10" imgW="1104840" imgH="469800" progId="Equation.3">
                  <p:embed/>
                  <p:pic>
                    <p:nvPicPr>
                      <p:cNvPr id="0" name=""/>
                      <p:cNvPicPr>
                        <a:picLocks noChangeAspect="1" noChangeArrowheads="1"/>
                      </p:cNvPicPr>
                      <p:nvPr/>
                    </p:nvPicPr>
                    <p:blipFill>
                      <a:blip r:embed="rId11"/>
                      <a:srcRect/>
                      <a:stretch>
                        <a:fillRect/>
                      </a:stretch>
                    </p:blipFill>
                    <p:spPr bwMode="auto">
                      <a:xfrm>
                        <a:off x="2233533" y="5440148"/>
                        <a:ext cx="2971800" cy="1254125"/>
                      </a:xfrm>
                      <a:prstGeom prst="rect">
                        <a:avLst/>
                      </a:prstGeom>
                      <a:noFill/>
                      <a:ln>
                        <a:noFill/>
                      </a:ln>
                      <a:effectLst/>
                      <a:extLst/>
                    </p:spPr>
                  </p:pic>
                </p:oleObj>
              </mc:Fallback>
            </mc:AlternateContent>
          </a:graphicData>
        </a:graphic>
      </p:graphicFrame>
      <p:graphicFrame>
        <p:nvGraphicFramePr>
          <p:cNvPr id="21" name="Object 3"/>
          <p:cNvGraphicFramePr>
            <a:graphicFrameLocks noChangeAspect="1"/>
          </p:cNvGraphicFramePr>
          <p:nvPr>
            <p:extLst>
              <p:ext uri="{D42A27DB-BD31-4B8C-83A1-F6EECF244321}">
                <p14:modId xmlns:p14="http://schemas.microsoft.com/office/powerpoint/2010/main" val="1079952457"/>
              </p:ext>
            </p:extLst>
          </p:nvPr>
        </p:nvGraphicFramePr>
        <p:xfrm>
          <a:off x="7705725" y="5508626"/>
          <a:ext cx="2044700" cy="1065213"/>
        </p:xfrm>
        <a:graphic>
          <a:graphicData uri="http://schemas.openxmlformats.org/presentationml/2006/ole">
            <mc:AlternateContent xmlns:mc="http://schemas.openxmlformats.org/markup-compatibility/2006">
              <mc:Choice xmlns:v="urn:schemas-microsoft-com:vml" Requires="v">
                <p:oleObj spid="_x0000_s466120" name="公式" r:id="rId12" imgW="698400" imgH="419040" progId="Equation.3">
                  <p:embed/>
                </p:oleObj>
              </mc:Choice>
              <mc:Fallback>
                <p:oleObj name="公式" r:id="rId12" imgW="698400" imgH="419040" progId="Equation.3">
                  <p:embed/>
                  <p:pic>
                    <p:nvPicPr>
                      <p:cNvPr id="0" name=""/>
                      <p:cNvPicPr>
                        <a:picLocks noChangeAspect="1" noChangeArrowheads="1"/>
                      </p:cNvPicPr>
                      <p:nvPr/>
                    </p:nvPicPr>
                    <p:blipFill>
                      <a:blip r:embed="rId13"/>
                      <a:srcRect/>
                      <a:stretch>
                        <a:fillRect/>
                      </a:stretch>
                    </p:blipFill>
                    <p:spPr bwMode="auto">
                      <a:xfrm>
                        <a:off x="7705725" y="5508626"/>
                        <a:ext cx="2044700" cy="1065213"/>
                      </a:xfrm>
                      <a:prstGeom prst="rect">
                        <a:avLst/>
                      </a:prstGeom>
                      <a:noFill/>
                      <a:ln>
                        <a:noFill/>
                      </a:ln>
                      <a:effectLst/>
                      <a:extLst/>
                    </p:spPr>
                  </p:pic>
                </p:oleObj>
              </mc:Fallback>
            </mc:AlternateContent>
          </a:graphicData>
        </a:graphic>
      </p:graphicFrame>
      <p:graphicFrame>
        <p:nvGraphicFramePr>
          <p:cNvPr id="31" name="Object 11"/>
          <p:cNvGraphicFramePr>
            <a:graphicFrameLocks noChangeAspect="1"/>
          </p:cNvGraphicFramePr>
          <p:nvPr>
            <p:extLst>
              <p:ext uri="{D42A27DB-BD31-4B8C-83A1-F6EECF244321}">
                <p14:modId xmlns:p14="http://schemas.microsoft.com/office/powerpoint/2010/main" val="3883288242"/>
              </p:ext>
            </p:extLst>
          </p:nvPr>
        </p:nvGraphicFramePr>
        <p:xfrm>
          <a:off x="2143596" y="796272"/>
          <a:ext cx="2943225" cy="1219200"/>
        </p:xfrm>
        <a:graphic>
          <a:graphicData uri="http://schemas.openxmlformats.org/presentationml/2006/ole">
            <mc:AlternateContent xmlns:mc="http://schemas.openxmlformats.org/markup-compatibility/2006">
              <mc:Choice xmlns:v="urn:schemas-microsoft-com:vml" Requires="v">
                <p:oleObj spid="_x0000_s466121" name="Equation" r:id="rId14" imgW="1193760" imgH="444240" progId="Equation.DSMT4">
                  <p:embed/>
                </p:oleObj>
              </mc:Choice>
              <mc:Fallback>
                <p:oleObj name="Equation" r:id="rId14" imgW="1193760" imgH="444240" progId="Equation.DSMT4">
                  <p:embed/>
                  <p:pic>
                    <p:nvPicPr>
                      <p:cNvPr id="30" name="Object 11"/>
                      <p:cNvPicPr>
                        <a:picLocks noChangeAspect="1" noChangeArrowheads="1"/>
                      </p:cNvPicPr>
                      <p:nvPr/>
                    </p:nvPicPr>
                    <p:blipFill>
                      <a:blip r:embed="rId15"/>
                      <a:srcRect/>
                      <a:stretch>
                        <a:fillRect/>
                      </a:stretch>
                    </p:blipFill>
                    <p:spPr bwMode="auto">
                      <a:xfrm>
                        <a:off x="2143596" y="796272"/>
                        <a:ext cx="2943225" cy="1219200"/>
                      </a:xfrm>
                      <a:prstGeom prst="rect">
                        <a:avLst/>
                      </a:prstGeom>
                      <a:noFill/>
                      <a:ln>
                        <a:noFill/>
                      </a:ln>
                      <a:effectLst/>
                      <a:extLst/>
                    </p:spPr>
                  </p:pic>
                </p:oleObj>
              </mc:Fallback>
            </mc:AlternateContent>
          </a:graphicData>
        </a:graphic>
      </p:graphicFrame>
      <p:grpSp>
        <p:nvGrpSpPr>
          <p:cNvPr id="27" name="Group 31">
            <a:extLst>
              <a:ext uri="{FF2B5EF4-FFF2-40B4-BE49-F238E27FC236}">
                <a16:creationId xmlns:a16="http://schemas.microsoft.com/office/drawing/2014/main" id="{CE63A1ED-DB89-4E8D-9E95-54C6FC5B7412}"/>
              </a:ext>
            </a:extLst>
          </p:cNvPr>
          <p:cNvGrpSpPr>
            <a:grpSpLocks/>
          </p:cNvGrpSpPr>
          <p:nvPr/>
        </p:nvGrpSpPr>
        <p:grpSpPr bwMode="auto">
          <a:xfrm>
            <a:off x="8169288" y="1008601"/>
            <a:ext cx="3554413" cy="3187700"/>
            <a:chOff x="3666" y="1726"/>
            <a:chExt cx="2239" cy="2008"/>
          </a:xfrm>
        </p:grpSpPr>
        <p:sp>
          <p:nvSpPr>
            <p:cNvPr id="32" name="Line 32">
              <a:extLst>
                <a:ext uri="{FF2B5EF4-FFF2-40B4-BE49-F238E27FC236}">
                  <a16:creationId xmlns:a16="http://schemas.microsoft.com/office/drawing/2014/main" id="{5F311CCC-D050-40FC-AB90-E97B4C72DC19}"/>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3">
              <a:extLst>
                <a:ext uri="{FF2B5EF4-FFF2-40B4-BE49-F238E27FC236}">
                  <a16:creationId xmlns:a16="http://schemas.microsoft.com/office/drawing/2014/main" id="{AA6C4BD1-DD53-412C-98AE-22FD02A40A50}"/>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Text Box 37">
              <a:extLst>
                <a:ext uri="{FF2B5EF4-FFF2-40B4-BE49-F238E27FC236}">
                  <a16:creationId xmlns:a16="http://schemas.microsoft.com/office/drawing/2014/main" id="{A22421D5-9C2F-4FEC-B6FB-40FEB9000196}"/>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35" name="Text Box 38">
              <a:extLst>
                <a:ext uri="{FF2B5EF4-FFF2-40B4-BE49-F238E27FC236}">
                  <a16:creationId xmlns:a16="http://schemas.microsoft.com/office/drawing/2014/main" id="{B8F55886-1D2F-4875-BA1B-B5B6426D6D02}"/>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36" name="Text Box 39">
              <a:extLst>
                <a:ext uri="{FF2B5EF4-FFF2-40B4-BE49-F238E27FC236}">
                  <a16:creationId xmlns:a16="http://schemas.microsoft.com/office/drawing/2014/main" id="{CCB9D921-CBC8-46CD-A9BF-341ABD02B37A}"/>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37" name="Object 40">
              <a:extLst>
                <a:ext uri="{FF2B5EF4-FFF2-40B4-BE49-F238E27FC236}">
                  <a16:creationId xmlns:a16="http://schemas.microsoft.com/office/drawing/2014/main" id="{8FF3EDA5-4919-42F8-84B9-468BF8EDDBEE}"/>
                </a:ext>
              </a:extLst>
            </p:cNvPr>
            <p:cNvGraphicFramePr>
              <a:graphicFrameLocks noChangeAspect="1"/>
            </p:cNvGraphicFramePr>
            <p:nvPr>
              <p:extLst>
                <p:ext uri="{D42A27DB-BD31-4B8C-83A1-F6EECF244321}">
                  <p14:modId xmlns:p14="http://schemas.microsoft.com/office/powerpoint/2010/main" val="3575181904"/>
                </p:ext>
              </p:extLst>
            </p:nvPr>
          </p:nvGraphicFramePr>
          <p:xfrm>
            <a:off x="3860" y="3163"/>
            <a:ext cx="193" cy="270"/>
          </p:xfrm>
          <a:graphic>
            <a:graphicData uri="http://schemas.openxmlformats.org/presentationml/2006/ole">
              <mc:AlternateContent xmlns:mc="http://schemas.openxmlformats.org/markup-compatibility/2006">
                <mc:Choice xmlns:v="urn:schemas-microsoft-com:vml" Requires="v">
                  <p:oleObj spid="_x0000_s466122" name="Equation" r:id="rId16" imgW="126725" imgH="177415" progId="Equation.3">
                    <p:embed/>
                  </p:oleObj>
                </mc:Choice>
                <mc:Fallback>
                  <p:oleObj name="Equation" r:id="rId16" imgW="126725" imgH="177415" progId="Equation.3">
                    <p:embed/>
                    <p:pic>
                      <p:nvPicPr>
                        <p:cNvPr id="75" name="Object 40">
                          <a:extLst>
                            <a:ext uri="{FF2B5EF4-FFF2-40B4-BE49-F238E27FC236}">
                              <a16:creationId xmlns:a16="http://schemas.microsoft.com/office/drawing/2014/main" id="{B8B39932-3070-466E-99BA-05C02FD1845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60" y="3163"/>
                          <a:ext cx="193" cy="270"/>
                        </a:xfrm>
                        <a:prstGeom prst="rect">
                          <a:avLst/>
                        </a:prstGeom>
                        <a:noFill/>
                        <a:ln>
                          <a:noFill/>
                        </a:ln>
                        <a:effectLst/>
                        <a:extLst/>
                      </p:spPr>
                    </p:pic>
                  </p:oleObj>
                </mc:Fallback>
              </mc:AlternateContent>
            </a:graphicData>
          </a:graphic>
        </p:graphicFrame>
        <p:graphicFrame>
          <p:nvGraphicFramePr>
            <p:cNvPr id="38" name="Object 41">
              <a:extLst>
                <a:ext uri="{FF2B5EF4-FFF2-40B4-BE49-F238E27FC236}">
                  <a16:creationId xmlns:a16="http://schemas.microsoft.com/office/drawing/2014/main" id="{DA7889FA-AD41-4784-B8EF-5AFAC8A14E18}"/>
                </a:ext>
              </a:extLst>
            </p:cNvPr>
            <p:cNvGraphicFramePr>
              <a:graphicFrameLocks noChangeAspect="1"/>
            </p:cNvGraphicFramePr>
            <p:nvPr>
              <p:extLst>
                <p:ext uri="{D42A27DB-BD31-4B8C-83A1-F6EECF244321}">
                  <p14:modId xmlns:p14="http://schemas.microsoft.com/office/powerpoint/2010/main" val="1856178036"/>
                </p:ext>
              </p:extLst>
            </p:nvPr>
          </p:nvGraphicFramePr>
          <p:xfrm>
            <a:off x="5085" y="3180"/>
            <a:ext cx="193" cy="227"/>
          </p:xfrm>
          <a:graphic>
            <a:graphicData uri="http://schemas.openxmlformats.org/presentationml/2006/ole">
              <mc:AlternateContent xmlns:mc="http://schemas.openxmlformats.org/markup-compatibility/2006">
                <mc:Choice xmlns:v="urn:schemas-microsoft-com:vml" Requires="v">
                  <p:oleObj spid="_x0000_s466123" name="Equation" r:id="rId18" imgW="139579" imgH="164957" progId="Equation.3">
                    <p:embed/>
                  </p:oleObj>
                </mc:Choice>
                <mc:Fallback>
                  <p:oleObj name="Equation" r:id="rId18" imgW="139579" imgH="164957" progId="Equation.3">
                    <p:embed/>
                    <p:pic>
                      <p:nvPicPr>
                        <p:cNvPr id="76" name="Object 41">
                          <a:extLst>
                            <a:ext uri="{FF2B5EF4-FFF2-40B4-BE49-F238E27FC236}">
                              <a16:creationId xmlns:a16="http://schemas.microsoft.com/office/drawing/2014/main" id="{83E01307-B7F2-4DD8-A7F3-17ADC49104D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85" y="318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Line 42">
              <a:extLst>
                <a:ext uri="{FF2B5EF4-FFF2-40B4-BE49-F238E27FC236}">
                  <a16:creationId xmlns:a16="http://schemas.microsoft.com/office/drawing/2014/main" id="{9B683A97-9830-4370-84D7-A02EDCD6CC6F}"/>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a:extLst>
                <a:ext uri="{FF2B5EF4-FFF2-40B4-BE49-F238E27FC236}">
                  <a16:creationId xmlns:a16="http://schemas.microsoft.com/office/drawing/2014/main" id="{0E7170AF-5A2C-495E-A4E0-223BC3A1E542}"/>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 name="Line 43">
            <a:extLst>
              <a:ext uri="{FF2B5EF4-FFF2-40B4-BE49-F238E27FC236}">
                <a16:creationId xmlns:a16="http://schemas.microsoft.com/office/drawing/2014/main" id="{343530C5-432B-4CB3-958B-1807298FBB27}"/>
              </a:ext>
            </a:extLst>
          </p:cNvPr>
          <p:cNvSpPr>
            <a:spLocks noChangeShapeType="1"/>
          </p:cNvSpPr>
          <p:nvPr/>
        </p:nvSpPr>
        <p:spPr bwMode="auto">
          <a:xfrm flipV="1">
            <a:off x="8566956" y="3270788"/>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39" descr="浅色上对角线">
            <a:extLst>
              <a:ext uri="{FF2B5EF4-FFF2-40B4-BE49-F238E27FC236}">
                <a16:creationId xmlns:a16="http://schemas.microsoft.com/office/drawing/2014/main" id="{D566BEA7-382F-4D32-B301-494CA6F81CB3}"/>
              </a:ext>
            </a:extLst>
          </p:cNvPr>
          <p:cNvSpPr>
            <a:spLocks noChangeArrowheads="1"/>
          </p:cNvSpPr>
          <p:nvPr/>
        </p:nvSpPr>
        <p:spPr bwMode="auto">
          <a:xfrm>
            <a:off x="8190275" y="895152"/>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3" name="Rectangle 39" descr="浅色上对角线">
            <a:extLst>
              <a:ext uri="{FF2B5EF4-FFF2-40B4-BE49-F238E27FC236}">
                <a16:creationId xmlns:a16="http://schemas.microsoft.com/office/drawing/2014/main" id="{EC7DE7DE-36D2-425C-B361-8AD3560D43A5}"/>
              </a:ext>
            </a:extLst>
          </p:cNvPr>
          <p:cNvSpPr>
            <a:spLocks noChangeArrowheads="1"/>
          </p:cNvSpPr>
          <p:nvPr/>
        </p:nvSpPr>
        <p:spPr bwMode="auto">
          <a:xfrm>
            <a:off x="10496550" y="1034586"/>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44" name="Object 44">
            <a:extLst>
              <a:ext uri="{FF2B5EF4-FFF2-40B4-BE49-F238E27FC236}">
                <a16:creationId xmlns:a16="http://schemas.microsoft.com/office/drawing/2014/main" id="{52411FAD-26FC-4288-9B53-1BEAC5C10562}"/>
              </a:ext>
            </a:extLst>
          </p:cNvPr>
          <p:cNvGraphicFramePr>
            <a:graphicFrameLocks noChangeAspect="1"/>
          </p:cNvGraphicFramePr>
          <p:nvPr>
            <p:extLst>
              <p:ext uri="{D42A27DB-BD31-4B8C-83A1-F6EECF244321}">
                <p14:modId xmlns:p14="http://schemas.microsoft.com/office/powerpoint/2010/main" val="75262317"/>
              </p:ext>
            </p:extLst>
          </p:nvPr>
        </p:nvGraphicFramePr>
        <p:xfrm>
          <a:off x="7323885" y="1588701"/>
          <a:ext cx="1165858" cy="497312"/>
        </p:xfrm>
        <a:graphic>
          <a:graphicData uri="http://schemas.openxmlformats.org/presentationml/2006/ole">
            <mc:AlternateContent xmlns:mc="http://schemas.openxmlformats.org/markup-compatibility/2006">
              <mc:Choice xmlns:v="urn:schemas-microsoft-com:vml" Requires="v">
                <p:oleObj spid="_x0000_s466124" name="Equation" r:id="rId20" imgW="431640" imgH="177480" progId="Equation.DSMT4">
                  <p:embed/>
                </p:oleObj>
              </mc:Choice>
              <mc:Fallback>
                <p:oleObj name="Equation" r:id="rId20" imgW="431640" imgH="177480" progId="Equation.DSMT4">
                  <p:embed/>
                  <p:pic>
                    <p:nvPicPr>
                      <p:cNvPr id="82" name="Object 44">
                        <a:extLst>
                          <a:ext uri="{FF2B5EF4-FFF2-40B4-BE49-F238E27FC236}">
                            <a16:creationId xmlns:a16="http://schemas.microsoft.com/office/drawing/2014/main" id="{3A46BA05-D7D4-4467-B21B-8B3812D09B8A}"/>
                          </a:ext>
                        </a:extLst>
                      </p:cNvPr>
                      <p:cNvPicPr>
                        <a:picLocks noChangeAspect="1" noChangeArrowheads="1"/>
                      </p:cNvPicPr>
                      <p:nvPr/>
                    </p:nvPicPr>
                    <p:blipFill>
                      <a:blip r:embed="rId21"/>
                      <a:srcRect/>
                      <a:stretch>
                        <a:fillRect/>
                      </a:stretch>
                    </p:blipFill>
                    <p:spPr bwMode="auto">
                      <a:xfrm>
                        <a:off x="7323885" y="1588701"/>
                        <a:ext cx="1165858" cy="497312"/>
                      </a:xfrm>
                      <a:prstGeom prst="rect">
                        <a:avLst/>
                      </a:prstGeom>
                      <a:solidFill>
                        <a:srgbClr val="FFFF00"/>
                      </a:solidFill>
                      <a:ln>
                        <a:noFill/>
                      </a:ln>
                      <a:effectLst/>
                      <a:extLst/>
                    </p:spPr>
                  </p:pic>
                </p:oleObj>
              </mc:Fallback>
            </mc:AlternateContent>
          </a:graphicData>
        </a:graphic>
      </p:graphicFrame>
      <p:graphicFrame>
        <p:nvGraphicFramePr>
          <p:cNvPr id="45" name="Object 44">
            <a:extLst>
              <a:ext uri="{FF2B5EF4-FFF2-40B4-BE49-F238E27FC236}">
                <a16:creationId xmlns:a16="http://schemas.microsoft.com/office/drawing/2014/main" id="{C2738C91-0E03-4EC5-BDA2-D08E70E34329}"/>
              </a:ext>
            </a:extLst>
          </p:cNvPr>
          <p:cNvGraphicFramePr>
            <a:graphicFrameLocks noChangeAspect="1"/>
          </p:cNvGraphicFramePr>
          <p:nvPr>
            <p:extLst>
              <p:ext uri="{D42A27DB-BD31-4B8C-83A1-F6EECF244321}">
                <p14:modId xmlns:p14="http://schemas.microsoft.com/office/powerpoint/2010/main" val="3361288953"/>
              </p:ext>
            </p:extLst>
          </p:nvPr>
        </p:nvGraphicFramePr>
        <p:xfrm>
          <a:off x="10656413" y="1621746"/>
          <a:ext cx="1165858" cy="497312"/>
        </p:xfrm>
        <a:graphic>
          <a:graphicData uri="http://schemas.openxmlformats.org/presentationml/2006/ole">
            <mc:AlternateContent xmlns:mc="http://schemas.openxmlformats.org/markup-compatibility/2006">
              <mc:Choice xmlns:v="urn:schemas-microsoft-com:vml" Requires="v">
                <p:oleObj spid="_x0000_s466125" name="Equation" r:id="rId22" imgW="431640" imgH="177480" progId="Equation.DSMT4">
                  <p:embed/>
                </p:oleObj>
              </mc:Choice>
              <mc:Fallback>
                <p:oleObj name="Equation" r:id="rId22" imgW="431640" imgH="177480" progId="Equation.DSMT4">
                  <p:embed/>
                  <p:pic>
                    <p:nvPicPr>
                      <p:cNvPr id="83" name="Object 44">
                        <a:extLst>
                          <a:ext uri="{FF2B5EF4-FFF2-40B4-BE49-F238E27FC236}">
                            <a16:creationId xmlns:a16="http://schemas.microsoft.com/office/drawing/2014/main" id="{968DB3DA-7175-4C18-A868-73E390A215DB}"/>
                          </a:ext>
                        </a:extLst>
                      </p:cNvPr>
                      <p:cNvPicPr>
                        <a:picLocks noChangeAspect="1" noChangeArrowheads="1"/>
                      </p:cNvPicPr>
                      <p:nvPr/>
                    </p:nvPicPr>
                    <p:blipFill>
                      <a:blip r:embed="rId21"/>
                      <a:srcRect/>
                      <a:stretch>
                        <a:fillRect/>
                      </a:stretch>
                    </p:blipFill>
                    <p:spPr bwMode="auto">
                      <a:xfrm>
                        <a:off x="10656413" y="1621746"/>
                        <a:ext cx="1165858" cy="497312"/>
                      </a:xfrm>
                      <a:prstGeom prst="rect">
                        <a:avLst/>
                      </a:prstGeom>
                      <a:solidFill>
                        <a:srgbClr val="FFFF00"/>
                      </a:solidFill>
                      <a:ln>
                        <a:noFill/>
                      </a:ln>
                      <a:effectLst/>
                      <a:extLst/>
                    </p:spPr>
                  </p:pic>
                </p:oleObj>
              </mc:Fallback>
            </mc:AlternateContent>
          </a:graphicData>
        </a:graphic>
      </p:graphicFrame>
      <p:graphicFrame>
        <p:nvGraphicFramePr>
          <p:cNvPr id="46" name="Object 44">
            <a:extLst>
              <a:ext uri="{FF2B5EF4-FFF2-40B4-BE49-F238E27FC236}">
                <a16:creationId xmlns:a16="http://schemas.microsoft.com/office/drawing/2014/main" id="{39CC53FC-EEEC-4702-B720-FC5F07878B5F}"/>
              </a:ext>
            </a:extLst>
          </p:cNvPr>
          <p:cNvGraphicFramePr>
            <a:graphicFrameLocks noChangeAspect="1"/>
          </p:cNvGraphicFramePr>
          <p:nvPr>
            <p:extLst>
              <p:ext uri="{D42A27DB-BD31-4B8C-83A1-F6EECF244321}">
                <p14:modId xmlns:p14="http://schemas.microsoft.com/office/powerpoint/2010/main" val="136833655"/>
              </p:ext>
            </p:extLst>
          </p:nvPr>
        </p:nvGraphicFramePr>
        <p:xfrm>
          <a:off x="9038559" y="2696571"/>
          <a:ext cx="1062038" cy="496887"/>
        </p:xfrm>
        <a:graphic>
          <a:graphicData uri="http://schemas.openxmlformats.org/presentationml/2006/ole">
            <mc:AlternateContent xmlns:mc="http://schemas.openxmlformats.org/markup-compatibility/2006">
              <mc:Choice xmlns:v="urn:schemas-microsoft-com:vml" Requires="v">
                <p:oleObj spid="_x0000_s466126" name="Equation" r:id="rId23" imgW="393480" imgH="177480" progId="Equation.DSMT4">
                  <p:embed/>
                </p:oleObj>
              </mc:Choice>
              <mc:Fallback>
                <p:oleObj name="Equation" r:id="rId23" imgW="393480" imgH="177480" progId="Equation.DSMT4">
                  <p:embed/>
                  <p:pic>
                    <p:nvPicPr>
                      <p:cNvPr id="84" name="Object 44">
                        <a:extLst>
                          <a:ext uri="{FF2B5EF4-FFF2-40B4-BE49-F238E27FC236}">
                            <a16:creationId xmlns:a16="http://schemas.microsoft.com/office/drawing/2014/main" id="{6E0E9377-B778-496E-9FCB-82A378179234}"/>
                          </a:ext>
                        </a:extLst>
                      </p:cNvPr>
                      <p:cNvPicPr>
                        <a:picLocks noChangeAspect="1" noChangeArrowheads="1"/>
                      </p:cNvPicPr>
                      <p:nvPr/>
                    </p:nvPicPr>
                    <p:blipFill>
                      <a:blip r:embed="rId24"/>
                      <a:srcRect/>
                      <a:stretch>
                        <a:fillRect/>
                      </a:stretch>
                    </p:blipFill>
                    <p:spPr bwMode="auto">
                      <a:xfrm>
                        <a:off x="9038559" y="2696571"/>
                        <a:ext cx="1062038" cy="4968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52276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ircle(in)">
                                      <p:cBhvr>
                                        <p:cTn id="3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11542" y="249396"/>
            <a:ext cx="6446511" cy="1384995"/>
          </a:xfrm>
          <a:prstGeom prst="rect">
            <a:avLst/>
          </a:prstGeom>
        </p:spPr>
        <p:txBody>
          <a:bodyPr wrap="square">
            <a:spAutoFit/>
          </a:bodyPr>
          <a:lstStyle/>
          <a:p>
            <a:r>
              <a:rPr lang="zh-CN" altLang="en-US" sz="2800" b="1" dirty="0">
                <a:solidFill>
                  <a:srgbClr val="FF0000"/>
                </a:solidFill>
                <a:latin typeface="宋体" panose="02010600030101010101" pitchFamily="2" charset="-122"/>
              </a:rPr>
              <a:t>练习：</a:t>
            </a:r>
            <a:r>
              <a:rPr kumimoji="1" lang="zh-CN" altLang="en-US" sz="2800" b="1" dirty="0">
                <a:solidFill>
                  <a:srgbClr val="0000FF"/>
                </a:solidFill>
                <a:latin typeface="Symbol" panose="05050102010706020507" pitchFamily="18" charset="2"/>
              </a:rPr>
              <a:t>已知</a:t>
            </a:r>
            <a:r>
              <a:rPr kumimoji="1" lang="zh-CN" altLang="en-US" sz="2800" b="1" dirty="0">
                <a:solidFill>
                  <a:srgbClr val="0000FF"/>
                </a:solidFill>
              </a:rPr>
              <a:t>一维无限深方势阱，把原点取在右壁，</a:t>
            </a:r>
            <a:r>
              <a:rPr kumimoji="1" lang="zh-CN" altLang="en-US" sz="2800" b="1" dirty="0">
                <a:solidFill>
                  <a:srgbClr val="009900"/>
                </a:solidFill>
                <a:latin typeface="宋体" panose="02010600030101010101" pitchFamily="2" charset="-122"/>
              </a:rPr>
              <a:t>薛定谔方程为</a:t>
            </a:r>
            <a:r>
              <a:rPr kumimoji="1" lang="en-US" altLang="zh-CN" sz="2800" b="1" dirty="0">
                <a:solidFill>
                  <a:srgbClr val="0000FF"/>
                </a:solidFill>
              </a:rPr>
              <a:t>______</a:t>
            </a:r>
            <a:r>
              <a:rPr kumimoji="1" lang="en-US" altLang="zh-CN" sz="2800" b="1" dirty="0">
                <a:solidFill>
                  <a:srgbClr val="009900"/>
                </a:solidFill>
                <a:latin typeface="宋体" panose="02010600030101010101" pitchFamily="2" charset="-122"/>
              </a:rPr>
              <a:t>,</a:t>
            </a:r>
            <a:r>
              <a:rPr kumimoji="1" lang="zh-CN" altLang="en-US" sz="2800" b="1" dirty="0">
                <a:solidFill>
                  <a:srgbClr val="C00000"/>
                </a:solidFill>
              </a:rPr>
              <a:t>边界条件为</a:t>
            </a:r>
            <a:r>
              <a:rPr kumimoji="1" lang="en-US" altLang="zh-CN" sz="2800" b="1" dirty="0">
                <a:solidFill>
                  <a:srgbClr val="C00000"/>
                </a:solidFill>
              </a:rPr>
              <a:t>______</a:t>
            </a:r>
            <a:r>
              <a:rPr kumimoji="1" lang="en-US" altLang="zh-CN" sz="2800" dirty="0">
                <a:solidFill>
                  <a:srgbClr val="C00000"/>
                </a:solidFill>
                <a:latin typeface="宋体" panose="02010600030101010101" pitchFamily="2" charset="-122"/>
              </a:rPr>
              <a:t>,</a:t>
            </a:r>
            <a:r>
              <a:rPr kumimoji="1" lang="zh-CN" altLang="en-US" sz="2800" b="1" dirty="0">
                <a:solidFill>
                  <a:srgbClr val="FF00FF"/>
                </a:solidFill>
              </a:rPr>
              <a:t>归一化波函数</a:t>
            </a:r>
            <a:r>
              <a:rPr kumimoji="1" lang="en-US" altLang="zh-CN" sz="2800" b="1" dirty="0">
                <a:solidFill>
                  <a:srgbClr val="FF00FF"/>
                </a:solidFill>
              </a:rPr>
              <a:t>=_____</a:t>
            </a:r>
            <a:r>
              <a:rPr kumimoji="1" lang="zh-CN" altLang="en-US" sz="2800" b="1" dirty="0">
                <a:solidFill>
                  <a:srgbClr val="FF00FF"/>
                </a:solidFill>
              </a:rPr>
              <a:t>。</a:t>
            </a:r>
            <a:endParaRPr kumimoji="1" lang="zh-CN" altLang="en-US" sz="2800" b="1" dirty="0">
              <a:solidFill>
                <a:srgbClr val="FF00FF"/>
              </a:solidFill>
              <a:latin typeface="宋体" panose="02010600030101010101" pitchFamily="2" charset="-122"/>
            </a:endParaRPr>
          </a:p>
        </p:txBody>
      </p:sp>
      <p:sp>
        <p:nvSpPr>
          <p:cNvPr id="16" name="矩形 15"/>
          <p:cNvSpPr/>
          <p:nvPr/>
        </p:nvSpPr>
        <p:spPr>
          <a:xfrm>
            <a:off x="1985903" y="1781762"/>
            <a:ext cx="2348720" cy="523220"/>
          </a:xfrm>
          <a:prstGeom prst="rect">
            <a:avLst/>
          </a:prstGeom>
        </p:spPr>
        <p:txBody>
          <a:bodyPr wrap="none">
            <a:spAutoFit/>
          </a:bodyPr>
          <a:lstStyle/>
          <a:p>
            <a:r>
              <a:rPr kumimoji="1" lang="zh-CN" altLang="en-US" sz="2800" b="1" dirty="0">
                <a:solidFill>
                  <a:srgbClr val="009900"/>
                </a:solidFill>
                <a:latin typeface="宋体" panose="02010600030101010101" pitchFamily="2" charset="-122"/>
              </a:rPr>
              <a:t>薛定谔方程为</a:t>
            </a:r>
            <a:endParaRPr lang="zh-CN" altLang="en-US" sz="2800" dirty="0"/>
          </a:p>
        </p:txBody>
      </p:sp>
      <p:graphicFrame>
        <p:nvGraphicFramePr>
          <p:cNvPr id="17" name="Object 11"/>
          <p:cNvGraphicFramePr>
            <a:graphicFrameLocks noChangeAspect="1"/>
          </p:cNvGraphicFramePr>
          <p:nvPr>
            <p:extLst>
              <p:ext uri="{D42A27DB-BD31-4B8C-83A1-F6EECF244321}">
                <p14:modId xmlns:p14="http://schemas.microsoft.com/office/powerpoint/2010/main" val="1975914656"/>
              </p:ext>
            </p:extLst>
          </p:nvPr>
        </p:nvGraphicFramePr>
        <p:xfrm>
          <a:off x="3039616" y="3474543"/>
          <a:ext cx="3224212" cy="592138"/>
        </p:xfrm>
        <a:graphic>
          <a:graphicData uri="http://schemas.openxmlformats.org/presentationml/2006/ole">
            <mc:AlternateContent xmlns:mc="http://schemas.openxmlformats.org/markup-compatibility/2006">
              <mc:Choice xmlns:v="urn:schemas-microsoft-com:vml" Requires="v">
                <p:oleObj spid="_x0000_s464246" name="公式" r:id="rId3" imgW="1307880" imgH="215640" progId="Equation.3">
                  <p:embed/>
                </p:oleObj>
              </mc:Choice>
              <mc:Fallback>
                <p:oleObj name="公式" r:id="rId3" imgW="1307880" imgH="215640" progId="Equation.3">
                  <p:embed/>
                  <p:pic>
                    <p:nvPicPr>
                      <p:cNvPr id="21" name="Object 11"/>
                      <p:cNvPicPr>
                        <a:picLocks noChangeAspect="1" noChangeArrowheads="1"/>
                      </p:cNvPicPr>
                      <p:nvPr/>
                    </p:nvPicPr>
                    <p:blipFill>
                      <a:blip r:embed="rId4"/>
                      <a:srcRect/>
                      <a:stretch>
                        <a:fillRect/>
                      </a:stretch>
                    </p:blipFill>
                    <p:spPr bwMode="auto">
                      <a:xfrm>
                        <a:off x="3039616" y="3474543"/>
                        <a:ext cx="3224212" cy="592138"/>
                      </a:xfrm>
                      <a:prstGeom prst="rect">
                        <a:avLst/>
                      </a:prstGeom>
                      <a:noFill/>
                      <a:ln>
                        <a:noFill/>
                      </a:ln>
                      <a:effectLst/>
                      <a:extLst/>
                    </p:spPr>
                  </p:pic>
                </p:oleObj>
              </mc:Fallback>
            </mc:AlternateContent>
          </a:graphicData>
        </a:graphic>
      </p:graphicFrame>
      <p:sp>
        <p:nvSpPr>
          <p:cNvPr id="18" name="矩形 17"/>
          <p:cNvSpPr/>
          <p:nvPr/>
        </p:nvSpPr>
        <p:spPr>
          <a:xfrm>
            <a:off x="1985903" y="3387277"/>
            <a:ext cx="906017" cy="523220"/>
          </a:xfrm>
          <a:prstGeom prst="rect">
            <a:avLst/>
          </a:prstGeom>
        </p:spPr>
        <p:txBody>
          <a:bodyPr wrap="none">
            <a:spAutoFit/>
          </a:bodyPr>
          <a:lstStyle/>
          <a:p>
            <a:r>
              <a:rPr kumimoji="1" lang="zh-CN" altLang="en-US" sz="2800" b="1" dirty="0">
                <a:solidFill>
                  <a:srgbClr val="0000FF"/>
                </a:solidFill>
              </a:rPr>
              <a:t>解为</a:t>
            </a:r>
            <a:endParaRPr lang="zh-CN" altLang="en-US" sz="2800" dirty="0"/>
          </a:p>
        </p:txBody>
      </p:sp>
      <p:graphicFrame>
        <p:nvGraphicFramePr>
          <p:cNvPr id="19" name="Object 5"/>
          <p:cNvGraphicFramePr>
            <a:graphicFrameLocks noChangeAspect="1"/>
          </p:cNvGraphicFramePr>
          <p:nvPr>
            <p:extLst>
              <p:ext uri="{D42A27DB-BD31-4B8C-83A1-F6EECF244321}">
                <p14:modId xmlns:p14="http://schemas.microsoft.com/office/powerpoint/2010/main" val="1741607971"/>
              </p:ext>
            </p:extLst>
          </p:nvPr>
        </p:nvGraphicFramePr>
        <p:xfrm>
          <a:off x="6757942" y="3027862"/>
          <a:ext cx="2230438" cy="1317625"/>
        </p:xfrm>
        <a:graphic>
          <a:graphicData uri="http://schemas.openxmlformats.org/presentationml/2006/ole">
            <mc:AlternateContent xmlns:mc="http://schemas.openxmlformats.org/markup-compatibility/2006">
              <mc:Choice xmlns:v="urn:schemas-microsoft-com:vml" Requires="v">
                <p:oleObj spid="_x0000_s464247" name="公式" r:id="rId5" imgW="711000" imgH="444240" progId="Equation.3">
                  <p:embed/>
                </p:oleObj>
              </mc:Choice>
              <mc:Fallback>
                <p:oleObj name="公式" r:id="rId5" imgW="711000" imgH="444240" progId="Equation.3">
                  <p:embed/>
                  <p:pic>
                    <p:nvPicPr>
                      <p:cNvPr id="40" name="Object 5"/>
                      <p:cNvPicPr>
                        <a:picLocks noChangeAspect="1" noChangeArrowheads="1"/>
                      </p:cNvPicPr>
                      <p:nvPr/>
                    </p:nvPicPr>
                    <p:blipFill>
                      <a:blip r:embed="rId6"/>
                      <a:srcRect/>
                      <a:stretch>
                        <a:fillRect/>
                      </a:stretch>
                    </p:blipFill>
                    <p:spPr bwMode="auto">
                      <a:xfrm>
                        <a:off x="6757942" y="3027862"/>
                        <a:ext cx="2230438"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188568910"/>
              </p:ext>
            </p:extLst>
          </p:nvPr>
        </p:nvGraphicFramePr>
        <p:xfrm>
          <a:off x="2808651" y="2342051"/>
          <a:ext cx="4001817" cy="1100500"/>
        </p:xfrm>
        <a:graphic>
          <a:graphicData uri="http://schemas.openxmlformats.org/presentationml/2006/ole">
            <mc:AlternateContent xmlns:mc="http://schemas.openxmlformats.org/markup-compatibility/2006">
              <mc:Choice xmlns:v="urn:schemas-microsoft-com:vml" Requires="v">
                <p:oleObj spid="_x0000_s464248" name="公式" r:id="rId7" imgW="1523880" imgH="419040" progId="Equation.3">
                  <p:embed/>
                </p:oleObj>
              </mc:Choice>
              <mc:Fallback>
                <p:oleObj name="公式" r:id="rId7" imgW="1523880" imgH="419040" progId="Equation.3">
                  <p:embed/>
                  <p:pic>
                    <p:nvPicPr>
                      <p:cNvPr id="41" name="对象 40"/>
                      <p:cNvPicPr/>
                      <p:nvPr/>
                    </p:nvPicPr>
                    <p:blipFill>
                      <a:blip r:embed="rId8"/>
                      <a:stretch>
                        <a:fillRect/>
                      </a:stretch>
                    </p:blipFill>
                    <p:spPr>
                      <a:xfrm>
                        <a:off x="2808651" y="2342051"/>
                        <a:ext cx="4001817" cy="1100500"/>
                      </a:xfrm>
                      <a:prstGeom prst="rect">
                        <a:avLst/>
                      </a:prstGeom>
                    </p:spPr>
                  </p:pic>
                </p:oleObj>
              </mc:Fallback>
            </mc:AlternateContent>
          </a:graphicData>
        </a:graphic>
      </p:graphicFrame>
      <p:sp>
        <p:nvSpPr>
          <p:cNvPr id="21" name="矩形 20"/>
          <p:cNvSpPr/>
          <p:nvPr/>
        </p:nvSpPr>
        <p:spPr>
          <a:xfrm>
            <a:off x="811542" y="4241474"/>
            <a:ext cx="1627369" cy="523220"/>
          </a:xfrm>
          <a:prstGeom prst="rect">
            <a:avLst/>
          </a:prstGeom>
        </p:spPr>
        <p:txBody>
          <a:bodyPr wrap="none">
            <a:spAutoFit/>
          </a:bodyPr>
          <a:lstStyle/>
          <a:p>
            <a:r>
              <a:rPr kumimoji="1" lang="zh-CN" altLang="en-US" sz="2800" b="1" dirty="0">
                <a:solidFill>
                  <a:srgbClr val="C00000"/>
                </a:solidFill>
              </a:rPr>
              <a:t>边界条件</a:t>
            </a:r>
            <a:endParaRPr lang="zh-CN" altLang="en-US" sz="2800" dirty="0">
              <a:solidFill>
                <a:srgbClr val="C00000"/>
              </a:solidFill>
            </a:endParaRPr>
          </a:p>
        </p:txBody>
      </p:sp>
      <p:graphicFrame>
        <p:nvGraphicFramePr>
          <p:cNvPr id="22" name="Object 6"/>
          <p:cNvGraphicFramePr>
            <a:graphicFrameLocks noChangeAspect="1"/>
          </p:cNvGraphicFramePr>
          <p:nvPr>
            <p:extLst>
              <p:ext uri="{D42A27DB-BD31-4B8C-83A1-F6EECF244321}">
                <p14:modId xmlns:p14="http://schemas.microsoft.com/office/powerpoint/2010/main" val="442256931"/>
              </p:ext>
            </p:extLst>
          </p:nvPr>
        </p:nvGraphicFramePr>
        <p:xfrm>
          <a:off x="2628900" y="4249738"/>
          <a:ext cx="4459288" cy="561975"/>
        </p:xfrm>
        <a:graphic>
          <a:graphicData uri="http://schemas.openxmlformats.org/presentationml/2006/ole">
            <mc:AlternateContent xmlns:mc="http://schemas.openxmlformats.org/markup-compatibility/2006">
              <mc:Choice xmlns:v="urn:schemas-microsoft-com:vml" Requires="v">
                <p:oleObj spid="_x0000_s464249" name="Equation" r:id="rId9" imgW="1663560" imgH="203040" progId="Equation.DSMT4">
                  <p:embed/>
                </p:oleObj>
              </mc:Choice>
              <mc:Fallback>
                <p:oleObj name="Equation" r:id="rId9" imgW="1663560" imgH="203040" progId="Equation.DSMT4">
                  <p:embed/>
                  <p:pic>
                    <p:nvPicPr>
                      <p:cNvPr id="43" name="Object 6"/>
                      <p:cNvPicPr>
                        <a:picLocks noChangeAspect="1" noChangeArrowheads="1"/>
                      </p:cNvPicPr>
                      <p:nvPr/>
                    </p:nvPicPr>
                    <p:blipFill>
                      <a:blip r:embed="rId10"/>
                      <a:srcRect/>
                      <a:stretch>
                        <a:fillRect/>
                      </a:stretch>
                    </p:blipFill>
                    <p:spPr bwMode="auto">
                      <a:xfrm>
                        <a:off x="2628900" y="4249738"/>
                        <a:ext cx="4459288" cy="561975"/>
                      </a:xfrm>
                      <a:prstGeom prst="rect">
                        <a:avLst/>
                      </a:prstGeom>
                      <a:noFill/>
                      <a:ln>
                        <a:noFill/>
                      </a:ln>
                      <a:effectLst/>
                      <a:extLst/>
                    </p:spPr>
                  </p:pic>
                </p:oleObj>
              </mc:Fallback>
            </mc:AlternateContent>
          </a:graphicData>
        </a:graphic>
      </p:graphicFrame>
      <p:graphicFrame>
        <p:nvGraphicFramePr>
          <p:cNvPr id="23" name="Object 6"/>
          <p:cNvGraphicFramePr>
            <a:graphicFrameLocks noChangeAspect="1"/>
          </p:cNvGraphicFramePr>
          <p:nvPr>
            <p:extLst>
              <p:ext uri="{D42A27DB-BD31-4B8C-83A1-F6EECF244321}">
                <p14:modId xmlns:p14="http://schemas.microsoft.com/office/powerpoint/2010/main" val="3606553847"/>
              </p:ext>
            </p:extLst>
          </p:nvPr>
        </p:nvGraphicFramePr>
        <p:xfrm>
          <a:off x="6338997" y="5042163"/>
          <a:ext cx="1635125" cy="531812"/>
        </p:xfrm>
        <a:graphic>
          <a:graphicData uri="http://schemas.openxmlformats.org/presentationml/2006/ole">
            <mc:AlternateContent xmlns:mc="http://schemas.openxmlformats.org/markup-compatibility/2006">
              <mc:Choice xmlns:v="urn:schemas-microsoft-com:vml" Requires="v">
                <p:oleObj spid="_x0000_s464250" name="Equation" r:id="rId11" imgW="476176" imgH="114182" progId="Equation.3">
                  <p:embed/>
                </p:oleObj>
              </mc:Choice>
              <mc:Fallback>
                <p:oleObj name="Equation" r:id="rId11" imgW="476176" imgH="114182" progId="Equation.3">
                  <p:embed/>
                  <p:pic>
                    <p:nvPicPr>
                      <p:cNvPr id="4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8997" y="5042163"/>
                        <a:ext cx="163512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588481586"/>
              </p:ext>
            </p:extLst>
          </p:nvPr>
        </p:nvGraphicFramePr>
        <p:xfrm>
          <a:off x="3510405" y="5023785"/>
          <a:ext cx="1620838" cy="461963"/>
        </p:xfrm>
        <a:graphic>
          <a:graphicData uri="http://schemas.openxmlformats.org/presentationml/2006/ole">
            <mc:AlternateContent xmlns:mc="http://schemas.openxmlformats.org/markup-compatibility/2006">
              <mc:Choice xmlns:v="urn:schemas-microsoft-com:vml" Requires="v">
                <p:oleObj spid="_x0000_s464251" name="公式" r:id="rId13" imgW="622080" imgH="177480" progId="Equation.3">
                  <p:embed/>
                </p:oleObj>
              </mc:Choice>
              <mc:Fallback>
                <p:oleObj name="公式" r:id="rId13" imgW="622080" imgH="177480" progId="Equation.3">
                  <p:embed/>
                  <p:pic>
                    <p:nvPicPr>
                      <p:cNvPr id="45" name="对象 44"/>
                      <p:cNvPicPr/>
                      <p:nvPr/>
                    </p:nvPicPr>
                    <p:blipFill>
                      <a:blip r:embed="rId14"/>
                      <a:stretch>
                        <a:fillRect/>
                      </a:stretch>
                    </p:blipFill>
                    <p:spPr>
                      <a:xfrm>
                        <a:off x="3510405" y="5023785"/>
                        <a:ext cx="1620838" cy="461963"/>
                      </a:xfrm>
                      <a:prstGeom prst="rect">
                        <a:avLst/>
                      </a:prstGeom>
                    </p:spPr>
                  </p:pic>
                </p:oleObj>
              </mc:Fallback>
            </mc:AlternateContent>
          </a:graphicData>
        </a:graphic>
      </p:graphicFrame>
      <p:sp>
        <p:nvSpPr>
          <p:cNvPr id="25" name="AutoShape 8"/>
          <p:cNvSpPr>
            <a:spLocks noChangeArrowheads="1"/>
          </p:cNvSpPr>
          <p:nvPr/>
        </p:nvSpPr>
        <p:spPr bwMode="auto">
          <a:xfrm>
            <a:off x="7273033" y="4468769"/>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AutoShape 8"/>
          <p:cNvSpPr>
            <a:spLocks noChangeArrowheads="1"/>
          </p:cNvSpPr>
          <p:nvPr/>
        </p:nvSpPr>
        <p:spPr bwMode="auto">
          <a:xfrm>
            <a:off x="2324829" y="5132874"/>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AutoShape 8"/>
          <p:cNvSpPr>
            <a:spLocks noChangeArrowheads="1"/>
          </p:cNvSpPr>
          <p:nvPr/>
        </p:nvSpPr>
        <p:spPr bwMode="auto">
          <a:xfrm>
            <a:off x="5301999" y="5144259"/>
            <a:ext cx="700143" cy="241182"/>
          </a:xfrm>
          <a:prstGeom prst="rightArrow">
            <a:avLst>
              <a:gd name="adj1" fmla="val 50000"/>
              <a:gd name="adj2" fmla="val 95879"/>
            </a:avLst>
          </a:prstGeom>
          <a:solidFill>
            <a:srgbClr val="33CC33"/>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8" name="Object 11"/>
          <p:cNvGraphicFramePr>
            <a:graphicFrameLocks noChangeAspect="1"/>
          </p:cNvGraphicFramePr>
          <p:nvPr>
            <p:extLst>
              <p:ext uri="{D42A27DB-BD31-4B8C-83A1-F6EECF244321}">
                <p14:modId xmlns:p14="http://schemas.microsoft.com/office/powerpoint/2010/main" val="1494030016"/>
              </p:ext>
            </p:extLst>
          </p:nvPr>
        </p:nvGraphicFramePr>
        <p:xfrm>
          <a:off x="8454982" y="4339397"/>
          <a:ext cx="2347913" cy="557212"/>
        </p:xfrm>
        <a:graphic>
          <a:graphicData uri="http://schemas.openxmlformats.org/presentationml/2006/ole">
            <mc:AlternateContent xmlns:mc="http://schemas.openxmlformats.org/markup-compatibility/2006">
              <mc:Choice xmlns:v="urn:schemas-microsoft-com:vml" Requires="v">
                <p:oleObj spid="_x0000_s464252" name="Equation" r:id="rId15" imgW="952200" imgH="203040" progId="Equation.DSMT4">
                  <p:embed/>
                </p:oleObj>
              </mc:Choice>
              <mc:Fallback>
                <p:oleObj name="Equation" r:id="rId15" imgW="952200" imgH="203040" progId="Equation.DSMT4">
                  <p:embed/>
                  <p:pic>
                    <p:nvPicPr>
                      <p:cNvPr id="49" name="Object 11"/>
                      <p:cNvPicPr>
                        <a:picLocks noChangeAspect="1" noChangeArrowheads="1"/>
                      </p:cNvPicPr>
                      <p:nvPr/>
                    </p:nvPicPr>
                    <p:blipFill>
                      <a:blip r:embed="rId16"/>
                      <a:srcRect/>
                      <a:stretch>
                        <a:fillRect/>
                      </a:stretch>
                    </p:blipFill>
                    <p:spPr bwMode="auto">
                      <a:xfrm>
                        <a:off x="8454982" y="4339397"/>
                        <a:ext cx="2347913" cy="557212"/>
                      </a:xfrm>
                      <a:prstGeom prst="rect">
                        <a:avLst/>
                      </a:prstGeom>
                      <a:noFill/>
                      <a:ln>
                        <a:noFill/>
                      </a:ln>
                      <a:effectLst/>
                      <a:extLst/>
                    </p:spPr>
                  </p:pic>
                </p:oleObj>
              </mc:Fallback>
            </mc:AlternateContent>
          </a:graphicData>
        </a:graphic>
      </p:graphicFrame>
      <p:graphicFrame>
        <p:nvGraphicFramePr>
          <p:cNvPr id="29" name="Object 7"/>
          <p:cNvGraphicFramePr>
            <a:graphicFrameLocks noChangeAspect="1"/>
          </p:cNvGraphicFramePr>
          <p:nvPr>
            <p:extLst>
              <p:ext uri="{D42A27DB-BD31-4B8C-83A1-F6EECF244321}">
                <p14:modId xmlns:p14="http://schemas.microsoft.com/office/powerpoint/2010/main" val="1278704526"/>
              </p:ext>
            </p:extLst>
          </p:nvPr>
        </p:nvGraphicFramePr>
        <p:xfrm>
          <a:off x="8342869" y="5130066"/>
          <a:ext cx="1863725" cy="608013"/>
        </p:xfrm>
        <a:graphic>
          <a:graphicData uri="http://schemas.openxmlformats.org/presentationml/2006/ole">
            <mc:AlternateContent xmlns:mc="http://schemas.openxmlformats.org/markup-compatibility/2006">
              <mc:Choice xmlns:v="urn:schemas-microsoft-com:vml" Requires="v">
                <p:oleObj spid="_x0000_s464253" name="Equation" r:id="rId17" imgW="552569" imgH="133347" progId="Equation.3">
                  <p:embed/>
                </p:oleObj>
              </mc:Choice>
              <mc:Fallback>
                <p:oleObj name="Equation" r:id="rId17" imgW="552569" imgH="133347" progId="Equation.3">
                  <p:embed/>
                  <p:pic>
                    <p:nvPicPr>
                      <p:cNvPr id="51"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42869" y="5130066"/>
                        <a:ext cx="186372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1"/>
          <p:cNvGraphicFramePr>
            <a:graphicFrameLocks noChangeAspect="1"/>
          </p:cNvGraphicFramePr>
          <p:nvPr>
            <p:extLst>
              <p:ext uri="{D42A27DB-BD31-4B8C-83A1-F6EECF244321}">
                <p14:modId xmlns:p14="http://schemas.microsoft.com/office/powerpoint/2010/main" val="2813237472"/>
              </p:ext>
            </p:extLst>
          </p:nvPr>
        </p:nvGraphicFramePr>
        <p:xfrm>
          <a:off x="3430588" y="5543550"/>
          <a:ext cx="2943225" cy="1219200"/>
        </p:xfrm>
        <a:graphic>
          <a:graphicData uri="http://schemas.openxmlformats.org/presentationml/2006/ole">
            <mc:AlternateContent xmlns:mc="http://schemas.openxmlformats.org/markup-compatibility/2006">
              <mc:Choice xmlns:v="urn:schemas-microsoft-com:vml" Requires="v">
                <p:oleObj spid="_x0000_s464254" name="Equation" r:id="rId19" imgW="1193760" imgH="444240" progId="Equation.DSMT4">
                  <p:embed/>
                </p:oleObj>
              </mc:Choice>
              <mc:Fallback>
                <p:oleObj name="Equation" r:id="rId19" imgW="1193760" imgH="444240" progId="Equation.DSMT4">
                  <p:embed/>
                  <p:pic>
                    <p:nvPicPr>
                      <p:cNvPr id="52" name="Object 11"/>
                      <p:cNvPicPr>
                        <a:picLocks noChangeAspect="1" noChangeArrowheads="1"/>
                      </p:cNvPicPr>
                      <p:nvPr/>
                    </p:nvPicPr>
                    <p:blipFill>
                      <a:blip r:embed="rId20"/>
                      <a:srcRect/>
                      <a:stretch>
                        <a:fillRect/>
                      </a:stretch>
                    </p:blipFill>
                    <p:spPr bwMode="auto">
                      <a:xfrm>
                        <a:off x="3430588" y="5543550"/>
                        <a:ext cx="2943225" cy="1219200"/>
                      </a:xfrm>
                      <a:prstGeom prst="rect">
                        <a:avLst/>
                      </a:prstGeom>
                      <a:noFill/>
                      <a:ln>
                        <a:noFill/>
                      </a:ln>
                      <a:effectLst/>
                      <a:extLst/>
                    </p:spPr>
                  </p:pic>
                </p:oleObj>
              </mc:Fallback>
            </mc:AlternateContent>
          </a:graphicData>
        </a:graphic>
      </p:graphicFrame>
      <p:grpSp>
        <p:nvGrpSpPr>
          <p:cNvPr id="32" name="Group 31">
            <a:extLst>
              <a:ext uri="{FF2B5EF4-FFF2-40B4-BE49-F238E27FC236}">
                <a16:creationId xmlns:a16="http://schemas.microsoft.com/office/drawing/2014/main" id="{8810A851-2035-4AB1-B97B-6EC30EB56B80}"/>
              </a:ext>
            </a:extLst>
          </p:cNvPr>
          <p:cNvGrpSpPr>
            <a:grpSpLocks/>
          </p:cNvGrpSpPr>
          <p:nvPr/>
        </p:nvGrpSpPr>
        <p:grpSpPr bwMode="auto">
          <a:xfrm>
            <a:off x="8221633" y="367118"/>
            <a:ext cx="3554413" cy="3187700"/>
            <a:chOff x="3666" y="1726"/>
            <a:chExt cx="2239" cy="2008"/>
          </a:xfrm>
        </p:grpSpPr>
        <p:sp>
          <p:nvSpPr>
            <p:cNvPr id="33" name="Line 32">
              <a:extLst>
                <a:ext uri="{FF2B5EF4-FFF2-40B4-BE49-F238E27FC236}">
                  <a16:creationId xmlns:a16="http://schemas.microsoft.com/office/drawing/2014/main" id="{6CDDCBF0-B614-4C8C-ABF3-E3F1840646D5}"/>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3">
              <a:extLst>
                <a:ext uri="{FF2B5EF4-FFF2-40B4-BE49-F238E27FC236}">
                  <a16:creationId xmlns:a16="http://schemas.microsoft.com/office/drawing/2014/main" id="{3FF5080A-970E-4C80-BE23-F527C2890F9D}"/>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37">
              <a:extLst>
                <a:ext uri="{FF2B5EF4-FFF2-40B4-BE49-F238E27FC236}">
                  <a16:creationId xmlns:a16="http://schemas.microsoft.com/office/drawing/2014/main" id="{13CFB6BD-1848-49EE-8850-184881DD118E}"/>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36" name="Text Box 38">
              <a:extLst>
                <a:ext uri="{FF2B5EF4-FFF2-40B4-BE49-F238E27FC236}">
                  <a16:creationId xmlns:a16="http://schemas.microsoft.com/office/drawing/2014/main" id="{98F29232-C583-4E1E-A1C6-3C0BBC2534D5}"/>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37" name="Text Box 39">
              <a:extLst>
                <a:ext uri="{FF2B5EF4-FFF2-40B4-BE49-F238E27FC236}">
                  <a16:creationId xmlns:a16="http://schemas.microsoft.com/office/drawing/2014/main" id="{BC3AF597-77BE-44DA-8439-B1581594BF26}"/>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38" name="Object 40">
              <a:extLst>
                <a:ext uri="{FF2B5EF4-FFF2-40B4-BE49-F238E27FC236}">
                  <a16:creationId xmlns:a16="http://schemas.microsoft.com/office/drawing/2014/main" id="{F8147CD4-1407-4FA1-BA59-E9913EA76C3F}"/>
                </a:ext>
              </a:extLst>
            </p:cNvPr>
            <p:cNvGraphicFramePr>
              <a:graphicFrameLocks noChangeAspect="1"/>
            </p:cNvGraphicFramePr>
            <p:nvPr>
              <p:extLst>
                <p:ext uri="{D42A27DB-BD31-4B8C-83A1-F6EECF244321}">
                  <p14:modId xmlns:p14="http://schemas.microsoft.com/office/powerpoint/2010/main" val="2454404113"/>
                </p:ext>
              </p:extLst>
            </p:nvPr>
          </p:nvGraphicFramePr>
          <p:xfrm>
            <a:off x="5021" y="3116"/>
            <a:ext cx="193" cy="270"/>
          </p:xfrm>
          <a:graphic>
            <a:graphicData uri="http://schemas.openxmlformats.org/presentationml/2006/ole">
              <mc:AlternateContent xmlns:mc="http://schemas.openxmlformats.org/markup-compatibility/2006">
                <mc:Choice xmlns:v="urn:schemas-microsoft-com:vml" Requires="v">
                  <p:oleObj spid="_x0000_s464255" name="Equation" r:id="rId21" imgW="126725" imgH="177415" progId="Equation.3">
                    <p:embed/>
                  </p:oleObj>
                </mc:Choice>
                <mc:Fallback>
                  <p:oleObj name="Equation" r:id="rId21" imgW="126725" imgH="177415" progId="Equation.3">
                    <p:embed/>
                    <p:pic>
                      <p:nvPicPr>
                        <p:cNvPr id="75" name="Object 40">
                          <a:extLst>
                            <a:ext uri="{FF2B5EF4-FFF2-40B4-BE49-F238E27FC236}">
                              <a16:creationId xmlns:a16="http://schemas.microsoft.com/office/drawing/2014/main" id="{B8B39932-3070-466E-99BA-05C02FD1845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21" y="3116"/>
                          <a:ext cx="193" cy="270"/>
                        </a:xfrm>
                        <a:prstGeom prst="rect">
                          <a:avLst/>
                        </a:prstGeom>
                        <a:noFill/>
                        <a:ln>
                          <a:noFill/>
                        </a:ln>
                        <a:effectLst/>
                        <a:extLst/>
                      </p:spPr>
                    </p:pic>
                  </p:oleObj>
                </mc:Fallback>
              </mc:AlternateContent>
            </a:graphicData>
          </a:graphic>
        </p:graphicFrame>
        <p:graphicFrame>
          <p:nvGraphicFramePr>
            <p:cNvPr id="39" name="Object 41">
              <a:extLst>
                <a:ext uri="{FF2B5EF4-FFF2-40B4-BE49-F238E27FC236}">
                  <a16:creationId xmlns:a16="http://schemas.microsoft.com/office/drawing/2014/main" id="{1C1FCE1C-A70D-4BC6-9CE3-DED3F5A833A1}"/>
                </a:ext>
              </a:extLst>
            </p:cNvPr>
            <p:cNvGraphicFramePr>
              <a:graphicFrameLocks noChangeAspect="1"/>
            </p:cNvGraphicFramePr>
            <p:nvPr>
              <p:extLst>
                <p:ext uri="{D42A27DB-BD31-4B8C-83A1-F6EECF244321}">
                  <p14:modId xmlns:p14="http://schemas.microsoft.com/office/powerpoint/2010/main" val="1476856861"/>
                </p:ext>
              </p:extLst>
            </p:nvPr>
          </p:nvGraphicFramePr>
          <p:xfrm>
            <a:off x="3759" y="3171"/>
            <a:ext cx="316" cy="227"/>
          </p:xfrm>
          <a:graphic>
            <a:graphicData uri="http://schemas.openxmlformats.org/presentationml/2006/ole">
              <mc:AlternateContent xmlns:mc="http://schemas.openxmlformats.org/markup-compatibility/2006">
                <mc:Choice xmlns:v="urn:schemas-microsoft-com:vml" Requires="v">
                  <p:oleObj spid="_x0000_s464256" name="Equation" r:id="rId23" imgW="228600" imgH="164880" progId="Equation.DSMT4">
                    <p:embed/>
                  </p:oleObj>
                </mc:Choice>
                <mc:Fallback>
                  <p:oleObj name="Equation" r:id="rId23" imgW="228600" imgH="164880" progId="Equation.DSMT4">
                    <p:embed/>
                    <p:pic>
                      <p:nvPicPr>
                        <p:cNvPr id="76" name="Object 41">
                          <a:extLst>
                            <a:ext uri="{FF2B5EF4-FFF2-40B4-BE49-F238E27FC236}">
                              <a16:creationId xmlns:a16="http://schemas.microsoft.com/office/drawing/2014/main" id="{83E01307-B7F2-4DD8-A7F3-17ADC49104D2}"/>
                            </a:ext>
                          </a:extLst>
                        </p:cNvPr>
                        <p:cNvPicPr>
                          <a:picLocks noChangeAspect="1" noChangeArrowheads="1"/>
                        </p:cNvPicPr>
                        <p:nvPr/>
                      </p:nvPicPr>
                      <p:blipFill>
                        <a:blip r:embed="rId24"/>
                        <a:srcRect/>
                        <a:stretch>
                          <a:fillRect/>
                        </a:stretch>
                      </p:blipFill>
                      <p:spPr bwMode="auto">
                        <a:xfrm>
                          <a:off x="3759" y="3171"/>
                          <a:ext cx="31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42">
              <a:extLst>
                <a:ext uri="{FF2B5EF4-FFF2-40B4-BE49-F238E27FC236}">
                  <a16:creationId xmlns:a16="http://schemas.microsoft.com/office/drawing/2014/main" id="{10DAA7CF-0076-4B52-91EF-740E246DD1A3}"/>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3">
              <a:extLst>
                <a:ext uri="{FF2B5EF4-FFF2-40B4-BE49-F238E27FC236}">
                  <a16:creationId xmlns:a16="http://schemas.microsoft.com/office/drawing/2014/main" id="{E64F54E6-A210-423E-85F1-27732A9C9D8F}"/>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 name="Line 43">
            <a:extLst>
              <a:ext uri="{FF2B5EF4-FFF2-40B4-BE49-F238E27FC236}">
                <a16:creationId xmlns:a16="http://schemas.microsoft.com/office/drawing/2014/main" id="{2AED1414-1991-45EB-A7F6-64CEC800C7CF}"/>
              </a:ext>
            </a:extLst>
          </p:cNvPr>
          <p:cNvSpPr>
            <a:spLocks noChangeShapeType="1"/>
          </p:cNvSpPr>
          <p:nvPr/>
        </p:nvSpPr>
        <p:spPr bwMode="auto">
          <a:xfrm flipV="1">
            <a:off x="8619301" y="2629305"/>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Rectangle 39" descr="浅色上对角线">
            <a:extLst>
              <a:ext uri="{FF2B5EF4-FFF2-40B4-BE49-F238E27FC236}">
                <a16:creationId xmlns:a16="http://schemas.microsoft.com/office/drawing/2014/main" id="{2045CCD5-ADEA-4D53-9E02-906339B95384}"/>
              </a:ext>
            </a:extLst>
          </p:cNvPr>
          <p:cNvSpPr>
            <a:spLocks noChangeArrowheads="1"/>
          </p:cNvSpPr>
          <p:nvPr/>
        </p:nvSpPr>
        <p:spPr bwMode="auto">
          <a:xfrm>
            <a:off x="8242620" y="253669"/>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4" name="Rectangle 39" descr="浅色上对角线">
            <a:extLst>
              <a:ext uri="{FF2B5EF4-FFF2-40B4-BE49-F238E27FC236}">
                <a16:creationId xmlns:a16="http://schemas.microsoft.com/office/drawing/2014/main" id="{D872BD6A-CEA2-4DEF-9F51-DABF3CE34BF3}"/>
              </a:ext>
            </a:extLst>
          </p:cNvPr>
          <p:cNvSpPr>
            <a:spLocks noChangeArrowheads="1"/>
          </p:cNvSpPr>
          <p:nvPr/>
        </p:nvSpPr>
        <p:spPr bwMode="auto">
          <a:xfrm>
            <a:off x="10548895" y="393103"/>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45" name="Object 44">
            <a:extLst>
              <a:ext uri="{FF2B5EF4-FFF2-40B4-BE49-F238E27FC236}">
                <a16:creationId xmlns:a16="http://schemas.microsoft.com/office/drawing/2014/main" id="{502D4F9C-4483-485C-9AFF-13FB7230CCE8}"/>
              </a:ext>
            </a:extLst>
          </p:cNvPr>
          <p:cNvGraphicFramePr>
            <a:graphicFrameLocks noChangeAspect="1"/>
          </p:cNvGraphicFramePr>
          <p:nvPr>
            <p:extLst>
              <p:ext uri="{D42A27DB-BD31-4B8C-83A1-F6EECF244321}">
                <p14:modId xmlns:p14="http://schemas.microsoft.com/office/powerpoint/2010/main" val="1208433003"/>
              </p:ext>
            </p:extLst>
          </p:nvPr>
        </p:nvGraphicFramePr>
        <p:xfrm>
          <a:off x="7376230" y="947218"/>
          <a:ext cx="1165858" cy="497312"/>
        </p:xfrm>
        <a:graphic>
          <a:graphicData uri="http://schemas.openxmlformats.org/presentationml/2006/ole">
            <mc:AlternateContent xmlns:mc="http://schemas.openxmlformats.org/markup-compatibility/2006">
              <mc:Choice xmlns:v="urn:schemas-microsoft-com:vml" Requires="v">
                <p:oleObj spid="_x0000_s464257" name="Equation" r:id="rId25" imgW="431640" imgH="177480" progId="Equation.DSMT4">
                  <p:embed/>
                </p:oleObj>
              </mc:Choice>
              <mc:Fallback>
                <p:oleObj name="Equation" r:id="rId25" imgW="431640" imgH="177480" progId="Equation.DSMT4">
                  <p:embed/>
                  <p:pic>
                    <p:nvPicPr>
                      <p:cNvPr id="82" name="Object 44">
                        <a:extLst>
                          <a:ext uri="{FF2B5EF4-FFF2-40B4-BE49-F238E27FC236}">
                            <a16:creationId xmlns:a16="http://schemas.microsoft.com/office/drawing/2014/main" id="{3A46BA05-D7D4-4467-B21B-8B3812D09B8A}"/>
                          </a:ext>
                        </a:extLst>
                      </p:cNvPr>
                      <p:cNvPicPr>
                        <a:picLocks noChangeAspect="1" noChangeArrowheads="1"/>
                      </p:cNvPicPr>
                      <p:nvPr/>
                    </p:nvPicPr>
                    <p:blipFill>
                      <a:blip r:embed="rId26"/>
                      <a:srcRect/>
                      <a:stretch>
                        <a:fillRect/>
                      </a:stretch>
                    </p:blipFill>
                    <p:spPr bwMode="auto">
                      <a:xfrm>
                        <a:off x="7376230" y="947218"/>
                        <a:ext cx="1165858" cy="497312"/>
                      </a:xfrm>
                      <a:prstGeom prst="rect">
                        <a:avLst/>
                      </a:prstGeom>
                      <a:solidFill>
                        <a:srgbClr val="FFFF00"/>
                      </a:solidFill>
                      <a:ln>
                        <a:noFill/>
                      </a:ln>
                      <a:effectLst/>
                      <a:extLst/>
                    </p:spPr>
                  </p:pic>
                </p:oleObj>
              </mc:Fallback>
            </mc:AlternateContent>
          </a:graphicData>
        </a:graphic>
      </p:graphicFrame>
      <p:graphicFrame>
        <p:nvGraphicFramePr>
          <p:cNvPr id="46" name="Object 44">
            <a:extLst>
              <a:ext uri="{FF2B5EF4-FFF2-40B4-BE49-F238E27FC236}">
                <a16:creationId xmlns:a16="http://schemas.microsoft.com/office/drawing/2014/main" id="{AC51E47C-EFB4-428A-94AE-65F6BAFC6AA9}"/>
              </a:ext>
            </a:extLst>
          </p:cNvPr>
          <p:cNvGraphicFramePr>
            <a:graphicFrameLocks noChangeAspect="1"/>
          </p:cNvGraphicFramePr>
          <p:nvPr>
            <p:extLst>
              <p:ext uri="{D42A27DB-BD31-4B8C-83A1-F6EECF244321}">
                <p14:modId xmlns:p14="http://schemas.microsoft.com/office/powerpoint/2010/main" val="4278365585"/>
              </p:ext>
            </p:extLst>
          </p:nvPr>
        </p:nvGraphicFramePr>
        <p:xfrm>
          <a:off x="10708758" y="980263"/>
          <a:ext cx="1165858" cy="497312"/>
        </p:xfrm>
        <a:graphic>
          <a:graphicData uri="http://schemas.openxmlformats.org/presentationml/2006/ole">
            <mc:AlternateContent xmlns:mc="http://schemas.openxmlformats.org/markup-compatibility/2006">
              <mc:Choice xmlns:v="urn:schemas-microsoft-com:vml" Requires="v">
                <p:oleObj spid="_x0000_s464258" name="Equation" r:id="rId27" imgW="431640" imgH="177480" progId="Equation.DSMT4">
                  <p:embed/>
                </p:oleObj>
              </mc:Choice>
              <mc:Fallback>
                <p:oleObj name="Equation" r:id="rId27" imgW="431640" imgH="177480" progId="Equation.DSMT4">
                  <p:embed/>
                  <p:pic>
                    <p:nvPicPr>
                      <p:cNvPr id="83" name="Object 44">
                        <a:extLst>
                          <a:ext uri="{FF2B5EF4-FFF2-40B4-BE49-F238E27FC236}">
                            <a16:creationId xmlns:a16="http://schemas.microsoft.com/office/drawing/2014/main" id="{968DB3DA-7175-4C18-A868-73E390A215DB}"/>
                          </a:ext>
                        </a:extLst>
                      </p:cNvPr>
                      <p:cNvPicPr>
                        <a:picLocks noChangeAspect="1" noChangeArrowheads="1"/>
                      </p:cNvPicPr>
                      <p:nvPr/>
                    </p:nvPicPr>
                    <p:blipFill>
                      <a:blip r:embed="rId26"/>
                      <a:srcRect/>
                      <a:stretch>
                        <a:fillRect/>
                      </a:stretch>
                    </p:blipFill>
                    <p:spPr bwMode="auto">
                      <a:xfrm>
                        <a:off x="10708758" y="980263"/>
                        <a:ext cx="1165858" cy="497312"/>
                      </a:xfrm>
                      <a:prstGeom prst="rect">
                        <a:avLst/>
                      </a:prstGeom>
                      <a:solidFill>
                        <a:srgbClr val="FFFF00"/>
                      </a:solidFill>
                      <a:ln>
                        <a:noFill/>
                      </a:ln>
                      <a:effectLst/>
                      <a:extLst/>
                    </p:spPr>
                  </p:pic>
                </p:oleObj>
              </mc:Fallback>
            </mc:AlternateContent>
          </a:graphicData>
        </a:graphic>
      </p:graphicFrame>
      <p:graphicFrame>
        <p:nvGraphicFramePr>
          <p:cNvPr id="47" name="Object 44">
            <a:extLst>
              <a:ext uri="{FF2B5EF4-FFF2-40B4-BE49-F238E27FC236}">
                <a16:creationId xmlns:a16="http://schemas.microsoft.com/office/drawing/2014/main" id="{1EC5DD25-D877-4C23-97DC-EECABB8D96FD}"/>
              </a:ext>
            </a:extLst>
          </p:cNvPr>
          <p:cNvGraphicFramePr>
            <a:graphicFrameLocks noChangeAspect="1"/>
          </p:cNvGraphicFramePr>
          <p:nvPr>
            <p:extLst>
              <p:ext uri="{D42A27DB-BD31-4B8C-83A1-F6EECF244321}">
                <p14:modId xmlns:p14="http://schemas.microsoft.com/office/powerpoint/2010/main" val="2703713480"/>
              </p:ext>
            </p:extLst>
          </p:nvPr>
        </p:nvGraphicFramePr>
        <p:xfrm>
          <a:off x="9090904" y="2055088"/>
          <a:ext cx="1062038" cy="496887"/>
        </p:xfrm>
        <a:graphic>
          <a:graphicData uri="http://schemas.openxmlformats.org/presentationml/2006/ole">
            <mc:AlternateContent xmlns:mc="http://schemas.openxmlformats.org/markup-compatibility/2006">
              <mc:Choice xmlns:v="urn:schemas-microsoft-com:vml" Requires="v">
                <p:oleObj spid="_x0000_s464259" name="Equation" r:id="rId28" imgW="393480" imgH="177480" progId="Equation.DSMT4">
                  <p:embed/>
                </p:oleObj>
              </mc:Choice>
              <mc:Fallback>
                <p:oleObj name="Equation" r:id="rId28" imgW="393480" imgH="177480" progId="Equation.DSMT4">
                  <p:embed/>
                  <p:pic>
                    <p:nvPicPr>
                      <p:cNvPr id="84" name="Object 44">
                        <a:extLst>
                          <a:ext uri="{FF2B5EF4-FFF2-40B4-BE49-F238E27FC236}">
                            <a16:creationId xmlns:a16="http://schemas.microsoft.com/office/drawing/2014/main" id="{6E0E9377-B778-496E-9FCB-82A378179234}"/>
                          </a:ext>
                        </a:extLst>
                      </p:cNvPr>
                      <p:cNvPicPr>
                        <a:picLocks noChangeAspect="1" noChangeArrowheads="1"/>
                      </p:cNvPicPr>
                      <p:nvPr/>
                    </p:nvPicPr>
                    <p:blipFill>
                      <a:blip r:embed="rId29"/>
                      <a:srcRect/>
                      <a:stretch>
                        <a:fillRect/>
                      </a:stretch>
                    </p:blipFill>
                    <p:spPr bwMode="auto">
                      <a:xfrm>
                        <a:off x="9090904" y="2055088"/>
                        <a:ext cx="1062038" cy="4968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38958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1)">
                                      <p:cBhvr>
                                        <p:cTn id="29" dur="2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style.rotation</p:attrName>
                                        </p:attrNameLst>
                                      </p:cBhvr>
                                      <p:tavLst>
                                        <p:tav tm="0">
                                          <p:val>
                                            <p:fltVal val="90"/>
                                          </p:val>
                                        </p:tav>
                                        <p:tav tm="100000">
                                          <p:val>
                                            <p:fltVal val="0"/>
                                          </p:val>
                                        </p:tav>
                                      </p:tavLst>
                                    </p:anim>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inVertical)">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down)">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circle(in)">
                                      <p:cBhvr>
                                        <p:cTn id="76" dur="20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circle(in)">
                                      <p:cBhvr>
                                        <p:cTn id="8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1" grpId="0"/>
      <p:bldP spid="25" grpId="0" animBg="1"/>
      <p:bldP spid="26" grpId="0" animBg="1"/>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0C9B345-84C8-48B7-A20A-5B14606FB5CE}"/>
              </a:ext>
            </a:extLst>
          </p:cNvPr>
          <p:cNvSpPr/>
          <p:nvPr/>
        </p:nvSpPr>
        <p:spPr>
          <a:xfrm>
            <a:off x="811542" y="249396"/>
            <a:ext cx="6446511" cy="1815882"/>
          </a:xfrm>
          <a:prstGeom prst="rect">
            <a:avLst/>
          </a:prstGeom>
        </p:spPr>
        <p:txBody>
          <a:bodyPr wrap="square">
            <a:spAutoFit/>
          </a:bodyPr>
          <a:lstStyle/>
          <a:p>
            <a:r>
              <a:rPr lang="zh-CN" altLang="en-US" sz="2800" b="1" dirty="0">
                <a:solidFill>
                  <a:srgbClr val="FF0000"/>
                </a:solidFill>
                <a:latin typeface="宋体" panose="02010600030101010101" pitchFamily="2" charset="-122"/>
              </a:rPr>
              <a:t>练习：</a:t>
            </a:r>
            <a:r>
              <a:rPr kumimoji="1" lang="zh-CN" altLang="en-US" sz="2800" b="1" dirty="0">
                <a:solidFill>
                  <a:srgbClr val="0000FF"/>
                </a:solidFill>
                <a:latin typeface="Symbol" panose="05050102010706020507" pitchFamily="18" charset="2"/>
              </a:rPr>
              <a:t>已知</a:t>
            </a:r>
            <a:r>
              <a:rPr kumimoji="1" lang="zh-CN" altLang="en-US" sz="2800" b="1" dirty="0">
                <a:solidFill>
                  <a:srgbClr val="0000FF"/>
                </a:solidFill>
              </a:rPr>
              <a:t>一维无限深方势阱，</a:t>
            </a:r>
            <a:r>
              <a:rPr kumimoji="1" lang="zh-CN" altLang="en-US" sz="2800" b="1" dirty="0">
                <a:solidFill>
                  <a:srgbClr val="FF00FF"/>
                </a:solidFill>
              </a:rPr>
              <a:t>波函数如图所示，</a:t>
            </a:r>
            <a:r>
              <a:rPr kumimoji="1" lang="zh-CN" altLang="en-US" sz="2800" b="1" dirty="0">
                <a:solidFill>
                  <a:srgbClr val="0000FF"/>
                </a:solidFill>
              </a:rPr>
              <a:t>把原点取在左壁，</a:t>
            </a:r>
            <a:r>
              <a:rPr kumimoji="1" lang="zh-CN" altLang="en-US" sz="2800" b="1" dirty="0">
                <a:solidFill>
                  <a:srgbClr val="009900"/>
                </a:solidFill>
                <a:latin typeface="宋体" panose="02010600030101010101" pitchFamily="2" charset="-122"/>
              </a:rPr>
              <a:t>薛定谔方程为</a:t>
            </a:r>
            <a:r>
              <a:rPr kumimoji="1" lang="en-US" altLang="zh-CN" sz="2800" b="1" dirty="0">
                <a:solidFill>
                  <a:srgbClr val="0000FF"/>
                </a:solidFill>
              </a:rPr>
              <a:t>______</a:t>
            </a:r>
            <a:r>
              <a:rPr kumimoji="1" lang="en-US" altLang="zh-CN" sz="2800" b="1" dirty="0">
                <a:solidFill>
                  <a:srgbClr val="009900"/>
                </a:solidFill>
                <a:latin typeface="宋体" panose="02010600030101010101" pitchFamily="2" charset="-122"/>
              </a:rPr>
              <a:t>,</a:t>
            </a:r>
            <a:r>
              <a:rPr kumimoji="1" lang="zh-CN" altLang="en-US" sz="2800" b="1" dirty="0">
                <a:solidFill>
                  <a:srgbClr val="C00000"/>
                </a:solidFill>
              </a:rPr>
              <a:t> </a:t>
            </a:r>
            <a:r>
              <a:rPr kumimoji="1" lang="zh-CN" altLang="en-US" sz="2800" b="1" dirty="0">
                <a:solidFill>
                  <a:srgbClr val="FF00FF"/>
                </a:solidFill>
              </a:rPr>
              <a:t>归一化波函数</a:t>
            </a:r>
            <a:r>
              <a:rPr kumimoji="1" lang="en-US" altLang="zh-CN" sz="2800" b="1" dirty="0">
                <a:solidFill>
                  <a:srgbClr val="FF00FF"/>
                </a:solidFill>
              </a:rPr>
              <a:t>=_____</a:t>
            </a:r>
            <a:r>
              <a:rPr kumimoji="1" lang="zh-CN" altLang="en-US" sz="2800" b="1" dirty="0">
                <a:solidFill>
                  <a:srgbClr val="FF00FF"/>
                </a:solidFill>
              </a:rPr>
              <a:t>，能级</a:t>
            </a:r>
            <a:r>
              <a:rPr kumimoji="1" lang="en-US" altLang="zh-CN" sz="2800" b="1" dirty="0">
                <a:solidFill>
                  <a:srgbClr val="FF00FF"/>
                </a:solidFill>
              </a:rPr>
              <a:t>=_____ </a:t>
            </a:r>
            <a:r>
              <a:rPr kumimoji="1" lang="zh-CN" altLang="en-US" sz="2800" b="1" dirty="0">
                <a:solidFill>
                  <a:srgbClr val="FF00FF"/>
                </a:solidFill>
              </a:rPr>
              <a:t>。</a:t>
            </a:r>
            <a:endParaRPr kumimoji="1" lang="zh-CN" altLang="en-US" sz="2800" b="1" dirty="0">
              <a:solidFill>
                <a:srgbClr val="FF00FF"/>
              </a:solidFill>
              <a:latin typeface="宋体" panose="02010600030101010101" pitchFamily="2" charset="-122"/>
            </a:endParaRPr>
          </a:p>
        </p:txBody>
      </p:sp>
      <p:sp>
        <p:nvSpPr>
          <p:cNvPr id="15" name="矩形 14">
            <a:extLst>
              <a:ext uri="{FF2B5EF4-FFF2-40B4-BE49-F238E27FC236}">
                <a16:creationId xmlns:a16="http://schemas.microsoft.com/office/drawing/2014/main" id="{7DB0B6C8-AD4D-4622-9F9B-F7670E4D869E}"/>
              </a:ext>
            </a:extLst>
          </p:cNvPr>
          <p:cNvSpPr/>
          <p:nvPr/>
        </p:nvSpPr>
        <p:spPr>
          <a:xfrm>
            <a:off x="595406" y="2215985"/>
            <a:ext cx="2348720" cy="523220"/>
          </a:xfrm>
          <a:prstGeom prst="rect">
            <a:avLst/>
          </a:prstGeom>
        </p:spPr>
        <p:txBody>
          <a:bodyPr wrap="none">
            <a:spAutoFit/>
          </a:bodyPr>
          <a:lstStyle/>
          <a:p>
            <a:r>
              <a:rPr kumimoji="1" lang="zh-CN" altLang="en-US" sz="2800" b="1" dirty="0">
                <a:solidFill>
                  <a:srgbClr val="009900"/>
                </a:solidFill>
                <a:latin typeface="宋体" panose="02010600030101010101" pitchFamily="2" charset="-122"/>
              </a:rPr>
              <a:t>薛定谔方程为</a:t>
            </a:r>
            <a:endParaRPr lang="zh-CN" altLang="en-US" sz="2800" dirty="0"/>
          </a:p>
        </p:txBody>
      </p:sp>
      <p:graphicFrame>
        <p:nvGraphicFramePr>
          <p:cNvPr id="16" name="Object 11">
            <a:extLst>
              <a:ext uri="{FF2B5EF4-FFF2-40B4-BE49-F238E27FC236}">
                <a16:creationId xmlns:a16="http://schemas.microsoft.com/office/drawing/2014/main" id="{04AE7E9E-1DB9-499D-8059-3838C6630472}"/>
              </a:ext>
            </a:extLst>
          </p:cNvPr>
          <p:cNvGraphicFramePr>
            <a:graphicFrameLocks noChangeAspect="1"/>
          </p:cNvGraphicFramePr>
          <p:nvPr>
            <p:extLst>
              <p:ext uri="{D42A27DB-BD31-4B8C-83A1-F6EECF244321}">
                <p14:modId xmlns:p14="http://schemas.microsoft.com/office/powerpoint/2010/main" val="1606537176"/>
              </p:ext>
            </p:extLst>
          </p:nvPr>
        </p:nvGraphicFramePr>
        <p:xfrm>
          <a:off x="1830013" y="3103801"/>
          <a:ext cx="3224212" cy="592138"/>
        </p:xfrm>
        <a:graphic>
          <a:graphicData uri="http://schemas.openxmlformats.org/presentationml/2006/ole">
            <mc:AlternateContent xmlns:mc="http://schemas.openxmlformats.org/markup-compatibility/2006">
              <mc:Choice xmlns:v="urn:schemas-microsoft-com:vml" Requires="v">
                <p:oleObj spid="_x0000_s471124" name="公式" r:id="rId3" imgW="1307880" imgH="215640" progId="Equation.3">
                  <p:embed/>
                </p:oleObj>
              </mc:Choice>
              <mc:Fallback>
                <p:oleObj name="公式" r:id="rId3" imgW="1307880" imgH="215640" progId="Equation.3">
                  <p:embed/>
                  <p:pic>
                    <p:nvPicPr>
                      <p:cNvPr id="16" name="Object 11">
                        <a:extLst>
                          <a:ext uri="{FF2B5EF4-FFF2-40B4-BE49-F238E27FC236}">
                            <a16:creationId xmlns:a16="http://schemas.microsoft.com/office/drawing/2014/main" id="{E4C69CE4-569F-493F-8416-FC43F8D96FAC}"/>
                          </a:ext>
                        </a:extLst>
                      </p:cNvPr>
                      <p:cNvPicPr>
                        <a:picLocks noChangeAspect="1" noChangeArrowheads="1"/>
                      </p:cNvPicPr>
                      <p:nvPr/>
                    </p:nvPicPr>
                    <p:blipFill>
                      <a:blip r:embed="rId4"/>
                      <a:srcRect/>
                      <a:stretch>
                        <a:fillRect/>
                      </a:stretch>
                    </p:blipFill>
                    <p:spPr bwMode="auto">
                      <a:xfrm>
                        <a:off x="1830013" y="3103801"/>
                        <a:ext cx="3224212" cy="592138"/>
                      </a:xfrm>
                      <a:prstGeom prst="rect">
                        <a:avLst/>
                      </a:prstGeom>
                      <a:noFill/>
                      <a:ln>
                        <a:noFill/>
                      </a:ln>
                      <a:effectLst/>
                      <a:extLst/>
                    </p:spPr>
                  </p:pic>
                </p:oleObj>
              </mc:Fallback>
            </mc:AlternateContent>
          </a:graphicData>
        </a:graphic>
      </p:graphicFrame>
      <p:sp>
        <p:nvSpPr>
          <p:cNvPr id="17" name="矩形 16">
            <a:extLst>
              <a:ext uri="{FF2B5EF4-FFF2-40B4-BE49-F238E27FC236}">
                <a16:creationId xmlns:a16="http://schemas.microsoft.com/office/drawing/2014/main" id="{DED2CAC2-C772-4785-AD77-DDB3927D2515}"/>
              </a:ext>
            </a:extLst>
          </p:cNvPr>
          <p:cNvSpPr/>
          <p:nvPr/>
        </p:nvSpPr>
        <p:spPr>
          <a:xfrm>
            <a:off x="926105" y="2999005"/>
            <a:ext cx="906017" cy="523220"/>
          </a:xfrm>
          <a:prstGeom prst="rect">
            <a:avLst/>
          </a:prstGeom>
        </p:spPr>
        <p:txBody>
          <a:bodyPr wrap="none">
            <a:spAutoFit/>
          </a:bodyPr>
          <a:lstStyle/>
          <a:p>
            <a:r>
              <a:rPr kumimoji="1" lang="zh-CN" altLang="en-US" sz="2800" b="1" dirty="0">
                <a:solidFill>
                  <a:srgbClr val="0000FF"/>
                </a:solidFill>
              </a:rPr>
              <a:t>解为</a:t>
            </a:r>
            <a:endParaRPr lang="zh-CN" altLang="en-US" sz="2800" dirty="0"/>
          </a:p>
        </p:txBody>
      </p:sp>
      <p:graphicFrame>
        <p:nvGraphicFramePr>
          <p:cNvPr id="18" name="Object 5">
            <a:extLst>
              <a:ext uri="{FF2B5EF4-FFF2-40B4-BE49-F238E27FC236}">
                <a16:creationId xmlns:a16="http://schemas.microsoft.com/office/drawing/2014/main" id="{B20A022E-154C-4BC8-8E0B-753B29514460}"/>
              </a:ext>
            </a:extLst>
          </p:cNvPr>
          <p:cNvGraphicFramePr>
            <a:graphicFrameLocks noChangeAspect="1"/>
          </p:cNvGraphicFramePr>
          <p:nvPr>
            <p:extLst>
              <p:ext uri="{D42A27DB-BD31-4B8C-83A1-F6EECF244321}">
                <p14:modId xmlns:p14="http://schemas.microsoft.com/office/powerpoint/2010/main" val="375390264"/>
              </p:ext>
            </p:extLst>
          </p:nvPr>
        </p:nvGraphicFramePr>
        <p:xfrm>
          <a:off x="6018503" y="2695787"/>
          <a:ext cx="2230438" cy="1317625"/>
        </p:xfrm>
        <a:graphic>
          <a:graphicData uri="http://schemas.openxmlformats.org/presentationml/2006/ole">
            <mc:AlternateContent xmlns:mc="http://schemas.openxmlformats.org/markup-compatibility/2006">
              <mc:Choice xmlns:v="urn:schemas-microsoft-com:vml" Requires="v">
                <p:oleObj spid="_x0000_s471125" name="公式" r:id="rId5" imgW="711000" imgH="444240" progId="Equation.3">
                  <p:embed/>
                </p:oleObj>
              </mc:Choice>
              <mc:Fallback>
                <p:oleObj name="公式" r:id="rId5" imgW="711000" imgH="444240" progId="Equation.3">
                  <p:embed/>
                  <p:pic>
                    <p:nvPicPr>
                      <p:cNvPr id="18" name="Object 5">
                        <a:extLst>
                          <a:ext uri="{FF2B5EF4-FFF2-40B4-BE49-F238E27FC236}">
                            <a16:creationId xmlns:a16="http://schemas.microsoft.com/office/drawing/2014/main" id="{54EC3D56-C189-49DC-B04E-31211AA97F32}"/>
                          </a:ext>
                        </a:extLst>
                      </p:cNvPr>
                      <p:cNvPicPr>
                        <a:picLocks noChangeAspect="1" noChangeArrowheads="1"/>
                      </p:cNvPicPr>
                      <p:nvPr/>
                    </p:nvPicPr>
                    <p:blipFill>
                      <a:blip r:embed="rId6"/>
                      <a:srcRect/>
                      <a:stretch>
                        <a:fillRect/>
                      </a:stretch>
                    </p:blipFill>
                    <p:spPr bwMode="auto">
                      <a:xfrm>
                        <a:off x="6018503" y="2695787"/>
                        <a:ext cx="2230438"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对象 18">
            <a:extLst>
              <a:ext uri="{FF2B5EF4-FFF2-40B4-BE49-F238E27FC236}">
                <a16:creationId xmlns:a16="http://schemas.microsoft.com/office/drawing/2014/main" id="{8B2595E5-08F3-45DB-AD6E-E543EF04834F}"/>
              </a:ext>
            </a:extLst>
          </p:cNvPr>
          <p:cNvGraphicFramePr>
            <a:graphicFrameLocks noChangeAspect="1"/>
          </p:cNvGraphicFramePr>
          <p:nvPr>
            <p:extLst>
              <p:ext uri="{D42A27DB-BD31-4B8C-83A1-F6EECF244321}">
                <p14:modId xmlns:p14="http://schemas.microsoft.com/office/powerpoint/2010/main" val="2821284326"/>
              </p:ext>
            </p:extLst>
          </p:nvPr>
        </p:nvGraphicFramePr>
        <p:xfrm>
          <a:off x="2962085" y="1898461"/>
          <a:ext cx="4001817" cy="1100500"/>
        </p:xfrm>
        <a:graphic>
          <a:graphicData uri="http://schemas.openxmlformats.org/presentationml/2006/ole">
            <mc:AlternateContent xmlns:mc="http://schemas.openxmlformats.org/markup-compatibility/2006">
              <mc:Choice xmlns:v="urn:schemas-microsoft-com:vml" Requires="v">
                <p:oleObj spid="_x0000_s471126" name="公式" r:id="rId7" imgW="1523880" imgH="419040" progId="Equation.3">
                  <p:embed/>
                </p:oleObj>
              </mc:Choice>
              <mc:Fallback>
                <p:oleObj name="公式" r:id="rId7" imgW="1523880" imgH="419040" progId="Equation.3">
                  <p:embed/>
                  <p:pic>
                    <p:nvPicPr>
                      <p:cNvPr id="19" name="对象 18">
                        <a:extLst>
                          <a:ext uri="{FF2B5EF4-FFF2-40B4-BE49-F238E27FC236}">
                            <a16:creationId xmlns:a16="http://schemas.microsoft.com/office/drawing/2014/main" id="{0B9E72BC-76A4-4ACA-969B-F6B0B701B290}"/>
                          </a:ext>
                        </a:extLst>
                      </p:cNvPr>
                      <p:cNvPicPr/>
                      <p:nvPr/>
                    </p:nvPicPr>
                    <p:blipFill>
                      <a:blip r:embed="rId8"/>
                      <a:stretch>
                        <a:fillRect/>
                      </a:stretch>
                    </p:blipFill>
                    <p:spPr>
                      <a:xfrm>
                        <a:off x="2962085" y="1898461"/>
                        <a:ext cx="4001817" cy="1100500"/>
                      </a:xfrm>
                      <a:prstGeom prst="rect">
                        <a:avLst/>
                      </a:prstGeom>
                    </p:spPr>
                  </p:pic>
                </p:oleObj>
              </mc:Fallback>
            </mc:AlternateContent>
          </a:graphicData>
        </a:graphic>
      </p:graphicFrame>
      <p:sp>
        <p:nvSpPr>
          <p:cNvPr id="20" name="矩形 19">
            <a:extLst>
              <a:ext uri="{FF2B5EF4-FFF2-40B4-BE49-F238E27FC236}">
                <a16:creationId xmlns:a16="http://schemas.microsoft.com/office/drawing/2014/main" id="{07DC89DF-E8AA-4C83-BB3A-2DE2BE683340}"/>
              </a:ext>
            </a:extLst>
          </p:cNvPr>
          <p:cNvSpPr/>
          <p:nvPr/>
        </p:nvSpPr>
        <p:spPr>
          <a:xfrm>
            <a:off x="697460" y="3815231"/>
            <a:ext cx="1627369" cy="523220"/>
          </a:xfrm>
          <a:prstGeom prst="rect">
            <a:avLst/>
          </a:prstGeom>
        </p:spPr>
        <p:txBody>
          <a:bodyPr wrap="none">
            <a:spAutoFit/>
          </a:bodyPr>
          <a:lstStyle/>
          <a:p>
            <a:r>
              <a:rPr kumimoji="1" lang="zh-CN" altLang="en-US" sz="2800" b="1" dirty="0">
                <a:solidFill>
                  <a:srgbClr val="C00000"/>
                </a:solidFill>
              </a:rPr>
              <a:t>边界条件</a:t>
            </a:r>
            <a:endParaRPr lang="zh-CN" altLang="en-US" sz="2800" dirty="0">
              <a:solidFill>
                <a:srgbClr val="C00000"/>
              </a:solidFill>
            </a:endParaRPr>
          </a:p>
        </p:txBody>
      </p:sp>
      <p:graphicFrame>
        <p:nvGraphicFramePr>
          <p:cNvPr id="21" name="Object 6">
            <a:extLst>
              <a:ext uri="{FF2B5EF4-FFF2-40B4-BE49-F238E27FC236}">
                <a16:creationId xmlns:a16="http://schemas.microsoft.com/office/drawing/2014/main" id="{21D789E3-1145-4328-B0FC-522EB0B82C2F}"/>
              </a:ext>
            </a:extLst>
          </p:cNvPr>
          <p:cNvGraphicFramePr>
            <a:graphicFrameLocks noChangeAspect="1"/>
          </p:cNvGraphicFramePr>
          <p:nvPr>
            <p:extLst>
              <p:ext uri="{D42A27DB-BD31-4B8C-83A1-F6EECF244321}">
                <p14:modId xmlns:p14="http://schemas.microsoft.com/office/powerpoint/2010/main" val="956530822"/>
              </p:ext>
            </p:extLst>
          </p:nvPr>
        </p:nvGraphicFramePr>
        <p:xfrm>
          <a:off x="2504614" y="3924467"/>
          <a:ext cx="4459288" cy="561975"/>
        </p:xfrm>
        <a:graphic>
          <a:graphicData uri="http://schemas.openxmlformats.org/presentationml/2006/ole">
            <mc:AlternateContent xmlns:mc="http://schemas.openxmlformats.org/markup-compatibility/2006">
              <mc:Choice xmlns:v="urn:schemas-microsoft-com:vml" Requires="v">
                <p:oleObj spid="_x0000_s471127" name="Equation" r:id="rId9" imgW="1663560" imgH="203040" progId="Equation.DSMT4">
                  <p:embed/>
                </p:oleObj>
              </mc:Choice>
              <mc:Fallback>
                <p:oleObj name="Equation" r:id="rId9" imgW="1663560" imgH="203040" progId="Equation.DSMT4">
                  <p:embed/>
                  <p:pic>
                    <p:nvPicPr>
                      <p:cNvPr id="21" name="Object 6">
                        <a:extLst>
                          <a:ext uri="{FF2B5EF4-FFF2-40B4-BE49-F238E27FC236}">
                            <a16:creationId xmlns:a16="http://schemas.microsoft.com/office/drawing/2014/main" id="{E57F336A-A55D-490C-A94E-216C5BF73E67}"/>
                          </a:ext>
                        </a:extLst>
                      </p:cNvPr>
                      <p:cNvPicPr>
                        <a:picLocks noChangeAspect="1" noChangeArrowheads="1"/>
                      </p:cNvPicPr>
                      <p:nvPr/>
                    </p:nvPicPr>
                    <p:blipFill>
                      <a:blip r:embed="rId10"/>
                      <a:srcRect/>
                      <a:stretch>
                        <a:fillRect/>
                      </a:stretch>
                    </p:blipFill>
                    <p:spPr bwMode="auto">
                      <a:xfrm>
                        <a:off x="2504614" y="3924467"/>
                        <a:ext cx="4459288" cy="561975"/>
                      </a:xfrm>
                      <a:prstGeom prst="rect">
                        <a:avLst/>
                      </a:prstGeom>
                      <a:noFill/>
                      <a:ln>
                        <a:noFill/>
                      </a:ln>
                      <a:effectLst/>
                      <a:extLst/>
                    </p:spPr>
                  </p:pic>
                </p:oleObj>
              </mc:Fallback>
            </mc:AlternateContent>
          </a:graphicData>
        </a:graphic>
      </p:graphicFrame>
      <p:graphicFrame>
        <p:nvGraphicFramePr>
          <p:cNvPr id="22" name="Object 6">
            <a:extLst>
              <a:ext uri="{FF2B5EF4-FFF2-40B4-BE49-F238E27FC236}">
                <a16:creationId xmlns:a16="http://schemas.microsoft.com/office/drawing/2014/main" id="{7FDD9DE4-B195-435F-91B0-1A76DD438B84}"/>
              </a:ext>
            </a:extLst>
          </p:cNvPr>
          <p:cNvGraphicFramePr>
            <a:graphicFrameLocks noChangeAspect="1"/>
          </p:cNvGraphicFramePr>
          <p:nvPr>
            <p:extLst>
              <p:ext uri="{D42A27DB-BD31-4B8C-83A1-F6EECF244321}">
                <p14:modId xmlns:p14="http://schemas.microsoft.com/office/powerpoint/2010/main" val="1076702356"/>
              </p:ext>
            </p:extLst>
          </p:nvPr>
        </p:nvGraphicFramePr>
        <p:xfrm>
          <a:off x="4419980" y="4580718"/>
          <a:ext cx="1635125" cy="531812"/>
        </p:xfrm>
        <a:graphic>
          <a:graphicData uri="http://schemas.openxmlformats.org/presentationml/2006/ole">
            <mc:AlternateContent xmlns:mc="http://schemas.openxmlformats.org/markup-compatibility/2006">
              <mc:Choice xmlns:v="urn:schemas-microsoft-com:vml" Requires="v">
                <p:oleObj spid="_x0000_s471128" name="Equation" r:id="rId11" imgW="476176" imgH="114182" progId="Equation.3">
                  <p:embed/>
                </p:oleObj>
              </mc:Choice>
              <mc:Fallback>
                <p:oleObj name="Equation" r:id="rId11" imgW="476176" imgH="114182" progId="Equation.3">
                  <p:embed/>
                  <p:pic>
                    <p:nvPicPr>
                      <p:cNvPr id="22" name="Object 6">
                        <a:extLst>
                          <a:ext uri="{FF2B5EF4-FFF2-40B4-BE49-F238E27FC236}">
                            <a16:creationId xmlns:a16="http://schemas.microsoft.com/office/drawing/2014/main" id="{FD1826EC-A12B-480B-90E5-716FC33DF62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980" y="4580718"/>
                        <a:ext cx="163512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对象 22">
            <a:extLst>
              <a:ext uri="{FF2B5EF4-FFF2-40B4-BE49-F238E27FC236}">
                <a16:creationId xmlns:a16="http://schemas.microsoft.com/office/drawing/2014/main" id="{68911303-07E7-4247-ABB9-466AFBAB8869}"/>
              </a:ext>
            </a:extLst>
          </p:cNvPr>
          <p:cNvGraphicFramePr>
            <a:graphicFrameLocks noChangeAspect="1"/>
          </p:cNvGraphicFramePr>
          <p:nvPr>
            <p:extLst>
              <p:ext uri="{D42A27DB-BD31-4B8C-83A1-F6EECF244321}">
                <p14:modId xmlns:p14="http://schemas.microsoft.com/office/powerpoint/2010/main" val="181215913"/>
              </p:ext>
            </p:extLst>
          </p:nvPr>
        </p:nvGraphicFramePr>
        <p:xfrm>
          <a:off x="1803898" y="4591282"/>
          <a:ext cx="1620838" cy="461963"/>
        </p:xfrm>
        <a:graphic>
          <a:graphicData uri="http://schemas.openxmlformats.org/presentationml/2006/ole">
            <mc:AlternateContent xmlns:mc="http://schemas.openxmlformats.org/markup-compatibility/2006">
              <mc:Choice xmlns:v="urn:schemas-microsoft-com:vml" Requires="v">
                <p:oleObj spid="_x0000_s471129" name="公式" r:id="rId13" imgW="622080" imgH="177480" progId="Equation.3">
                  <p:embed/>
                </p:oleObj>
              </mc:Choice>
              <mc:Fallback>
                <p:oleObj name="公式" r:id="rId13" imgW="622080" imgH="177480" progId="Equation.3">
                  <p:embed/>
                  <p:pic>
                    <p:nvPicPr>
                      <p:cNvPr id="23" name="对象 22">
                        <a:extLst>
                          <a:ext uri="{FF2B5EF4-FFF2-40B4-BE49-F238E27FC236}">
                            <a16:creationId xmlns:a16="http://schemas.microsoft.com/office/drawing/2014/main" id="{7BFFD9DF-0FA4-488E-BFAC-3194D77A8DF2}"/>
                          </a:ext>
                        </a:extLst>
                      </p:cNvPr>
                      <p:cNvPicPr/>
                      <p:nvPr/>
                    </p:nvPicPr>
                    <p:blipFill>
                      <a:blip r:embed="rId14"/>
                      <a:stretch>
                        <a:fillRect/>
                      </a:stretch>
                    </p:blipFill>
                    <p:spPr>
                      <a:xfrm>
                        <a:off x="1803898" y="4591282"/>
                        <a:ext cx="1620838" cy="461963"/>
                      </a:xfrm>
                      <a:prstGeom prst="rect">
                        <a:avLst/>
                      </a:prstGeom>
                    </p:spPr>
                  </p:pic>
                </p:oleObj>
              </mc:Fallback>
            </mc:AlternateContent>
          </a:graphicData>
        </a:graphic>
      </p:graphicFrame>
      <p:sp>
        <p:nvSpPr>
          <p:cNvPr id="24" name="AutoShape 8">
            <a:extLst>
              <a:ext uri="{FF2B5EF4-FFF2-40B4-BE49-F238E27FC236}">
                <a16:creationId xmlns:a16="http://schemas.microsoft.com/office/drawing/2014/main" id="{94C6FD94-24F1-4D89-8C1D-79375FBAE429}"/>
              </a:ext>
            </a:extLst>
          </p:cNvPr>
          <p:cNvSpPr>
            <a:spLocks noChangeArrowheads="1"/>
          </p:cNvSpPr>
          <p:nvPr/>
        </p:nvSpPr>
        <p:spPr bwMode="auto">
          <a:xfrm>
            <a:off x="7173018" y="4148856"/>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AutoShape 8">
            <a:extLst>
              <a:ext uri="{FF2B5EF4-FFF2-40B4-BE49-F238E27FC236}">
                <a16:creationId xmlns:a16="http://schemas.microsoft.com/office/drawing/2014/main" id="{2E6CAEFF-08D4-46ED-9DFD-D3DDD34336E7}"/>
              </a:ext>
            </a:extLst>
          </p:cNvPr>
          <p:cNvSpPr>
            <a:spLocks noChangeArrowheads="1"/>
          </p:cNvSpPr>
          <p:nvPr/>
        </p:nvSpPr>
        <p:spPr bwMode="auto">
          <a:xfrm>
            <a:off x="911297" y="4770636"/>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AutoShape 8">
            <a:extLst>
              <a:ext uri="{FF2B5EF4-FFF2-40B4-BE49-F238E27FC236}">
                <a16:creationId xmlns:a16="http://schemas.microsoft.com/office/drawing/2014/main" id="{56B9D81A-EAB3-414D-8891-B29E00584F3D}"/>
              </a:ext>
            </a:extLst>
          </p:cNvPr>
          <p:cNvSpPr>
            <a:spLocks noChangeArrowheads="1"/>
          </p:cNvSpPr>
          <p:nvPr/>
        </p:nvSpPr>
        <p:spPr bwMode="auto">
          <a:xfrm>
            <a:off x="3536480" y="4770636"/>
            <a:ext cx="700143" cy="241182"/>
          </a:xfrm>
          <a:prstGeom prst="rightArrow">
            <a:avLst>
              <a:gd name="adj1" fmla="val 50000"/>
              <a:gd name="adj2" fmla="val 95879"/>
            </a:avLst>
          </a:prstGeom>
          <a:solidFill>
            <a:srgbClr val="33CC33"/>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 name="Object 11">
            <a:extLst>
              <a:ext uri="{FF2B5EF4-FFF2-40B4-BE49-F238E27FC236}">
                <a16:creationId xmlns:a16="http://schemas.microsoft.com/office/drawing/2014/main" id="{F7C93EFB-BA78-4F7D-AC81-70A8DC797C29}"/>
              </a:ext>
            </a:extLst>
          </p:cNvPr>
          <p:cNvGraphicFramePr>
            <a:graphicFrameLocks noChangeAspect="1"/>
          </p:cNvGraphicFramePr>
          <p:nvPr>
            <p:extLst>
              <p:ext uri="{D42A27DB-BD31-4B8C-83A1-F6EECF244321}">
                <p14:modId xmlns:p14="http://schemas.microsoft.com/office/powerpoint/2010/main" val="393126834"/>
              </p:ext>
            </p:extLst>
          </p:nvPr>
        </p:nvGraphicFramePr>
        <p:xfrm>
          <a:off x="8524597" y="3768740"/>
          <a:ext cx="2347913" cy="557212"/>
        </p:xfrm>
        <a:graphic>
          <a:graphicData uri="http://schemas.openxmlformats.org/presentationml/2006/ole">
            <mc:AlternateContent xmlns:mc="http://schemas.openxmlformats.org/markup-compatibility/2006">
              <mc:Choice xmlns:v="urn:schemas-microsoft-com:vml" Requires="v">
                <p:oleObj spid="_x0000_s471130" name="Equation" r:id="rId15" imgW="952200" imgH="203040" progId="Equation.DSMT4">
                  <p:embed/>
                </p:oleObj>
              </mc:Choice>
              <mc:Fallback>
                <p:oleObj name="Equation" r:id="rId15" imgW="952200" imgH="203040" progId="Equation.DSMT4">
                  <p:embed/>
                  <p:pic>
                    <p:nvPicPr>
                      <p:cNvPr id="27" name="Object 11">
                        <a:extLst>
                          <a:ext uri="{FF2B5EF4-FFF2-40B4-BE49-F238E27FC236}">
                            <a16:creationId xmlns:a16="http://schemas.microsoft.com/office/drawing/2014/main" id="{E611B263-7123-41FB-835B-2226179C7F76}"/>
                          </a:ext>
                        </a:extLst>
                      </p:cNvPr>
                      <p:cNvPicPr>
                        <a:picLocks noChangeAspect="1" noChangeArrowheads="1"/>
                      </p:cNvPicPr>
                      <p:nvPr/>
                    </p:nvPicPr>
                    <p:blipFill>
                      <a:blip r:embed="rId16"/>
                      <a:srcRect/>
                      <a:stretch>
                        <a:fillRect/>
                      </a:stretch>
                    </p:blipFill>
                    <p:spPr bwMode="auto">
                      <a:xfrm>
                        <a:off x="8524597" y="3768740"/>
                        <a:ext cx="2347913" cy="557212"/>
                      </a:xfrm>
                      <a:prstGeom prst="rect">
                        <a:avLst/>
                      </a:prstGeom>
                      <a:noFill/>
                      <a:ln>
                        <a:noFill/>
                      </a:ln>
                      <a:effectLst/>
                      <a:extLst/>
                    </p:spPr>
                  </p:pic>
                </p:oleObj>
              </mc:Fallback>
            </mc:AlternateContent>
          </a:graphicData>
        </a:graphic>
      </p:graphicFrame>
      <p:graphicFrame>
        <p:nvGraphicFramePr>
          <p:cNvPr id="28" name="Object 7">
            <a:extLst>
              <a:ext uri="{FF2B5EF4-FFF2-40B4-BE49-F238E27FC236}">
                <a16:creationId xmlns:a16="http://schemas.microsoft.com/office/drawing/2014/main" id="{C6D50A37-C316-4AC9-A8B1-DD0B81825BE0}"/>
              </a:ext>
            </a:extLst>
          </p:cNvPr>
          <p:cNvGraphicFramePr>
            <a:graphicFrameLocks noChangeAspect="1"/>
          </p:cNvGraphicFramePr>
          <p:nvPr>
            <p:extLst>
              <p:ext uri="{D42A27DB-BD31-4B8C-83A1-F6EECF244321}">
                <p14:modId xmlns:p14="http://schemas.microsoft.com/office/powerpoint/2010/main" val="1447806519"/>
              </p:ext>
            </p:extLst>
          </p:nvPr>
        </p:nvGraphicFramePr>
        <p:xfrm>
          <a:off x="6659519" y="4624005"/>
          <a:ext cx="1863725" cy="608013"/>
        </p:xfrm>
        <a:graphic>
          <a:graphicData uri="http://schemas.openxmlformats.org/presentationml/2006/ole">
            <mc:AlternateContent xmlns:mc="http://schemas.openxmlformats.org/markup-compatibility/2006">
              <mc:Choice xmlns:v="urn:schemas-microsoft-com:vml" Requires="v">
                <p:oleObj spid="_x0000_s471131" name="Equation" r:id="rId17" imgW="552569" imgH="133347" progId="Equation.3">
                  <p:embed/>
                </p:oleObj>
              </mc:Choice>
              <mc:Fallback>
                <p:oleObj name="Equation" r:id="rId17" imgW="552569" imgH="133347" progId="Equation.3">
                  <p:embed/>
                  <p:pic>
                    <p:nvPicPr>
                      <p:cNvPr id="28" name="Object 7">
                        <a:extLst>
                          <a:ext uri="{FF2B5EF4-FFF2-40B4-BE49-F238E27FC236}">
                            <a16:creationId xmlns:a16="http://schemas.microsoft.com/office/drawing/2014/main" id="{F9BE3C25-2C9C-4F01-BA7B-5849CB638D5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9519" y="4624005"/>
                        <a:ext cx="186372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1">
            <a:extLst>
              <a:ext uri="{FF2B5EF4-FFF2-40B4-BE49-F238E27FC236}">
                <a16:creationId xmlns:a16="http://schemas.microsoft.com/office/drawing/2014/main" id="{686049D0-A9B0-46F3-974B-BA8D445F83D7}"/>
              </a:ext>
            </a:extLst>
          </p:cNvPr>
          <p:cNvGraphicFramePr>
            <a:graphicFrameLocks noChangeAspect="1"/>
          </p:cNvGraphicFramePr>
          <p:nvPr>
            <p:extLst>
              <p:ext uri="{D42A27DB-BD31-4B8C-83A1-F6EECF244321}">
                <p14:modId xmlns:p14="http://schemas.microsoft.com/office/powerpoint/2010/main" val="3345115622"/>
              </p:ext>
            </p:extLst>
          </p:nvPr>
        </p:nvGraphicFramePr>
        <p:xfrm>
          <a:off x="9059820" y="4269447"/>
          <a:ext cx="2943225" cy="1219200"/>
        </p:xfrm>
        <a:graphic>
          <a:graphicData uri="http://schemas.openxmlformats.org/presentationml/2006/ole">
            <mc:AlternateContent xmlns:mc="http://schemas.openxmlformats.org/markup-compatibility/2006">
              <mc:Choice xmlns:v="urn:schemas-microsoft-com:vml" Requires="v">
                <p:oleObj spid="_x0000_s471132" name="Equation" r:id="rId19" imgW="1193760" imgH="444240" progId="Equation.DSMT4">
                  <p:embed/>
                </p:oleObj>
              </mc:Choice>
              <mc:Fallback>
                <p:oleObj name="Equation" r:id="rId19" imgW="1193760" imgH="444240" progId="Equation.DSMT4">
                  <p:embed/>
                  <p:pic>
                    <p:nvPicPr>
                      <p:cNvPr id="29" name="Object 11">
                        <a:extLst>
                          <a:ext uri="{FF2B5EF4-FFF2-40B4-BE49-F238E27FC236}">
                            <a16:creationId xmlns:a16="http://schemas.microsoft.com/office/drawing/2014/main" id="{3CFDCAD3-1E9D-44D8-B199-F1B63E2DA215}"/>
                          </a:ext>
                        </a:extLst>
                      </p:cNvPr>
                      <p:cNvPicPr>
                        <a:picLocks noChangeAspect="1" noChangeArrowheads="1"/>
                      </p:cNvPicPr>
                      <p:nvPr/>
                    </p:nvPicPr>
                    <p:blipFill>
                      <a:blip r:embed="rId20"/>
                      <a:srcRect/>
                      <a:stretch>
                        <a:fillRect/>
                      </a:stretch>
                    </p:blipFill>
                    <p:spPr bwMode="auto">
                      <a:xfrm>
                        <a:off x="9059820" y="4269447"/>
                        <a:ext cx="2943225" cy="1219200"/>
                      </a:xfrm>
                      <a:prstGeom prst="rect">
                        <a:avLst/>
                      </a:prstGeom>
                      <a:noFill/>
                      <a:ln>
                        <a:noFill/>
                      </a:ln>
                      <a:effectLst/>
                      <a:extLst/>
                    </p:spPr>
                  </p:pic>
                </p:oleObj>
              </mc:Fallback>
            </mc:AlternateContent>
          </a:graphicData>
        </a:graphic>
      </p:graphicFrame>
      <p:sp>
        <p:nvSpPr>
          <p:cNvPr id="31" name="Freeform 18">
            <a:extLst>
              <a:ext uri="{FF2B5EF4-FFF2-40B4-BE49-F238E27FC236}">
                <a16:creationId xmlns:a16="http://schemas.microsoft.com/office/drawing/2014/main" id="{1A0CF100-7038-4930-928F-AC13FB05D434}"/>
              </a:ext>
            </a:extLst>
          </p:cNvPr>
          <p:cNvSpPr>
            <a:spLocks/>
          </p:cNvSpPr>
          <p:nvPr/>
        </p:nvSpPr>
        <p:spPr bwMode="auto">
          <a:xfrm>
            <a:off x="8773690" y="2324776"/>
            <a:ext cx="1924049" cy="534987"/>
          </a:xfrm>
          <a:custGeom>
            <a:avLst/>
            <a:gdLst>
              <a:gd name="T0" fmla="*/ 0 w 1392"/>
              <a:gd name="T1" fmla="*/ 3 h 386"/>
              <a:gd name="T2" fmla="*/ 4857 w 1392"/>
              <a:gd name="T3" fmla="*/ 3 h 386"/>
              <a:gd name="T4" fmla="*/ 13273 w 1392"/>
              <a:gd name="T5" fmla="*/ 7 h 386"/>
              <a:gd name="T6" fmla="*/ 22246 w 1392"/>
              <a:gd name="T7" fmla="*/ 3 h 386"/>
              <a:gd name="T8" fmla="*/ 26662 w 1392"/>
              <a:gd name="T9" fmla="*/ 3 h 386"/>
              <a:gd name="T10" fmla="*/ 0 60000 65536"/>
              <a:gd name="T11" fmla="*/ 0 60000 65536"/>
              <a:gd name="T12" fmla="*/ 0 60000 65536"/>
              <a:gd name="T13" fmla="*/ 0 60000 65536"/>
              <a:gd name="T14" fmla="*/ 0 60000 65536"/>
              <a:gd name="T15" fmla="*/ 0 w 1392"/>
              <a:gd name="T16" fmla="*/ 0 h 386"/>
              <a:gd name="T17" fmla="*/ 1392 w 1392"/>
              <a:gd name="T18" fmla="*/ 386 h 386"/>
            </a:gdLst>
            <a:ahLst/>
            <a:cxnLst>
              <a:cxn ang="T10">
                <a:pos x="T0" y="T1"/>
              </a:cxn>
              <a:cxn ang="T11">
                <a:pos x="T2" y="T3"/>
              </a:cxn>
              <a:cxn ang="T12">
                <a:pos x="T4" y="T5"/>
              </a:cxn>
              <a:cxn ang="T13">
                <a:pos x="T6" y="T7"/>
              </a:cxn>
              <a:cxn ang="T14">
                <a:pos x="T8" y="T9"/>
              </a:cxn>
            </a:cxnLst>
            <a:rect l="T15" t="T16" r="T17" b="T18"/>
            <a:pathLst>
              <a:path w="1392" h="386">
                <a:moveTo>
                  <a:pt x="0" y="202"/>
                </a:moveTo>
                <a:cubicBezTo>
                  <a:pt x="42" y="173"/>
                  <a:pt x="139" y="0"/>
                  <a:pt x="254" y="30"/>
                </a:cubicBezTo>
                <a:cubicBezTo>
                  <a:pt x="369" y="60"/>
                  <a:pt x="542" y="376"/>
                  <a:pt x="693" y="381"/>
                </a:cubicBezTo>
                <a:cubicBezTo>
                  <a:pt x="844" y="386"/>
                  <a:pt x="1044" y="89"/>
                  <a:pt x="1161" y="59"/>
                </a:cubicBezTo>
                <a:cubicBezTo>
                  <a:pt x="1278" y="29"/>
                  <a:pt x="1344" y="172"/>
                  <a:pt x="1392" y="20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3" name="Object 7">
            <a:extLst>
              <a:ext uri="{FF2B5EF4-FFF2-40B4-BE49-F238E27FC236}">
                <a16:creationId xmlns:a16="http://schemas.microsoft.com/office/drawing/2014/main" id="{6AF21692-BA6B-4E71-A6C4-046736F27F25}"/>
              </a:ext>
            </a:extLst>
          </p:cNvPr>
          <p:cNvGraphicFramePr>
            <a:graphicFrameLocks noChangeAspect="1"/>
          </p:cNvGraphicFramePr>
          <p:nvPr>
            <p:extLst>
              <p:ext uri="{D42A27DB-BD31-4B8C-83A1-F6EECF244321}">
                <p14:modId xmlns:p14="http://schemas.microsoft.com/office/powerpoint/2010/main" val="2250316269"/>
              </p:ext>
            </p:extLst>
          </p:nvPr>
        </p:nvGraphicFramePr>
        <p:xfrm>
          <a:off x="524467" y="5757068"/>
          <a:ext cx="803275" cy="561975"/>
        </p:xfrm>
        <a:graphic>
          <a:graphicData uri="http://schemas.openxmlformats.org/presentationml/2006/ole">
            <mc:AlternateContent xmlns:mc="http://schemas.openxmlformats.org/markup-compatibility/2006">
              <mc:Choice xmlns:v="urn:schemas-microsoft-com:vml" Requires="v">
                <p:oleObj spid="_x0000_s471133" name="Equation" r:id="rId21" imgW="342720" imgH="177480" progId="Equation.DSMT4">
                  <p:embed/>
                </p:oleObj>
              </mc:Choice>
              <mc:Fallback>
                <p:oleObj name="Equation" r:id="rId21" imgW="342720" imgH="177480" progId="Equation.DSMT4">
                  <p:embed/>
                  <p:pic>
                    <p:nvPicPr>
                      <p:cNvPr id="33" name="Object 7">
                        <a:extLst>
                          <a:ext uri="{FF2B5EF4-FFF2-40B4-BE49-F238E27FC236}">
                            <a16:creationId xmlns:a16="http://schemas.microsoft.com/office/drawing/2014/main" id="{44B75A93-A9C7-4384-A4A4-10F60B9591DD}"/>
                          </a:ext>
                        </a:extLst>
                      </p:cNvPr>
                      <p:cNvPicPr>
                        <a:picLocks noChangeAspect="1" noChangeArrowheads="1"/>
                      </p:cNvPicPr>
                      <p:nvPr/>
                    </p:nvPicPr>
                    <p:blipFill>
                      <a:blip r:embed="rId22"/>
                      <a:srcRect/>
                      <a:stretch>
                        <a:fillRect/>
                      </a:stretch>
                    </p:blipFill>
                    <p:spPr bwMode="auto">
                      <a:xfrm>
                        <a:off x="524467" y="5757068"/>
                        <a:ext cx="803275" cy="561975"/>
                      </a:xfrm>
                      <a:prstGeom prst="rect">
                        <a:avLst/>
                      </a:prstGeom>
                      <a:noFill/>
                      <a:ln>
                        <a:noFill/>
                      </a:ln>
                      <a:effectLst/>
                      <a:extLst/>
                    </p:spPr>
                  </p:pic>
                </p:oleObj>
              </mc:Fallback>
            </mc:AlternateContent>
          </a:graphicData>
        </a:graphic>
      </p:graphicFrame>
      <p:graphicFrame>
        <p:nvGraphicFramePr>
          <p:cNvPr id="34" name="Object 11">
            <a:extLst>
              <a:ext uri="{FF2B5EF4-FFF2-40B4-BE49-F238E27FC236}">
                <a16:creationId xmlns:a16="http://schemas.microsoft.com/office/drawing/2014/main" id="{2A142C91-4DA0-45CA-912E-385C8BE920F1}"/>
              </a:ext>
            </a:extLst>
          </p:cNvPr>
          <p:cNvGraphicFramePr>
            <a:graphicFrameLocks noChangeAspect="1"/>
          </p:cNvGraphicFramePr>
          <p:nvPr>
            <p:extLst>
              <p:ext uri="{D42A27DB-BD31-4B8C-83A1-F6EECF244321}">
                <p14:modId xmlns:p14="http://schemas.microsoft.com/office/powerpoint/2010/main" val="4170273155"/>
              </p:ext>
            </p:extLst>
          </p:nvPr>
        </p:nvGraphicFramePr>
        <p:xfrm>
          <a:off x="1611440" y="5389404"/>
          <a:ext cx="2913063" cy="1219200"/>
        </p:xfrm>
        <a:graphic>
          <a:graphicData uri="http://schemas.openxmlformats.org/presentationml/2006/ole">
            <mc:AlternateContent xmlns:mc="http://schemas.openxmlformats.org/markup-compatibility/2006">
              <mc:Choice xmlns:v="urn:schemas-microsoft-com:vml" Requires="v">
                <p:oleObj spid="_x0000_s471134" name="Equation" r:id="rId23" imgW="1180800" imgH="444240" progId="Equation.DSMT4">
                  <p:embed/>
                </p:oleObj>
              </mc:Choice>
              <mc:Fallback>
                <p:oleObj name="Equation" r:id="rId23" imgW="1180800" imgH="444240" progId="Equation.DSMT4">
                  <p:embed/>
                  <p:pic>
                    <p:nvPicPr>
                      <p:cNvPr id="34" name="Object 11">
                        <a:extLst>
                          <a:ext uri="{FF2B5EF4-FFF2-40B4-BE49-F238E27FC236}">
                            <a16:creationId xmlns:a16="http://schemas.microsoft.com/office/drawing/2014/main" id="{44B83CD0-4BFE-4D3C-8D2E-B0FEAADE46DB}"/>
                          </a:ext>
                        </a:extLst>
                      </p:cNvPr>
                      <p:cNvPicPr>
                        <a:picLocks noChangeAspect="1" noChangeArrowheads="1"/>
                      </p:cNvPicPr>
                      <p:nvPr/>
                    </p:nvPicPr>
                    <p:blipFill>
                      <a:blip r:embed="rId24"/>
                      <a:srcRect/>
                      <a:stretch>
                        <a:fillRect/>
                      </a:stretch>
                    </p:blipFill>
                    <p:spPr bwMode="auto">
                      <a:xfrm>
                        <a:off x="1611440" y="5389404"/>
                        <a:ext cx="2913063" cy="1219200"/>
                      </a:xfrm>
                      <a:prstGeom prst="rect">
                        <a:avLst/>
                      </a:prstGeom>
                      <a:noFill/>
                      <a:ln>
                        <a:noFill/>
                      </a:ln>
                      <a:effectLst/>
                      <a:extLst/>
                    </p:spPr>
                  </p:pic>
                </p:oleObj>
              </mc:Fallback>
            </mc:AlternateContent>
          </a:graphicData>
        </a:graphic>
      </p:graphicFrame>
      <p:graphicFrame>
        <p:nvGraphicFramePr>
          <p:cNvPr id="35" name="Object 3">
            <a:extLst>
              <a:ext uri="{FF2B5EF4-FFF2-40B4-BE49-F238E27FC236}">
                <a16:creationId xmlns:a16="http://schemas.microsoft.com/office/drawing/2014/main" id="{54E2270B-388A-41BF-920F-B0A2F273C513}"/>
              </a:ext>
            </a:extLst>
          </p:cNvPr>
          <p:cNvGraphicFramePr>
            <a:graphicFrameLocks noChangeAspect="1"/>
          </p:cNvGraphicFramePr>
          <p:nvPr>
            <p:extLst>
              <p:ext uri="{D42A27DB-BD31-4B8C-83A1-F6EECF244321}">
                <p14:modId xmlns:p14="http://schemas.microsoft.com/office/powerpoint/2010/main" val="3594858765"/>
              </p:ext>
            </p:extLst>
          </p:nvPr>
        </p:nvGraphicFramePr>
        <p:xfrm>
          <a:off x="4849769" y="5405559"/>
          <a:ext cx="1809750" cy="1042987"/>
        </p:xfrm>
        <a:graphic>
          <a:graphicData uri="http://schemas.openxmlformats.org/presentationml/2006/ole">
            <mc:AlternateContent xmlns:mc="http://schemas.openxmlformats.org/markup-compatibility/2006">
              <mc:Choice xmlns:v="urn:schemas-microsoft-com:vml" Requires="v">
                <p:oleObj spid="_x0000_s471135" name="Equation" r:id="rId25" imgW="838080" imgH="419040" progId="Equation.DSMT4">
                  <p:embed/>
                </p:oleObj>
              </mc:Choice>
              <mc:Fallback>
                <p:oleObj name="Equation" r:id="rId25" imgW="838080" imgH="419040" progId="Equation.DSMT4">
                  <p:embed/>
                  <p:pic>
                    <p:nvPicPr>
                      <p:cNvPr id="35" name="Object 3">
                        <a:extLst>
                          <a:ext uri="{FF2B5EF4-FFF2-40B4-BE49-F238E27FC236}">
                            <a16:creationId xmlns:a16="http://schemas.microsoft.com/office/drawing/2014/main" id="{ACD5D083-AC1B-4CF9-90CC-4675D005CCD4}"/>
                          </a:ext>
                        </a:extLst>
                      </p:cNvPr>
                      <p:cNvPicPr>
                        <a:picLocks noChangeAspect="1" noChangeArrowheads="1"/>
                      </p:cNvPicPr>
                      <p:nvPr/>
                    </p:nvPicPr>
                    <p:blipFill>
                      <a:blip r:embed="rId26"/>
                      <a:srcRect/>
                      <a:stretch>
                        <a:fillRect/>
                      </a:stretch>
                    </p:blipFill>
                    <p:spPr bwMode="auto">
                      <a:xfrm>
                        <a:off x="4849769" y="5405559"/>
                        <a:ext cx="1809750"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5">
            <a:extLst>
              <a:ext uri="{FF2B5EF4-FFF2-40B4-BE49-F238E27FC236}">
                <a16:creationId xmlns:a16="http://schemas.microsoft.com/office/drawing/2014/main" id="{3A138837-01F3-49D0-8F13-CD77EC5B6CF0}"/>
              </a:ext>
            </a:extLst>
          </p:cNvPr>
          <p:cNvSpPr txBox="1">
            <a:spLocks noChangeArrowheads="1"/>
          </p:cNvSpPr>
          <p:nvPr/>
        </p:nvSpPr>
        <p:spPr bwMode="auto">
          <a:xfrm>
            <a:off x="8151446" y="5196727"/>
            <a:ext cx="3708090" cy="1756508"/>
          </a:xfrm>
          <a:prstGeom prst="rect">
            <a:avLst/>
          </a:prstGeom>
          <a:noFill/>
          <a:ln w="3175" cap="rnd">
            <a:noFill/>
            <a:prstDash val="sysDot"/>
            <a:miter lim="800000"/>
            <a:headEnd/>
            <a:tailEnd/>
          </a:ln>
        </p:spPr>
        <p:txBody>
          <a:bodyPr wrap="square" lIns="90000" tIns="46800" rIns="90000" bIns="46800">
            <a:spAutoFit/>
          </a:bodyPr>
          <a:lstStyle/>
          <a:p>
            <a:pPr>
              <a:spcBef>
                <a:spcPct val="50000"/>
              </a:spcBef>
              <a:defRPr/>
            </a:pPr>
            <a:r>
              <a:rPr kumimoji="1" lang="en-US" altLang="zh-CN" sz="2400" dirty="0">
                <a:solidFill>
                  <a:srgbClr val="CC3300"/>
                </a:solidFill>
              </a:rPr>
              <a:t> </a:t>
            </a:r>
            <a:r>
              <a:rPr kumimoji="1" lang="zh-CN" altLang="en-US" sz="2400" dirty="0">
                <a:solidFill>
                  <a:srgbClr val="CC3300"/>
                </a:solidFill>
                <a:ea typeface="黑体" pitchFamily="49" charset="-122"/>
              </a:rPr>
              <a:t>势阱中粒子波函数是驻波 </a:t>
            </a:r>
            <a:r>
              <a:rPr kumimoji="1" lang="zh-CN" altLang="en-US" sz="2400" dirty="0">
                <a:solidFill>
                  <a:srgbClr val="FF00FF"/>
                </a:solidFill>
                <a:ea typeface="黑体" pitchFamily="49" charset="-122"/>
              </a:rPr>
              <a:t>基态除 </a:t>
            </a:r>
            <a:r>
              <a:rPr kumimoji="1" lang="en-US" altLang="zh-CN" sz="2400" dirty="0">
                <a:solidFill>
                  <a:srgbClr val="FF00FF"/>
                </a:solidFill>
                <a:ea typeface="黑体" pitchFamily="49" charset="-122"/>
              </a:rPr>
              <a:t>x=-0, x=L </a:t>
            </a:r>
            <a:r>
              <a:rPr kumimoji="1" lang="zh-CN" altLang="en-US" sz="2400" dirty="0">
                <a:solidFill>
                  <a:srgbClr val="FF00FF"/>
                </a:solidFill>
                <a:ea typeface="黑体" pitchFamily="49" charset="-122"/>
              </a:rPr>
              <a:t>无节点。</a:t>
            </a:r>
            <a:endParaRPr kumimoji="1" lang="en-US" altLang="zh-CN" sz="2400" dirty="0">
              <a:solidFill>
                <a:srgbClr val="FF00FF"/>
              </a:solidFill>
              <a:ea typeface="黑体" pitchFamily="49" charset="-122"/>
            </a:endParaRPr>
          </a:p>
          <a:p>
            <a:pPr>
              <a:spcBef>
                <a:spcPct val="50000"/>
              </a:spcBef>
              <a:defRPr/>
            </a:pPr>
            <a:r>
              <a:rPr kumimoji="1" lang="zh-CN" altLang="en-US" sz="2400" dirty="0">
                <a:solidFill>
                  <a:srgbClr val="990033"/>
                </a:solidFill>
                <a:ea typeface="黑体" pitchFamily="49" charset="-122"/>
              </a:rPr>
              <a:t>第一激发态有一个节点</a:t>
            </a:r>
            <a:r>
              <a:rPr kumimoji="1" lang="en-US" altLang="zh-CN" sz="2400" dirty="0">
                <a:solidFill>
                  <a:srgbClr val="990033"/>
                </a:solidFill>
                <a:ea typeface="黑体" pitchFamily="49" charset="-122"/>
              </a:rPr>
              <a:t>,</a:t>
            </a:r>
            <a:r>
              <a:rPr kumimoji="1" lang="zh-CN" altLang="en-US" sz="2400" dirty="0">
                <a:solidFill>
                  <a:srgbClr val="990033"/>
                </a:solidFill>
                <a:ea typeface="黑体" pitchFamily="49" charset="-122"/>
              </a:rPr>
              <a:t>第</a:t>
            </a:r>
            <a:r>
              <a:rPr kumimoji="1" lang="en-US" altLang="zh-CN" sz="2400" dirty="0">
                <a:solidFill>
                  <a:srgbClr val="00B050"/>
                </a:solidFill>
                <a:ea typeface="黑体" pitchFamily="49" charset="-122"/>
              </a:rPr>
              <a:t>k </a:t>
            </a:r>
            <a:r>
              <a:rPr kumimoji="1" lang="zh-CN" altLang="en-US" sz="2400" dirty="0">
                <a:solidFill>
                  <a:srgbClr val="00B050"/>
                </a:solidFill>
                <a:ea typeface="黑体" pitchFamily="49" charset="-122"/>
              </a:rPr>
              <a:t>激发态有 </a:t>
            </a:r>
            <a:r>
              <a:rPr kumimoji="1" lang="en-US" altLang="zh-CN" sz="2400" dirty="0">
                <a:solidFill>
                  <a:srgbClr val="00B050"/>
                </a:solidFill>
                <a:ea typeface="黑体" pitchFamily="49" charset="-122"/>
              </a:rPr>
              <a:t>k=n-1</a:t>
            </a:r>
            <a:r>
              <a:rPr kumimoji="1" lang="zh-CN" altLang="en-US" sz="2400" dirty="0">
                <a:solidFill>
                  <a:srgbClr val="00B050"/>
                </a:solidFill>
                <a:ea typeface="黑体" pitchFamily="49" charset="-122"/>
              </a:rPr>
              <a:t>个节点</a:t>
            </a:r>
            <a:r>
              <a:rPr kumimoji="1" lang="zh-CN" altLang="en-US" sz="2400" dirty="0">
                <a:solidFill>
                  <a:srgbClr val="00B050"/>
                </a:solidFill>
              </a:rPr>
              <a:t>。</a:t>
            </a:r>
            <a:endParaRPr kumimoji="1" lang="en-US" altLang="zh-CN" sz="2400" dirty="0">
              <a:solidFill>
                <a:srgbClr val="00B050"/>
              </a:solidFill>
            </a:endParaRPr>
          </a:p>
        </p:txBody>
      </p:sp>
      <p:grpSp>
        <p:nvGrpSpPr>
          <p:cNvPr id="37" name="Group 31">
            <a:extLst>
              <a:ext uri="{FF2B5EF4-FFF2-40B4-BE49-F238E27FC236}">
                <a16:creationId xmlns:a16="http://schemas.microsoft.com/office/drawing/2014/main" id="{3F98DCAB-9F97-492C-9351-7A83D7F1B81B}"/>
              </a:ext>
            </a:extLst>
          </p:cNvPr>
          <p:cNvGrpSpPr>
            <a:grpSpLocks/>
          </p:cNvGrpSpPr>
          <p:nvPr/>
        </p:nvGrpSpPr>
        <p:grpSpPr bwMode="auto">
          <a:xfrm>
            <a:off x="8370464" y="366919"/>
            <a:ext cx="3546475" cy="3384550"/>
            <a:chOff x="3666" y="1726"/>
            <a:chExt cx="2234" cy="2132"/>
          </a:xfrm>
        </p:grpSpPr>
        <p:sp>
          <p:nvSpPr>
            <p:cNvPr id="38" name="Line 32">
              <a:extLst>
                <a:ext uri="{FF2B5EF4-FFF2-40B4-BE49-F238E27FC236}">
                  <a16:creationId xmlns:a16="http://schemas.microsoft.com/office/drawing/2014/main" id="{54A7CD86-A6BD-4533-AAC1-0D2DF7966FAC}"/>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33">
              <a:extLst>
                <a:ext uri="{FF2B5EF4-FFF2-40B4-BE49-F238E27FC236}">
                  <a16:creationId xmlns:a16="http://schemas.microsoft.com/office/drawing/2014/main" id="{647B7342-0C78-48FE-905C-E37D722C3516}"/>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37">
              <a:extLst>
                <a:ext uri="{FF2B5EF4-FFF2-40B4-BE49-F238E27FC236}">
                  <a16:creationId xmlns:a16="http://schemas.microsoft.com/office/drawing/2014/main" id="{14E911D9-09A7-4D40-8FF6-30EC6B8E2C27}"/>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41" name="Text Box 38">
              <a:extLst>
                <a:ext uri="{FF2B5EF4-FFF2-40B4-BE49-F238E27FC236}">
                  <a16:creationId xmlns:a16="http://schemas.microsoft.com/office/drawing/2014/main" id="{3DCCDE6B-0DAF-46FF-AA3D-C81F58538516}"/>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42" name="Text Box 39">
              <a:extLst>
                <a:ext uri="{FF2B5EF4-FFF2-40B4-BE49-F238E27FC236}">
                  <a16:creationId xmlns:a16="http://schemas.microsoft.com/office/drawing/2014/main" id="{D7ED577A-C790-4071-A2EB-B4C171E64425}"/>
                </a:ext>
              </a:extLst>
            </p:cNvPr>
            <p:cNvSpPr txBox="1">
              <a:spLocks noChangeArrowheads="1"/>
            </p:cNvSpPr>
            <p:nvPr/>
          </p:nvSpPr>
          <p:spPr bwMode="auto">
            <a:xfrm>
              <a:off x="3868" y="3499"/>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43" name="Object 40">
              <a:extLst>
                <a:ext uri="{FF2B5EF4-FFF2-40B4-BE49-F238E27FC236}">
                  <a16:creationId xmlns:a16="http://schemas.microsoft.com/office/drawing/2014/main" id="{6F4D1162-1B78-408B-8ECF-19255240CE88}"/>
                </a:ext>
              </a:extLst>
            </p:cNvPr>
            <p:cNvGraphicFramePr>
              <a:graphicFrameLocks noChangeAspect="1"/>
            </p:cNvGraphicFramePr>
            <p:nvPr>
              <p:extLst>
                <p:ext uri="{D42A27DB-BD31-4B8C-83A1-F6EECF244321}">
                  <p14:modId xmlns:p14="http://schemas.microsoft.com/office/powerpoint/2010/main" val="3575181904"/>
                </p:ext>
              </p:extLst>
            </p:nvPr>
          </p:nvGraphicFramePr>
          <p:xfrm>
            <a:off x="3860" y="3163"/>
            <a:ext cx="193" cy="270"/>
          </p:xfrm>
          <a:graphic>
            <a:graphicData uri="http://schemas.openxmlformats.org/presentationml/2006/ole">
              <mc:AlternateContent xmlns:mc="http://schemas.openxmlformats.org/markup-compatibility/2006">
                <mc:Choice xmlns:v="urn:schemas-microsoft-com:vml" Requires="v">
                  <p:oleObj spid="_x0000_s471136" name="Equation" r:id="rId27" imgW="126725" imgH="177415" progId="Equation.3">
                    <p:embed/>
                  </p:oleObj>
                </mc:Choice>
                <mc:Fallback>
                  <p:oleObj name="Equation" r:id="rId27" imgW="126725" imgH="177415" progId="Equation.3">
                    <p:embed/>
                    <p:pic>
                      <p:nvPicPr>
                        <p:cNvPr id="75" name="Object 40">
                          <a:extLst>
                            <a:ext uri="{FF2B5EF4-FFF2-40B4-BE49-F238E27FC236}">
                              <a16:creationId xmlns:a16="http://schemas.microsoft.com/office/drawing/2014/main" id="{B8B39932-3070-466E-99BA-05C02FD1845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60" y="3163"/>
                          <a:ext cx="193" cy="270"/>
                        </a:xfrm>
                        <a:prstGeom prst="rect">
                          <a:avLst/>
                        </a:prstGeom>
                        <a:noFill/>
                        <a:ln>
                          <a:noFill/>
                        </a:ln>
                        <a:effectLst/>
                        <a:extLst/>
                      </p:spPr>
                    </p:pic>
                  </p:oleObj>
                </mc:Fallback>
              </mc:AlternateContent>
            </a:graphicData>
          </a:graphic>
        </p:graphicFrame>
        <p:graphicFrame>
          <p:nvGraphicFramePr>
            <p:cNvPr id="44" name="Object 41">
              <a:extLst>
                <a:ext uri="{FF2B5EF4-FFF2-40B4-BE49-F238E27FC236}">
                  <a16:creationId xmlns:a16="http://schemas.microsoft.com/office/drawing/2014/main" id="{59DFF5EE-5D0A-426C-BEF6-54D39BE9B3B5}"/>
                </a:ext>
              </a:extLst>
            </p:cNvPr>
            <p:cNvGraphicFramePr>
              <a:graphicFrameLocks noChangeAspect="1"/>
            </p:cNvGraphicFramePr>
            <p:nvPr>
              <p:extLst>
                <p:ext uri="{D42A27DB-BD31-4B8C-83A1-F6EECF244321}">
                  <p14:modId xmlns:p14="http://schemas.microsoft.com/office/powerpoint/2010/main" val="1856178036"/>
                </p:ext>
              </p:extLst>
            </p:nvPr>
          </p:nvGraphicFramePr>
          <p:xfrm>
            <a:off x="5085" y="3180"/>
            <a:ext cx="193" cy="227"/>
          </p:xfrm>
          <a:graphic>
            <a:graphicData uri="http://schemas.openxmlformats.org/presentationml/2006/ole">
              <mc:AlternateContent xmlns:mc="http://schemas.openxmlformats.org/markup-compatibility/2006">
                <mc:Choice xmlns:v="urn:schemas-microsoft-com:vml" Requires="v">
                  <p:oleObj spid="_x0000_s471137" name="Equation" r:id="rId29" imgW="139579" imgH="164957" progId="Equation.3">
                    <p:embed/>
                  </p:oleObj>
                </mc:Choice>
                <mc:Fallback>
                  <p:oleObj name="Equation" r:id="rId29" imgW="139579" imgH="164957" progId="Equation.3">
                    <p:embed/>
                    <p:pic>
                      <p:nvPicPr>
                        <p:cNvPr id="76" name="Object 41">
                          <a:extLst>
                            <a:ext uri="{FF2B5EF4-FFF2-40B4-BE49-F238E27FC236}">
                              <a16:creationId xmlns:a16="http://schemas.microsoft.com/office/drawing/2014/main" id="{83E01307-B7F2-4DD8-A7F3-17ADC49104D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85" y="318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Line 42">
              <a:extLst>
                <a:ext uri="{FF2B5EF4-FFF2-40B4-BE49-F238E27FC236}">
                  <a16:creationId xmlns:a16="http://schemas.microsoft.com/office/drawing/2014/main" id="{ACB0F9AB-31FF-4A96-A63D-7E5FEC285D9E}"/>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43">
              <a:extLst>
                <a:ext uri="{FF2B5EF4-FFF2-40B4-BE49-F238E27FC236}">
                  <a16:creationId xmlns:a16="http://schemas.microsoft.com/office/drawing/2014/main" id="{905CCC1C-DAE1-4F5F-9BE5-05772E08D340}"/>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 name="Line 43">
            <a:extLst>
              <a:ext uri="{FF2B5EF4-FFF2-40B4-BE49-F238E27FC236}">
                <a16:creationId xmlns:a16="http://schemas.microsoft.com/office/drawing/2014/main" id="{856AA0BA-F116-4908-9626-F0022CB17319}"/>
              </a:ext>
            </a:extLst>
          </p:cNvPr>
          <p:cNvSpPr>
            <a:spLocks noChangeShapeType="1"/>
          </p:cNvSpPr>
          <p:nvPr/>
        </p:nvSpPr>
        <p:spPr bwMode="auto">
          <a:xfrm flipV="1">
            <a:off x="8768133" y="2629106"/>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Rectangle 39" descr="浅色上对角线">
            <a:extLst>
              <a:ext uri="{FF2B5EF4-FFF2-40B4-BE49-F238E27FC236}">
                <a16:creationId xmlns:a16="http://schemas.microsoft.com/office/drawing/2014/main" id="{46631414-8F1C-4F60-92B4-839A57D6D3B6}"/>
              </a:ext>
            </a:extLst>
          </p:cNvPr>
          <p:cNvSpPr>
            <a:spLocks noChangeArrowheads="1"/>
          </p:cNvSpPr>
          <p:nvPr/>
        </p:nvSpPr>
        <p:spPr bwMode="auto">
          <a:xfrm>
            <a:off x="8391452" y="253470"/>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9" name="Rectangle 39" descr="浅色上对角线">
            <a:extLst>
              <a:ext uri="{FF2B5EF4-FFF2-40B4-BE49-F238E27FC236}">
                <a16:creationId xmlns:a16="http://schemas.microsoft.com/office/drawing/2014/main" id="{7366CF9E-773A-4149-A10D-6E4F8CACCF87}"/>
              </a:ext>
            </a:extLst>
          </p:cNvPr>
          <p:cNvSpPr>
            <a:spLocks noChangeArrowheads="1"/>
          </p:cNvSpPr>
          <p:nvPr/>
        </p:nvSpPr>
        <p:spPr bwMode="auto">
          <a:xfrm>
            <a:off x="10697727" y="392904"/>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50" name="Object 44">
            <a:extLst>
              <a:ext uri="{FF2B5EF4-FFF2-40B4-BE49-F238E27FC236}">
                <a16:creationId xmlns:a16="http://schemas.microsoft.com/office/drawing/2014/main" id="{1585A91E-DE55-4818-8D95-195AB264402F}"/>
              </a:ext>
            </a:extLst>
          </p:cNvPr>
          <p:cNvGraphicFramePr>
            <a:graphicFrameLocks noChangeAspect="1"/>
          </p:cNvGraphicFramePr>
          <p:nvPr>
            <p:extLst>
              <p:ext uri="{D42A27DB-BD31-4B8C-83A1-F6EECF244321}">
                <p14:modId xmlns:p14="http://schemas.microsoft.com/office/powerpoint/2010/main" val="3313704187"/>
              </p:ext>
            </p:extLst>
          </p:nvPr>
        </p:nvGraphicFramePr>
        <p:xfrm>
          <a:off x="7525062" y="947019"/>
          <a:ext cx="1165858" cy="497312"/>
        </p:xfrm>
        <a:graphic>
          <a:graphicData uri="http://schemas.openxmlformats.org/presentationml/2006/ole">
            <mc:AlternateContent xmlns:mc="http://schemas.openxmlformats.org/markup-compatibility/2006">
              <mc:Choice xmlns:v="urn:schemas-microsoft-com:vml" Requires="v">
                <p:oleObj spid="_x0000_s471138" name="Equation" r:id="rId31" imgW="431640" imgH="177480" progId="Equation.DSMT4">
                  <p:embed/>
                </p:oleObj>
              </mc:Choice>
              <mc:Fallback>
                <p:oleObj name="Equation" r:id="rId31" imgW="431640" imgH="177480" progId="Equation.DSMT4">
                  <p:embed/>
                  <p:pic>
                    <p:nvPicPr>
                      <p:cNvPr id="82" name="Object 44">
                        <a:extLst>
                          <a:ext uri="{FF2B5EF4-FFF2-40B4-BE49-F238E27FC236}">
                            <a16:creationId xmlns:a16="http://schemas.microsoft.com/office/drawing/2014/main" id="{3A46BA05-D7D4-4467-B21B-8B3812D09B8A}"/>
                          </a:ext>
                        </a:extLst>
                      </p:cNvPr>
                      <p:cNvPicPr>
                        <a:picLocks noChangeAspect="1" noChangeArrowheads="1"/>
                      </p:cNvPicPr>
                      <p:nvPr/>
                    </p:nvPicPr>
                    <p:blipFill>
                      <a:blip r:embed="rId32"/>
                      <a:srcRect/>
                      <a:stretch>
                        <a:fillRect/>
                      </a:stretch>
                    </p:blipFill>
                    <p:spPr bwMode="auto">
                      <a:xfrm>
                        <a:off x="7525062" y="947019"/>
                        <a:ext cx="1165858" cy="497312"/>
                      </a:xfrm>
                      <a:prstGeom prst="rect">
                        <a:avLst/>
                      </a:prstGeom>
                      <a:solidFill>
                        <a:srgbClr val="FFFF00"/>
                      </a:solidFill>
                      <a:ln>
                        <a:noFill/>
                      </a:ln>
                      <a:effectLst/>
                      <a:extLst/>
                    </p:spPr>
                  </p:pic>
                </p:oleObj>
              </mc:Fallback>
            </mc:AlternateContent>
          </a:graphicData>
        </a:graphic>
      </p:graphicFrame>
      <p:graphicFrame>
        <p:nvGraphicFramePr>
          <p:cNvPr id="51" name="Object 44">
            <a:extLst>
              <a:ext uri="{FF2B5EF4-FFF2-40B4-BE49-F238E27FC236}">
                <a16:creationId xmlns:a16="http://schemas.microsoft.com/office/drawing/2014/main" id="{21570D3E-E9BA-40FD-91B6-55A5B2E67D26}"/>
              </a:ext>
            </a:extLst>
          </p:cNvPr>
          <p:cNvGraphicFramePr>
            <a:graphicFrameLocks noChangeAspect="1"/>
          </p:cNvGraphicFramePr>
          <p:nvPr>
            <p:extLst>
              <p:ext uri="{D42A27DB-BD31-4B8C-83A1-F6EECF244321}">
                <p14:modId xmlns:p14="http://schemas.microsoft.com/office/powerpoint/2010/main" val="4035518346"/>
              </p:ext>
            </p:extLst>
          </p:nvPr>
        </p:nvGraphicFramePr>
        <p:xfrm>
          <a:off x="10857590" y="980064"/>
          <a:ext cx="1165858" cy="497312"/>
        </p:xfrm>
        <a:graphic>
          <a:graphicData uri="http://schemas.openxmlformats.org/presentationml/2006/ole">
            <mc:AlternateContent xmlns:mc="http://schemas.openxmlformats.org/markup-compatibility/2006">
              <mc:Choice xmlns:v="urn:schemas-microsoft-com:vml" Requires="v">
                <p:oleObj spid="_x0000_s471139" name="Equation" r:id="rId33" imgW="431640" imgH="177480" progId="Equation.DSMT4">
                  <p:embed/>
                </p:oleObj>
              </mc:Choice>
              <mc:Fallback>
                <p:oleObj name="Equation" r:id="rId33" imgW="431640" imgH="177480" progId="Equation.DSMT4">
                  <p:embed/>
                  <p:pic>
                    <p:nvPicPr>
                      <p:cNvPr id="83" name="Object 44">
                        <a:extLst>
                          <a:ext uri="{FF2B5EF4-FFF2-40B4-BE49-F238E27FC236}">
                            <a16:creationId xmlns:a16="http://schemas.microsoft.com/office/drawing/2014/main" id="{968DB3DA-7175-4C18-A868-73E390A215DB}"/>
                          </a:ext>
                        </a:extLst>
                      </p:cNvPr>
                      <p:cNvPicPr>
                        <a:picLocks noChangeAspect="1" noChangeArrowheads="1"/>
                      </p:cNvPicPr>
                      <p:nvPr/>
                    </p:nvPicPr>
                    <p:blipFill>
                      <a:blip r:embed="rId32"/>
                      <a:srcRect/>
                      <a:stretch>
                        <a:fillRect/>
                      </a:stretch>
                    </p:blipFill>
                    <p:spPr bwMode="auto">
                      <a:xfrm>
                        <a:off x="10857590" y="980064"/>
                        <a:ext cx="1165858" cy="497312"/>
                      </a:xfrm>
                      <a:prstGeom prst="rect">
                        <a:avLst/>
                      </a:prstGeom>
                      <a:solidFill>
                        <a:srgbClr val="FFFF00"/>
                      </a:solidFill>
                      <a:ln>
                        <a:noFill/>
                      </a:ln>
                      <a:effectLst/>
                      <a:extLst/>
                    </p:spPr>
                  </p:pic>
                </p:oleObj>
              </mc:Fallback>
            </mc:AlternateContent>
          </a:graphicData>
        </a:graphic>
      </p:graphicFrame>
      <p:graphicFrame>
        <p:nvGraphicFramePr>
          <p:cNvPr id="52" name="Object 44">
            <a:extLst>
              <a:ext uri="{FF2B5EF4-FFF2-40B4-BE49-F238E27FC236}">
                <a16:creationId xmlns:a16="http://schemas.microsoft.com/office/drawing/2014/main" id="{F951C90E-E16E-46B7-A413-44A3C1DCB2D7}"/>
              </a:ext>
            </a:extLst>
          </p:cNvPr>
          <p:cNvGraphicFramePr>
            <a:graphicFrameLocks noChangeAspect="1"/>
          </p:cNvGraphicFramePr>
          <p:nvPr>
            <p:extLst>
              <p:ext uri="{D42A27DB-BD31-4B8C-83A1-F6EECF244321}">
                <p14:modId xmlns:p14="http://schemas.microsoft.com/office/powerpoint/2010/main" val="2922844481"/>
              </p:ext>
            </p:extLst>
          </p:nvPr>
        </p:nvGraphicFramePr>
        <p:xfrm>
          <a:off x="9027293" y="2798263"/>
          <a:ext cx="1062038" cy="496887"/>
        </p:xfrm>
        <a:graphic>
          <a:graphicData uri="http://schemas.openxmlformats.org/presentationml/2006/ole">
            <mc:AlternateContent xmlns:mc="http://schemas.openxmlformats.org/markup-compatibility/2006">
              <mc:Choice xmlns:v="urn:schemas-microsoft-com:vml" Requires="v">
                <p:oleObj spid="_x0000_s471140" name="Equation" r:id="rId34" imgW="393480" imgH="177480" progId="Equation.DSMT4">
                  <p:embed/>
                </p:oleObj>
              </mc:Choice>
              <mc:Fallback>
                <p:oleObj name="Equation" r:id="rId34" imgW="393480" imgH="177480" progId="Equation.DSMT4">
                  <p:embed/>
                  <p:pic>
                    <p:nvPicPr>
                      <p:cNvPr id="84" name="Object 44">
                        <a:extLst>
                          <a:ext uri="{FF2B5EF4-FFF2-40B4-BE49-F238E27FC236}">
                            <a16:creationId xmlns:a16="http://schemas.microsoft.com/office/drawing/2014/main" id="{6E0E9377-B778-496E-9FCB-82A378179234}"/>
                          </a:ext>
                        </a:extLst>
                      </p:cNvPr>
                      <p:cNvPicPr>
                        <a:picLocks noChangeAspect="1" noChangeArrowheads="1"/>
                      </p:cNvPicPr>
                      <p:nvPr/>
                    </p:nvPicPr>
                    <p:blipFill>
                      <a:blip r:embed="rId35"/>
                      <a:srcRect/>
                      <a:stretch>
                        <a:fillRect/>
                      </a:stretch>
                    </p:blipFill>
                    <p:spPr bwMode="auto">
                      <a:xfrm>
                        <a:off x="9027293" y="2798263"/>
                        <a:ext cx="1062038" cy="496887"/>
                      </a:xfrm>
                      <a:prstGeom prst="rect">
                        <a:avLst/>
                      </a:prstGeom>
                      <a:noFill/>
                      <a:ln>
                        <a:noFill/>
                      </a:ln>
                      <a:effectLst/>
                      <a:extLst/>
                    </p:spPr>
                  </p:pic>
                </p:oleObj>
              </mc:Fallback>
            </mc:AlternateContent>
          </a:graphicData>
        </a:graphic>
      </p:graphicFrame>
      <p:graphicFrame>
        <p:nvGraphicFramePr>
          <p:cNvPr id="53" name="Object 11">
            <a:extLst>
              <a:ext uri="{FF2B5EF4-FFF2-40B4-BE49-F238E27FC236}">
                <a16:creationId xmlns:a16="http://schemas.microsoft.com/office/drawing/2014/main" id="{B6E7AAA0-5D0D-4ADF-9B54-D0FA01B72D12}"/>
              </a:ext>
            </a:extLst>
          </p:cNvPr>
          <p:cNvGraphicFramePr>
            <a:graphicFrameLocks noChangeAspect="1"/>
          </p:cNvGraphicFramePr>
          <p:nvPr>
            <p:extLst>
              <p:ext uri="{D42A27DB-BD31-4B8C-83A1-F6EECF244321}">
                <p14:modId xmlns:p14="http://schemas.microsoft.com/office/powerpoint/2010/main" val="1262428904"/>
              </p:ext>
            </p:extLst>
          </p:nvPr>
        </p:nvGraphicFramePr>
        <p:xfrm>
          <a:off x="9493250" y="1724025"/>
          <a:ext cx="846138" cy="558800"/>
        </p:xfrm>
        <a:graphic>
          <a:graphicData uri="http://schemas.openxmlformats.org/presentationml/2006/ole">
            <mc:AlternateContent xmlns:mc="http://schemas.openxmlformats.org/markup-compatibility/2006">
              <mc:Choice xmlns:v="urn:schemas-microsoft-com:vml" Requires="v">
                <p:oleObj spid="_x0000_s471141" name="Equation" r:id="rId36" imgW="342720" imgH="203040" progId="Equation.DSMT4">
                  <p:embed/>
                </p:oleObj>
              </mc:Choice>
              <mc:Fallback>
                <p:oleObj name="Equation" r:id="rId36" imgW="342720" imgH="203040" progId="Equation.DSMT4">
                  <p:embed/>
                  <p:pic>
                    <p:nvPicPr>
                      <p:cNvPr id="23" name="Object 11"/>
                      <p:cNvPicPr>
                        <a:picLocks noChangeAspect="1" noChangeArrowheads="1"/>
                      </p:cNvPicPr>
                      <p:nvPr/>
                    </p:nvPicPr>
                    <p:blipFill>
                      <a:blip r:embed="rId37"/>
                      <a:srcRect/>
                      <a:stretch>
                        <a:fillRect/>
                      </a:stretch>
                    </p:blipFill>
                    <p:spPr bwMode="auto">
                      <a:xfrm>
                        <a:off x="9493250" y="1724025"/>
                        <a:ext cx="846138" cy="558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6755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heel(1)">
                                      <p:cBhvr>
                                        <p:cTn id="29" dur="2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style.rotation</p:attrName>
                                        </p:attrNameLst>
                                      </p:cBhvr>
                                      <p:tavLst>
                                        <p:tav tm="0">
                                          <p:val>
                                            <p:fltVal val="90"/>
                                          </p:val>
                                        </p:tav>
                                        <p:tav tm="100000">
                                          <p:val>
                                            <p:fltVal val="0"/>
                                          </p:val>
                                        </p:tav>
                                      </p:tavLst>
                                    </p:anim>
                                    <p:animEffect transition="in" filter="fade">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arn(inVertic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circle(in)">
                                      <p:cBhvr>
                                        <p:cTn id="76" dur="2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left)">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circle(in)">
                                      <p:cBhvr>
                                        <p:cTn id="86" dur="20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left)">
                                      <p:cBhvr>
                                        <p:cTn id="91" dur="500"/>
                                        <p:tgtEl>
                                          <p:spTgt spid="33"/>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16"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circle(in)">
                                      <p:cBhvr>
                                        <p:cTn id="96" dur="2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left)">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0" grpId="0"/>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5521" y="497047"/>
            <a:ext cx="2560701"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en-US" sz="2800" b="1" kern="0" dirty="0">
                <a:solidFill>
                  <a:srgbClr val="0000FF"/>
                </a:solidFill>
              </a:rPr>
              <a:t>算符</a:t>
            </a:r>
            <a:endParaRPr lang="zh-CN" altLang="en-US" sz="2800" b="1" dirty="0">
              <a:solidFill>
                <a:srgbClr val="0000FF"/>
              </a:solidFill>
              <a:latin typeface="Calibri" panose="020F0502020204030204" pitchFamily="34" charset="0"/>
            </a:endParaRPr>
          </a:p>
        </p:txBody>
      </p:sp>
      <p:graphicFrame>
        <p:nvGraphicFramePr>
          <p:cNvPr id="3" name="Object 15"/>
          <p:cNvGraphicFramePr>
            <a:graphicFrameLocks noChangeAspect="1"/>
          </p:cNvGraphicFramePr>
          <p:nvPr>
            <p:extLst>
              <p:ext uri="{D42A27DB-BD31-4B8C-83A1-F6EECF244321}">
                <p14:modId xmlns:p14="http://schemas.microsoft.com/office/powerpoint/2010/main" val="2446276208"/>
              </p:ext>
            </p:extLst>
          </p:nvPr>
        </p:nvGraphicFramePr>
        <p:xfrm>
          <a:off x="4353693" y="268683"/>
          <a:ext cx="5889625" cy="1154113"/>
        </p:xfrm>
        <a:graphic>
          <a:graphicData uri="http://schemas.openxmlformats.org/presentationml/2006/ole">
            <mc:AlternateContent xmlns:mc="http://schemas.openxmlformats.org/markup-compatibility/2006">
              <mc:Choice xmlns:v="urn:schemas-microsoft-com:vml" Requires="v">
                <p:oleObj spid="_x0000_s451828" name="公式" r:id="rId3" imgW="2336760" imgH="457200" progId="Equation.3">
                  <p:embed/>
                </p:oleObj>
              </mc:Choice>
              <mc:Fallback>
                <p:oleObj name="公式" r:id="rId3" imgW="2336760" imgH="457200" progId="Equation.3">
                  <p:embed/>
                  <p:pic>
                    <p:nvPicPr>
                      <p:cNvPr id="0" name=""/>
                      <p:cNvPicPr>
                        <a:picLocks noChangeAspect="1" noChangeArrowheads="1"/>
                      </p:cNvPicPr>
                      <p:nvPr/>
                    </p:nvPicPr>
                    <p:blipFill>
                      <a:blip r:embed="rId4"/>
                      <a:srcRect/>
                      <a:stretch>
                        <a:fillRect/>
                      </a:stretch>
                    </p:blipFill>
                    <p:spPr bwMode="auto">
                      <a:xfrm>
                        <a:off x="4353693" y="268683"/>
                        <a:ext cx="5889625" cy="1154113"/>
                      </a:xfrm>
                      <a:prstGeom prst="rect">
                        <a:avLst/>
                      </a:prstGeom>
                      <a:noFill/>
                      <a:ln>
                        <a:noFill/>
                      </a:ln>
                      <a:effectLst/>
                      <a:extLst/>
                    </p:spPr>
                  </p:pic>
                </p:oleObj>
              </mc:Fallback>
            </mc:AlternateContent>
          </a:graphicData>
        </a:graphic>
      </p:graphicFrame>
      <p:graphicFrame>
        <p:nvGraphicFramePr>
          <p:cNvPr id="4" name="Object 2"/>
          <p:cNvGraphicFramePr>
            <a:graphicFrameLocks noChangeAspect="1"/>
          </p:cNvGraphicFramePr>
          <p:nvPr>
            <p:extLst>
              <p:ext uri="{D42A27DB-BD31-4B8C-83A1-F6EECF244321}">
                <p14:modId xmlns:p14="http://schemas.microsoft.com/office/powerpoint/2010/main" val="1905983519"/>
              </p:ext>
            </p:extLst>
          </p:nvPr>
        </p:nvGraphicFramePr>
        <p:xfrm>
          <a:off x="4336221" y="4209186"/>
          <a:ext cx="1504950" cy="693738"/>
        </p:xfrm>
        <a:graphic>
          <a:graphicData uri="http://schemas.openxmlformats.org/presentationml/2006/ole">
            <mc:AlternateContent xmlns:mc="http://schemas.openxmlformats.org/markup-compatibility/2006">
              <mc:Choice xmlns:v="urn:schemas-microsoft-com:vml" Requires="v">
                <p:oleObj spid="_x0000_s451829" name="公式" r:id="rId5" imgW="545760" imgH="241200" progId="Equation.3">
                  <p:embed/>
                </p:oleObj>
              </mc:Choice>
              <mc:Fallback>
                <p:oleObj name="公式" r:id="rId5" imgW="545760" imgH="241200" progId="Equation.3">
                  <p:embed/>
                  <p:pic>
                    <p:nvPicPr>
                      <p:cNvPr id="0" name=""/>
                      <p:cNvPicPr>
                        <a:picLocks noChangeAspect="1" noChangeArrowheads="1"/>
                      </p:cNvPicPr>
                      <p:nvPr/>
                    </p:nvPicPr>
                    <p:blipFill>
                      <a:blip r:embed="rId6"/>
                      <a:srcRect/>
                      <a:stretch>
                        <a:fillRect/>
                      </a:stretch>
                    </p:blipFill>
                    <p:spPr bwMode="auto">
                      <a:xfrm>
                        <a:off x="4336221" y="4209186"/>
                        <a:ext cx="1504950" cy="693738"/>
                      </a:xfrm>
                      <a:prstGeom prst="rect">
                        <a:avLst/>
                      </a:prstGeom>
                      <a:noFill/>
                      <a:ln>
                        <a:noFill/>
                      </a:ln>
                      <a:effectLst/>
                      <a:extLst/>
                    </p:spPr>
                  </p:pic>
                </p:oleObj>
              </mc:Fallback>
            </mc:AlternateContent>
          </a:graphicData>
        </a:graphic>
      </p:graphicFrame>
      <p:sp>
        <p:nvSpPr>
          <p:cNvPr id="5" name="Rectangle 28"/>
          <p:cNvSpPr>
            <a:spLocks noChangeArrowheads="1"/>
          </p:cNvSpPr>
          <p:nvPr/>
        </p:nvSpPr>
        <p:spPr bwMode="auto">
          <a:xfrm>
            <a:off x="7896201" y="6235365"/>
            <a:ext cx="2347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6" name="Object 8"/>
          <p:cNvGraphicFramePr>
            <a:graphicFrameLocks noChangeAspect="1"/>
          </p:cNvGraphicFramePr>
          <p:nvPr>
            <p:extLst>
              <p:ext uri="{D42A27DB-BD31-4B8C-83A1-F6EECF244321}">
                <p14:modId xmlns:p14="http://schemas.microsoft.com/office/powerpoint/2010/main" val="722563906"/>
              </p:ext>
            </p:extLst>
          </p:nvPr>
        </p:nvGraphicFramePr>
        <p:xfrm>
          <a:off x="5866360" y="4196226"/>
          <a:ext cx="2109788" cy="757237"/>
        </p:xfrm>
        <a:graphic>
          <a:graphicData uri="http://schemas.openxmlformats.org/presentationml/2006/ole">
            <mc:AlternateContent xmlns:mc="http://schemas.openxmlformats.org/markup-compatibility/2006">
              <mc:Choice xmlns:v="urn:schemas-microsoft-com:vml" Requires="v">
                <p:oleObj spid="_x0000_s451830" name="公式" r:id="rId7" imgW="672840" imgH="241200" progId="Equation.3">
                  <p:embed/>
                </p:oleObj>
              </mc:Choice>
              <mc:Fallback>
                <p:oleObj name="公式" r:id="rId7" imgW="672840" imgH="241200" progId="Equation.3">
                  <p:embed/>
                  <p:pic>
                    <p:nvPicPr>
                      <p:cNvPr id="0" name=""/>
                      <p:cNvPicPr>
                        <a:picLocks noChangeAspect="1" noChangeArrowheads="1"/>
                      </p:cNvPicPr>
                      <p:nvPr/>
                    </p:nvPicPr>
                    <p:blipFill>
                      <a:blip r:embed="rId8"/>
                      <a:srcRect/>
                      <a:stretch>
                        <a:fillRect/>
                      </a:stretch>
                    </p:blipFill>
                    <p:spPr bwMode="auto">
                      <a:xfrm>
                        <a:off x="5866360" y="4196226"/>
                        <a:ext cx="2109788" cy="757237"/>
                      </a:xfrm>
                      <a:prstGeom prst="rect">
                        <a:avLst/>
                      </a:prstGeom>
                      <a:noFill/>
                      <a:ln>
                        <a:noFill/>
                      </a:ln>
                      <a:effectLs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558336382"/>
              </p:ext>
            </p:extLst>
          </p:nvPr>
        </p:nvGraphicFramePr>
        <p:xfrm>
          <a:off x="4799856" y="5156894"/>
          <a:ext cx="4559748" cy="1187747"/>
        </p:xfrm>
        <a:graphic>
          <a:graphicData uri="http://schemas.openxmlformats.org/presentationml/2006/ole">
            <mc:AlternateContent xmlns:mc="http://schemas.openxmlformats.org/markup-compatibility/2006">
              <mc:Choice xmlns:v="urn:schemas-microsoft-com:vml" Requires="v">
                <p:oleObj spid="_x0000_s451831" name="公式" r:id="rId9" imgW="1828849" imgH="457267" progId="Equation.3">
                  <p:embed/>
                </p:oleObj>
              </mc:Choice>
              <mc:Fallback>
                <p:oleObj name="公式" r:id="rId9" imgW="1828849" imgH="45726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856" y="5156894"/>
                        <a:ext cx="4559748" cy="1187747"/>
                      </a:xfrm>
                      <a:prstGeom prst="rect">
                        <a:avLst/>
                      </a:prstGeom>
                      <a:noFill/>
                      <a:ln>
                        <a:noFill/>
                      </a:ln>
                      <a:effectLst/>
                      <a:extLst/>
                    </p:spPr>
                  </p:pic>
                </p:oleObj>
              </mc:Fallback>
            </mc:AlternateContent>
          </a:graphicData>
        </a:graphic>
      </p:graphicFrame>
      <p:sp>
        <p:nvSpPr>
          <p:cNvPr id="8" name="矩形 7"/>
          <p:cNvSpPr/>
          <p:nvPr/>
        </p:nvSpPr>
        <p:spPr>
          <a:xfrm>
            <a:off x="1964741" y="1514890"/>
            <a:ext cx="8030594"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经典力学：</a:t>
            </a:r>
            <a:r>
              <a:rPr lang="zh-CN" altLang="en-US" sz="2800" b="1" dirty="0">
                <a:solidFill>
                  <a:srgbClr val="0000FF"/>
                </a:solidFill>
                <a:latin typeface="Calibri" panose="020F0502020204030204" pitchFamily="34" charset="0"/>
              </a:rPr>
              <a:t>对于保守系统，其</a:t>
            </a:r>
            <a:r>
              <a:rPr lang="zh-CN" altLang="zh-CN" sz="2800" b="1" dirty="0">
                <a:solidFill>
                  <a:srgbClr val="0000FF"/>
                </a:solidFill>
                <a:latin typeface="Times New Roman" panose="02020603050405020304" pitchFamily="18" charset="0"/>
              </a:rPr>
              <a:t>能量</a:t>
            </a:r>
            <a:r>
              <a:rPr lang="zh-CN" altLang="en-US" sz="2800" b="1" dirty="0">
                <a:solidFill>
                  <a:srgbClr val="0000FF"/>
                </a:solidFill>
                <a:latin typeface="Calibri" panose="020F0502020204030204" pitchFamily="34" charset="0"/>
              </a:rPr>
              <a:t>等于哈密顿</a:t>
            </a:r>
            <a:r>
              <a:rPr lang="zh-CN" altLang="zh-CN" sz="2800" b="1" dirty="0">
                <a:solidFill>
                  <a:srgbClr val="0000FF"/>
                </a:solidFill>
                <a:latin typeface="Times New Roman" panose="02020603050405020304" pitchFamily="18" charset="0"/>
              </a:rPr>
              <a:t>量</a:t>
            </a:r>
            <a:endParaRPr lang="zh-CN" altLang="en-US" sz="2800" b="1" dirty="0">
              <a:solidFill>
                <a:srgbClr val="0000FF"/>
              </a:solidFill>
              <a:latin typeface="Calibri" panose="020F0502020204030204" pitchFamily="34" charset="0"/>
            </a:endParaRPr>
          </a:p>
        </p:txBody>
      </p:sp>
      <p:sp>
        <p:nvSpPr>
          <p:cNvPr id="9" name="矩形 8"/>
          <p:cNvSpPr/>
          <p:nvPr/>
        </p:nvSpPr>
        <p:spPr>
          <a:xfrm>
            <a:off x="1965421" y="2946800"/>
            <a:ext cx="8530929" cy="954107"/>
          </a:xfrm>
          <a:prstGeom prst="rect">
            <a:avLst/>
          </a:prstGeom>
        </p:spPr>
        <p:txBody>
          <a:bodyPr wrap="square">
            <a:spAutoFit/>
          </a:bodyPr>
          <a:lstStyle/>
          <a:p>
            <a:r>
              <a:rPr lang="zh-CN" altLang="en-US" sz="2800" b="1" dirty="0">
                <a:solidFill>
                  <a:srgbClr val="FF00FF"/>
                </a:solidFill>
                <a:latin typeface="Calibri" panose="020F0502020204030204" pitchFamily="34" charset="0"/>
              </a:rPr>
              <a:t>量子力学：</a:t>
            </a:r>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zh-CN" altLang="en-US" sz="2800" b="1" dirty="0">
                <a:solidFill>
                  <a:srgbClr val="008000"/>
                </a:solidFill>
                <a:latin typeface="Calibri" panose="020F0502020204030204" pitchFamily="34" charset="0"/>
              </a:rPr>
              <a:t>等于哈密顿</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10" name="对象 9"/>
          <p:cNvGraphicFramePr>
            <a:graphicFrameLocks noChangeAspect="1"/>
          </p:cNvGraphicFramePr>
          <p:nvPr>
            <p:extLst>
              <p:ext uri="{D42A27DB-BD31-4B8C-83A1-F6EECF244321}">
                <p14:modId xmlns:p14="http://schemas.microsoft.com/office/powerpoint/2010/main" val="2174442549"/>
              </p:ext>
            </p:extLst>
          </p:nvPr>
        </p:nvGraphicFramePr>
        <p:xfrm>
          <a:off x="3304824" y="5308648"/>
          <a:ext cx="1709737" cy="884237"/>
        </p:xfrm>
        <a:graphic>
          <a:graphicData uri="http://schemas.openxmlformats.org/presentationml/2006/ole">
            <mc:AlternateContent xmlns:mc="http://schemas.openxmlformats.org/markup-compatibility/2006">
              <mc:Choice xmlns:v="urn:schemas-microsoft-com:vml" Requires="v">
                <p:oleObj spid="_x0000_s451832" name="公式" r:id="rId11" imgW="761760" imgH="393480" progId="Equation.3">
                  <p:embed/>
                </p:oleObj>
              </mc:Choice>
              <mc:Fallback>
                <p:oleObj name="公式" r:id="rId11" imgW="761760" imgH="393480" progId="Equation.3">
                  <p:embed/>
                  <p:pic>
                    <p:nvPicPr>
                      <p:cNvPr id="0" name=""/>
                      <p:cNvPicPr/>
                      <p:nvPr/>
                    </p:nvPicPr>
                    <p:blipFill>
                      <a:blip r:embed="rId12"/>
                      <a:stretch>
                        <a:fillRect/>
                      </a:stretch>
                    </p:blipFill>
                    <p:spPr>
                      <a:xfrm>
                        <a:off x="3304824" y="5308648"/>
                        <a:ext cx="1709737" cy="884237"/>
                      </a:xfrm>
                      <a:prstGeom prst="rect">
                        <a:avLst/>
                      </a:prstGeom>
                    </p:spPr>
                  </p:pic>
                </p:oleObj>
              </mc:Fallback>
            </mc:AlternateContent>
          </a:graphicData>
        </a:graphic>
      </p:graphicFrame>
      <p:graphicFrame>
        <p:nvGraphicFramePr>
          <p:cNvPr id="11" name="Object 27"/>
          <p:cNvGraphicFramePr>
            <a:graphicFrameLocks noChangeAspect="1"/>
          </p:cNvGraphicFramePr>
          <p:nvPr>
            <p:extLst>
              <p:ext uri="{D42A27DB-BD31-4B8C-83A1-F6EECF244321}">
                <p14:modId xmlns:p14="http://schemas.microsoft.com/office/powerpoint/2010/main" val="3013667015"/>
              </p:ext>
            </p:extLst>
          </p:nvPr>
        </p:nvGraphicFramePr>
        <p:xfrm>
          <a:off x="3736924" y="1914171"/>
          <a:ext cx="4987925" cy="1255713"/>
        </p:xfrm>
        <a:graphic>
          <a:graphicData uri="http://schemas.openxmlformats.org/presentationml/2006/ole">
            <mc:AlternateContent xmlns:mc="http://schemas.openxmlformats.org/markup-compatibility/2006">
              <mc:Choice xmlns:v="urn:schemas-microsoft-com:vml" Requires="v">
                <p:oleObj spid="_x0000_s451833" name="公式" r:id="rId13" imgW="1333440" imgH="419040" progId="Equation.3">
                  <p:embed/>
                </p:oleObj>
              </mc:Choice>
              <mc:Fallback>
                <p:oleObj name="公式" r:id="rId13" imgW="1333440" imgH="419040" progId="Equation.3">
                  <p:embed/>
                  <p:pic>
                    <p:nvPicPr>
                      <p:cNvPr id="0" name=""/>
                      <p:cNvPicPr>
                        <a:picLocks noChangeAspect="1" noChangeArrowheads="1"/>
                      </p:cNvPicPr>
                      <p:nvPr/>
                    </p:nvPicPr>
                    <p:blipFill>
                      <a:blip r:embed="rId14"/>
                      <a:srcRect/>
                      <a:stretch>
                        <a:fillRect/>
                      </a:stretch>
                    </p:blipFill>
                    <p:spPr bwMode="auto">
                      <a:xfrm>
                        <a:off x="3736924" y="1914171"/>
                        <a:ext cx="49879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AutoShape 35"/>
          <p:cNvSpPr>
            <a:spLocks noChangeArrowheads="1"/>
          </p:cNvSpPr>
          <p:nvPr/>
        </p:nvSpPr>
        <p:spPr bwMode="auto">
          <a:xfrm>
            <a:off x="2152144" y="5661249"/>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spTree>
    <p:extLst>
      <p:ext uri="{BB962C8B-B14F-4D97-AF65-F5344CB8AC3E}">
        <p14:creationId xmlns:p14="http://schemas.microsoft.com/office/powerpoint/2010/main" val="33696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heel(1)">
                                      <p:cBhvr>
                                        <p:cTn id="44" dur="2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9"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F2013D77-63B7-433F-AD74-3AAC31A6D17D}"/>
              </a:ext>
            </a:extLst>
          </p:cNvPr>
          <p:cNvSpPr/>
          <p:nvPr/>
        </p:nvSpPr>
        <p:spPr>
          <a:xfrm>
            <a:off x="811542" y="249396"/>
            <a:ext cx="6446511" cy="1815882"/>
          </a:xfrm>
          <a:prstGeom prst="rect">
            <a:avLst/>
          </a:prstGeom>
        </p:spPr>
        <p:txBody>
          <a:bodyPr wrap="square">
            <a:spAutoFit/>
          </a:bodyPr>
          <a:lstStyle/>
          <a:p>
            <a:r>
              <a:rPr lang="zh-CN" altLang="en-US" sz="2800" b="1" dirty="0">
                <a:solidFill>
                  <a:srgbClr val="FF0000"/>
                </a:solidFill>
                <a:latin typeface="宋体" panose="02010600030101010101" pitchFamily="2" charset="-122"/>
              </a:rPr>
              <a:t>练习：</a:t>
            </a:r>
            <a:r>
              <a:rPr kumimoji="1" lang="zh-CN" altLang="en-US" sz="2800" b="1" dirty="0">
                <a:solidFill>
                  <a:srgbClr val="0000FF"/>
                </a:solidFill>
                <a:latin typeface="Symbol" panose="05050102010706020507" pitchFamily="18" charset="2"/>
              </a:rPr>
              <a:t>已知</a:t>
            </a:r>
            <a:r>
              <a:rPr kumimoji="1" lang="zh-CN" altLang="en-US" sz="2800" b="1" dirty="0">
                <a:solidFill>
                  <a:srgbClr val="0000FF"/>
                </a:solidFill>
              </a:rPr>
              <a:t>一维无限深方势阱，</a:t>
            </a:r>
            <a:r>
              <a:rPr lang="zh-CN" altLang="en-US" sz="2800" b="1" kern="0" dirty="0">
                <a:solidFill>
                  <a:srgbClr val="0000FF"/>
                </a:solidFill>
                <a:latin typeface="楷体" panose="02010609060101010101" pitchFamily="49" charset="-122"/>
                <a:ea typeface="楷体" panose="02010609060101010101" pitchFamily="49" charset="-122"/>
              </a:rPr>
              <a:t>概</a:t>
            </a:r>
            <a:r>
              <a:rPr lang="zh-CN" altLang="zh-CN" sz="2800" b="1" kern="0" dirty="0">
                <a:solidFill>
                  <a:srgbClr val="0000FF"/>
                </a:solidFill>
                <a:latin typeface="楷体" panose="02010609060101010101" pitchFamily="49" charset="-122"/>
                <a:ea typeface="楷体" panose="02010609060101010101" pitchFamily="49" charset="-122"/>
              </a:rPr>
              <a:t>率密度</a:t>
            </a:r>
            <a:r>
              <a:rPr kumimoji="1" lang="zh-CN" altLang="en-US" sz="2800" b="1" dirty="0">
                <a:solidFill>
                  <a:srgbClr val="FF00FF"/>
                </a:solidFill>
              </a:rPr>
              <a:t>如图所示，</a:t>
            </a:r>
            <a:r>
              <a:rPr kumimoji="1" lang="zh-CN" altLang="en-US" sz="2800" b="1" dirty="0">
                <a:solidFill>
                  <a:srgbClr val="0000FF"/>
                </a:solidFill>
              </a:rPr>
              <a:t>把原点取在左壁，</a:t>
            </a:r>
            <a:r>
              <a:rPr kumimoji="1" lang="zh-CN" altLang="en-US" sz="2800" b="1" dirty="0">
                <a:solidFill>
                  <a:srgbClr val="009900"/>
                </a:solidFill>
                <a:latin typeface="宋体" panose="02010600030101010101" pitchFamily="2" charset="-122"/>
              </a:rPr>
              <a:t>薛定谔方程为</a:t>
            </a:r>
            <a:r>
              <a:rPr kumimoji="1" lang="en-US" altLang="zh-CN" sz="2800" b="1" dirty="0">
                <a:solidFill>
                  <a:srgbClr val="0000FF"/>
                </a:solidFill>
              </a:rPr>
              <a:t>______</a:t>
            </a:r>
            <a:r>
              <a:rPr kumimoji="1" lang="en-US" altLang="zh-CN" sz="2800" b="1" dirty="0">
                <a:solidFill>
                  <a:srgbClr val="009900"/>
                </a:solidFill>
                <a:latin typeface="宋体" panose="02010600030101010101" pitchFamily="2" charset="-122"/>
              </a:rPr>
              <a:t>,</a:t>
            </a:r>
            <a:r>
              <a:rPr kumimoji="1" lang="zh-CN" altLang="en-US" sz="2800" b="1" dirty="0">
                <a:solidFill>
                  <a:srgbClr val="C00000"/>
                </a:solidFill>
              </a:rPr>
              <a:t> </a:t>
            </a:r>
            <a:r>
              <a:rPr kumimoji="1" lang="zh-CN" altLang="en-US" sz="2800" b="1" dirty="0">
                <a:solidFill>
                  <a:srgbClr val="FF00FF"/>
                </a:solidFill>
              </a:rPr>
              <a:t>归一化波函数</a:t>
            </a:r>
            <a:r>
              <a:rPr kumimoji="1" lang="en-US" altLang="zh-CN" sz="2800" b="1" dirty="0">
                <a:solidFill>
                  <a:srgbClr val="FF00FF"/>
                </a:solidFill>
              </a:rPr>
              <a:t>=_____</a:t>
            </a:r>
            <a:r>
              <a:rPr kumimoji="1" lang="zh-CN" altLang="en-US" sz="2800" b="1" dirty="0">
                <a:solidFill>
                  <a:srgbClr val="FF00FF"/>
                </a:solidFill>
              </a:rPr>
              <a:t>，能级</a:t>
            </a:r>
            <a:r>
              <a:rPr kumimoji="1" lang="en-US" altLang="zh-CN" sz="2800" b="1" dirty="0">
                <a:solidFill>
                  <a:srgbClr val="FF00FF"/>
                </a:solidFill>
              </a:rPr>
              <a:t>=_____ </a:t>
            </a:r>
            <a:r>
              <a:rPr kumimoji="1" lang="zh-CN" altLang="en-US" sz="2800" b="1" dirty="0">
                <a:solidFill>
                  <a:srgbClr val="FF00FF"/>
                </a:solidFill>
              </a:rPr>
              <a:t>。</a:t>
            </a:r>
            <a:endParaRPr kumimoji="1" lang="zh-CN" altLang="en-US" sz="2800" b="1" dirty="0">
              <a:solidFill>
                <a:srgbClr val="FF00FF"/>
              </a:solidFill>
              <a:latin typeface="宋体" panose="02010600030101010101" pitchFamily="2" charset="-122"/>
            </a:endParaRPr>
          </a:p>
        </p:txBody>
      </p:sp>
      <p:sp>
        <p:nvSpPr>
          <p:cNvPr id="15" name="矩形 14">
            <a:extLst>
              <a:ext uri="{FF2B5EF4-FFF2-40B4-BE49-F238E27FC236}">
                <a16:creationId xmlns:a16="http://schemas.microsoft.com/office/drawing/2014/main" id="{3B4768D0-1345-4892-BE66-97768093510F}"/>
              </a:ext>
            </a:extLst>
          </p:cNvPr>
          <p:cNvSpPr/>
          <p:nvPr/>
        </p:nvSpPr>
        <p:spPr>
          <a:xfrm>
            <a:off x="595406" y="2215985"/>
            <a:ext cx="2348720" cy="523220"/>
          </a:xfrm>
          <a:prstGeom prst="rect">
            <a:avLst/>
          </a:prstGeom>
        </p:spPr>
        <p:txBody>
          <a:bodyPr wrap="none">
            <a:spAutoFit/>
          </a:bodyPr>
          <a:lstStyle/>
          <a:p>
            <a:r>
              <a:rPr kumimoji="1" lang="zh-CN" altLang="en-US" sz="2800" b="1" dirty="0">
                <a:solidFill>
                  <a:srgbClr val="009900"/>
                </a:solidFill>
                <a:latin typeface="宋体" panose="02010600030101010101" pitchFamily="2" charset="-122"/>
              </a:rPr>
              <a:t>薛定谔方程为</a:t>
            </a:r>
            <a:endParaRPr lang="zh-CN" altLang="en-US" sz="2800" dirty="0"/>
          </a:p>
        </p:txBody>
      </p:sp>
      <p:graphicFrame>
        <p:nvGraphicFramePr>
          <p:cNvPr id="16" name="Object 11">
            <a:extLst>
              <a:ext uri="{FF2B5EF4-FFF2-40B4-BE49-F238E27FC236}">
                <a16:creationId xmlns:a16="http://schemas.microsoft.com/office/drawing/2014/main" id="{DE332F1C-CC79-4803-9343-20B0507BB4A1}"/>
              </a:ext>
            </a:extLst>
          </p:cNvPr>
          <p:cNvGraphicFramePr>
            <a:graphicFrameLocks noChangeAspect="1"/>
          </p:cNvGraphicFramePr>
          <p:nvPr>
            <p:extLst>
              <p:ext uri="{D42A27DB-BD31-4B8C-83A1-F6EECF244321}">
                <p14:modId xmlns:p14="http://schemas.microsoft.com/office/powerpoint/2010/main" val="4274497995"/>
              </p:ext>
            </p:extLst>
          </p:nvPr>
        </p:nvGraphicFramePr>
        <p:xfrm>
          <a:off x="1830013" y="3103801"/>
          <a:ext cx="3224212" cy="592138"/>
        </p:xfrm>
        <a:graphic>
          <a:graphicData uri="http://schemas.openxmlformats.org/presentationml/2006/ole">
            <mc:AlternateContent xmlns:mc="http://schemas.openxmlformats.org/markup-compatibility/2006">
              <mc:Choice xmlns:v="urn:schemas-microsoft-com:vml" Requires="v">
                <p:oleObj spid="_x0000_s470124" name="公式" r:id="rId3" imgW="1307880" imgH="215640" progId="Equation.3">
                  <p:embed/>
                </p:oleObj>
              </mc:Choice>
              <mc:Fallback>
                <p:oleObj name="公式" r:id="rId3" imgW="1307880" imgH="215640" progId="Equation.3">
                  <p:embed/>
                  <p:pic>
                    <p:nvPicPr>
                      <p:cNvPr id="16" name="Object 11">
                        <a:extLst>
                          <a:ext uri="{FF2B5EF4-FFF2-40B4-BE49-F238E27FC236}">
                            <a16:creationId xmlns:a16="http://schemas.microsoft.com/office/drawing/2014/main" id="{A331CE5C-ED73-42A1-90C8-38E66388472E}"/>
                          </a:ext>
                        </a:extLst>
                      </p:cNvPr>
                      <p:cNvPicPr>
                        <a:picLocks noChangeAspect="1" noChangeArrowheads="1"/>
                      </p:cNvPicPr>
                      <p:nvPr/>
                    </p:nvPicPr>
                    <p:blipFill>
                      <a:blip r:embed="rId4"/>
                      <a:srcRect/>
                      <a:stretch>
                        <a:fillRect/>
                      </a:stretch>
                    </p:blipFill>
                    <p:spPr bwMode="auto">
                      <a:xfrm>
                        <a:off x="1830013" y="3103801"/>
                        <a:ext cx="3224212" cy="592138"/>
                      </a:xfrm>
                      <a:prstGeom prst="rect">
                        <a:avLst/>
                      </a:prstGeom>
                      <a:noFill/>
                      <a:ln>
                        <a:noFill/>
                      </a:ln>
                      <a:effectLst/>
                      <a:extLst/>
                    </p:spPr>
                  </p:pic>
                </p:oleObj>
              </mc:Fallback>
            </mc:AlternateContent>
          </a:graphicData>
        </a:graphic>
      </p:graphicFrame>
      <p:sp>
        <p:nvSpPr>
          <p:cNvPr id="17" name="矩形 16">
            <a:extLst>
              <a:ext uri="{FF2B5EF4-FFF2-40B4-BE49-F238E27FC236}">
                <a16:creationId xmlns:a16="http://schemas.microsoft.com/office/drawing/2014/main" id="{7C24ABA8-A31B-4BB4-8B9B-D30DD411BEFA}"/>
              </a:ext>
            </a:extLst>
          </p:cNvPr>
          <p:cNvSpPr/>
          <p:nvPr/>
        </p:nvSpPr>
        <p:spPr>
          <a:xfrm>
            <a:off x="926105" y="2999005"/>
            <a:ext cx="906017" cy="523220"/>
          </a:xfrm>
          <a:prstGeom prst="rect">
            <a:avLst/>
          </a:prstGeom>
        </p:spPr>
        <p:txBody>
          <a:bodyPr wrap="none">
            <a:spAutoFit/>
          </a:bodyPr>
          <a:lstStyle/>
          <a:p>
            <a:r>
              <a:rPr kumimoji="1" lang="zh-CN" altLang="en-US" sz="2800" b="1" dirty="0">
                <a:solidFill>
                  <a:srgbClr val="0000FF"/>
                </a:solidFill>
              </a:rPr>
              <a:t>解为</a:t>
            </a:r>
            <a:endParaRPr lang="zh-CN" altLang="en-US" sz="2800" dirty="0"/>
          </a:p>
        </p:txBody>
      </p:sp>
      <p:graphicFrame>
        <p:nvGraphicFramePr>
          <p:cNvPr id="18" name="Object 5">
            <a:extLst>
              <a:ext uri="{FF2B5EF4-FFF2-40B4-BE49-F238E27FC236}">
                <a16:creationId xmlns:a16="http://schemas.microsoft.com/office/drawing/2014/main" id="{5B59C5B9-328E-4E31-857E-E64630E5022E}"/>
              </a:ext>
            </a:extLst>
          </p:cNvPr>
          <p:cNvGraphicFramePr>
            <a:graphicFrameLocks noChangeAspect="1"/>
          </p:cNvGraphicFramePr>
          <p:nvPr>
            <p:extLst>
              <p:ext uri="{D42A27DB-BD31-4B8C-83A1-F6EECF244321}">
                <p14:modId xmlns:p14="http://schemas.microsoft.com/office/powerpoint/2010/main" val="1551752931"/>
              </p:ext>
            </p:extLst>
          </p:nvPr>
        </p:nvGraphicFramePr>
        <p:xfrm>
          <a:off x="6018503" y="2695787"/>
          <a:ext cx="2230438" cy="1317625"/>
        </p:xfrm>
        <a:graphic>
          <a:graphicData uri="http://schemas.openxmlformats.org/presentationml/2006/ole">
            <mc:AlternateContent xmlns:mc="http://schemas.openxmlformats.org/markup-compatibility/2006">
              <mc:Choice xmlns:v="urn:schemas-microsoft-com:vml" Requires="v">
                <p:oleObj spid="_x0000_s470125" name="公式" r:id="rId5" imgW="711000" imgH="444240" progId="Equation.3">
                  <p:embed/>
                </p:oleObj>
              </mc:Choice>
              <mc:Fallback>
                <p:oleObj name="公式" r:id="rId5" imgW="711000" imgH="444240" progId="Equation.3">
                  <p:embed/>
                  <p:pic>
                    <p:nvPicPr>
                      <p:cNvPr id="18" name="Object 5">
                        <a:extLst>
                          <a:ext uri="{FF2B5EF4-FFF2-40B4-BE49-F238E27FC236}">
                            <a16:creationId xmlns:a16="http://schemas.microsoft.com/office/drawing/2014/main" id="{6935431A-026B-477C-9C10-1581409A327B}"/>
                          </a:ext>
                        </a:extLst>
                      </p:cNvPr>
                      <p:cNvPicPr>
                        <a:picLocks noChangeAspect="1" noChangeArrowheads="1"/>
                      </p:cNvPicPr>
                      <p:nvPr/>
                    </p:nvPicPr>
                    <p:blipFill>
                      <a:blip r:embed="rId6"/>
                      <a:srcRect/>
                      <a:stretch>
                        <a:fillRect/>
                      </a:stretch>
                    </p:blipFill>
                    <p:spPr bwMode="auto">
                      <a:xfrm>
                        <a:off x="6018503" y="2695787"/>
                        <a:ext cx="2230438"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对象 18">
            <a:extLst>
              <a:ext uri="{FF2B5EF4-FFF2-40B4-BE49-F238E27FC236}">
                <a16:creationId xmlns:a16="http://schemas.microsoft.com/office/drawing/2014/main" id="{05C408D8-3F0C-452A-B34F-261923C6F8EB}"/>
              </a:ext>
            </a:extLst>
          </p:cNvPr>
          <p:cNvGraphicFramePr>
            <a:graphicFrameLocks noChangeAspect="1"/>
          </p:cNvGraphicFramePr>
          <p:nvPr>
            <p:extLst>
              <p:ext uri="{D42A27DB-BD31-4B8C-83A1-F6EECF244321}">
                <p14:modId xmlns:p14="http://schemas.microsoft.com/office/powerpoint/2010/main" val="268320813"/>
              </p:ext>
            </p:extLst>
          </p:nvPr>
        </p:nvGraphicFramePr>
        <p:xfrm>
          <a:off x="2962085" y="1898461"/>
          <a:ext cx="4001817" cy="1100500"/>
        </p:xfrm>
        <a:graphic>
          <a:graphicData uri="http://schemas.openxmlformats.org/presentationml/2006/ole">
            <mc:AlternateContent xmlns:mc="http://schemas.openxmlformats.org/markup-compatibility/2006">
              <mc:Choice xmlns:v="urn:schemas-microsoft-com:vml" Requires="v">
                <p:oleObj spid="_x0000_s470126" name="公式" r:id="rId7" imgW="1523880" imgH="419040" progId="Equation.3">
                  <p:embed/>
                </p:oleObj>
              </mc:Choice>
              <mc:Fallback>
                <p:oleObj name="公式" r:id="rId7" imgW="1523880" imgH="419040" progId="Equation.3">
                  <p:embed/>
                  <p:pic>
                    <p:nvPicPr>
                      <p:cNvPr id="19" name="对象 18">
                        <a:extLst>
                          <a:ext uri="{FF2B5EF4-FFF2-40B4-BE49-F238E27FC236}">
                            <a16:creationId xmlns:a16="http://schemas.microsoft.com/office/drawing/2014/main" id="{E9440483-BC88-4DCB-BD19-C4C9BF580169}"/>
                          </a:ext>
                        </a:extLst>
                      </p:cNvPr>
                      <p:cNvPicPr/>
                      <p:nvPr/>
                    </p:nvPicPr>
                    <p:blipFill>
                      <a:blip r:embed="rId8"/>
                      <a:stretch>
                        <a:fillRect/>
                      </a:stretch>
                    </p:blipFill>
                    <p:spPr>
                      <a:xfrm>
                        <a:off x="2962085" y="1898461"/>
                        <a:ext cx="4001817" cy="1100500"/>
                      </a:xfrm>
                      <a:prstGeom prst="rect">
                        <a:avLst/>
                      </a:prstGeom>
                    </p:spPr>
                  </p:pic>
                </p:oleObj>
              </mc:Fallback>
            </mc:AlternateContent>
          </a:graphicData>
        </a:graphic>
      </p:graphicFrame>
      <p:sp>
        <p:nvSpPr>
          <p:cNvPr id="20" name="矩形 19">
            <a:extLst>
              <a:ext uri="{FF2B5EF4-FFF2-40B4-BE49-F238E27FC236}">
                <a16:creationId xmlns:a16="http://schemas.microsoft.com/office/drawing/2014/main" id="{C7B7E721-5159-4726-BA04-5DADCFDC7AFC}"/>
              </a:ext>
            </a:extLst>
          </p:cNvPr>
          <p:cNvSpPr/>
          <p:nvPr/>
        </p:nvSpPr>
        <p:spPr>
          <a:xfrm>
            <a:off x="697460" y="3815231"/>
            <a:ext cx="1627369" cy="523220"/>
          </a:xfrm>
          <a:prstGeom prst="rect">
            <a:avLst/>
          </a:prstGeom>
        </p:spPr>
        <p:txBody>
          <a:bodyPr wrap="none">
            <a:spAutoFit/>
          </a:bodyPr>
          <a:lstStyle/>
          <a:p>
            <a:r>
              <a:rPr kumimoji="1" lang="zh-CN" altLang="en-US" sz="2800" b="1" dirty="0">
                <a:solidFill>
                  <a:srgbClr val="C00000"/>
                </a:solidFill>
              </a:rPr>
              <a:t>边界条件</a:t>
            </a:r>
            <a:endParaRPr lang="zh-CN" altLang="en-US" sz="2800" dirty="0">
              <a:solidFill>
                <a:srgbClr val="C00000"/>
              </a:solidFill>
            </a:endParaRPr>
          </a:p>
        </p:txBody>
      </p:sp>
      <p:graphicFrame>
        <p:nvGraphicFramePr>
          <p:cNvPr id="21" name="Object 6">
            <a:extLst>
              <a:ext uri="{FF2B5EF4-FFF2-40B4-BE49-F238E27FC236}">
                <a16:creationId xmlns:a16="http://schemas.microsoft.com/office/drawing/2014/main" id="{FD6648B1-F3AD-4B9A-8F4F-95FE4009AD3A}"/>
              </a:ext>
            </a:extLst>
          </p:cNvPr>
          <p:cNvGraphicFramePr>
            <a:graphicFrameLocks noChangeAspect="1"/>
          </p:cNvGraphicFramePr>
          <p:nvPr>
            <p:extLst>
              <p:ext uri="{D42A27DB-BD31-4B8C-83A1-F6EECF244321}">
                <p14:modId xmlns:p14="http://schemas.microsoft.com/office/powerpoint/2010/main" val="3209430948"/>
              </p:ext>
            </p:extLst>
          </p:nvPr>
        </p:nvGraphicFramePr>
        <p:xfrm>
          <a:off x="2504614" y="3924467"/>
          <a:ext cx="4459288" cy="561975"/>
        </p:xfrm>
        <a:graphic>
          <a:graphicData uri="http://schemas.openxmlformats.org/presentationml/2006/ole">
            <mc:AlternateContent xmlns:mc="http://schemas.openxmlformats.org/markup-compatibility/2006">
              <mc:Choice xmlns:v="urn:schemas-microsoft-com:vml" Requires="v">
                <p:oleObj spid="_x0000_s470127" name="Equation" r:id="rId9" imgW="1663560" imgH="203040" progId="Equation.DSMT4">
                  <p:embed/>
                </p:oleObj>
              </mc:Choice>
              <mc:Fallback>
                <p:oleObj name="Equation" r:id="rId9" imgW="1663560" imgH="203040" progId="Equation.DSMT4">
                  <p:embed/>
                  <p:pic>
                    <p:nvPicPr>
                      <p:cNvPr id="21" name="Object 6">
                        <a:extLst>
                          <a:ext uri="{FF2B5EF4-FFF2-40B4-BE49-F238E27FC236}">
                            <a16:creationId xmlns:a16="http://schemas.microsoft.com/office/drawing/2014/main" id="{FD6E8D98-FF31-4A56-8FAA-7B4897D45FEE}"/>
                          </a:ext>
                        </a:extLst>
                      </p:cNvPr>
                      <p:cNvPicPr>
                        <a:picLocks noChangeAspect="1" noChangeArrowheads="1"/>
                      </p:cNvPicPr>
                      <p:nvPr/>
                    </p:nvPicPr>
                    <p:blipFill>
                      <a:blip r:embed="rId10"/>
                      <a:srcRect/>
                      <a:stretch>
                        <a:fillRect/>
                      </a:stretch>
                    </p:blipFill>
                    <p:spPr bwMode="auto">
                      <a:xfrm>
                        <a:off x="2504614" y="3924467"/>
                        <a:ext cx="4459288" cy="561975"/>
                      </a:xfrm>
                      <a:prstGeom prst="rect">
                        <a:avLst/>
                      </a:prstGeom>
                      <a:noFill/>
                      <a:ln>
                        <a:noFill/>
                      </a:ln>
                      <a:effectLst/>
                      <a:extLst/>
                    </p:spPr>
                  </p:pic>
                </p:oleObj>
              </mc:Fallback>
            </mc:AlternateContent>
          </a:graphicData>
        </a:graphic>
      </p:graphicFrame>
      <p:graphicFrame>
        <p:nvGraphicFramePr>
          <p:cNvPr id="22" name="Object 6">
            <a:extLst>
              <a:ext uri="{FF2B5EF4-FFF2-40B4-BE49-F238E27FC236}">
                <a16:creationId xmlns:a16="http://schemas.microsoft.com/office/drawing/2014/main" id="{6D62A925-3F12-4380-89A2-00D086157107}"/>
              </a:ext>
            </a:extLst>
          </p:cNvPr>
          <p:cNvGraphicFramePr>
            <a:graphicFrameLocks noChangeAspect="1"/>
          </p:cNvGraphicFramePr>
          <p:nvPr>
            <p:extLst>
              <p:ext uri="{D42A27DB-BD31-4B8C-83A1-F6EECF244321}">
                <p14:modId xmlns:p14="http://schemas.microsoft.com/office/powerpoint/2010/main" val="3231955900"/>
              </p:ext>
            </p:extLst>
          </p:nvPr>
        </p:nvGraphicFramePr>
        <p:xfrm>
          <a:off x="4419980" y="4580718"/>
          <a:ext cx="1635125" cy="531812"/>
        </p:xfrm>
        <a:graphic>
          <a:graphicData uri="http://schemas.openxmlformats.org/presentationml/2006/ole">
            <mc:AlternateContent xmlns:mc="http://schemas.openxmlformats.org/markup-compatibility/2006">
              <mc:Choice xmlns:v="urn:schemas-microsoft-com:vml" Requires="v">
                <p:oleObj spid="_x0000_s470128" name="Equation" r:id="rId11" imgW="476176" imgH="114182" progId="Equation.3">
                  <p:embed/>
                </p:oleObj>
              </mc:Choice>
              <mc:Fallback>
                <p:oleObj name="Equation" r:id="rId11" imgW="476176" imgH="114182" progId="Equation.3">
                  <p:embed/>
                  <p:pic>
                    <p:nvPicPr>
                      <p:cNvPr id="22" name="Object 6">
                        <a:extLst>
                          <a:ext uri="{FF2B5EF4-FFF2-40B4-BE49-F238E27FC236}">
                            <a16:creationId xmlns:a16="http://schemas.microsoft.com/office/drawing/2014/main" id="{251385C4-782E-4966-B3E3-165EF17AF4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980" y="4580718"/>
                        <a:ext cx="163512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对象 22">
            <a:extLst>
              <a:ext uri="{FF2B5EF4-FFF2-40B4-BE49-F238E27FC236}">
                <a16:creationId xmlns:a16="http://schemas.microsoft.com/office/drawing/2014/main" id="{E36738C4-EFE4-4846-A403-DDCDF0AFC951}"/>
              </a:ext>
            </a:extLst>
          </p:cNvPr>
          <p:cNvGraphicFramePr>
            <a:graphicFrameLocks noChangeAspect="1"/>
          </p:cNvGraphicFramePr>
          <p:nvPr>
            <p:extLst>
              <p:ext uri="{D42A27DB-BD31-4B8C-83A1-F6EECF244321}">
                <p14:modId xmlns:p14="http://schemas.microsoft.com/office/powerpoint/2010/main" val="103115840"/>
              </p:ext>
            </p:extLst>
          </p:nvPr>
        </p:nvGraphicFramePr>
        <p:xfrm>
          <a:off x="1803898" y="4591282"/>
          <a:ext cx="1620838" cy="461963"/>
        </p:xfrm>
        <a:graphic>
          <a:graphicData uri="http://schemas.openxmlformats.org/presentationml/2006/ole">
            <mc:AlternateContent xmlns:mc="http://schemas.openxmlformats.org/markup-compatibility/2006">
              <mc:Choice xmlns:v="urn:schemas-microsoft-com:vml" Requires="v">
                <p:oleObj spid="_x0000_s470129" name="公式" r:id="rId13" imgW="622080" imgH="177480" progId="Equation.3">
                  <p:embed/>
                </p:oleObj>
              </mc:Choice>
              <mc:Fallback>
                <p:oleObj name="公式" r:id="rId13" imgW="622080" imgH="177480" progId="Equation.3">
                  <p:embed/>
                  <p:pic>
                    <p:nvPicPr>
                      <p:cNvPr id="23" name="对象 22">
                        <a:extLst>
                          <a:ext uri="{FF2B5EF4-FFF2-40B4-BE49-F238E27FC236}">
                            <a16:creationId xmlns:a16="http://schemas.microsoft.com/office/drawing/2014/main" id="{74BA56B4-527E-496B-A83B-FA49319FBBD0}"/>
                          </a:ext>
                        </a:extLst>
                      </p:cNvPr>
                      <p:cNvPicPr/>
                      <p:nvPr/>
                    </p:nvPicPr>
                    <p:blipFill>
                      <a:blip r:embed="rId14"/>
                      <a:stretch>
                        <a:fillRect/>
                      </a:stretch>
                    </p:blipFill>
                    <p:spPr>
                      <a:xfrm>
                        <a:off x="1803898" y="4591282"/>
                        <a:ext cx="1620838" cy="461963"/>
                      </a:xfrm>
                      <a:prstGeom prst="rect">
                        <a:avLst/>
                      </a:prstGeom>
                    </p:spPr>
                  </p:pic>
                </p:oleObj>
              </mc:Fallback>
            </mc:AlternateContent>
          </a:graphicData>
        </a:graphic>
      </p:graphicFrame>
      <p:sp>
        <p:nvSpPr>
          <p:cNvPr id="24" name="AutoShape 8">
            <a:extLst>
              <a:ext uri="{FF2B5EF4-FFF2-40B4-BE49-F238E27FC236}">
                <a16:creationId xmlns:a16="http://schemas.microsoft.com/office/drawing/2014/main" id="{59A07E76-AE31-4C0B-A0EB-768A1EA756C8}"/>
              </a:ext>
            </a:extLst>
          </p:cNvPr>
          <p:cNvSpPr>
            <a:spLocks noChangeArrowheads="1"/>
          </p:cNvSpPr>
          <p:nvPr/>
        </p:nvSpPr>
        <p:spPr bwMode="auto">
          <a:xfrm>
            <a:off x="7173018" y="4148856"/>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AutoShape 8">
            <a:extLst>
              <a:ext uri="{FF2B5EF4-FFF2-40B4-BE49-F238E27FC236}">
                <a16:creationId xmlns:a16="http://schemas.microsoft.com/office/drawing/2014/main" id="{32743888-73AD-4AA0-9A30-6F3F720EB6E4}"/>
              </a:ext>
            </a:extLst>
          </p:cNvPr>
          <p:cNvSpPr>
            <a:spLocks noChangeArrowheads="1"/>
          </p:cNvSpPr>
          <p:nvPr/>
        </p:nvSpPr>
        <p:spPr bwMode="auto">
          <a:xfrm>
            <a:off x="911297" y="4770636"/>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AutoShape 8">
            <a:extLst>
              <a:ext uri="{FF2B5EF4-FFF2-40B4-BE49-F238E27FC236}">
                <a16:creationId xmlns:a16="http://schemas.microsoft.com/office/drawing/2014/main" id="{95F7162A-A344-4EE6-8C3B-7C95340A1C3F}"/>
              </a:ext>
            </a:extLst>
          </p:cNvPr>
          <p:cNvSpPr>
            <a:spLocks noChangeArrowheads="1"/>
          </p:cNvSpPr>
          <p:nvPr/>
        </p:nvSpPr>
        <p:spPr bwMode="auto">
          <a:xfrm>
            <a:off x="3536480" y="4770636"/>
            <a:ext cx="700143" cy="241182"/>
          </a:xfrm>
          <a:prstGeom prst="rightArrow">
            <a:avLst>
              <a:gd name="adj1" fmla="val 50000"/>
              <a:gd name="adj2" fmla="val 95879"/>
            </a:avLst>
          </a:prstGeom>
          <a:solidFill>
            <a:srgbClr val="33CC33"/>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 name="Object 11">
            <a:extLst>
              <a:ext uri="{FF2B5EF4-FFF2-40B4-BE49-F238E27FC236}">
                <a16:creationId xmlns:a16="http://schemas.microsoft.com/office/drawing/2014/main" id="{BAC1CA8B-E5CD-4DF0-8302-3D7C00FE7847}"/>
              </a:ext>
            </a:extLst>
          </p:cNvPr>
          <p:cNvGraphicFramePr>
            <a:graphicFrameLocks noChangeAspect="1"/>
          </p:cNvGraphicFramePr>
          <p:nvPr>
            <p:extLst>
              <p:ext uri="{D42A27DB-BD31-4B8C-83A1-F6EECF244321}">
                <p14:modId xmlns:p14="http://schemas.microsoft.com/office/powerpoint/2010/main" val="3403623511"/>
              </p:ext>
            </p:extLst>
          </p:nvPr>
        </p:nvGraphicFramePr>
        <p:xfrm>
          <a:off x="8524597" y="3768740"/>
          <a:ext cx="2347913" cy="557212"/>
        </p:xfrm>
        <a:graphic>
          <a:graphicData uri="http://schemas.openxmlformats.org/presentationml/2006/ole">
            <mc:AlternateContent xmlns:mc="http://schemas.openxmlformats.org/markup-compatibility/2006">
              <mc:Choice xmlns:v="urn:schemas-microsoft-com:vml" Requires="v">
                <p:oleObj spid="_x0000_s470130" name="Equation" r:id="rId15" imgW="952200" imgH="203040" progId="Equation.DSMT4">
                  <p:embed/>
                </p:oleObj>
              </mc:Choice>
              <mc:Fallback>
                <p:oleObj name="Equation" r:id="rId15" imgW="952200" imgH="203040" progId="Equation.DSMT4">
                  <p:embed/>
                  <p:pic>
                    <p:nvPicPr>
                      <p:cNvPr id="27" name="Object 11">
                        <a:extLst>
                          <a:ext uri="{FF2B5EF4-FFF2-40B4-BE49-F238E27FC236}">
                            <a16:creationId xmlns:a16="http://schemas.microsoft.com/office/drawing/2014/main" id="{E39E3BE5-8750-4131-8975-FD7B331277B7}"/>
                          </a:ext>
                        </a:extLst>
                      </p:cNvPr>
                      <p:cNvPicPr>
                        <a:picLocks noChangeAspect="1" noChangeArrowheads="1"/>
                      </p:cNvPicPr>
                      <p:nvPr/>
                    </p:nvPicPr>
                    <p:blipFill>
                      <a:blip r:embed="rId16"/>
                      <a:srcRect/>
                      <a:stretch>
                        <a:fillRect/>
                      </a:stretch>
                    </p:blipFill>
                    <p:spPr bwMode="auto">
                      <a:xfrm>
                        <a:off x="8524597" y="3768740"/>
                        <a:ext cx="2347913" cy="557212"/>
                      </a:xfrm>
                      <a:prstGeom prst="rect">
                        <a:avLst/>
                      </a:prstGeom>
                      <a:noFill/>
                      <a:ln>
                        <a:noFill/>
                      </a:ln>
                      <a:effectLst/>
                      <a:extLst/>
                    </p:spPr>
                  </p:pic>
                </p:oleObj>
              </mc:Fallback>
            </mc:AlternateContent>
          </a:graphicData>
        </a:graphic>
      </p:graphicFrame>
      <p:graphicFrame>
        <p:nvGraphicFramePr>
          <p:cNvPr id="28" name="Object 7">
            <a:extLst>
              <a:ext uri="{FF2B5EF4-FFF2-40B4-BE49-F238E27FC236}">
                <a16:creationId xmlns:a16="http://schemas.microsoft.com/office/drawing/2014/main" id="{E721FF10-D7F4-4FE2-B71D-CF6092BE1E4D}"/>
              </a:ext>
            </a:extLst>
          </p:cNvPr>
          <p:cNvGraphicFramePr>
            <a:graphicFrameLocks noChangeAspect="1"/>
          </p:cNvGraphicFramePr>
          <p:nvPr>
            <p:extLst>
              <p:ext uri="{D42A27DB-BD31-4B8C-83A1-F6EECF244321}">
                <p14:modId xmlns:p14="http://schemas.microsoft.com/office/powerpoint/2010/main" val="446210307"/>
              </p:ext>
            </p:extLst>
          </p:nvPr>
        </p:nvGraphicFramePr>
        <p:xfrm>
          <a:off x="6659519" y="4624005"/>
          <a:ext cx="1863725" cy="608013"/>
        </p:xfrm>
        <a:graphic>
          <a:graphicData uri="http://schemas.openxmlformats.org/presentationml/2006/ole">
            <mc:AlternateContent xmlns:mc="http://schemas.openxmlformats.org/markup-compatibility/2006">
              <mc:Choice xmlns:v="urn:schemas-microsoft-com:vml" Requires="v">
                <p:oleObj spid="_x0000_s470131" name="Equation" r:id="rId17" imgW="552569" imgH="133347" progId="Equation.3">
                  <p:embed/>
                </p:oleObj>
              </mc:Choice>
              <mc:Fallback>
                <p:oleObj name="Equation" r:id="rId17" imgW="552569" imgH="133347" progId="Equation.3">
                  <p:embed/>
                  <p:pic>
                    <p:nvPicPr>
                      <p:cNvPr id="28" name="Object 7">
                        <a:extLst>
                          <a:ext uri="{FF2B5EF4-FFF2-40B4-BE49-F238E27FC236}">
                            <a16:creationId xmlns:a16="http://schemas.microsoft.com/office/drawing/2014/main" id="{835F2603-54B3-4227-98B4-B193EDFD637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9519" y="4624005"/>
                        <a:ext cx="186372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1">
            <a:extLst>
              <a:ext uri="{FF2B5EF4-FFF2-40B4-BE49-F238E27FC236}">
                <a16:creationId xmlns:a16="http://schemas.microsoft.com/office/drawing/2014/main" id="{5E809490-A097-47CE-B204-8748F3BC7164}"/>
              </a:ext>
            </a:extLst>
          </p:cNvPr>
          <p:cNvGraphicFramePr>
            <a:graphicFrameLocks noChangeAspect="1"/>
          </p:cNvGraphicFramePr>
          <p:nvPr>
            <p:extLst>
              <p:ext uri="{D42A27DB-BD31-4B8C-83A1-F6EECF244321}">
                <p14:modId xmlns:p14="http://schemas.microsoft.com/office/powerpoint/2010/main" val="2121219543"/>
              </p:ext>
            </p:extLst>
          </p:nvPr>
        </p:nvGraphicFramePr>
        <p:xfrm>
          <a:off x="9059820" y="4269447"/>
          <a:ext cx="2943225" cy="1219200"/>
        </p:xfrm>
        <a:graphic>
          <a:graphicData uri="http://schemas.openxmlformats.org/presentationml/2006/ole">
            <mc:AlternateContent xmlns:mc="http://schemas.openxmlformats.org/markup-compatibility/2006">
              <mc:Choice xmlns:v="urn:schemas-microsoft-com:vml" Requires="v">
                <p:oleObj spid="_x0000_s470132" name="Equation" r:id="rId19" imgW="1193760" imgH="444240" progId="Equation.DSMT4">
                  <p:embed/>
                </p:oleObj>
              </mc:Choice>
              <mc:Fallback>
                <p:oleObj name="Equation" r:id="rId19" imgW="1193760" imgH="444240" progId="Equation.DSMT4">
                  <p:embed/>
                  <p:pic>
                    <p:nvPicPr>
                      <p:cNvPr id="29" name="Object 11">
                        <a:extLst>
                          <a:ext uri="{FF2B5EF4-FFF2-40B4-BE49-F238E27FC236}">
                            <a16:creationId xmlns:a16="http://schemas.microsoft.com/office/drawing/2014/main" id="{FB21567A-C37D-48C2-A91E-2411BF868AD0}"/>
                          </a:ext>
                        </a:extLst>
                      </p:cNvPr>
                      <p:cNvPicPr>
                        <a:picLocks noChangeAspect="1" noChangeArrowheads="1"/>
                      </p:cNvPicPr>
                      <p:nvPr/>
                    </p:nvPicPr>
                    <p:blipFill>
                      <a:blip r:embed="rId20"/>
                      <a:srcRect/>
                      <a:stretch>
                        <a:fillRect/>
                      </a:stretch>
                    </p:blipFill>
                    <p:spPr bwMode="auto">
                      <a:xfrm>
                        <a:off x="9059820" y="4269447"/>
                        <a:ext cx="2943225" cy="1219200"/>
                      </a:xfrm>
                      <a:prstGeom prst="rect">
                        <a:avLst/>
                      </a:prstGeom>
                      <a:noFill/>
                      <a:ln>
                        <a:noFill/>
                      </a:ln>
                      <a:effectLst/>
                      <a:extLst/>
                    </p:spPr>
                  </p:pic>
                </p:oleObj>
              </mc:Fallback>
            </mc:AlternateContent>
          </a:graphicData>
        </a:graphic>
      </p:graphicFrame>
      <p:graphicFrame>
        <p:nvGraphicFramePr>
          <p:cNvPr id="33" name="Object 7">
            <a:extLst>
              <a:ext uri="{FF2B5EF4-FFF2-40B4-BE49-F238E27FC236}">
                <a16:creationId xmlns:a16="http://schemas.microsoft.com/office/drawing/2014/main" id="{BA7E11D7-2012-43FC-A453-49119195FF68}"/>
              </a:ext>
            </a:extLst>
          </p:cNvPr>
          <p:cNvGraphicFramePr>
            <a:graphicFrameLocks noChangeAspect="1"/>
          </p:cNvGraphicFramePr>
          <p:nvPr>
            <p:extLst>
              <p:ext uri="{D42A27DB-BD31-4B8C-83A1-F6EECF244321}">
                <p14:modId xmlns:p14="http://schemas.microsoft.com/office/powerpoint/2010/main" val="3304896616"/>
              </p:ext>
            </p:extLst>
          </p:nvPr>
        </p:nvGraphicFramePr>
        <p:xfrm>
          <a:off x="1492944" y="5669174"/>
          <a:ext cx="831885" cy="562292"/>
        </p:xfrm>
        <a:graphic>
          <a:graphicData uri="http://schemas.openxmlformats.org/presentationml/2006/ole">
            <mc:AlternateContent xmlns:mc="http://schemas.openxmlformats.org/markup-compatibility/2006">
              <mc:Choice xmlns:v="urn:schemas-microsoft-com:vml" Requires="v">
                <p:oleObj spid="_x0000_s470133" name="Equation" r:id="rId21" imgW="355320" imgH="177480" progId="Equation.DSMT4">
                  <p:embed/>
                </p:oleObj>
              </mc:Choice>
              <mc:Fallback>
                <p:oleObj name="Equation" r:id="rId21" imgW="355320" imgH="177480" progId="Equation.DSMT4">
                  <p:embed/>
                  <p:pic>
                    <p:nvPicPr>
                      <p:cNvPr id="33" name="Object 7">
                        <a:extLst>
                          <a:ext uri="{FF2B5EF4-FFF2-40B4-BE49-F238E27FC236}">
                            <a16:creationId xmlns:a16="http://schemas.microsoft.com/office/drawing/2014/main" id="{EE053E61-E821-4A1D-B028-1535163E2EF8}"/>
                          </a:ext>
                        </a:extLst>
                      </p:cNvPr>
                      <p:cNvPicPr>
                        <a:picLocks noChangeAspect="1" noChangeArrowheads="1"/>
                      </p:cNvPicPr>
                      <p:nvPr/>
                    </p:nvPicPr>
                    <p:blipFill>
                      <a:blip r:embed="rId22"/>
                      <a:srcRect/>
                      <a:stretch>
                        <a:fillRect/>
                      </a:stretch>
                    </p:blipFill>
                    <p:spPr bwMode="auto">
                      <a:xfrm>
                        <a:off x="1492944" y="5669174"/>
                        <a:ext cx="831885" cy="562292"/>
                      </a:xfrm>
                      <a:prstGeom prst="rect">
                        <a:avLst/>
                      </a:prstGeom>
                      <a:noFill/>
                      <a:ln>
                        <a:noFill/>
                      </a:ln>
                      <a:effectLst/>
                      <a:extLst/>
                    </p:spPr>
                  </p:pic>
                </p:oleObj>
              </mc:Fallback>
            </mc:AlternateContent>
          </a:graphicData>
        </a:graphic>
      </p:graphicFrame>
      <p:graphicFrame>
        <p:nvGraphicFramePr>
          <p:cNvPr id="34" name="Object 11">
            <a:extLst>
              <a:ext uri="{FF2B5EF4-FFF2-40B4-BE49-F238E27FC236}">
                <a16:creationId xmlns:a16="http://schemas.microsoft.com/office/drawing/2014/main" id="{7BF48952-9E29-4078-8904-04AE0B905631}"/>
              </a:ext>
            </a:extLst>
          </p:cNvPr>
          <p:cNvGraphicFramePr>
            <a:graphicFrameLocks noChangeAspect="1"/>
          </p:cNvGraphicFramePr>
          <p:nvPr>
            <p:extLst>
              <p:ext uri="{D42A27DB-BD31-4B8C-83A1-F6EECF244321}">
                <p14:modId xmlns:p14="http://schemas.microsoft.com/office/powerpoint/2010/main" val="937296904"/>
              </p:ext>
            </p:extLst>
          </p:nvPr>
        </p:nvGraphicFramePr>
        <p:xfrm>
          <a:off x="3075278" y="5421392"/>
          <a:ext cx="2943225" cy="1219200"/>
        </p:xfrm>
        <a:graphic>
          <a:graphicData uri="http://schemas.openxmlformats.org/presentationml/2006/ole">
            <mc:AlternateContent xmlns:mc="http://schemas.openxmlformats.org/markup-compatibility/2006">
              <mc:Choice xmlns:v="urn:schemas-microsoft-com:vml" Requires="v">
                <p:oleObj spid="_x0000_s470134" name="Equation" r:id="rId23" imgW="1193760" imgH="444240" progId="Equation.DSMT4">
                  <p:embed/>
                </p:oleObj>
              </mc:Choice>
              <mc:Fallback>
                <p:oleObj name="Equation" r:id="rId23" imgW="1193760" imgH="444240" progId="Equation.DSMT4">
                  <p:embed/>
                  <p:pic>
                    <p:nvPicPr>
                      <p:cNvPr id="34" name="Object 11">
                        <a:extLst>
                          <a:ext uri="{FF2B5EF4-FFF2-40B4-BE49-F238E27FC236}">
                            <a16:creationId xmlns:a16="http://schemas.microsoft.com/office/drawing/2014/main" id="{58A49CBA-8AEF-428E-9DA7-C2F2ACC78926}"/>
                          </a:ext>
                        </a:extLst>
                      </p:cNvPr>
                      <p:cNvPicPr>
                        <a:picLocks noChangeAspect="1" noChangeArrowheads="1"/>
                      </p:cNvPicPr>
                      <p:nvPr/>
                    </p:nvPicPr>
                    <p:blipFill>
                      <a:blip r:embed="rId24"/>
                      <a:srcRect/>
                      <a:stretch>
                        <a:fillRect/>
                      </a:stretch>
                    </p:blipFill>
                    <p:spPr bwMode="auto">
                      <a:xfrm>
                        <a:off x="3075278" y="5421392"/>
                        <a:ext cx="2943225" cy="1219200"/>
                      </a:xfrm>
                      <a:prstGeom prst="rect">
                        <a:avLst/>
                      </a:prstGeom>
                      <a:noFill/>
                      <a:ln>
                        <a:noFill/>
                      </a:ln>
                      <a:effectLst/>
                      <a:extLst/>
                    </p:spPr>
                  </p:pic>
                </p:oleObj>
              </mc:Fallback>
            </mc:AlternateContent>
          </a:graphicData>
        </a:graphic>
      </p:graphicFrame>
      <p:graphicFrame>
        <p:nvGraphicFramePr>
          <p:cNvPr id="35" name="Object 3">
            <a:extLst>
              <a:ext uri="{FF2B5EF4-FFF2-40B4-BE49-F238E27FC236}">
                <a16:creationId xmlns:a16="http://schemas.microsoft.com/office/drawing/2014/main" id="{51803237-3C33-45D6-97FA-956BE8EEE25E}"/>
              </a:ext>
            </a:extLst>
          </p:cNvPr>
          <p:cNvGraphicFramePr>
            <a:graphicFrameLocks noChangeAspect="1"/>
          </p:cNvGraphicFramePr>
          <p:nvPr>
            <p:extLst>
              <p:ext uri="{D42A27DB-BD31-4B8C-83A1-F6EECF244321}">
                <p14:modId xmlns:p14="http://schemas.microsoft.com/office/powerpoint/2010/main" val="3409344403"/>
              </p:ext>
            </p:extLst>
          </p:nvPr>
        </p:nvGraphicFramePr>
        <p:xfrm>
          <a:off x="6910388" y="5516563"/>
          <a:ext cx="1836737" cy="1042987"/>
        </p:xfrm>
        <a:graphic>
          <a:graphicData uri="http://schemas.openxmlformats.org/presentationml/2006/ole">
            <mc:AlternateContent xmlns:mc="http://schemas.openxmlformats.org/markup-compatibility/2006">
              <mc:Choice xmlns:v="urn:schemas-microsoft-com:vml" Requires="v">
                <p:oleObj spid="_x0000_s470135" name="Equation" r:id="rId25" imgW="850680" imgH="419040" progId="Equation.DSMT4">
                  <p:embed/>
                </p:oleObj>
              </mc:Choice>
              <mc:Fallback>
                <p:oleObj name="Equation" r:id="rId25" imgW="850680" imgH="419040" progId="Equation.DSMT4">
                  <p:embed/>
                  <p:pic>
                    <p:nvPicPr>
                      <p:cNvPr id="35" name="Object 3">
                        <a:extLst>
                          <a:ext uri="{FF2B5EF4-FFF2-40B4-BE49-F238E27FC236}">
                            <a16:creationId xmlns:a16="http://schemas.microsoft.com/office/drawing/2014/main" id="{A7E33150-78F0-44B2-A13C-EF96F809EB2F}"/>
                          </a:ext>
                        </a:extLst>
                      </p:cNvPr>
                      <p:cNvPicPr>
                        <a:picLocks noChangeAspect="1" noChangeArrowheads="1"/>
                      </p:cNvPicPr>
                      <p:nvPr/>
                    </p:nvPicPr>
                    <p:blipFill>
                      <a:blip r:embed="rId26"/>
                      <a:srcRect/>
                      <a:stretch>
                        <a:fillRect/>
                      </a:stretch>
                    </p:blipFill>
                    <p:spPr bwMode="auto">
                      <a:xfrm>
                        <a:off x="6910388" y="5516563"/>
                        <a:ext cx="1836737"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Freeform 40">
            <a:extLst>
              <a:ext uri="{FF2B5EF4-FFF2-40B4-BE49-F238E27FC236}">
                <a16:creationId xmlns:a16="http://schemas.microsoft.com/office/drawing/2014/main" id="{B8437A89-32AC-48AF-A679-62049ABB8E2D}"/>
              </a:ext>
            </a:extLst>
          </p:cNvPr>
          <p:cNvSpPr>
            <a:spLocks/>
          </p:cNvSpPr>
          <p:nvPr/>
        </p:nvSpPr>
        <p:spPr bwMode="auto">
          <a:xfrm>
            <a:off x="8799010" y="1929751"/>
            <a:ext cx="1919048" cy="647982"/>
          </a:xfrm>
          <a:custGeom>
            <a:avLst/>
            <a:gdLst>
              <a:gd name="T0" fmla="*/ 0 w 1468"/>
              <a:gd name="T1" fmla="*/ 403 h 403"/>
              <a:gd name="T2" fmla="*/ 794 w 1468"/>
              <a:gd name="T3" fmla="*/ 2 h 403"/>
              <a:gd name="T4" fmla="*/ 1701 w 1468"/>
              <a:gd name="T5" fmla="*/ 392 h 403"/>
              <a:gd name="T6" fmla="*/ 2665 w 1468"/>
              <a:gd name="T7" fmla="*/ 8 h 403"/>
              <a:gd name="T8" fmla="*/ 3422 w 1468"/>
              <a:gd name="T9" fmla="*/ 398 h 403"/>
              <a:gd name="T10" fmla="*/ 0 60000 65536"/>
              <a:gd name="T11" fmla="*/ 0 60000 65536"/>
              <a:gd name="T12" fmla="*/ 0 60000 65536"/>
              <a:gd name="T13" fmla="*/ 0 60000 65536"/>
              <a:gd name="T14" fmla="*/ 0 60000 65536"/>
              <a:gd name="T15" fmla="*/ 0 w 1468"/>
              <a:gd name="T16" fmla="*/ 0 h 403"/>
              <a:gd name="T17" fmla="*/ 1468 w 1468"/>
              <a:gd name="T18" fmla="*/ 403 h 403"/>
            </a:gdLst>
            <a:ahLst/>
            <a:cxnLst>
              <a:cxn ang="T10">
                <a:pos x="T0" y="T1"/>
              </a:cxn>
              <a:cxn ang="T11">
                <a:pos x="T2" y="T3"/>
              </a:cxn>
              <a:cxn ang="T12">
                <a:pos x="T4" y="T5"/>
              </a:cxn>
              <a:cxn ang="T13">
                <a:pos x="T6" y="T7"/>
              </a:cxn>
              <a:cxn ang="T14">
                <a:pos x="T8" y="T9"/>
              </a:cxn>
            </a:cxnLst>
            <a:rect l="T15" t="T16" r="T17" b="T18"/>
            <a:pathLst>
              <a:path w="1468" h="403">
                <a:moveTo>
                  <a:pt x="0" y="403"/>
                </a:moveTo>
                <a:cubicBezTo>
                  <a:pt x="57" y="336"/>
                  <a:pt x="218" y="4"/>
                  <a:pt x="340" y="2"/>
                </a:cubicBezTo>
                <a:cubicBezTo>
                  <a:pt x="462" y="0"/>
                  <a:pt x="597" y="391"/>
                  <a:pt x="730" y="392"/>
                </a:cubicBezTo>
                <a:cubicBezTo>
                  <a:pt x="863" y="393"/>
                  <a:pt x="1018" y="7"/>
                  <a:pt x="1141" y="8"/>
                </a:cubicBezTo>
                <a:cubicBezTo>
                  <a:pt x="1264" y="9"/>
                  <a:pt x="1400" y="317"/>
                  <a:pt x="1468" y="398"/>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7" name="Object 29">
            <a:extLst>
              <a:ext uri="{FF2B5EF4-FFF2-40B4-BE49-F238E27FC236}">
                <a16:creationId xmlns:a16="http://schemas.microsoft.com/office/drawing/2014/main" id="{76A60285-FDAB-45EC-8FFA-242E67150FEE}"/>
              </a:ext>
            </a:extLst>
          </p:cNvPr>
          <p:cNvGraphicFramePr>
            <a:graphicFrameLocks noChangeAspect="1"/>
          </p:cNvGraphicFramePr>
          <p:nvPr>
            <p:extLst>
              <p:ext uri="{D42A27DB-BD31-4B8C-83A1-F6EECF244321}">
                <p14:modId xmlns:p14="http://schemas.microsoft.com/office/powerpoint/2010/main" val="1949385409"/>
              </p:ext>
            </p:extLst>
          </p:nvPr>
        </p:nvGraphicFramePr>
        <p:xfrm>
          <a:off x="8875556" y="1392597"/>
          <a:ext cx="985833" cy="647628"/>
        </p:xfrm>
        <a:graphic>
          <a:graphicData uri="http://schemas.openxmlformats.org/presentationml/2006/ole">
            <mc:AlternateContent xmlns:mc="http://schemas.openxmlformats.org/markup-compatibility/2006">
              <mc:Choice xmlns:v="urn:schemas-microsoft-com:vml" Requires="v">
                <p:oleObj spid="_x0000_s470136" name="Equation" r:id="rId27" imgW="482400" imgH="304560" progId="Equation.DSMT4">
                  <p:embed/>
                </p:oleObj>
              </mc:Choice>
              <mc:Fallback>
                <p:oleObj name="Equation" r:id="rId27" imgW="482400" imgH="304560" progId="Equation.DSMT4">
                  <p:embed/>
                  <p:pic>
                    <p:nvPicPr>
                      <p:cNvPr id="85" name="Object 29"/>
                      <p:cNvPicPr>
                        <a:picLocks noChangeAspect="1" noChangeArrowheads="1"/>
                      </p:cNvPicPr>
                      <p:nvPr/>
                    </p:nvPicPr>
                    <p:blipFill>
                      <a:blip r:embed="rId28"/>
                      <a:srcRect/>
                      <a:stretch>
                        <a:fillRect/>
                      </a:stretch>
                    </p:blipFill>
                    <p:spPr bwMode="auto">
                      <a:xfrm>
                        <a:off x="8875556" y="1392597"/>
                        <a:ext cx="985833" cy="647628"/>
                      </a:xfrm>
                      <a:prstGeom prst="rect">
                        <a:avLst/>
                      </a:prstGeom>
                      <a:noFill/>
                      <a:ln>
                        <a:noFill/>
                      </a:ln>
                      <a:effectLst/>
                      <a:extLst/>
                    </p:spPr>
                  </p:pic>
                </p:oleObj>
              </mc:Fallback>
            </mc:AlternateContent>
          </a:graphicData>
        </a:graphic>
      </p:graphicFrame>
      <p:grpSp>
        <p:nvGrpSpPr>
          <p:cNvPr id="38" name="Group 31">
            <a:extLst>
              <a:ext uri="{FF2B5EF4-FFF2-40B4-BE49-F238E27FC236}">
                <a16:creationId xmlns:a16="http://schemas.microsoft.com/office/drawing/2014/main" id="{99E37840-A8F0-4CAE-AA7F-04C8A4AE56C9}"/>
              </a:ext>
            </a:extLst>
          </p:cNvPr>
          <p:cNvGrpSpPr>
            <a:grpSpLocks/>
          </p:cNvGrpSpPr>
          <p:nvPr/>
        </p:nvGrpSpPr>
        <p:grpSpPr bwMode="auto">
          <a:xfrm>
            <a:off x="8385386" y="296495"/>
            <a:ext cx="3587751" cy="3454400"/>
            <a:chOff x="3666" y="1726"/>
            <a:chExt cx="2260" cy="2176"/>
          </a:xfrm>
        </p:grpSpPr>
        <p:sp>
          <p:nvSpPr>
            <p:cNvPr id="39" name="Line 32">
              <a:extLst>
                <a:ext uri="{FF2B5EF4-FFF2-40B4-BE49-F238E27FC236}">
                  <a16:creationId xmlns:a16="http://schemas.microsoft.com/office/drawing/2014/main" id="{28601394-9222-460B-920E-C038C8D376ED}"/>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33">
              <a:extLst>
                <a:ext uri="{FF2B5EF4-FFF2-40B4-BE49-F238E27FC236}">
                  <a16:creationId xmlns:a16="http://schemas.microsoft.com/office/drawing/2014/main" id="{CA41EDCE-EF2F-439B-A510-7E4345518B21}"/>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Text Box 37">
              <a:extLst>
                <a:ext uri="{FF2B5EF4-FFF2-40B4-BE49-F238E27FC236}">
                  <a16:creationId xmlns:a16="http://schemas.microsoft.com/office/drawing/2014/main" id="{EA900280-8E22-4E9F-9F5C-474CED69A0A6}"/>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42" name="Text Box 38">
              <a:extLst>
                <a:ext uri="{FF2B5EF4-FFF2-40B4-BE49-F238E27FC236}">
                  <a16:creationId xmlns:a16="http://schemas.microsoft.com/office/drawing/2014/main" id="{8E779D94-3DC5-4D68-AD7C-91B8A3541627}"/>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43" name="Text Box 39">
              <a:extLst>
                <a:ext uri="{FF2B5EF4-FFF2-40B4-BE49-F238E27FC236}">
                  <a16:creationId xmlns:a16="http://schemas.microsoft.com/office/drawing/2014/main" id="{A22C82AE-6BA5-493C-B216-B180729A92DC}"/>
                </a:ext>
              </a:extLst>
            </p:cNvPr>
            <p:cNvSpPr txBox="1">
              <a:spLocks noChangeArrowheads="1"/>
            </p:cNvSpPr>
            <p:nvPr/>
          </p:nvSpPr>
          <p:spPr bwMode="auto">
            <a:xfrm>
              <a:off x="3894" y="3543"/>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44" name="Object 40">
              <a:extLst>
                <a:ext uri="{FF2B5EF4-FFF2-40B4-BE49-F238E27FC236}">
                  <a16:creationId xmlns:a16="http://schemas.microsoft.com/office/drawing/2014/main" id="{024E24F4-19DF-4B0A-94FE-B5D7F2D99B83}"/>
                </a:ext>
              </a:extLst>
            </p:cNvPr>
            <p:cNvGraphicFramePr>
              <a:graphicFrameLocks noChangeAspect="1"/>
            </p:cNvGraphicFramePr>
            <p:nvPr>
              <p:extLst>
                <p:ext uri="{D42A27DB-BD31-4B8C-83A1-F6EECF244321}">
                  <p14:modId xmlns:p14="http://schemas.microsoft.com/office/powerpoint/2010/main" val="3575181904"/>
                </p:ext>
              </p:extLst>
            </p:nvPr>
          </p:nvGraphicFramePr>
          <p:xfrm>
            <a:off x="3860" y="3163"/>
            <a:ext cx="193" cy="270"/>
          </p:xfrm>
          <a:graphic>
            <a:graphicData uri="http://schemas.openxmlformats.org/presentationml/2006/ole">
              <mc:AlternateContent xmlns:mc="http://schemas.openxmlformats.org/markup-compatibility/2006">
                <mc:Choice xmlns:v="urn:schemas-microsoft-com:vml" Requires="v">
                  <p:oleObj spid="_x0000_s470137" name="Equation" r:id="rId29" imgW="126725" imgH="177415" progId="Equation.3">
                    <p:embed/>
                  </p:oleObj>
                </mc:Choice>
                <mc:Fallback>
                  <p:oleObj name="Equation" r:id="rId29" imgW="126725" imgH="177415" progId="Equation.3">
                    <p:embed/>
                    <p:pic>
                      <p:nvPicPr>
                        <p:cNvPr id="75" name="Object 40">
                          <a:extLst>
                            <a:ext uri="{FF2B5EF4-FFF2-40B4-BE49-F238E27FC236}">
                              <a16:creationId xmlns:a16="http://schemas.microsoft.com/office/drawing/2014/main" id="{B8B39932-3070-466E-99BA-05C02FD1845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60" y="3163"/>
                          <a:ext cx="193" cy="270"/>
                        </a:xfrm>
                        <a:prstGeom prst="rect">
                          <a:avLst/>
                        </a:prstGeom>
                        <a:noFill/>
                        <a:ln>
                          <a:noFill/>
                        </a:ln>
                        <a:effectLst/>
                        <a:extLst/>
                      </p:spPr>
                    </p:pic>
                  </p:oleObj>
                </mc:Fallback>
              </mc:AlternateContent>
            </a:graphicData>
          </a:graphic>
        </p:graphicFrame>
        <p:graphicFrame>
          <p:nvGraphicFramePr>
            <p:cNvPr id="45" name="Object 41">
              <a:extLst>
                <a:ext uri="{FF2B5EF4-FFF2-40B4-BE49-F238E27FC236}">
                  <a16:creationId xmlns:a16="http://schemas.microsoft.com/office/drawing/2014/main" id="{68C1DE65-15A8-4995-A1DC-6F81B609A494}"/>
                </a:ext>
              </a:extLst>
            </p:cNvPr>
            <p:cNvGraphicFramePr>
              <a:graphicFrameLocks noChangeAspect="1"/>
            </p:cNvGraphicFramePr>
            <p:nvPr>
              <p:extLst>
                <p:ext uri="{D42A27DB-BD31-4B8C-83A1-F6EECF244321}">
                  <p14:modId xmlns:p14="http://schemas.microsoft.com/office/powerpoint/2010/main" val="1856178036"/>
                </p:ext>
              </p:extLst>
            </p:nvPr>
          </p:nvGraphicFramePr>
          <p:xfrm>
            <a:off x="5085" y="3180"/>
            <a:ext cx="193" cy="227"/>
          </p:xfrm>
          <a:graphic>
            <a:graphicData uri="http://schemas.openxmlformats.org/presentationml/2006/ole">
              <mc:AlternateContent xmlns:mc="http://schemas.openxmlformats.org/markup-compatibility/2006">
                <mc:Choice xmlns:v="urn:schemas-microsoft-com:vml" Requires="v">
                  <p:oleObj spid="_x0000_s470138" name="Equation" r:id="rId31" imgW="139579" imgH="164957" progId="Equation.3">
                    <p:embed/>
                  </p:oleObj>
                </mc:Choice>
                <mc:Fallback>
                  <p:oleObj name="Equation" r:id="rId31" imgW="139579" imgH="164957" progId="Equation.3">
                    <p:embed/>
                    <p:pic>
                      <p:nvPicPr>
                        <p:cNvPr id="76" name="Object 41">
                          <a:extLst>
                            <a:ext uri="{FF2B5EF4-FFF2-40B4-BE49-F238E27FC236}">
                              <a16:creationId xmlns:a16="http://schemas.microsoft.com/office/drawing/2014/main" id="{83E01307-B7F2-4DD8-A7F3-17ADC49104D2}"/>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85" y="318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Line 42">
              <a:extLst>
                <a:ext uri="{FF2B5EF4-FFF2-40B4-BE49-F238E27FC236}">
                  <a16:creationId xmlns:a16="http://schemas.microsoft.com/office/drawing/2014/main" id="{65905D8D-FB64-4136-B43B-013169CF7F8B}"/>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3">
              <a:extLst>
                <a:ext uri="{FF2B5EF4-FFF2-40B4-BE49-F238E27FC236}">
                  <a16:creationId xmlns:a16="http://schemas.microsoft.com/office/drawing/2014/main" id="{CD908DCB-25DB-421C-8D4D-4C47FAEBB073}"/>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 name="Line 43">
            <a:extLst>
              <a:ext uri="{FF2B5EF4-FFF2-40B4-BE49-F238E27FC236}">
                <a16:creationId xmlns:a16="http://schemas.microsoft.com/office/drawing/2014/main" id="{48D67F92-C9C5-40E6-869B-A7A62BBBBBF6}"/>
              </a:ext>
            </a:extLst>
          </p:cNvPr>
          <p:cNvSpPr>
            <a:spLocks noChangeShapeType="1"/>
          </p:cNvSpPr>
          <p:nvPr/>
        </p:nvSpPr>
        <p:spPr bwMode="auto">
          <a:xfrm flipV="1">
            <a:off x="8783053" y="2558682"/>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Rectangle 39" descr="浅色上对角线">
            <a:extLst>
              <a:ext uri="{FF2B5EF4-FFF2-40B4-BE49-F238E27FC236}">
                <a16:creationId xmlns:a16="http://schemas.microsoft.com/office/drawing/2014/main" id="{E00D1564-1440-46E1-888B-079B7CF9ECBB}"/>
              </a:ext>
            </a:extLst>
          </p:cNvPr>
          <p:cNvSpPr>
            <a:spLocks noChangeArrowheads="1"/>
          </p:cNvSpPr>
          <p:nvPr/>
        </p:nvSpPr>
        <p:spPr bwMode="auto">
          <a:xfrm>
            <a:off x="8406372" y="183046"/>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50" name="Rectangle 39" descr="浅色上对角线">
            <a:extLst>
              <a:ext uri="{FF2B5EF4-FFF2-40B4-BE49-F238E27FC236}">
                <a16:creationId xmlns:a16="http://schemas.microsoft.com/office/drawing/2014/main" id="{3959C1F0-3ABE-4D3E-A693-F599FCCDA3A0}"/>
              </a:ext>
            </a:extLst>
          </p:cNvPr>
          <p:cNvSpPr>
            <a:spLocks noChangeArrowheads="1"/>
          </p:cNvSpPr>
          <p:nvPr/>
        </p:nvSpPr>
        <p:spPr bwMode="auto">
          <a:xfrm>
            <a:off x="10712647" y="322480"/>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51" name="Object 44">
            <a:extLst>
              <a:ext uri="{FF2B5EF4-FFF2-40B4-BE49-F238E27FC236}">
                <a16:creationId xmlns:a16="http://schemas.microsoft.com/office/drawing/2014/main" id="{A2373F03-0874-4C65-82C4-BEE595E05C2E}"/>
              </a:ext>
            </a:extLst>
          </p:cNvPr>
          <p:cNvGraphicFramePr>
            <a:graphicFrameLocks noChangeAspect="1"/>
          </p:cNvGraphicFramePr>
          <p:nvPr>
            <p:extLst>
              <p:ext uri="{D42A27DB-BD31-4B8C-83A1-F6EECF244321}">
                <p14:modId xmlns:p14="http://schemas.microsoft.com/office/powerpoint/2010/main" val="3384478311"/>
              </p:ext>
            </p:extLst>
          </p:nvPr>
        </p:nvGraphicFramePr>
        <p:xfrm>
          <a:off x="7539982" y="876595"/>
          <a:ext cx="1165858" cy="497312"/>
        </p:xfrm>
        <a:graphic>
          <a:graphicData uri="http://schemas.openxmlformats.org/presentationml/2006/ole">
            <mc:AlternateContent xmlns:mc="http://schemas.openxmlformats.org/markup-compatibility/2006">
              <mc:Choice xmlns:v="urn:schemas-microsoft-com:vml" Requires="v">
                <p:oleObj spid="_x0000_s470139" name="Equation" r:id="rId33" imgW="431640" imgH="177480" progId="Equation.DSMT4">
                  <p:embed/>
                </p:oleObj>
              </mc:Choice>
              <mc:Fallback>
                <p:oleObj name="Equation" r:id="rId33" imgW="431640" imgH="177480" progId="Equation.DSMT4">
                  <p:embed/>
                  <p:pic>
                    <p:nvPicPr>
                      <p:cNvPr id="82" name="Object 44">
                        <a:extLst>
                          <a:ext uri="{FF2B5EF4-FFF2-40B4-BE49-F238E27FC236}">
                            <a16:creationId xmlns:a16="http://schemas.microsoft.com/office/drawing/2014/main" id="{3A46BA05-D7D4-4467-B21B-8B3812D09B8A}"/>
                          </a:ext>
                        </a:extLst>
                      </p:cNvPr>
                      <p:cNvPicPr>
                        <a:picLocks noChangeAspect="1" noChangeArrowheads="1"/>
                      </p:cNvPicPr>
                      <p:nvPr/>
                    </p:nvPicPr>
                    <p:blipFill>
                      <a:blip r:embed="rId34"/>
                      <a:srcRect/>
                      <a:stretch>
                        <a:fillRect/>
                      </a:stretch>
                    </p:blipFill>
                    <p:spPr bwMode="auto">
                      <a:xfrm>
                        <a:off x="7539982" y="876595"/>
                        <a:ext cx="1165858" cy="497312"/>
                      </a:xfrm>
                      <a:prstGeom prst="rect">
                        <a:avLst/>
                      </a:prstGeom>
                      <a:solidFill>
                        <a:srgbClr val="FFFF00"/>
                      </a:solidFill>
                      <a:ln>
                        <a:noFill/>
                      </a:ln>
                      <a:effectLst/>
                      <a:extLst/>
                    </p:spPr>
                  </p:pic>
                </p:oleObj>
              </mc:Fallback>
            </mc:AlternateContent>
          </a:graphicData>
        </a:graphic>
      </p:graphicFrame>
      <p:graphicFrame>
        <p:nvGraphicFramePr>
          <p:cNvPr id="52" name="Object 44">
            <a:extLst>
              <a:ext uri="{FF2B5EF4-FFF2-40B4-BE49-F238E27FC236}">
                <a16:creationId xmlns:a16="http://schemas.microsoft.com/office/drawing/2014/main" id="{99463E59-15D2-4892-B867-893467C84EC2}"/>
              </a:ext>
            </a:extLst>
          </p:cNvPr>
          <p:cNvGraphicFramePr>
            <a:graphicFrameLocks noChangeAspect="1"/>
          </p:cNvGraphicFramePr>
          <p:nvPr>
            <p:extLst>
              <p:ext uri="{D42A27DB-BD31-4B8C-83A1-F6EECF244321}">
                <p14:modId xmlns:p14="http://schemas.microsoft.com/office/powerpoint/2010/main" val="3160156495"/>
              </p:ext>
            </p:extLst>
          </p:nvPr>
        </p:nvGraphicFramePr>
        <p:xfrm>
          <a:off x="10872510" y="909640"/>
          <a:ext cx="1165858" cy="497312"/>
        </p:xfrm>
        <a:graphic>
          <a:graphicData uri="http://schemas.openxmlformats.org/presentationml/2006/ole">
            <mc:AlternateContent xmlns:mc="http://schemas.openxmlformats.org/markup-compatibility/2006">
              <mc:Choice xmlns:v="urn:schemas-microsoft-com:vml" Requires="v">
                <p:oleObj spid="_x0000_s470140" name="Equation" r:id="rId35" imgW="431640" imgH="177480" progId="Equation.DSMT4">
                  <p:embed/>
                </p:oleObj>
              </mc:Choice>
              <mc:Fallback>
                <p:oleObj name="Equation" r:id="rId35" imgW="431640" imgH="177480" progId="Equation.DSMT4">
                  <p:embed/>
                  <p:pic>
                    <p:nvPicPr>
                      <p:cNvPr id="83" name="Object 44">
                        <a:extLst>
                          <a:ext uri="{FF2B5EF4-FFF2-40B4-BE49-F238E27FC236}">
                            <a16:creationId xmlns:a16="http://schemas.microsoft.com/office/drawing/2014/main" id="{968DB3DA-7175-4C18-A868-73E390A215DB}"/>
                          </a:ext>
                        </a:extLst>
                      </p:cNvPr>
                      <p:cNvPicPr>
                        <a:picLocks noChangeAspect="1" noChangeArrowheads="1"/>
                      </p:cNvPicPr>
                      <p:nvPr/>
                    </p:nvPicPr>
                    <p:blipFill>
                      <a:blip r:embed="rId34"/>
                      <a:srcRect/>
                      <a:stretch>
                        <a:fillRect/>
                      </a:stretch>
                    </p:blipFill>
                    <p:spPr bwMode="auto">
                      <a:xfrm>
                        <a:off x="10872510" y="909640"/>
                        <a:ext cx="1165858" cy="497312"/>
                      </a:xfrm>
                      <a:prstGeom prst="rect">
                        <a:avLst/>
                      </a:prstGeom>
                      <a:solidFill>
                        <a:srgbClr val="FFFF00"/>
                      </a:solidFill>
                      <a:ln>
                        <a:noFill/>
                      </a:ln>
                      <a:effectLst/>
                      <a:extLst/>
                    </p:spPr>
                  </p:pic>
                </p:oleObj>
              </mc:Fallback>
            </mc:AlternateContent>
          </a:graphicData>
        </a:graphic>
      </p:graphicFrame>
      <p:graphicFrame>
        <p:nvGraphicFramePr>
          <p:cNvPr id="53" name="Object 44">
            <a:extLst>
              <a:ext uri="{FF2B5EF4-FFF2-40B4-BE49-F238E27FC236}">
                <a16:creationId xmlns:a16="http://schemas.microsoft.com/office/drawing/2014/main" id="{45748CF2-09D6-429B-A57F-4FC605A08577}"/>
              </a:ext>
            </a:extLst>
          </p:cNvPr>
          <p:cNvGraphicFramePr>
            <a:graphicFrameLocks noChangeAspect="1"/>
          </p:cNvGraphicFramePr>
          <p:nvPr>
            <p:extLst>
              <p:ext uri="{D42A27DB-BD31-4B8C-83A1-F6EECF244321}">
                <p14:modId xmlns:p14="http://schemas.microsoft.com/office/powerpoint/2010/main" val="1050885245"/>
              </p:ext>
            </p:extLst>
          </p:nvPr>
        </p:nvGraphicFramePr>
        <p:xfrm>
          <a:off x="9356222" y="2739115"/>
          <a:ext cx="1062038" cy="496887"/>
        </p:xfrm>
        <a:graphic>
          <a:graphicData uri="http://schemas.openxmlformats.org/presentationml/2006/ole">
            <mc:AlternateContent xmlns:mc="http://schemas.openxmlformats.org/markup-compatibility/2006">
              <mc:Choice xmlns:v="urn:schemas-microsoft-com:vml" Requires="v">
                <p:oleObj spid="_x0000_s470141" name="Equation" r:id="rId36" imgW="393480" imgH="177480" progId="Equation.DSMT4">
                  <p:embed/>
                </p:oleObj>
              </mc:Choice>
              <mc:Fallback>
                <p:oleObj name="Equation" r:id="rId36" imgW="393480" imgH="177480" progId="Equation.DSMT4">
                  <p:embed/>
                  <p:pic>
                    <p:nvPicPr>
                      <p:cNvPr id="84" name="Object 44">
                        <a:extLst>
                          <a:ext uri="{FF2B5EF4-FFF2-40B4-BE49-F238E27FC236}">
                            <a16:creationId xmlns:a16="http://schemas.microsoft.com/office/drawing/2014/main" id="{6E0E9377-B778-496E-9FCB-82A378179234}"/>
                          </a:ext>
                        </a:extLst>
                      </p:cNvPr>
                      <p:cNvPicPr>
                        <a:picLocks noChangeAspect="1" noChangeArrowheads="1"/>
                      </p:cNvPicPr>
                      <p:nvPr/>
                    </p:nvPicPr>
                    <p:blipFill>
                      <a:blip r:embed="rId37"/>
                      <a:srcRect/>
                      <a:stretch>
                        <a:fillRect/>
                      </a:stretch>
                    </p:blipFill>
                    <p:spPr bwMode="auto">
                      <a:xfrm>
                        <a:off x="9356222" y="2739115"/>
                        <a:ext cx="1062038" cy="4968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1150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heel(1)">
                                      <p:cBhvr>
                                        <p:cTn id="29" dur="2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style.rotation</p:attrName>
                                        </p:attrNameLst>
                                      </p:cBhvr>
                                      <p:tavLst>
                                        <p:tav tm="0">
                                          <p:val>
                                            <p:fltVal val="90"/>
                                          </p:val>
                                        </p:tav>
                                        <p:tav tm="100000">
                                          <p:val>
                                            <p:fltVal val="0"/>
                                          </p:val>
                                        </p:tav>
                                      </p:tavLst>
                                    </p:anim>
                                    <p:animEffect transition="in" filter="fade">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arn(inVertic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circle(in)">
                                      <p:cBhvr>
                                        <p:cTn id="76" dur="2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left)">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circle(in)">
                                      <p:cBhvr>
                                        <p:cTn id="86" dur="20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left)">
                                      <p:cBhvr>
                                        <p:cTn id="91" dur="500"/>
                                        <p:tgtEl>
                                          <p:spTgt spid="33"/>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16"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circle(in)">
                                      <p:cBhvr>
                                        <p:cTn id="96" dur="2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left)">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0" grpId="0"/>
      <p:bldP spid="24" grpId="0" animBg="1"/>
      <p:bldP spid="25"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extLst>
              <p:ext uri="{D42A27DB-BD31-4B8C-83A1-F6EECF244321}">
                <p14:modId xmlns:p14="http://schemas.microsoft.com/office/powerpoint/2010/main" val="1462260041"/>
              </p:ext>
            </p:extLst>
          </p:nvPr>
        </p:nvGraphicFramePr>
        <p:xfrm>
          <a:off x="2098675" y="1220788"/>
          <a:ext cx="5035550" cy="1035050"/>
        </p:xfrm>
        <a:graphic>
          <a:graphicData uri="http://schemas.openxmlformats.org/presentationml/2006/ole">
            <mc:AlternateContent xmlns:mc="http://schemas.openxmlformats.org/markup-compatibility/2006">
              <mc:Choice xmlns:v="urn:schemas-microsoft-com:vml" Requires="v">
                <p:oleObj spid="_x0000_s370487" name="Equation" r:id="rId3" imgW="2197080" imgH="444240" progId="Equation.DSMT4">
                  <p:embed/>
                </p:oleObj>
              </mc:Choice>
              <mc:Fallback>
                <p:oleObj name="Equation" r:id="rId3" imgW="2197080" imgH="444240" progId="Equation.DSMT4">
                  <p:embed/>
                  <p:pic>
                    <p:nvPicPr>
                      <p:cNvPr id="58" name="Object 8"/>
                      <p:cNvPicPr>
                        <a:picLocks noChangeAspect="1" noChangeArrowheads="1"/>
                      </p:cNvPicPr>
                      <p:nvPr/>
                    </p:nvPicPr>
                    <p:blipFill>
                      <a:blip r:embed="rId4"/>
                      <a:srcRect/>
                      <a:stretch>
                        <a:fillRect/>
                      </a:stretch>
                    </p:blipFill>
                    <p:spPr bwMode="auto">
                      <a:xfrm>
                        <a:off x="2098675" y="1220788"/>
                        <a:ext cx="5035550" cy="1035050"/>
                      </a:xfrm>
                      <a:prstGeom prst="rect">
                        <a:avLst/>
                      </a:prstGeom>
                      <a:noFill/>
                      <a:ln>
                        <a:noFill/>
                      </a:ln>
                      <a:effectLst/>
                      <a:extLst/>
                    </p:spPr>
                  </p:pic>
                </p:oleObj>
              </mc:Fallback>
            </mc:AlternateContent>
          </a:graphicData>
        </a:graphic>
      </p:graphicFrame>
      <p:sp>
        <p:nvSpPr>
          <p:cNvPr id="17" name="矩形 16"/>
          <p:cNvSpPr/>
          <p:nvPr/>
        </p:nvSpPr>
        <p:spPr>
          <a:xfrm>
            <a:off x="1910997" y="140554"/>
            <a:ext cx="5219915" cy="954107"/>
          </a:xfrm>
          <a:prstGeom prst="rect">
            <a:avLst/>
          </a:prstGeom>
        </p:spPr>
        <p:txBody>
          <a:bodyPr wrap="square">
            <a:spAutoFit/>
          </a:bodyPr>
          <a:lstStyle/>
          <a:p>
            <a:r>
              <a:rPr lang="zh-CN" altLang="en-US" sz="2800" b="1" dirty="0">
                <a:solidFill>
                  <a:srgbClr val="FF0000"/>
                </a:solidFill>
                <a:latin typeface="宋体" panose="02010600030101010101" pitchFamily="2" charset="-122"/>
              </a:rPr>
              <a:t>练习：</a:t>
            </a:r>
            <a:r>
              <a:rPr kumimoji="1" lang="zh-CN" altLang="en-US" sz="2800" b="1" dirty="0">
                <a:solidFill>
                  <a:srgbClr val="0000FF"/>
                </a:solidFill>
                <a:latin typeface="Symbol" panose="05050102010706020507" pitchFamily="18" charset="2"/>
              </a:rPr>
              <a:t>已知</a:t>
            </a:r>
            <a:r>
              <a:rPr kumimoji="1" lang="zh-CN" altLang="en-US" sz="2800" b="1" dirty="0">
                <a:solidFill>
                  <a:srgbClr val="0000FF"/>
                </a:solidFill>
              </a:rPr>
              <a:t>一维无限深方势阱，未</a:t>
            </a:r>
            <a:r>
              <a:rPr kumimoji="1" lang="zh-CN" altLang="en-US" sz="2800" b="1" dirty="0">
                <a:solidFill>
                  <a:srgbClr val="FF00FF"/>
                </a:solidFill>
              </a:rPr>
              <a:t>归一化波函数</a:t>
            </a:r>
            <a:r>
              <a:rPr kumimoji="1" lang="zh-CN" altLang="en-US" sz="2800" dirty="0">
                <a:solidFill>
                  <a:srgbClr val="C00000"/>
                </a:solidFill>
                <a:latin typeface="宋体" panose="02010600030101010101" pitchFamily="2" charset="-122"/>
              </a:rPr>
              <a:t>为</a:t>
            </a:r>
            <a:endParaRPr kumimoji="1" lang="zh-CN" altLang="en-US" sz="2800" b="1" dirty="0">
              <a:solidFill>
                <a:srgbClr val="FF00FF"/>
              </a:solidFill>
              <a:latin typeface="宋体" panose="02010600030101010101" pitchFamily="2" charset="-122"/>
            </a:endParaRPr>
          </a:p>
        </p:txBody>
      </p:sp>
      <p:sp>
        <p:nvSpPr>
          <p:cNvPr id="18" name="矩形 17"/>
          <p:cNvSpPr/>
          <p:nvPr/>
        </p:nvSpPr>
        <p:spPr>
          <a:xfrm>
            <a:off x="2394415" y="2592463"/>
            <a:ext cx="3775393" cy="523220"/>
          </a:xfrm>
          <a:prstGeom prst="rect">
            <a:avLst/>
          </a:prstGeom>
        </p:spPr>
        <p:txBody>
          <a:bodyPr wrap="none">
            <a:spAutoFit/>
          </a:bodyPr>
          <a:lstStyle/>
          <a:p>
            <a:r>
              <a:rPr kumimoji="1" lang="zh-CN" altLang="en-US" sz="2800" b="1" dirty="0">
                <a:solidFill>
                  <a:srgbClr val="FF00FF"/>
                </a:solidFill>
              </a:rPr>
              <a:t>归一化波函数</a:t>
            </a:r>
            <a:r>
              <a:rPr kumimoji="1" lang="en-US" altLang="zh-CN" sz="2800" b="1" dirty="0">
                <a:solidFill>
                  <a:srgbClr val="FF00FF"/>
                </a:solidFill>
              </a:rPr>
              <a:t>=_____</a:t>
            </a:r>
            <a:r>
              <a:rPr kumimoji="1" lang="zh-CN" altLang="en-US" sz="2800" b="1" dirty="0">
                <a:solidFill>
                  <a:srgbClr val="FF00FF"/>
                </a:solidFill>
              </a:rPr>
              <a:t>。</a:t>
            </a:r>
            <a:endParaRPr kumimoji="1" lang="zh-CN" altLang="en-US" sz="2800" b="1" dirty="0">
              <a:solidFill>
                <a:srgbClr val="FF00FF"/>
              </a:solidFill>
              <a:latin typeface="宋体" panose="02010600030101010101" pitchFamily="2" charset="-122"/>
            </a:endParaRPr>
          </a:p>
        </p:txBody>
      </p:sp>
      <p:sp>
        <p:nvSpPr>
          <p:cNvPr id="20" name="Text Box 4"/>
          <p:cNvSpPr txBox="1">
            <a:spLocks noChangeArrowheads="1"/>
          </p:cNvSpPr>
          <p:nvPr/>
        </p:nvSpPr>
        <p:spPr bwMode="auto">
          <a:xfrm>
            <a:off x="2020153" y="3149080"/>
            <a:ext cx="2829659"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dirty="0">
                <a:solidFill>
                  <a:srgbClr val="0000FF"/>
                </a:solidFill>
              </a:rPr>
              <a:t> </a:t>
            </a:r>
            <a:r>
              <a:rPr lang="zh-CN" altLang="en-US" sz="2800" dirty="0">
                <a:solidFill>
                  <a:srgbClr val="0000FF"/>
                </a:solidFill>
              </a:rPr>
              <a:t>由归一化条件</a:t>
            </a:r>
          </a:p>
        </p:txBody>
      </p:sp>
      <p:graphicFrame>
        <p:nvGraphicFramePr>
          <p:cNvPr id="23" name="Object 5">
            <a:extLst>
              <a:ext uri="{FF2B5EF4-FFF2-40B4-BE49-F238E27FC236}">
                <a16:creationId xmlns:a16="http://schemas.microsoft.com/office/drawing/2014/main" id="{414AA1FF-0D3C-4CA2-9D04-073CF974649F}"/>
              </a:ext>
            </a:extLst>
          </p:cNvPr>
          <p:cNvGraphicFramePr>
            <a:graphicFrameLocks noChangeAspect="1"/>
          </p:cNvGraphicFramePr>
          <p:nvPr>
            <p:extLst>
              <p:ext uri="{D42A27DB-BD31-4B8C-83A1-F6EECF244321}">
                <p14:modId xmlns:p14="http://schemas.microsoft.com/office/powerpoint/2010/main" val="3757208505"/>
              </p:ext>
            </p:extLst>
          </p:nvPr>
        </p:nvGraphicFramePr>
        <p:xfrm>
          <a:off x="450937" y="3729536"/>
          <a:ext cx="9148763" cy="1270000"/>
        </p:xfrm>
        <a:graphic>
          <a:graphicData uri="http://schemas.openxmlformats.org/presentationml/2006/ole">
            <mc:AlternateContent xmlns:mc="http://schemas.openxmlformats.org/markup-compatibility/2006">
              <mc:Choice xmlns:v="urn:schemas-microsoft-com:vml" Requires="v">
                <p:oleObj spid="_x0000_s370488" name="Equation" r:id="rId5" imgW="3848040" imgH="533160" progId="Equation.DSMT4">
                  <p:embed/>
                </p:oleObj>
              </mc:Choice>
              <mc:Fallback>
                <p:oleObj name="Equation" r:id="rId5" imgW="3848040" imgH="533160" progId="Equation.DSMT4">
                  <p:embed/>
                  <p:pic>
                    <p:nvPicPr>
                      <p:cNvPr id="19" name="Object 5"/>
                      <p:cNvPicPr>
                        <a:picLocks noChangeAspect="1" noChangeArrowheads="1"/>
                      </p:cNvPicPr>
                      <p:nvPr/>
                    </p:nvPicPr>
                    <p:blipFill>
                      <a:blip r:embed="rId6"/>
                      <a:srcRect/>
                      <a:stretch>
                        <a:fillRect/>
                      </a:stretch>
                    </p:blipFill>
                    <p:spPr bwMode="auto">
                      <a:xfrm>
                        <a:off x="450937" y="3729536"/>
                        <a:ext cx="9148763" cy="1270000"/>
                      </a:xfrm>
                      <a:prstGeom prst="rect">
                        <a:avLst/>
                      </a:prstGeom>
                      <a:noFill/>
                      <a:ln>
                        <a:noFill/>
                      </a:ln>
                      <a:effectLst/>
                      <a:extLst/>
                    </p:spPr>
                  </p:pic>
                </p:oleObj>
              </mc:Fallback>
            </mc:AlternateContent>
          </a:graphicData>
        </a:graphic>
      </p:graphicFrame>
      <p:graphicFrame>
        <p:nvGraphicFramePr>
          <p:cNvPr id="24" name="Object 5">
            <a:extLst>
              <a:ext uri="{FF2B5EF4-FFF2-40B4-BE49-F238E27FC236}">
                <a16:creationId xmlns:a16="http://schemas.microsoft.com/office/drawing/2014/main" id="{9FC9AF2C-F016-40D2-9500-1029C2C4EA59}"/>
              </a:ext>
            </a:extLst>
          </p:cNvPr>
          <p:cNvGraphicFramePr>
            <a:graphicFrameLocks noChangeAspect="1"/>
          </p:cNvGraphicFramePr>
          <p:nvPr>
            <p:extLst>
              <p:ext uri="{D42A27DB-BD31-4B8C-83A1-F6EECF244321}">
                <p14:modId xmlns:p14="http://schemas.microsoft.com/office/powerpoint/2010/main" val="1210960538"/>
              </p:ext>
            </p:extLst>
          </p:nvPr>
        </p:nvGraphicFramePr>
        <p:xfrm>
          <a:off x="1379234" y="5219465"/>
          <a:ext cx="2055748" cy="1139341"/>
        </p:xfrm>
        <a:graphic>
          <a:graphicData uri="http://schemas.openxmlformats.org/presentationml/2006/ole">
            <mc:AlternateContent xmlns:mc="http://schemas.openxmlformats.org/markup-compatibility/2006">
              <mc:Choice xmlns:v="urn:schemas-microsoft-com:vml" Requires="v">
                <p:oleObj spid="_x0000_s370489" name="Equation" r:id="rId7" imgW="711000" imgH="393480" progId="Equation.DSMT4">
                  <p:embed/>
                </p:oleObj>
              </mc:Choice>
              <mc:Fallback>
                <p:oleObj name="Equation" r:id="rId7" imgW="711000" imgH="393480" progId="Equation.DSMT4">
                  <p:embed/>
                  <p:pic>
                    <p:nvPicPr>
                      <p:cNvPr id="21" name="Object 5"/>
                      <p:cNvPicPr>
                        <a:picLocks noChangeAspect="1" noChangeArrowheads="1"/>
                      </p:cNvPicPr>
                      <p:nvPr/>
                    </p:nvPicPr>
                    <p:blipFill>
                      <a:blip r:embed="rId8"/>
                      <a:srcRect/>
                      <a:stretch>
                        <a:fillRect/>
                      </a:stretch>
                    </p:blipFill>
                    <p:spPr bwMode="auto">
                      <a:xfrm>
                        <a:off x="1379234" y="5219465"/>
                        <a:ext cx="2055748" cy="1139341"/>
                      </a:xfrm>
                      <a:prstGeom prst="rect">
                        <a:avLst/>
                      </a:prstGeom>
                      <a:noFill/>
                      <a:ln>
                        <a:noFill/>
                      </a:ln>
                      <a:effectLst/>
                      <a:extLst/>
                    </p:spPr>
                  </p:pic>
                </p:oleObj>
              </mc:Fallback>
            </mc:AlternateContent>
          </a:graphicData>
        </a:graphic>
      </p:graphicFrame>
      <p:graphicFrame>
        <p:nvGraphicFramePr>
          <p:cNvPr id="25" name="Object 5">
            <a:extLst>
              <a:ext uri="{FF2B5EF4-FFF2-40B4-BE49-F238E27FC236}">
                <a16:creationId xmlns:a16="http://schemas.microsoft.com/office/drawing/2014/main" id="{6B459069-1BE2-48ED-BE3A-34773736C7A3}"/>
              </a:ext>
            </a:extLst>
          </p:cNvPr>
          <p:cNvGraphicFramePr>
            <a:graphicFrameLocks noChangeAspect="1"/>
          </p:cNvGraphicFramePr>
          <p:nvPr>
            <p:extLst>
              <p:ext uri="{D42A27DB-BD31-4B8C-83A1-F6EECF244321}">
                <p14:modId xmlns:p14="http://schemas.microsoft.com/office/powerpoint/2010/main" val="3798067169"/>
              </p:ext>
            </p:extLst>
          </p:nvPr>
        </p:nvGraphicFramePr>
        <p:xfrm>
          <a:off x="3744800" y="5068410"/>
          <a:ext cx="1689100" cy="1249363"/>
        </p:xfrm>
        <a:graphic>
          <a:graphicData uri="http://schemas.openxmlformats.org/presentationml/2006/ole">
            <mc:AlternateContent xmlns:mc="http://schemas.openxmlformats.org/markup-compatibility/2006">
              <mc:Choice xmlns:v="urn:schemas-microsoft-com:vml" Requires="v">
                <p:oleObj spid="_x0000_s370490" name="Equation" r:id="rId9" imgW="583920" imgH="431640" progId="Equation.DSMT4">
                  <p:embed/>
                </p:oleObj>
              </mc:Choice>
              <mc:Fallback>
                <p:oleObj name="Equation" r:id="rId9" imgW="583920" imgH="431640" progId="Equation.DSMT4">
                  <p:embed/>
                  <p:pic>
                    <p:nvPicPr>
                      <p:cNvPr id="22" name="Object 5"/>
                      <p:cNvPicPr>
                        <a:picLocks noChangeAspect="1" noChangeArrowheads="1"/>
                      </p:cNvPicPr>
                      <p:nvPr/>
                    </p:nvPicPr>
                    <p:blipFill>
                      <a:blip r:embed="rId10"/>
                      <a:srcRect/>
                      <a:stretch>
                        <a:fillRect/>
                      </a:stretch>
                    </p:blipFill>
                    <p:spPr bwMode="auto">
                      <a:xfrm>
                        <a:off x="3744800" y="5068410"/>
                        <a:ext cx="1689100" cy="1249363"/>
                      </a:xfrm>
                      <a:prstGeom prst="rect">
                        <a:avLst/>
                      </a:prstGeom>
                      <a:noFill/>
                      <a:ln>
                        <a:noFill/>
                      </a:ln>
                      <a:effectLst/>
                      <a:extLst/>
                    </p:spPr>
                  </p:pic>
                </p:oleObj>
              </mc:Fallback>
            </mc:AlternateContent>
          </a:graphicData>
        </a:graphic>
      </p:graphicFrame>
      <p:grpSp>
        <p:nvGrpSpPr>
          <p:cNvPr id="26" name="Group 3">
            <a:extLst>
              <a:ext uri="{FF2B5EF4-FFF2-40B4-BE49-F238E27FC236}">
                <a16:creationId xmlns:a16="http://schemas.microsoft.com/office/drawing/2014/main" id="{CEA577F2-7A58-4588-AE5F-3F28A7668318}"/>
              </a:ext>
            </a:extLst>
          </p:cNvPr>
          <p:cNvGrpSpPr>
            <a:grpSpLocks/>
          </p:cNvGrpSpPr>
          <p:nvPr/>
        </p:nvGrpSpPr>
        <p:grpSpPr bwMode="auto">
          <a:xfrm>
            <a:off x="5874892" y="4993379"/>
            <a:ext cx="6155087" cy="1438885"/>
            <a:chOff x="337" y="2495"/>
            <a:chExt cx="3660" cy="1102"/>
          </a:xfrm>
          <a:solidFill>
            <a:srgbClr val="FFFF00"/>
          </a:solidFill>
        </p:grpSpPr>
        <p:graphicFrame>
          <p:nvGraphicFramePr>
            <p:cNvPr id="27" name="Object 4">
              <a:extLst>
                <a:ext uri="{FF2B5EF4-FFF2-40B4-BE49-F238E27FC236}">
                  <a16:creationId xmlns:a16="http://schemas.microsoft.com/office/drawing/2014/main" id="{86F48E89-D713-4BE8-A654-56D05CE031BB}"/>
                </a:ext>
              </a:extLst>
            </p:cNvPr>
            <p:cNvGraphicFramePr>
              <a:graphicFrameLocks noChangeAspect="1"/>
            </p:cNvGraphicFramePr>
            <p:nvPr>
              <p:extLst>
                <p:ext uri="{D42A27DB-BD31-4B8C-83A1-F6EECF244321}">
                  <p14:modId xmlns:p14="http://schemas.microsoft.com/office/powerpoint/2010/main" val="3400659598"/>
                </p:ext>
              </p:extLst>
            </p:nvPr>
          </p:nvGraphicFramePr>
          <p:xfrm>
            <a:off x="337" y="2689"/>
            <a:ext cx="1608" cy="734"/>
          </p:xfrm>
          <a:graphic>
            <a:graphicData uri="http://schemas.openxmlformats.org/presentationml/2006/ole">
              <mc:AlternateContent xmlns:mc="http://schemas.openxmlformats.org/markup-compatibility/2006">
                <mc:Choice xmlns:v="urn:schemas-microsoft-com:vml" Requires="v">
                  <p:oleObj spid="_x0000_s370491" name="Equation" r:id="rId11" imgW="962069" imgH="400042" progId="Equation.3">
                    <p:embed/>
                  </p:oleObj>
                </mc:Choice>
                <mc:Fallback>
                  <p:oleObj name="Equation" r:id="rId11" imgW="962069" imgH="400042" progId="Equation.3">
                    <p:embed/>
                    <p:pic>
                      <p:nvPicPr>
                        <p:cNvPr id="4"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 y="2689"/>
                          <a:ext cx="1608" cy="734"/>
                        </a:xfrm>
                        <a:prstGeom prst="rect">
                          <a:avLst/>
                        </a:prstGeom>
                        <a:solidFill>
                          <a:srgbClr val="FFFF00"/>
                        </a:solidFill>
                        <a:ln>
                          <a:noFill/>
                        </a:ln>
                        <a:effectLst/>
                        <a:extLst/>
                      </p:spPr>
                    </p:pic>
                  </p:oleObj>
                </mc:Fallback>
              </mc:AlternateContent>
            </a:graphicData>
          </a:graphic>
        </p:graphicFrame>
        <p:sp>
          <p:nvSpPr>
            <p:cNvPr id="28" name="AutoShape 5">
              <a:extLst>
                <a:ext uri="{FF2B5EF4-FFF2-40B4-BE49-F238E27FC236}">
                  <a16:creationId xmlns:a16="http://schemas.microsoft.com/office/drawing/2014/main" id="{BE0CC13C-AF9E-4EC9-804A-603683F65E92}"/>
                </a:ext>
              </a:extLst>
            </p:cNvPr>
            <p:cNvSpPr>
              <a:spLocks/>
            </p:cNvSpPr>
            <p:nvPr/>
          </p:nvSpPr>
          <p:spPr bwMode="auto">
            <a:xfrm>
              <a:off x="2233" y="2659"/>
              <a:ext cx="119" cy="770"/>
            </a:xfrm>
            <a:prstGeom prst="leftBrace">
              <a:avLst>
                <a:gd name="adj1" fmla="val 28058"/>
                <a:gd name="adj2" fmla="val 50000"/>
              </a:avLst>
            </a:prstGeom>
            <a:grpFill/>
            <a:ln w="38100">
              <a:solidFill>
                <a:srgbClr val="FF0000"/>
              </a:solidFill>
              <a:round/>
              <a:headEnd/>
              <a:tailEnd/>
            </a:ln>
            <a:extLst/>
          </p:spPr>
          <p:txBody>
            <a:bodyPr wrap="square" lIns="90000" tIns="46800" rIns="90000" bIns="46800"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endParaRPr kumimoji="1" lang="zh-CN" altLang="zh-CN"/>
            </a:p>
          </p:txBody>
        </p:sp>
        <p:sp>
          <p:nvSpPr>
            <p:cNvPr id="29" name="Text Box 6">
              <a:extLst>
                <a:ext uri="{FF2B5EF4-FFF2-40B4-BE49-F238E27FC236}">
                  <a16:creationId xmlns:a16="http://schemas.microsoft.com/office/drawing/2014/main" id="{EC4835E0-2D41-4732-AE5A-786026F390AB}"/>
                </a:ext>
              </a:extLst>
            </p:cNvPr>
            <p:cNvSpPr txBox="1">
              <a:spLocks noChangeArrowheads="1"/>
            </p:cNvSpPr>
            <p:nvPr/>
          </p:nvSpPr>
          <p:spPr bwMode="auto">
            <a:xfrm>
              <a:off x="2400" y="2495"/>
              <a:ext cx="1597" cy="402"/>
            </a:xfrm>
            <a:prstGeom prst="rect">
              <a:avLst/>
            </a:prstGeom>
            <a:grpFill/>
            <a:ln>
              <a:noFill/>
            </a:ln>
            <a:extLs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dirty="0">
                  <a:solidFill>
                    <a:srgbClr val="CC3300"/>
                  </a:solidFill>
                </a:rPr>
                <a:t>1</a:t>
              </a:r>
              <a:r>
                <a:rPr kumimoji="1" lang="en-US" altLang="zh-CN" sz="2800" dirty="0">
                  <a:solidFill>
                    <a:schemeClr val="tx2"/>
                  </a:solidFill>
                </a:rPr>
                <a:t>   </a:t>
              </a:r>
              <a:r>
                <a:rPr kumimoji="1" lang="en-US" altLang="zh-CN" sz="2800" i="1" dirty="0">
                  <a:solidFill>
                    <a:srgbClr val="FF00FF"/>
                  </a:solidFill>
                </a:rPr>
                <a:t>m</a:t>
              </a:r>
              <a:r>
                <a:rPr kumimoji="1" lang="en-US" altLang="zh-CN" sz="2800" dirty="0">
                  <a:solidFill>
                    <a:srgbClr val="FF00FF"/>
                  </a:solidFill>
                </a:rPr>
                <a:t>=</a:t>
              </a:r>
              <a:r>
                <a:rPr kumimoji="1" lang="en-US" altLang="zh-CN" sz="2800" i="1" dirty="0">
                  <a:solidFill>
                    <a:srgbClr val="FF00FF"/>
                  </a:solidFill>
                </a:rPr>
                <a:t>n</a:t>
              </a:r>
              <a:r>
                <a:rPr kumimoji="1" lang="en-US" altLang="zh-CN" sz="2800" dirty="0">
                  <a:solidFill>
                    <a:schemeClr val="tx2"/>
                  </a:solidFill>
                </a:rPr>
                <a:t> </a:t>
              </a:r>
              <a:r>
                <a:rPr kumimoji="1" lang="zh-CN" altLang="en-US" sz="2800" dirty="0">
                  <a:solidFill>
                    <a:srgbClr val="0000CC"/>
                  </a:solidFill>
                </a:rPr>
                <a:t>归一</a:t>
              </a:r>
            </a:p>
          </p:txBody>
        </p:sp>
        <p:sp>
          <p:nvSpPr>
            <p:cNvPr id="30" name="Text Box 7">
              <a:extLst>
                <a:ext uri="{FF2B5EF4-FFF2-40B4-BE49-F238E27FC236}">
                  <a16:creationId xmlns:a16="http://schemas.microsoft.com/office/drawing/2014/main" id="{7EC6DF37-9DC7-4715-9909-872A3B8B4F4A}"/>
                </a:ext>
              </a:extLst>
            </p:cNvPr>
            <p:cNvSpPr txBox="1">
              <a:spLocks noChangeArrowheads="1"/>
            </p:cNvSpPr>
            <p:nvPr/>
          </p:nvSpPr>
          <p:spPr bwMode="auto">
            <a:xfrm>
              <a:off x="2362" y="3195"/>
              <a:ext cx="1448" cy="402"/>
            </a:xfrm>
            <a:prstGeom prst="rect">
              <a:avLst/>
            </a:prstGeom>
            <a:grpFill/>
            <a:ln>
              <a:noFill/>
            </a:ln>
            <a:extLs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dirty="0">
                  <a:solidFill>
                    <a:srgbClr val="CC3300"/>
                  </a:solidFill>
                </a:rPr>
                <a:t>0</a:t>
              </a:r>
              <a:r>
                <a:rPr kumimoji="1" lang="en-US" altLang="zh-CN" sz="2800" dirty="0">
                  <a:solidFill>
                    <a:schemeClr val="tx2"/>
                  </a:solidFill>
                </a:rPr>
                <a:t>    </a:t>
              </a:r>
              <a:r>
                <a:rPr kumimoji="1" lang="en-US" altLang="zh-CN" sz="2800" i="1" dirty="0" err="1">
                  <a:solidFill>
                    <a:srgbClr val="FF00FF"/>
                  </a:solidFill>
                </a:rPr>
                <a:t>m</a:t>
              </a:r>
              <a:r>
                <a:rPr kumimoji="1" lang="en-US" altLang="zh-CN" sz="2800" dirty="0" err="1">
                  <a:solidFill>
                    <a:srgbClr val="FF00FF"/>
                  </a:solidFill>
                  <a:sym typeface="Symbol" panose="05050102010706020507" pitchFamily="18" charset="2"/>
                </a:rPr>
                <a:t></a:t>
              </a:r>
              <a:r>
                <a:rPr kumimoji="1" lang="en-US" altLang="zh-CN" sz="2800" i="1" dirty="0" err="1">
                  <a:solidFill>
                    <a:srgbClr val="FF00FF"/>
                  </a:solidFill>
                </a:rPr>
                <a:t>n</a:t>
              </a:r>
              <a:r>
                <a:rPr kumimoji="1" lang="en-US" altLang="zh-CN" sz="2800" dirty="0">
                  <a:solidFill>
                    <a:schemeClr val="tx2"/>
                  </a:solidFill>
                </a:rPr>
                <a:t> </a:t>
              </a:r>
              <a:r>
                <a:rPr kumimoji="1" lang="zh-CN" altLang="en-US" sz="2800" dirty="0"/>
                <a:t>正交</a:t>
              </a:r>
            </a:p>
          </p:txBody>
        </p:sp>
      </p:grpSp>
      <p:grpSp>
        <p:nvGrpSpPr>
          <p:cNvPr id="31" name="Group 31">
            <a:extLst>
              <a:ext uri="{FF2B5EF4-FFF2-40B4-BE49-F238E27FC236}">
                <a16:creationId xmlns:a16="http://schemas.microsoft.com/office/drawing/2014/main" id="{B347838E-7D32-479D-886B-0F95FB081E84}"/>
              </a:ext>
            </a:extLst>
          </p:cNvPr>
          <p:cNvGrpSpPr>
            <a:grpSpLocks/>
          </p:cNvGrpSpPr>
          <p:nvPr/>
        </p:nvGrpSpPr>
        <p:grpSpPr bwMode="auto">
          <a:xfrm>
            <a:off x="8062514" y="288469"/>
            <a:ext cx="3554413" cy="3187700"/>
            <a:chOff x="3666" y="1726"/>
            <a:chExt cx="2239" cy="2008"/>
          </a:xfrm>
        </p:grpSpPr>
        <p:sp>
          <p:nvSpPr>
            <p:cNvPr id="32" name="Line 32">
              <a:extLst>
                <a:ext uri="{FF2B5EF4-FFF2-40B4-BE49-F238E27FC236}">
                  <a16:creationId xmlns:a16="http://schemas.microsoft.com/office/drawing/2014/main" id="{FA32D9E5-DBC5-4ADE-BD60-1366CD7D78AC}"/>
                </a:ext>
              </a:extLst>
            </p:cNvPr>
            <p:cNvSpPr>
              <a:spLocks noChangeShapeType="1"/>
            </p:cNvSpPr>
            <p:nvPr/>
          </p:nvSpPr>
          <p:spPr bwMode="auto">
            <a:xfrm>
              <a:off x="3666" y="3149"/>
              <a:ext cx="194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3">
              <a:extLst>
                <a:ext uri="{FF2B5EF4-FFF2-40B4-BE49-F238E27FC236}">
                  <a16:creationId xmlns:a16="http://schemas.microsoft.com/office/drawing/2014/main" id="{3FB641C7-E779-457F-8B84-FCE72959F8D6}"/>
                </a:ext>
              </a:extLst>
            </p:cNvPr>
            <p:cNvSpPr>
              <a:spLocks noChangeShapeType="1"/>
            </p:cNvSpPr>
            <p:nvPr/>
          </p:nvSpPr>
          <p:spPr bwMode="auto">
            <a:xfrm flipH="1" flipV="1">
              <a:off x="3920" y="1731"/>
              <a:ext cx="0" cy="1389"/>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Text Box 37">
              <a:extLst>
                <a:ext uri="{FF2B5EF4-FFF2-40B4-BE49-F238E27FC236}">
                  <a16:creationId xmlns:a16="http://schemas.microsoft.com/office/drawing/2014/main" id="{732E36BD-23BF-4179-BF71-0240E47C043C}"/>
                </a:ext>
              </a:extLst>
            </p:cNvPr>
            <p:cNvSpPr txBox="1">
              <a:spLocks noChangeArrowheads="1"/>
            </p:cNvSpPr>
            <p:nvPr/>
          </p:nvSpPr>
          <p:spPr bwMode="auto">
            <a:xfrm>
              <a:off x="3993" y="1726"/>
              <a:ext cx="62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dirty="0"/>
                <a:t>U</a:t>
              </a:r>
              <a:r>
                <a:rPr kumimoji="1" lang="en-US" altLang="zh-CN" sz="2800" dirty="0"/>
                <a:t>(</a:t>
              </a:r>
              <a:r>
                <a:rPr kumimoji="1" lang="en-US" altLang="zh-CN" sz="2800" i="1" dirty="0"/>
                <a:t>x</a:t>
              </a:r>
              <a:r>
                <a:rPr kumimoji="1" lang="en-US" altLang="zh-CN" sz="2800" dirty="0"/>
                <a:t>)</a:t>
              </a:r>
            </a:p>
          </p:txBody>
        </p:sp>
        <p:sp>
          <p:nvSpPr>
            <p:cNvPr id="35" name="Text Box 38">
              <a:extLst>
                <a:ext uri="{FF2B5EF4-FFF2-40B4-BE49-F238E27FC236}">
                  <a16:creationId xmlns:a16="http://schemas.microsoft.com/office/drawing/2014/main" id="{008FB2D1-DA8C-4E94-B81C-E6A5ECC907C3}"/>
                </a:ext>
              </a:extLst>
            </p:cNvPr>
            <p:cNvSpPr txBox="1">
              <a:spLocks noChangeArrowheads="1"/>
            </p:cNvSpPr>
            <p:nvPr/>
          </p:nvSpPr>
          <p:spPr bwMode="auto">
            <a:xfrm>
              <a:off x="5521" y="3154"/>
              <a:ext cx="32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dirty="0">
                  <a:latin typeface="宋体" panose="02010600030101010101" pitchFamily="2" charset="-122"/>
                </a:rPr>
                <a:t>x</a:t>
              </a:r>
            </a:p>
          </p:txBody>
        </p:sp>
        <p:sp>
          <p:nvSpPr>
            <p:cNvPr id="36" name="Text Box 39">
              <a:extLst>
                <a:ext uri="{FF2B5EF4-FFF2-40B4-BE49-F238E27FC236}">
                  <a16:creationId xmlns:a16="http://schemas.microsoft.com/office/drawing/2014/main" id="{7D20AE3B-7F96-4380-9FB3-D70AE211BF6F}"/>
                </a:ext>
              </a:extLst>
            </p:cNvPr>
            <p:cNvSpPr txBox="1">
              <a:spLocks noChangeArrowheads="1"/>
            </p:cNvSpPr>
            <p:nvPr/>
          </p:nvSpPr>
          <p:spPr bwMode="auto">
            <a:xfrm>
              <a:off x="3873" y="3375"/>
              <a:ext cx="2032"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CC"/>
                  </a:solidFill>
                  <a:latin typeface="宋体" panose="02010600030101010101" pitchFamily="2" charset="-122"/>
                </a:rPr>
                <a:t>无限深方势阱</a:t>
              </a:r>
            </a:p>
          </p:txBody>
        </p:sp>
        <p:graphicFrame>
          <p:nvGraphicFramePr>
            <p:cNvPr id="37" name="Object 40">
              <a:extLst>
                <a:ext uri="{FF2B5EF4-FFF2-40B4-BE49-F238E27FC236}">
                  <a16:creationId xmlns:a16="http://schemas.microsoft.com/office/drawing/2014/main" id="{D44B9F84-9A24-4E24-A066-F7BD2A4A3827}"/>
                </a:ext>
              </a:extLst>
            </p:cNvPr>
            <p:cNvGraphicFramePr>
              <a:graphicFrameLocks noChangeAspect="1"/>
            </p:cNvGraphicFramePr>
            <p:nvPr>
              <p:extLst>
                <p:ext uri="{D42A27DB-BD31-4B8C-83A1-F6EECF244321}">
                  <p14:modId xmlns:p14="http://schemas.microsoft.com/office/powerpoint/2010/main" val="3575181904"/>
                </p:ext>
              </p:extLst>
            </p:nvPr>
          </p:nvGraphicFramePr>
          <p:xfrm>
            <a:off x="3860" y="3163"/>
            <a:ext cx="193" cy="270"/>
          </p:xfrm>
          <a:graphic>
            <a:graphicData uri="http://schemas.openxmlformats.org/presentationml/2006/ole">
              <mc:AlternateContent xmlns:mc="http://schemas.openxmlformats.org/markup-compatibility/2006">
                <mc:Choice xmlns:v="urn:schemas-microsoft-com:vml" Requires="v">
                  <p:oleObj spid="_x0000_s370492" name="Equation" r:id="rId13" imgW="126725" imgH="177415" progId="Equation.3">
                    <p:embed/>
                  </p:oleObj>
                </mc:Choice>
                <mc:Fallback>
                  <p:oleObj name="Equation" r:id="rId13" imgW="126725" imgH="177415" progId="Equation.3">
                    <p:embed/>
                    <p:pic>
                      <p:nvPicPr>
                        <p:cNvPr id="75" name="Object 40">
                          <a:extLst>
                            <a:ext uri="{FF2B5EF4-FFF2-40B4-BE49-F238E27FC236}">
                              <a16:creationId xmlns:a16="http://schemas.microsoft.com/office/drawing/2014/main" id="{B8B39932-3070-466E-99BA-05C02FD184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0" y="3163"/>
                          <a:ext cx="193" cy="270"/>
                        </a:xfrm>
                        <a:prstGeom prst="rect">
                          <a:avLst/>
                        </a:prstGeom>
                        <a:noFill/>
                        <a:ln>
                          <a:noFill/>
                        </a:ln>
                        <a:effectLst/>
                        <a:extLst/>
                      </p:spPr>
                    </p:pic>
                  </p:oleObj>
                </mc:Fallback>
              </mc:AlternateContent>
            </a:graphicData>
          </a:graphic>
        </p:graphicFrame>
        <p:graphicFrame>
          <p:nvGraphicFramePr>
            <p:cNvPr id="38" name="Object 41">
              <a:extLst>
                <a:ext uri="{FF2B5EF4-FFF2-40B4-BE49-F238E27FC236}">
                  <a16:creationId xmlns:a16="http://schemas.microsoft.com/office/drawing/2014/main" id="{DB9FA97F-850B-4FCD-BD25-D734DD0746E0}"/>
                </a:ext>
              </a:extLst>
            </p:cNvPr>
            <p:cNvGraphicFramePr>
              <a:graphicFrameLocks noChangeAspect="1"/>
            </p:cNvGraphicFramePr>
            <p:nvPr>
              <p:extLst>
                <p:ext uri="{D42A27DB-BD31-4B8C-83A1-F6EECF244321}">
                  <p14:modId xmlns:p14="http://schemas.microsoft.com/office/powerpoint/2010/main" val="1856178036"/>
                </p:ext>
              </p:extLst>
            </p:nvPr>
          </p:nvGraphicFramePr>
          <p:xfrm>
            <a:off x="5085" y="3180"/>
            <a:ext cx="193" cy="227"/>
          </p:xfrm>
          <a:graphic>
            <a:graphicData uri="http://schemas.openxmlformats.org/presentationml/2006/ole">
              <mc:AlternateContent xmlns:mc="http://schemas.openxmlformats.org/markup-compatibility/2006">
                <mc:Choice xmlns:v="urn:schemas-microsoft-com:vml" Requires="v">
                  <p:oleObj spid="_x0000_s370493" name="Equation" r:id="rId15" imgW="139579" imgH="164957" progId="Equation.3">
                    <p:embed/>
                  </p:oleObj>
                </mc:Choice>
                <mc:Fallback>
                  <p:oleObj name="Equation" r:id="rId15" imgW="139579" imgH="164957" progId="Equation.3">
                    <p:embed/>
                    <p:pic>
                      <p:nvPicPr>
                        <p:cNvPr id="76" name="Object 41">
                          <a:extLst>
                            <a:ext uri="{FF2B5EF4-FFF2-40B4-BE49-F238E27FC236}">
                              <a16:creationId xmlns:a16="http://schemas.microsoft.com/office/drawing/2014/main" id="{83E01307-B7F2-4DD8-A7F3-17ADC49104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85" y="3180"/>
                          <a:ext cx="19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Line 42">
              <a:extLst>
                <a:ext uri="{FF2B5EF4-FFF2-40B4-BE49-F238E27FC236}">
                  <a16:creationId xmlns:a16="http://schemas.microsoft.com/office/drawing/2014/main" id="{A5885354-088A-46BE-B3EE-75C7C31B2B00}"/>
                </a:ext>
              </a:extLst>
            </p:cNvPr>
            <p:cNvSpPr>
              <a:spLocks noChangeShapeType="1"/>
            </p:cNvSpPr>
            <p:nvPr/>
          </p:nvSpPr>
          <p:spPr bwMode="auto">
            <a:xfrm flipV="1">
              <a:off x="5127" y="2014"/>
              <a:ext cx="0" cy="11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a:extLst>
                <a:ext uri="{FF2B5EF4-FFF2-40B4-BE49-F238E27FC236}">
                  <a16:creationId xmlns:a16="http://schemas.microsoft.com/office/drawing/2014/main" id="{22182B19-6305-4AE3-894D-14534A0358B5}"/>
                </a:ext>
              </a:extLst>
            </p:cNvPr>
            <p:cNvSpPr>
              <a:spLocks noChangeShapeType="1"/>
            </p:cNvSpPr>
            <p:nvPr/>
          </p:nvSpPr>
          <p:spPr bwMode="auto">
            <a:xfrm flipH="1" flipV="1">
              <a:off x="3925" y="1981"/>
              <a:ext cx="0" cy="115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 name="Line 43">
            <a:extLst>
              <a:ext uri="{FF2B5EF4-FFF2-40B4-BE49-F238E27FC236}">
                <a16:creationId xmlns:a16="http://schemas.microsoft.com/office/drawing/2014/main" id="{1FE47EA4-C29C-4437-B57C-00D32F4A13E3}"/>
              </a:ext>
            </a:extLst>
          </p:cNvPr>
          <p:cNvSpPr>
            <a:spLocks noChangeShapeType="1"/>
          </p:cNvSpPr>
          <p:nvPr/>
        </p:nvSpPr>
        <p:spPr bwMode="auto">
          <a:xfrm flipV="1">
            <a:off x="8460182" y="2550656"/>
            <a:ext cx="1915622" cy="11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39" descr="浅色上对角线">
            <a:extLst>
              <a:ext uri="{FF2B5EF4-FFF2-40B4-BE49-F238E27FC236}">
                <a16:creationId xmlns:a16="http://schemas.microsoft.com/office/drawing/2014/main" id="{1D5CBE0C-29D1-4B42-8F3E-42A76C29EF58}"/>
              </a:ext>
            </a:extLst>
          </p:cNvPr>
          <p:cNvSpPr>
            <a:spLocks noChangeArrowheads="1"/>
          </p:cNvSpPr>
          <p:nvPr/>
        </p:nvSpPr>
        <p:spPr bwMode="auto">
          <a:xfrm>
            <a:off x="8083501" y="175020"/>
            <a:ext cx="358946" cy="2369229"/>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sp>
        <p:nvSpPr>
          <p:cNvPr id="43" name="Rectangle 39" descr="浅色上对角线">
            <a:extLst>
              <a:ext uri="{FF2B5EF4-FFF2-40B4-BE49-F238E27FC236}">
                <a16:creationId xmlns:a16="http://schemas.microsoft.com/office/drawing/2014/main" id="{FD783068-9EA9-4BBA-B4FC-86E4D02A98E2}"/>
              </a:ext>
            </a:extLst>
          </p:cNvPr>
          <p:cNvSpPr>
            <a:spLocks noChangeArrowheads="1"/>
          </p:cNvSpPr>
          <p:nvPr/>
        </p:nvSpPr>
        <p:spPr bwMode="auto">
          <a:xfrm>
            <a:off x="10389776" y="314454"/>
            <a:ext cx="507999" cy="2217040"/>
          </a:xfrm>
          <a:prstGeom prst="rect">
            <a:avLst/>
          </a:prstGeom>
          <a:pattFill prst="ltUpDiag">
            <a:fgClr>
              <a:srgbClr val="00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kumimoji="0" lang="zh-CN" altLang="en-US" sz="1800" b="0" kern="0">
              <a:solidFill>
                <a:sysClr val="windowText" lastClr="000000"/>
              </a:solidFill>
            </a:endParaRPr>
          </a:p>
        </p:txBody>
      </p:sp>
      <p:graphicFrame>
        <p:nvGraphicFramePr>
          <p:cNvPr id="44" name="Object 44">
            <a:extLst>
              <a:ext uri="{FF2B5EF4-FFF2-40B4-BE49-F238E27FC236}">
                <a16:creationId xmlns:a16="http://schemas.microsoft.com/office/drawing/2014/main" id="{F8218462-28B9-44F3-AC76-3F66415A8C1B}"/>
              </a:ext>
            </a:extLst>
          </p:cNvPr>
          <p:cNvGraphicFramePr>
            <a:graphicFrameLocks noChangeAspect="1"/>
          </p:cNvGraphicFramePr>
          <p:nvPr>
            <p:extLst>
              <p:ext uri="{D42A27DB-BD31-4B8C-83A1-F6EECF244321}">
                <p14:modId xmlns:p14="http://schemas.microsoft.com/office/powerpoint/2010/main" val="2737977216"/>
              </p:ext>
            </p:extLst>
          </p:nvPr>
        </p:nvGraphicFramePr>
        <p:xfrm>
          <a:off x="7217111" y="868569"/>
          <a:ext cx="1165858" cy="497312"/>
        </p:xfrm>
        <a:graphic>
          <a:graphicData uri="http://schemas.openxmlformats.org/presentationml/2006/ole">
            <mc:AlternateContent xmlns:mc="http://schemas.openxmlformats.org/markup-compatibility/2006">
              <mc:Choice xmlns:v="urn:schemas-microsoft-com:vml" Requires="v">
                <p:oleObj spid="_x0000_s370494" name="Equation" r:id="rId17" imgW="431640" imgH="177480" progId="Equation.DSMT4">
                  <p:embed/>
                </p:oleObj>
              </mc:Choice>
              <mc:Fallback>
                <p:oleObj name="Equation" r:id="rId17" imgW="431640" imgH="177480" progId="Equation.DSMT4">
                  <p:embed/>
                  <p:pic>
                    <p:nvPicPr>
                      <p:cNvPr id="82" name="Object 44">
                        <a:extLst>
                          <a:ext uri="{FF2B5EF4-FFF2-40B4-BE49-F238E27FC236}">
                            <a16:creationId xmlns:a16="http://schemas.microsoft.com/office/drawing/2014/main" id="{3A46BA05-D7D4-4467-B21B-8B3812D09B8A}"/>
                          </a:ext>
                        </a:extLst>
                      </p:cNvPr>
                      <p:cNvPicPr>
                        <a:picLocks noChangeAspect="1" noChangeArrowheads="1"/>
                      </p:cNvPicPr>
                      <p:nvPr/>
                    </p:nvPicPr>
                    <p:blipFill>
                      <a:blip r:embed="rId18"/>
                      <a:srcRect/>
                      <a:stretch>
                        <a:fillRect/>
                      </a:stretch>
                    </p:blipFill>
                    <p:spPr bwMode="auto">
                      <a:xfrm>
                        <a:off x="7217111" y="868569"/>
                        <a:ext cx="1165858" cy="497312"/>
                      </a:xfrm>
                      <a:prstGeom prst="rect">
                        <a:avLst/>
                      </a:prstGeom>
                      <a:solidFill>
                        <a:srgbClr val="FFFF00"/>
                      </a:solidFill>
                      <a:ln>
                        <a:noFill/>
                      </a:ln>
                      <a:effectLst/>
                      <a:extLst/>
                    </p:spPr>
                  </p:pic>
                </p:oleObj>
              </mc:Fallback>
            </mc:AlternateContent>
          </a:graphicData>
        </a:graphic>
      </p:graphicFrame>
      <p:graphicFrame>
        <p:nvGraphicFramePr>
          <p:cNvPr id="45" name="Object 44">
            <a:extLst>
              <a:ext uri="{FF2B5EF4-FFF2-40B4-BE49-F238E27FC236}">
                <a16:creationId xmlns:a16="http://schemas.microsoft.com/office/drawing/2014/main" id="{A37D0D64-F750-4366-B98E-A077E5A90DA2}"/>
              </a:ext>
            </a:extLst>
          </p:cNvPr>
          <p:cNvGraphicFramePr>
            <a:graphicFrameLocks noChangeAspect="1"/>
          </p:cNvGraphicFramePr>
          <p:nvPr>
            <p:extLst>
              <p:ext uri="{D42A27DB-BD31-4B8C-83A1-F6EECF244321}">
                <p14:modId xmlns:p14="http://schemas.microsoft.com/office/powerpoint/2010/main" val="3992354394"/>
              </p:ext>
            </p:extLst>
          </p:nvPr>
        </p:nvGraphicFramePr>
        <p:xfrm>
          <a:off x="10549639" y="901614"/>
          <a:ext cx="1165858" cy="497312"/>
        </p:xfrm>
        <a:graphic>
          <a:graphicData uri="http://schemas.openxmlformats.org/presentationml/2006/ole">
            <mc:AlternateContent xmlns:mc="http://schemas.openxmlformats.org/markup-compatibility/2006">
              <mc:Choice xmlns:v="urn:schemas-microsoft-com:vml" Requires="v">
                <p:oleObj spid="_x0000_s370495" name="Equation" r:id="rId19" imgW="431640" imgH="177480" progId="Equation.DSMT4">
                  <p:embed/>
                </p:oleObj>
              </mc:Choice>
              <mc:Fallback>
                <p:oleObj name="Equation" r:id="rId19" imgW="431640" imgH="177480" progId="Equation.DSMT4">
                  <p:embed/>
                  <p:pic>
                    <p:nvPicPr>
                      <p:cNvPr id="83" name="Object 44">
                        <a:extLst>
                          <a:ext uri="{FF2B5EF4-FFF2-40B4-BE49-F238E27FC236}">
                            <a16:creationId xmlns:a16="http://schemas.microsoft.com/office/drawing/2014/main" id="{968DB3DA-7175-4C18-A868-73E390A215DB}"/>
                          </a:ext>
                        </a:extLst>
                      </p:cNvPr>
                      <p:cNvPicPr>
                        <a:picLocks noChangeAspect="1" noChangeArrowheads="1"/>
                      </p:cNvPicPr>
                      <p:nvPr/>
                    </p:nvPicPr>
                    <p:blipFill>
                      <a:blip r:embed="rId18"/>
                      <a:srcRect/>
                      <a:stretch>
                        <a:fillRect/>
                      </a:stretch>
                    </p:blipFill>
                    <p:spPr bwMode="auto">
                      <a:xfrm>
                        <a:off x="10549639" y="901614"/>
                        <a:ext cx="1165858" cy="497312"/>
                      </a:xfrm>
                      <a:prstGeom prst="rect">
                        <a:avLst/>
                      </a:prstGeom>
                      <a:solidFill>
                        <a:srgbClr val="FFFF00"/>
                      </a:solidFill>
                      <a:ln>
                        <a:noFill/>
                      </a:ln>
                      <a:effectLst/>
                      <a:extLst/>
                    </p:spPr>
                  </p:pic>
                </p:oleObj>
              </mc:Fallback>
            </mc:AlternateContent>
          </a:graphicData>
        </a:graphic>
      </p:graphicFrame>
      <p:graphicFrame>
        <p:nvGraphicFramePr>
          <p:cNvPr id="46" name="Object 44">
            <a:extLst>
              <a:ext uri="{FF2B5EF4-FFF2-40B4-BE49-F238E27FC236}">
                <a16:creationId xmlns:a16="http://schemas.microsoft.com/office/drawing/2014/main" id="{A15A3069-728A-49D4-8DF4-51CB4D0BCCCE}"/>
              </a:ext>
            </a:extLst>
          </p:cNvPr>
          <p:cNvGraphicFramePr>
            <a:graphicFrameLocks noChangeAspect="1"/>
          </p:cNvGraphicFramePr>
          <p:nvPr>
            <p:extLst>
              <p:ext uri="{D42A27DB-BD31-4B8C-83A1-F6EECF244321}">
                <p14:modId xmlns:p14="http://schemas.microsoft.com/office/powerpoint/2010/main" val="3808735884"/>
              </p:ext>
            </p:extLst>
          </p:nvPr>
        </p:nvGraphicFramePr>
        <p:xfrm>
          <a:off x="8931785" y="1976439"/>
          <a:ext cx="1062038" cy="496887"/>
        </p:xfrm>
        <a:graphic>
          <a:graphicData uri="http://schemas.openxmlformats.org/presentationml/2006/ole">
            <mc:AlternateContent xmlns:mc="http://schemas.openxmlformats.org/markup-compatibility/2006">
              <mc:Choice xmlns:v="urn:schemas-microsoft-com:vml" Requires="v">
                <p:oleObj spid="_x0000_s370496" name="Equation" r:id="rId20" imgW="393480" imgH="177480" progId="Equation.DSMT4">
                  <p:embed/>
                </p:oleObj>
              </mc:Choice>
              <mc:Fallback>
                <p:oleObj name="Equation" r:id="rId20" imgW="393480" imgH="177480" progId="Equation.DSMT4">
                  <p:embed/>
                  <p:pic>
                    <p:nvPicPr>
                      <p:cNvPr id="84" name="Object 44">
                        <a:extLst>
                          <a:ext uri="{FF2B5EF4-FFF2-40B4-BE49-F238E27FC236}">
                            <a16:creationId xmlns:a16="http://schemas.microsoft.com/office/drawing/2014/main" id="{6E0E9377-B778-496E-9FCB-82A378179234}"/>
                          </a:ext>
                        </a:extLst>
                      </p:cNvPr>
                      <p:cNvPicPr>
                        <a:picLocks noChangeAspect="1" noChangeArrowheads="1"/>
                      </p:cNvPicPr>
                      <p:nvPr/>
                    </p:nvPicPr>
                    <p:blipFill>
                      <a:blip r:embed="rId21"/>
                      <a:srcRect/>
                      <a:stretch>
                        <a:fillRect/>
                      </a:stretch>
                    </p:blipFill>
                    <p:spPr bwMode="auto">
                      <a:xfrm>
                        <a:off x="8931785" y="1976439"/>
                        <a:ext cx="1062038" cy="4968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8573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7691" y="231666"/>
            <a:ext cx="10854918" cy="1815882"/>
          </a:xfrm>
          <a:prstGeom prst="rect">
            <a:avLst/>
          </a:prstGeom>
        </p:spPr>
        <p:txBody>
          <a:bodyPr wrap="square">
            <a:spAutoFit/>
          </a:bodyPr>
          <a:lstStyle/>
          <a:p>
            <a:r>
              <a:rPr lang="zh-CN" altLang="en-US" sz="2800" b="1" dirty="0">
                <a:solidFill>
                  <a:srgbClr val="FF0000"/>
                </a:solidFill>
                <a:latin typeface="楷体" panose="02010609060101010101" pitchFamily="49" charset="-122"/>
                <a:ea typeface="楷体" panose="02010609060101010101" pitchFamily="49" charset="-122"/>
              </a:rPr>
              <a:t>练习：</a:t>
            </a:r>
            <a:r>
              <a:rPr lang="zh-CN" altLang="en-US" sz="2800" b="1" dirty="0">
                <a:solidFill>
                  <a:srgbClr val="0000FF"/>
                </a:solidFill>
                <a:latin typeface="楷体" panose="02010609060101010101" pitchFamily="49" charset="-122"/>
                <a:ea typeface="楷体" panose="02010609060101010101" pitchFamily="49" charset="-122"/>
              </a:rPr>
              <a:t>一粒子被限制在相距为</a:t>
            </a:r>
            <a:r>
              <a:rPr lang="en-US" altLang="zh-CN" sz="28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800" b="1" dirty="0">
                <a:solidFill>
                  <a:srgbClr val="0000FF"/>
                </a:solidFill>
                <a:latin typeface="楷体" panose="02010609060101010101" pitchFamily="49" charset="-122"/>
                <a:ea typeface="楷体" panose="02010609060101010101" pitchFamily="49" charset="-122"/>
              </a:rPr>
              <a:t>的两个不可穿透的壁之间，如图所示。描写粒子状态的波函数为               </a:t>
            </a:r>
            <a:r>
              <a:rPr lang="en-US" altLang="zh-CN" sz="2800" b="1" dirty="0">
                <a:solidFill>
                  <a:srgbClr val="0000FF"/>
                </a:solidFill>
                <a:latin typeface="楷体" panose="02010609060101010101" pitchFamily="49" charset="-122"/>
                <a:ea typeface="楷体" panose="02010609060101010101" pitchFamily="49" charset="-122"/>
              </a:rPr>
              <a:t>,</a:t>
            </a:r>
            <a:r>
              <a:rPr lang="zh-CN" altLang="en-US" sz="2800" b="1" dirty="0">
                <a:solidFill>
                  <a:srgbClr val="0000FF"/>
                </a:solidFill>
                <a:latin typeface="楷体" panose="02010609060101010101" pitchFamily="49" charset="-122"/>
                <a:ea typeface="楷体" panose="02010609060101010101" pitchFamily="49" charset="-122"/>
              </a:rPr>
              <a:t>其中</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800" b="1" dirty="0">
                <a:solidFill>
                  <a:srgbClr val="0000FF"/>
                </a:solidFill>
                <a:latin typeface="楷体" panose="02010609060101010101" pitchFamily="49" charset="-122"/>
                <a:ea typeface="楷体" panose="02010609060101010101" pitchFamily="49" charset="-122"/>
              </a:rPr>
              <a:t>为待定常量。</a:t>
            </a:r>
            <a:r>
              <a:rPr lang="zh-CN" altLang="en-US" sz="2800" b="1" kern="0" dirty="0">
                <a:solidFill>
                  <a:srgbClr val="0000FF"/>
                </a:solidFill>
                <a:latin typeface="楷体" panose="02010609060101010101" pitchFamily="49" charset="-122"/>
                <a:ea typeface="楷体" panose="02010609060101010101" pitchFamily="49" charset="-122"/>
              </a:rPr>
              <a:t>概</a:t>
            </a:r>
            <a:r>
              <a:rPr lang="zh-CN" altLang="zh-CN" sz="2800" b="1" kern="0" dirty="0">
                <a:solidFill>
                  <a:srgbClr val="0000FF"/>
                </a:solidFill>
                <a:latin typeface="楷体" panose="02010609060101010101" pitchFamily="49" charset="-122"/>
                <a:ea typeface="楷体" panose="02010609060101010101" pitchFamily="49" charset="-122"/>
              </a:rPr>
              <a:t>率密度</a:t>
            </a:r>
            <a:r>
              <a:rPr lang="zh-CN" altLang="en-US" sz="2800" b="1" kern="0" dirty="0">
                <a:solidFill>
                  <a:srgbClr val="0000FF"/>
                </a:solidFill>
                <a:latin typeface="楷体" panose="02010609060101010101" pitchFamily="49" charset="-122"/>
                <a:ea typeface="楷体" panose="02010609060101010101" pitchFamily="49" charset="-122"/>
              </a:rPr>
              <a:t>最大位置</a:t>
            </a:r>
            <a:r>
              <a:rPr lang="en-US" altLang="zh-CN" sz="2800" b="1" i="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800" b="1" kern="0" dirty="0">
                <a:solidFill>
                  <a:srgbClr val="0000FF"/>
                </a:solidFill>
                <a:latin typeface="楷体" panose="02010609060101010101" pitchFamily="49" charset="-122"/>
                <a:ea typeface="楷体" panose="02010609060101010101" pitchFamily="49" charset="-122"/>
              </a:rPr>
              <a:t>=____,</a:t>
            </a:r>
            <a:r>
              <a:rPr lang="zh-CN" altLang="en-US" sz="2800" b="1" kern="0" dirty="0">
                <a:solidFill>
                  <a:srgbClr val="0000FF"/>
                </a:solidFill>
                <a:latin typeface="楷体" panose="02010609060101010101" pitchFamily="49" charset="-122"/>
                <a:ea typeface="楷体" panose="02010609060101010101" pitchFamily="49" charset="-122"/>
              </a:rPr>
              <a:t>最大概</a:t>
            </a:r>
            <a:r>
              <a:rPr lang="zh-CN" altLang="zh-CN" sz="2800" b="1" kern="0" dirty="0">
                <a:solidFill>
                  <a:srgbClr val="0000FF"/>
                </a:solidFill>
                <a:latin typeface="楷体" panose="02010609060101010101" pitchFamily="49" charset="-122"/>
                <a:ea typeface="楷体" panose="02010609060101010101" pitchFamily="49" charset="-122"/>
              </a:rPr>
              <a:t>率密度</a:t>
            </a:r>
            <a:r>
              <a:rPr lang="zh-CN" altLang="en-US" sz="2800" b="1" kern="0" dirty="0">
                <a:solidFill>
                  <a:srgbClr val="0000FF"/>
                </a:solidFill>
                <a:latin typeface="楷体" panose="02010609060101010101" pitchFamily="49" charset="-122"/>
                <a:ea typeface="楷体" panose="02010609060101010101" pitchFamily="49" charset="-122"/>
              </a:rPr>
              <a:t>为</a:t>
            </a:r>
            <a:r>
              <a:rPr lang="en-US" altLang="zh-CN" sz="2800" b="1" kern="0" dirty="0">
                <a:solidFill>
                  <a:srgbClr val="0000FF"/>
                </a:solidFill>
                <a:latin typeface="楷体" panose="02010609060101010101" pitchFamily="49" charset="-122"/>
                <a:ea typeface="楷体" panose="02010609060101010101" pitchFamily="49" charset="-122"/>
              </a:rPr>
              <a:t>=____,</a:t>
            </a:r>
            <a:r>
              <a:rPr lang="zh-CN" altLang="en-US" sz="2800" b="1" dirty="0">
                <a:solidFill>
                  <a:srgbClr val="0000FF"/>
                </a:solidFill>
                <a:latin typeface="楷体" panose="02010609060101010101" pitchFamily="49" charset="-122"/>
                <a:ea typeface="楷体" panose="02010609060101010101" pitchFamily="49" charset="-122"/>
              </a:rPr>
              <a:t> 在                           区间发现该粒子的概率为</a:t>
            </a:r>
            <a:r>
              <a:rPr lang="en-US" altLang="zh-CN" sz="2800" b="1" dirty="0">
                <a:solidFill>
                  <a:srgbClr val="0000FF"/>
                </a:solidFill>
                <a:latin typeface="楷体" panose="02010609060101010101" pitchFamily="49" charset="-122"/>
                <a:ea typeface="楷体" panose="02010609060101010101" pitchFamily="49" charset="-122"/>
              </a:rPr>
              <a:t>_____</a:t>
            </a:r>
            <a:r>
              <a:rPr lang="zh-CN" altLang="en-US" sz="2800" b="1" dirty="0">
                <a:solidFill>
                  <a:srgbClr val="0000FF"/>
                </a:solidFill>
                <a:latin typeface="楷体" panose="02010609060101010101" pitchFamily="49" charset="-122"/>
                <a:ea typeface="楷体" panose="02010609060101010101" pitchFamily="49" charset="-122"/>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1913809442"/>
              </p:ext>
            </p:extLst>
          </p:nvPr>
        </p:nvGraphicFramePr>
        <p:xfrm>
          <a:off x="5140742" y="646068"/>
          <a:ext cx="2388359" cy="563546"/>
        </p:xfrm>
        <a:graphic>
          <a:graphicData uri="http://schemas.openxmlformats.org/presentationml/2006/ole">
            <mc:AlternateContent xmlns:mc="http://schemas.openxmlformats.org/markup-compatibility/2006">
              <mc:Choice xmlns:v="urn:schemas-microsoft-com:vml" Requires="v">
                <p:oleObj spid="_x0000_s438101" name="Equation" r:id="rId3" imgW="850531" imgH="203112" progId="Equation.DSMT4">
                  <p:embed/>
                </p:oleObj>
              </mc:Choice>
              <mc:Fallback>
                <p:oleObj name="Equation" r:id="rId3" imgW="850531" imgH="203112" progId="Equation.DSMT4">
                  <p:embed/>
                  <p:pic>
                    <p:nvPicPr>
                      <p:cNvPr id="28" name="对象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742" y="646068"/>
                        <a:ext cx="2388359" cy="563546"/>
                      </a:xfrm>
                      <a:prstGeom prst="rect">
                        <a:avLst/>
                      </a:prstGeom>
                      <a:noFill/>
                    </p:spPr>
                  </p:pic>
                </p:oleObj>
              </mc:Fallback>
            </mc:AlternateContent>
          </a:graphicData>
        </a:graphic>
      </p:graphicFrame>
      <p:grpSp>
        <p:nvGrpSpPr>
          <p:cNvPr id="4" name="Group 5"/>
          <p:cNvGrpSpPr>
            <a:grpSpLocks/>
          </p:cNvGrpSpPr>
          <p:nvPr/>
        </p:nvGrpSpPr>
        <p:grpSpPr bwMode="auto">
          <a:xfrm>
            <a:off x="7949820" y="1965278"/>
            <a:ext cx="3991971" cy="2238232"/>
            <a:chOff x="5676" y="4320"/>
            <a:chExt cx="3046" cy="1556"/>
          </a:xfrm>
        </p:grpSpPr>
        <p:sp>
          <p:nvSpPr>
            <p:cNvPr id="5" name="Line 6"/>
            <p:cNvSpPr>
              <a:spLocks noChangeShapeType="1"/>
            </p:cNvSpPr>
            <p:nvPr/>
          </p:nvSpPr>
          <p:spPr bwMode="auto">
            <a:xfrm flipV="1">
              <a:off x="6702" y="5094"/>
              <a:ext cx="0" cy="1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a:off x="6018" y="4374"/>
              <a:ext cx="12" cy="14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8" descr="深色上对角线"/>
            <p:cNvSpPr>
              <a:spLocks noChangeArrowheads="1"/>
            </p:cNvSpPr>
            <p:nvPr/>
          </p:nvSpPr>
          <p:spPr bwMode="auto">
            <a:xfrm>
              <a:off x="5898" y="4386"/>
              <a:ext cx="132" cy="1464"/>
            </a:xfrm>
            <a:prstGeom prst="rect">
              <a:avLst/>
            </a:prstGeom>
            <a:pattFill prst="dk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9" descr="深色上对角线"/>
            <p:cNvSpPr>
              <a:spLocks noChangeArrowheads="1"/>
            </p:cNvSpPr>
            <p:nvPr/>
          </p:nvSpPr>
          <p:spPr bwMode="auto">
            <a:xfrm>
              <a:off x="8046" y="4326"/>
              <a:ext cx="120" cy="1536"/>
            </a:xfrm>
            <a:prstGeom prst="rect">
              <a:avLst/>
            </a:prstGeom>
            <a:pattFill prst="dkUp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0"/>
            <p:cNvSpPr>
              <a:spLocks noChangeShapeType="1"/>
            </p:cNvSpPr>
            <p:nvPr/>
          </p:nvSpPr>
          <p:spPr bwMode="auto">
            <a:xfrm>
              <a:off x="6027" y="5222"/>
              <a:ext cx="2688" cy="0"/>
            </a:xfrm>
            <a:prstGeom prst="line">
              <a:avLst/>
            </a:prstGeom>
            <a:noFill/>
            <a:ln w="19050">
              <a:solidFill>
                <a:srgbClr val="0000FF"/>
              </a:solidFill>
              <a:round/>
              <a:headEnd/>
              <a:tailEnd type="stealth"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a:off x="8028" y="4320"/>
              <a:ext cx="0" cy="1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11" name="对象 10"/>
            <p:cNvGraphicFramePr>
              <a:graphicFrameLocks/>
            </p:cNvGraphicFramePr>
            <p:nvPr/>
          </p:nvGraphicFramePr>
          <p:xfrm>
            <a:off x="7824" y="5232"/>
            <a:ext cx="202" cy="279"/>
          </p:xfrm>
          <a:graphic>
            <a:graphicData uri="http://schemas.openxmlformats.org/presentationml/2006/ole">
              <mc:AlternateContent xmlns:mc="http://schemas.openxmlformats.org/markup-compatibility/2006">
                <mc:Choice xmlns:v="urn:schemas-microsoft-com:vml" Requires="v">
                  <p:oleObj spid="_x0000_s438102" name="Equation" r:id="rId5" imgW="88560" imgH="177480" progId="Equation.DSMT4">
                    <p:embed/>
                  </p:oleObj>
                </mc:Choice>
                <mc:Fallback>
                  <p:oleObj name="Equation" r:id="rId5" imgW="88560" imgH="177480" progId="Equation.DSMT4">
                    <p:embed/>
                    <p:pic>
                      <p:nvPicPr>
                        <p:cNvPr id="36" name="对象 3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 y="5232"/>
                          <a:ext cx="20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p:cNvGraphicFramePr>
            <p:nvPr/>
          </p:nvGraphicFramePr>
          <p:xfrm>
            <a:off x="6542" y="5256"/>
            <a:ext cx="340" cy="620"/>
          </p:xfrm>
          <a:graphic>
            <a:graphicData uri="http://schemas.openxmlformats.org/presentationml/2006/ole">
              <mc:AlternateContent xmlns:mc="http://schemas.openxmlformats.org/markup-compatibility/2006">
                <mc:Choice xmlns:v="urn:schemas-microsoft-com:vml" Requires="v">
                  <p:oleObj spid="_x0000_s438103" name="Equation" r:id="rId7" imgW="203040" imgH="393480" progId="Equation.DSMT4">
                    <p:embed/>
                  </p:oleObj>
                </mc:Choice>
                <mc:Fallback>
                  <p:oleObj name="Equation" r:id="rId7" imgW="203040" imgH="393480" progId="Equation.DSMT4">
                    <p:embed/>
                    <p:pic>
                      <p:nvPicPr>
                        <p:cNvPr id="37" name="对象 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2" y="5256"/>
                          <a:ext cx="340"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p:cNvGraphicFramePr>
            <p:nvPr/>
          </p:nvGraphicFramePr>
          <p:xfrm>
            <a:off x="5676" y="5172"/>
            <a:ext cx="240" cy="279"/>
          </p:xfrm>
          <a:graphic>
            <a:graphicData uri="http://schemas.openxmlformats.org/presentationml/2006/ole">
              <mc:AlternateContent xmlns:mc="http://schemas.openxmlformats.org/markup-compatibility/2006">
                <mc:Choice xmlns:v="urn:schemas-microsoft-com:vml" Requires="v">
                  <p:oleObj spid="_x0000_s438104" name="Equation" r:id="rId9" imgW="152280" imgH="177480" progId="Equation.DSMT4">
                    <p:embed/>
                  </p:oleObj>
                </mc:Choice>
                <mc:Fallback>
                  <p:oleObj name="Equation" r:id="rId9" imgW="152280" imgH="177480" progId="Equation.DSMT4">
                    <p:embed/>
                    <p:pic>
                      <p:nvPicPr>
                        <p:cNvPr id="38" name="对象 3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6" y="5172"/>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p:cNvGraphicFramePr>
            <p:nvPr/>
          </p:nvGraphicFramePr>
          <p:xfrm>
            <a:off x="8522" y="5304"/>
            <a:ext cx="200" cy="220"/>
          </p:xfrm>
          <a:graphic>
            <a:graphicData uri="http://schemas.openxmlformats.org/presentationml/2006/ole">
              <mc:AlternateContent xmlns:mc="http://schemas.openxmlformats.org/markup-compatibility/2006">
                <mc:Choice xmlns:v="urn:schemas-microsoft-com:vml" Requires="v">
                  <p:oleObj spid="_x0000_s438105" name="Equation" r:id="rId11" imgW="126720" imgH="139680" progId="Equation.DSMT4">
                    <p:embed/>
                  </p:oleObj>
                </mc:Choice>
                <mc:Fallback>
                  <p:oleObj name="Equation" r:id="rId11" imgW="126720" imgH="139680" progId="Equation.DSMT4">
                    <p:embed/>
                    <p:pic>
                      <p:nvPicPr>
                        <p:cNvPr id="39" name="对象 3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22" y="5304"/>
                          <a:ext cx="20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242211119"/>
              </p:ext>
            </p:extLst>
          </p:nvPr>
        </p:nvGraphicFramePr>
        <p:xfrm>
          <a:off x="1439346" y="2114903"/>
          <a:ext cx="2365979" cy="930441"/>
        </p:xfrm>
        <a:graphic>
          <a:graphicData uri="http://schemas.openxmlformats.org/presentationml/2006/ole">
            <mc:AlternateContent xmlns:mc="http://schemas.openxmlformats.org/markup-compatibility/2006">
              <mc:Choice xmlns:v="urn:schemas-microsoft-com:vml" Requires="v">
                <p:oleObj spid="_x0000_s438106" name="Equation" r:id="rId13" imgW="850531" imgH="330057" progId="Equation.DSMT4">
                  <p:embed/>
                </p:oleObj>
              </mc:Choice>
              <mc:Fallback>
                <p:oleObj name="Equation" r:id="rId13" imgW="850531" imgH="330057" progId="Equation.DSMT4">
                  <p:embed/>
                  <p:pic>
                    <p:nvPicPr>
                      <p:cNvPr id="40" name="对象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9346" y="2114903"/>
                        <a:ext cx="2365979" cy="930441"/>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951099602"/>
              </p:ext>
            </p:extLst>
          </p:nvPr>
        </p:nvGraphicFramePr>
        <p:xfrm>
          <a:off x="4406079" y="2047890"/>
          <a:ext cx="3857683" cy="971359"/>
        </p:xfrm>
        <a:graphic>
          <a:graphicData uri="http://schemas.openxmlformats.org/presentationml/2006/ole">
            <mc:AlternateContent xmlns:mc="http://schemas.openxmlformats.org/markup-compatibility/2006">
              <mc:Choice xmlns:v="urn:schemas-microsoft-com:vml" Requires="v">
                <p:oleObj spid="_x0000_s438107" name="Equation" r:id="rId15" imgW="1320227" imgH="330057" progId="Equation.DSMT4">
                  <p:embed/>
                </p:oleObj>
              </mc:Choice>
              <mc:Fallback>
                <p:oleObj name="Equation" r:id="rId15" imgW="1320227" imgH="330057" progId="Equation.DSMT4">
                  <p:embed/>
                  <p:pic>
                    <p:nvPicPr>
                      <p:cNvPr id="41" name="对象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06079" y="2047890"/>
                        <a:ext cx="3857683" cy="971359"/>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026427327"/>
              </p:ext>
            </p:extLst>
          </p:nvPr>
        </p:nvGraphicFramePr>
        <p:xfrm>
          <a:off x="1000774" y="3112699"/>
          <a:ext cx="1806316" cy="1414947"/>
        </p:xfrm>
        <a:graphic>
          <a:graphicData uri="http://schemas.openxmlformats.org/presentationml/2006/ole">
            <mc:AlternateContent xmlns:mc="http://schemas.openxmlformats.org/markup-compatibility/2006">
              <mc:Choice xmlns:v="urn:schemas-microsoft-com:vml" Requires="v">
                <p:oleObj spid="_x0000_s438108" name="Equation" r:id="rId17" imgW="571252" imgH="444307" progId="Equation.DSMT4">
                  <p:embed/>
                </p:oleObj>
              </mc:Choice>
              <mc:Fallback>
                <p:oleObj name="Equation" r:id="rId17" imgW="571252" imgH="444307" progId="Equation.DSMT4">
                  <p:embed/>
                  <p:pic>
                    <p:nvPicPr>
                      <p:cNvPr id="42" name="对象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0774" y="3112699"/>
                        <a:ext cx="1806316" cy="1414947"/>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884354108"/>
              </p:ext>
            </p:extLst>
          </p:nvPr>
        </p:nvGraphicFramePr>
        <p:xfrm>
          <a:off x="3579958" y="3160519"/>
          <a:ext cx="4157337" cy="1161424"/>
        </p:xfrm>
        <a:graphic>
          <a:graphicData uri="http://schemas.openxmlformats.org/presentationml/2006/ole">
            <mc:AlternateContent xmlns:mc="http://schemas.openxmlformats.org/markup-compatibility/2006">
              <mc:Choice xmlns:v="urn:schemas-microsoft-com:vml" Requires="v">
                <p:oleObj spid="_x0000_s438109" name="Equation" r:id="rId19" imgW="1396800" imgH="393480" progId="Equation.DSMT4">
                  <p:embed/>
                </p:oleObj>
              </mc:Choice>
              <mc:Fallback>
                <p:oleObj name="Equation" r:id="rId19" imgW="1396800" imgH="393480" progId="Equation.DSMT4">
                  <p:embed/>
                  <p:pic>
                    <p:nvPicPr>
                      <p:cNvPr id="43" name="对象 42"/>
                      <p:cNvPicPr>
                        <a:picLocks noChangeAspect="1" noChangeArrowheads="1"/>
                      </p:cNvPicPr>
                      <p:nvPr/>
                    </p:nvPicPr>
                    <p:blipFill>
                      <a:blip r:embed="rId20"/>
                      <a:srcRect/>
                      <a:stretch>
                        <a:fillRect/>
                      </a:stretch>
                    </p:blipFill>
                    <p:spPr bwMode="auto">
                      <a:xfrm>
                        <a:off x="3579958" y="3160519"/>
                        <a:ext cx="4157337" cy="1161424"/>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689331986"/>
              </p:ext>
            </p:extLst>
          </p:nvPr>
        </p:nvGraphicFramePr>
        <p:xfrm>
          <a:off x="4151784" y="5427746"/>
          <a:ext cx="5392050" cy="1157456"/>
        </p:xfrm>
        <a:graphic>
          <a:graphicData uri="http://schemas.openxmlformats.org/presentationml/2006/ole">
            <mc:AlternateContent xmlns:mc="http://schemas.openxmlformats.org/markup-compatibility/2006">
              <mc:Choice xmlns:v="urn:schemas-microsoft-com:vml" Requires="v">
                <p:oleObj spid="_x0000_s438110" name="Equation" r:id="rId21" imgW="1815312" imgH="393529" progId="Equation.DSMT4">
                  <p:embed/>
                </p:oleObj>
              </mc:Choice>
              <mc:Fallback>
                <p:oleObj name="Equation" r:id="rId21" imgW="1815312" imgH="393529" progId="Equation.DSMT4">
                  <p:embed/>
                  <p:pic>
                    <p:nvPicPr>
                      <p:cNvPr id="44" name="对象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51784" y="5427746"/>
                        <a:ext cx="5392050" cy="1157456"/>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841141568"/>
              </p:ext>
            </p:extLst>
          </p:nvPr>
        </p:nvGraphicFramePr>
        <p:xfrm>
          <a:off x="8757003" y="1148308"/>
          <a:ext cx="1965325" cy="484187"/>
        </p:xfrm>
        <a:graphic>
          <a:graphicData uri="http://schemas.openxmlformats.org/presentationml/2006/ole">
            <mc:AlternateContent xmlns:mc="http://schemas.openxmlformats.org/markup-compatibility/2006">
              <mc:Choice xmlns:v="urn:schemas-microsoft-com:vml" Requires="v">
                <p:oleObj spid="_x0000_s438111" name="Equation" r:id="rId23" imgW="723600" imgH="177480" progId="Equation.DSMT4">
                  <p:embed/>
                </p:oleObj>
              </mc:Choice>
              <mc:Fallback>
                <p:oleObj name="Equation" r:id="rId23" imgW="723600" imgH="177480" progId="Equation.DSMT4">
                  <p:embed/>
                  <p:pic>
                    <p:nvPicPr>
                      <p:cNvPr id="45" name="对象 44"/>
                      <p:cNvPicPr>
                        <a:picLocks noChangeAspect="1" noChangeArrowheads="1"/>
                      </p:cNvPicPr>
                      <p:nvPr/>
                    </p:nvPicPr>
                    <p:blipFill>
                      <a:blip r:embed="rId24"/>
                      <a:srcRect/>
                      <a:stretch>
                        <a:fillRect/>
                      </a:stretch>
                    </p:blipFill>
                    <p:spPr bwMode="auto">
                      <a:xfrm>
                        <a:off x="8757003" y="1148308"/>
                        <a:ext cx="1965325" cy="484187"/>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715307488"/>
              </p:ext>
            </p:extLst>
          </p:nvPr>
        </p:nvGraphicFramePr>
        <p:xfrm>
          <a:off x="1700213" y="5486400"/>
          <a:ext cx="361950" cy="565150"/>
        </p:xfrm>
        <a:graphic>
          <a:graphicData uri="http://schemas.openxmlformats.org/presentationml/2006/ole">
            <mc:AlternateContent xmlns:mc="http://schemas.openxmlformats.org/markup-compatibility/2006">
              <mc:Choice xmlns:v="urn:schemas-microsoft-com:vml" Requires="v">
                <p:oleObj spid="_x0000_s438112" name="Equation" r:id="rId25" imgW="114120" imgH="177480" progId="Equation.DSMT4">
                  <p:embed/>
                </p:oleObj>
              </mc:Choice>
              <mc:Fallback>
                <p:oleObj name="Equation" r:id="rId25" imgW="114120" imgH="177480" progId="Equation.DSMT4">
                  <p:embed/>
                  <p:pic>
                    <p:nvPicPr>
                      <p:cNvPr id="46" name="对象 45"/>
                      <p:cNvPicPr>
                        <a:picLocks noChangeAspect="1" noChangeArrowheads="1"/>
                      </p:cNvPicPr>
                      <p:nvPr/>
                    </p:nvPicPr>
                    <p:blipFill>
                      <a:blip r:embed="rId26"/>
                      <a:srcRect/>
                      <a:stretch>
                        <a:fillRect/>
                      </a:stretch>
                    </p:blipFill>
                    <p:spPr bwMode="auto">
                      <a:xfrm>
                        <a:off x="1700213" y="5486400"/>
                        <a:ext cx="361950" cy="565150"/>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441437017"/>
              </p:ext>
            </p:extLst>
          </p:nvPr>
        </p:nvGraphicFramePr>
        <p:xfrm>
          <a:off x="1339073" y="4527646"/>
          <a:ext cx="1236301" cy="1085851"/>
        </p:xfrm>
        <a:graphic>
          <a:graphicData uri="http://schemas.openxmlformats.org/presentationml/2006/ole">
            <mc:AlternateContent xmlns:mc="http://schemas.openxmlformats.org/markup-compatibility/2006">
              <mc:Choice xmlns:v="urn:schemas-microsoft-com:vml" Requires="v">
                <p:oleObj spid="_x0000_s438113" name="Equation" r:id="rId27" imgW="444240" imgH="393480" progId="Equation.DSMT4">
                  <p:embed/>
                </p:oleObj>
              </mc:Choice>
              <mc:Fallback>
                <p:oleObj name="Equation" r:id="rId27" imgW="444240" imgH="393480" progId="Equation.DSMT4">
                  <p:embed/>
                  <p:pic>
                    <p:nvPicPr>
                      <p:cNvPr id="47" name="对象 46"/>
                      <p:cNvPicPr>
                        <a:picLocks noChangeAspect="1" noChangeArrowheads="1"/>
                      </p:cNvPicPr>
                      <p:nvPr/>
                    </p:nvPicPr>
                    <p:blipFill>
                      <a:blip r:embed="rId28"/>
                      <a:srcRect/>
                      <a:stretch>
                        <a:fillRect/>
                      </a:stretch>
                    </p:blipFill>
                    <p:spPr bwMode="auto">
                      <a:xfrm>
                        <a:off x="1339073" y="4527646"/>
                        <a:ext cx="1236301" cy="1085851"/>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4273913711"/>
              </p:ext>
            </p:extLst>
          </p:nvPr>
        </p:nvGraphicFramePr>
        <p:xfrm>
          <a:off x="3028129" y="4670331"/>
          <a:ext cx="1377950" cy="484187"/>
        </p:xfrm>
        <a:graphic>
          <a:graphicData uri="http://schemas.openxmlformats.org/presentationml/2006/ole">
            <mc:AlternateContent xmlns:mc="http://schemas.openxmlformats.org/markup-compatibility/2006">
              <mc:Choice xmlns:v="urn:schemas-microsoft-com:vml" Requires="v">
                <p:oleObj spid="_x0000_s438114" name="Equation" r:id="rId29" imgW="507960" imgH="177480" progId="Equation.DSMT4">
                  <p:embed/>
                </p:oleObj>
              </mc:Choice>
              <mc:Fallback>
                <p:oleObj name="Equation" r:id="rId29" imgW="507960" imgH="177480" progId="Equation.DSMT4">
                  <p:embed/>
                  <p:pic>
                    <p:nvPicPr>
                      <p:cNvPr id="48" name="对象 47"/>
                      <p:cNvPicPr>
                        <a:picLocks noChangeAspect="1" noChangeArrowheads="1"/>
                      </p:cNvPicPr>
                      <p:nvPr/>
                    </p:nvPicPr>
                    <p:blipFill>
                      <a:blip r:embed="rId30"/>
                      <a:srcRect/>
                      <a:stretch>
                        <a:fillRect/>
                      </a:stretch>
                    </p:blipFill>
                    <p:spPr bwMode="auto">
                      <a:xfrm>
                        <a:off x="3028129" y="4670331"/>
                        <a:ext cx="1377950" cy="484187"/>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711180851"/>
              </p:ext>
            </p:extLst>
          </p:nvPr>
        </p:nvGraphicFramePr>
        <p:xfrm>
          <a:off x="4814508" y="4229943"/>
          <a:ext cx="3135312" cy="1162050"/>
        </p:xfrm>
        <a:graphic>
          <a:graphicData uri="http://schemas.openxmlformats.org/presentationml/2006/ole">
            <mc:AlternateContent xmlns:mc="http://schemas.openxmlformats.org/markup-compatibility/2006">
              <mc:Choice xmlns:v="urn:schemas-microsoft-com:vml" Requires="v">
                <p:oleObj spid="_x0000_s438115" name="Equation" r:id="rId31" imgW="1054080" imgH="393480" progId="Equation.DSMT4">
                  <p:embed/>
                </p:oleObj>
              </mc:Choice>
              <mc:Fallback>
                <p:oleObj name="Equation" r:id="rId31" imgW="1054080" imgH="393480" progId="Equation.DSMT4">
                  <p:embed/>
                  <p:pic>
                    <p:nvPicPr>
                      <p:cNvPr id="49" name="对象 48"/>
                      <p:cNvPicPr>
                        <a:picLocks noChangeAspect="1" noChangeArrowheads="1"/>
                      </p:cNvPicPr>
                      <p:nvPr/>
                    </p:nvPicPr>
                    <p:blipFill>
                      <a:blip r:embed="rId32"/>
                      <a:srcRect/>
                      <a:stretch>
                        <a:fillRect/>
                      </a:stretch>
                    </p:blipFill>
                    <p:spPr bwMode="auto">
                      <a:xfrm>
                        <a:off x="4814508" y="4229943"/>
                        <a:ext cx="3135312" cy="1162050"/>
                      </a:xfrm>
                      <a:prstGeom prst="rect">
                        <a:avLst/>
                      </a:prstGeom>
                      <a:noFill/>
                    </p:spPr>
                  </p:pic>
                </p:oleObj>
              </mc:Fallback>
            </mc:AlternateContent>
          </a:graphicData>
        </a:graphic>
      </p:graphicFrame>
    </p:spTree>
    <p:extLst>
      <p:ext uri="{BB962C8B-B14F-4D97-AF65-F5344CB8AC3E}">
        <p14:creationId xmlns:p14="http://schemas.microsoft.com/office/powerpoint/2010/main" val="110553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circle(in)">
                                      <p:cBhvr>
                                        <p:cTn id="28" dur="2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circle(in)">
                                      <p:cBhvr>
                                        <p:cTn id="40" dur="20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1000"/>
                                        <p:tgtEl>
                                          <p:spTgt spid="24"/>
                                        </p:tgtEl>
                                      </p:cBhvr>
                                    </p:animEffect>
                                    <p:anim calcmode="lin" valueType="num">
                                      <p:cBhvr>
                                        <p:cTn id="51" dur="1000" fill="hold"/>
                                        <p:tgtEl>
                                          <p:spTgt spid="24"/>
                                        </p:tgtEl>
                                        <p:attrNameLst>
                                          <p:attrName>ppt_x</p:attrName>
                                        </p:attrNameLst>
                                      </p:cBhvr>
                                      <p:tavLst>
                                        <p:tav tm="0">
                                          <p:val>
                                            <p:strVal val="#ppt_x"/>
                                          </p:val>
                                        </p:tav>
                                        <p:tav tm="100000">
                                          <p:val>
                                            <p:strVal val="#ppt_x"/>
                                          </p:val>
                                        </p:tav>
                                      </p:tavLst>
                                    </p:anim>
                                    <p:anim calcmode="lin" valueType="num">
                                      <p:cBhvr>
                                        <p:cTn id="5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heel(1)">
                                      <p:cBhvr>
                                        <p:cTn id="5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30"/>
          <p:cNvGrpSpPr>
            <a:grpSpLocks/>
          </p:cNvGrpSpPr>
          <p:nvPr/>
        </p:nvGrpSpPr>
        <p:grpSpPr bwMode="auto">
          <a:xfrm>
            <a:off x="5450333" y="2912800"/>
            <a:ext cx="4389438" cy="2627313"/>
            <a:chOff x="1056" y="384"/>
            <a:chExt cx="2765" cy="1655"/>
          </a:xfrm>
        </p:grpSpPr>
        <p:sp>
          <p:nvSpPr>
            <p:cNvPr id="28" name="直线 6"/>
            <p:cNvSpPr>
              <a:spLocks noChangeShapeType="1"/>
            </p:cNvSpPr>
            <p:nvPr/>
          </p:nvSpPr>
          <p:spPr bwMode="auto">
            <a:xfrm>
              <a:off x="1056" y="1824"/>
              <a:ext cx="23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29" name="直线 8"/>
            <p:cNvSpPr>
              <a:spLocks noChangeShapeType="1"/>
            </p:cNvSpPr>
            <p:nvPr/>
          </p:nvSpPr>
          <p:spPr bwMode="auto">
            <a:xfrm>
              <a:off x="1056" y="1584"/>
              <a:ext cx="23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30" name="直线 9"/>
            <p:cNvSpPr>
              <a:spLocks noChangeShapeType="1"/>
            </p:cNvSpPr>
            <p:nvPr/>
          </p:nvSpPr>
          <p:spPr bwMode="auto">
            <a:xfrm>
              <a:off x="1056" y="1157"/>
              <a:ext cx="23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31" name="直线 10"/>
            <p:cNvSpPr>
              <a:spLocks noChangeShapeType="1"/>
            </p:cNvSpPr>
            <p:nvPr/>
          </p:nvSpPr>
          <p:spPr bwMode="auto">
            <a:xfrm>
              <a:off x="1056" y="504"/>
              <a:ext cx="23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32" name="文本框 11"/>
            <p:cNvSpPr txBox="1">
              <a:spLocks noChangeArrowheads="1"/>
            </p:cNvSpPr>
            <p:nvPr/>
          </p:nvSpPr>
          <p:spPr bwMode="auto">
            <a:xfrm>
              <a:off x="3444" y="384"/>
              <a:ext cx="32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defRPr/>
              </a:pPr>
              <a:r>
                <a:rPr kumimoji="0" lang="en-US" altLang="zh-CN" sz="2800" b="1" i="0" kern="0" dirty="0">
                  <a:solidFill>
                    <a:srgbClr val="000000"/>
                  </a:solidFill>
                </a:rPr>
                <a:t>6</a:t>
              </a:r>
            </a:p>
          </p:txBody>
        </p:sp>
        <p:sp>
          <p:nvSpPr>
            <p:cNvPr id="33" name="文本框 12"/>
            <p:cNvSpPr txBox="1">
              <a:spLocks noChangeArrowheads="1"/>
            </p:cNvSpPr>
            <p:nvPr/>
          </p:nvSpPr>
          <p:spPr bwMode="auto">
            <a:xfrm>
              <a:off x="3496" y="1023"/>
              <a:ext cx="32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defRPr/>
              </a:pPr>
              <a:r>
                <a:rPr kumimoji="0" lang="en-US" altLang="zh-CN" sz="2800" b="1" i="0" kern="0" dirty="0">
                  <a:solidFill>
                    <a:srgbClr val="000000"/>
                  </a:solidFill>
                </a:rPr>
                <a:t>5</a:t>
              </a:r>
            </a:p>
          </p:txBody>
        </p:sp>
        <p:sp>
          <p:nvSpPr>
            <p:cNvPr id="34" name="文本框 13"/>
            <p:cNvSpPr txBox="1">
              <a:spLocks noChangeArrowheads="1"/>
            </p:cNvSpPr>
            <p:nvPr/>
          </p:nvSpPr>
          <p:spPr bwMode="auto">
            <a:xfrm>
              <a:off x="3496" y="1399"/>
              <a:ext cx="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defRPr/>
              </a:pPr>
              <a:r>
                <a:rPr kumimoji="0" lang="en-US" altLang="zh-CN" sz="2800" b="1" i="0" kern="0" dirty="0">
                  <a:solidFill>
                    <a:srgbClr val="000000"/>
                  </a:solidFill>
                </a:rPr>
                <a:t>4</a:t>
              </a:r>
            </a:p>
          </p:txBody>
        </p:sp>
        <p:sp>
          <p:nvSpPr>
            <p:cNvPr id="35" name="文本框 14"/>
            <p:cNvSpPr txBox="1">
              <a:spLocks noChangeArrowheads="1"/>
            </p:cNvSpPr>
            <p:nvPr/>
          </p:nvSpPr>
          <p:spPr bwMode="auto">
            <a:xfrm>
              <a:off x="3442" y="1679"/>
              <a:ext cx="32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defRPr/>
              </a:pPr>
              <a:r>
                <a:rPr kumimoji="0" lang="en-US" altLang="zh-CN" sz="2800" b="1" i="0" kern="0" dirty="0">
                  <a:solidFill>
                    <a:srgbClr val="000000"/>
                  </a:solidFill>
                </a:rPr>
                <a:t>3</a:t>
              </a:r>
            </a:p>
          </p:txBody>
        </p:sp>
        <p:sp>
          <p:nvSpPr>
            <p:cNvPr id="36" name="直线 20"/>
            <p:cNvSpPr>
              <a:spLocks noChangeShapeType="1"/>
            </p:cNvSpPr>
            <p:nvPr/>
          </p:nvSpPr>
          <p:spPr bwMode="auto">
            <a:xfrm>
              <a:off x="2357" y="504"/>
              <a:ext cx="0" cy="132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37" name="直线 21"/>
            <p:cNvSpPr>
              <a:spLocks noChangeShapeType="1"/>
            </p:cNvSpPr>
            <p:nvPr/>
          </p:nvSpPr>
          <p:spPr bwMode="auto">
            <a:xfrm>
              <a:off x="2138" y="1164"/>
              <a:ext cx="0" cy="66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38" name="直线 22"/>
            <p:cNvSpPr>
              <a:spLocks noChangeShapeType="1"/>
            </p:cNvSpPr>
            <p:nvPr/>
          </p:nvSpPr>
          <p:spPr bwMode="auto">
            <a:xfrm flipH="1">
              <a:off x="1952" y="1584"/>
              <a:ext cx="1" cy="2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39" name="直线 23"/>
            <p:cNvSpPr>
              <a:spLocks noChangeShapeType="1"/>
            </p:cNvSpPr>
            <p:nvPr/>
          </p:nvSpPr>
          <p:spPr bwMode="auto">
            <a:xfrm flipH="1">
              <a:off x="2828" y="496"/>
              <a:ext cx="1" cy="1097"/>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40" name="直线 24"/>
            <p:cNvSpPr>
              <a:spLocks noChangeShapeType="1"/>
            </p:cNvSpPr>
            <p:nvPr/>
          </p:nvSpPr>
          <p:spPr bwMode="auto">
            <a:xfrm flipH="1">
              <a:off x="2604" y="1166"/>
              <a:ext cx="0" cy="435"/>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sp>
          <p:nvSpPr>
            <p:cNvPr id="41" name="直线 25"/>
            <p:cNvSpPr>
              <a:spLocks noChangeShapeType="1"/>
            </p:cNvSpPr>
            <p:nvPr/>
          </p:nvSpPr>
          <p:spPr bwMode="auto">
            <a:xfrm>
              <a:off x="3117" y="504"/>
              <a:ext cx="0" cy="65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kumimoji="1" lang="zh-CN" altLang="en-US" sz="2600" i="1" kern="0">
                <a:solidFill>
                  <a:srgbClr val="000000"/>
                </a:solidFill>
                <a:latin typeface="Times New Roman" panose="02020603050405020304" pitchFamily="18" charset="0"/>
              </a:endParaRPr>
            </a:p>
          </p:txBody>
        </p:sp>
      </p:grpSp>
      <p:sp>
        <p:nvSpPr>
          <p:cNvPr id="42" name="矩形 4"/>
          <p:cNvSpPr>
            <a:spLocks noChangeArrowheads="1"/>
          </p:cNvSpPr>
          <p:nvPr/>
        </p:nvSpPr>
        <p:spPr bwMode="auto">
          <a:xfrm>
            <a:off x="4243832" y="114131"/>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defRPr/>
            </a:pPr>
            <a:r>
              <a:rPr lang="zh-CN" altLang="en-US" sz="3600" b="1" kern="0" dirty="0">
                <a:solidFill>
                  <a:srgbClr val="FF0000"/>
                </a:solidFill>
                <a:latin typeface="宋体" panose="02010600030101010101" pitchFamily="2" charset="-122"/>
              </a:rPr>
              <a:t>课堂练习</a:t>
            </a:r>
            <a:endParaRPr lang="zh-CN" altLang="en-US" sz="3600" b="1" kern="0" dirty="0">
              <a:solidFill>
                <a:srgbClr val="000000"/>
              </a:solidFill>
            </a:endParaRPr>
          </a:p>
        </p:txBody>
      </p:sp>
      <p:pic>
        <p:nvPicPr>
          <p:cNvPr id="43" name="Picture 24" descr="4C70BBA977B88F3DF7393CB7443DAF2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62510" y="3467945"/>
            <a:ext cx="12858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矩形 43"/>
          <p:cNvSpPr/>
          <p:nvPr/>
        </p:nvSpPr>
        <p:spPr>
          <a:xfrm>
            <a:off x="1904853" y="643436"/>
            <a:ext cx="8539755" cy="1815882"/>
          </a:xfrm>
          <a:prstGeom prst="rect">
            <a:avLst/>
          </a:prstGeom>
        </p:spPr>
        <p:txBody>
          <a:bodyPr wrap="square">
            <a:spAutoFit/>
          </a:bodyPr>
          <a:lstStyle/>
          <a:p>
            <a:pPr fontAlgn="base">
              <a:spcBef>
                <a:spcPct val="0"/>
              </a:spcBef>
              <a:spcAft>
                <a:spcPct val="0"/>
              </a:spcAft>
            </a:pPr>
            <a:r>
              <a:rPr kumimoji="1" lang="zh-CN" altLang="en-US" sz="2800" b="1" dirty="0">
                <a:solidFill>
                  <a:srgbClr val="0000FF"/>
                </a:solidFill>
              </a:rPr>
              <a:t>一维无限深方势阱宽度为</a:t>
            </a:r>
            <a:r>
              <a:rPr kumimoji="1" lang="en-US" altLang="zh-CN" sz="2800" b="1" dirty="0">
                <a:solidFill>
                  <a:srgbClr val="FF0000"/>
                </a:solidFill>
              </a:rPr>
              <a:t>L</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FF"/>
                </a:solidFill>
              </a:rPr>
              <a:t>粒子质量为</a:t>
            </a:r>
            <a:r>
              <a:rPr kumimoji="1" lang="en-US" altLang="zh-CN" sz="2800" b="1" dirty="0">
                <a:solidFill>
                  <a:srgbClr val="FF0000"/>
                </a:solidFill>
              </a:rPr>
              <a:t>m</a:t>
            </a:r>
            <a:r>
              <a:rPr kumimoji="1" lang="en-US" altLang="zh-CN" sz="2800" b="1" dirty="0">
                <a:solidFill>
                  <a:srgbClr val="0000FF"/>
                </a:solidFill>
              </a:rPr>
              <a:t>,</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FF"/>
                </a:solidFill>
              </a:rPr>
              <a:t>粒子</a:t>
            </a:r>
            <a:r>
              <a:rPr kumimoji="1" lang="zh-CN" altLang="en-US" sz="2800" b="1" dirty="0">
                <a:solidFill>
                  <a:srgbClr val="0000FF"/>
                </a:solidFill>
                <a:latin typeface="Times New Roman" panose="02020603050405020304" pitchFamily="18" charset="0"/>
              </a:rPr>
              <a:t>从能级</a:t>
            </a:r>
            <a:r>
              <a:rPr kumimoji="1" lang="en-US" altLang="zh-CN" sz="2800" b="1" dirty="0">
                <a:solidFill>
                  <a:srgbClr val="FF0000"/>
                </a:solidFill>
                <a:latin typeface="Times New Roman" panose="02020603050405020304" pitchFamily="18" charset="0"/>
              </a:rPr>
              <a:t>n =6</a:t>
            </a:r>
            <a:r>
              <a:rPr kumimoji="1" lang="zh-CN" altLang="en-US" sz="2800" b="1" dirty="0">
                <a:solidFill>
                  <a:srgbClr val="0000FF"/>
                </a:solidFill>
                <a:latin typeface="Times New Roman" panose="02020603050405020304" pitchFamily="18" charset="0"/>
              </a:rPr>
              <a:t>跃迁到能级</a:t>
            </a:r>
            <a:r>
              <a:rPr kumimoji="1" lang="en-US" altLang="zh-CN" sz="2800" b="1" dirty="0">
                <a:solidFill>
                  <a:srgbClr val="FF0000"/>
                </a:solidFill>
                <a:latin typeface="Times New Roman" panose="02020603050405020304" pitchFamily="18" charset="0"/>
              </a:rPr>
              <a:t>n =3</a:t>
            </a:r>
            <a:r>
              <a:rPr kumimoji="1" lang="zh-CN" altLang="en-US" sz="2800" b="1" dirty="0">
                <a:solidFill>
                  <a:srgbClr val="0000CC"/>
                </a:solidFill>
                <a:latin typeface="Times New Roman" panose="02020603050405020304" pitchFamily="18" charset="0"/>
              </a:rPr>
              <a:t>。已知</a:t>
            </a:r>
            <a:r>
              <a:rPr lang="zh-CN" altLang="en-US" sz="2800" b="1" dirty="0">
                <a:solidFill>
                  <a:srgbClr val="0000FF"/>
                </a:solidFill>
              </a:rPr>
              <a:t>基态能为</a:t>
            </a:r>
            <a:r>
              <a:rPr lang="en-US" altLang="zh-CN" sz="2800" b="1" dirty="0">
                <a:solidFill>
                  <a:srgbClr val="FF0000"/>
                </a:solidFill>
              </a:rPr>
              <a:t>E</a:t>
            </a:r>
            <a:r>
              <a:rPr lang="en-US" altLang="zh-CN" sz="2800" b="1" baseline="-25000" dirty="0">
                <a:solidFill>
                  <a:srgbClr val="FF0000"/>
                </a:solidFill>
              </a:rPr>
              <a:t>1 </a:t>
            </a:r>
            <a:r>
              <a:rPr kumimoji="1" lang="zh-CN" altLang="en-US" sz="2800" b="1" dirty="0">
                <a:solidFill>
                  <a:srgbClr val="0000CC"/>
                </a:solidFill>
                <a:latin typeface="Times New Roman" panose="02020603050405020304" pitchFamily="18" charset="0"/>
              </a:rPr>
              <a:t>。</a:t>
            </a:r>
            <a:r>
              <a:rPr kumimoji="1" lang="zh-CN" altLang="en-US" sz="2800" b="1" dirty="0">
                <a:solidFill>
                  <a:srgbClr val="009900"/>
                </a:solidFill>
                <a:latin typeface="Times New Roman" panose="02020603050405020304" pitchFamily="18" charset="0"/>
              </a:rPr>
              <a:t>可能发射的谱线数目</a:t>
            </a:r>
            <a:r>
              <a:rPr kumimoji="1" lang="en-US" altLang="zh-CN" sz="2800" b="1" dirty="0">
                <a:solidFill>
                  <a:srgbClr val="009900"/>
                </a:solidFill>
                <a:latin typeface="Times New Roman" panose="02020603050405020304" pitchFamily="18" charset="0"/>
              </a:rPr>
              <a:t>=______</a:t>
            </a:r>
            <a:r>
              <a:rPr kumimoji="1" lang="zh-CN" altLang="en-US" sz="2800" b="1" dirty="0">
                <a:solidFill>
                  <a:srgbClr val="009900"/>
                </a:solidFill>
                <a:latin typeface="Times New Roman" panose="02020603050405020304" pitchFamily="18" charset="0"/>
              </a:rPr>
              <a:t>，</a:t>
            </a:r>
            <a:r>
              <a:rPr kumimoji="1" lang="zh-CN" altLang="en-US" sz="2800" b="1" dirty="0">
                <a:solidFill>
                  <a:srgbClr val="FF00FF"/>
                </a:solidFill>
                <a:latin typeface="Times New Roman" panose="02020603050405020304" pitchFamily="18" charset="0"/>
              </a:rPr>
              <a:t>波长最大的谱线是</a:t>
            </a:r>
            <a:r>
              <a:rPr kumimoji="1" lang="en-US" altLang="zh-CN" sz="2800" b="1" dirty="0">
                <a:solidFill>
                  <a:srgbClr val="FF00FF"/>
                </a:solidFill>
                <a:latin typeface="Times New Roman" panose="02020603050405020304" pitchFamily="18" charset="0"/>
              </a:rPr>
              <a:t>_____,</a:t>
            </a:r>
            <a:r>
              <a:rPr kumimoji="1" lang="zh-CN" altLang="en-US" sz="2800" b="1" dirty="0">
                <a:latin typeface="Times New Roman" panose="02020603050405020304" pitchFamily="18" charset="0"/>
                <a:sym typeface="Symbol" panose="05050102010706020507" pitchFamily="18" charset="2"/>
              </a:rPr>
              <a:t></a:t>
            </a:r>
            <a:r>
              <a:rPr kumimoji="1" lang="en-US" altLang="zh-CN" sz="2800" b="1" dirty="0">
                <a:solidFill>
                  <a:srgbClr val="FF00FF"/>
                </a:solidFill>
                <a:latin typeface="Times New Roman" panose="02020603050405020304" pitchFamily="18" charset="0"/>
              </a:rPr>
              <a:t> =______</a:t>
            </a:r>
            <a:r>
              <a:rPr kumimoji="1" lang="zh-CN" altLang="en-US" sz="2800" b="1" dirty="0">
                <a:solidFill>
                  <a:srgbClr val="FF00FF"/>
                </a:solidFill>
                <a:latin typeface="Times New Roman" panose="02020603050405020304" pitchFamily="18" charset="0"/>
              </a:rPr>
              <a:t>，</a:t>
            </a:r>
            <a:r>
              <a:rPr kumimoji="1" lang="zh-CN" altLang="en-US" sz="2800" b="1" dirty="0">
                <a:solidFill>
                  <a:srgbClr val="C00000"/>
                </a:solidFill>
                <a:latin typeface="Times New Roman" panose="02020603050405020304" pitchFamily="18" charset="0"/>
              </a:rPr>
              <a:t>波长最小的谱线</a:t>
            </a:r>
            <a:r>
              <a:rPr kumimoji="1" lang="zh-CN" altLang="en-US" sz="2800" b="1" dirty="0">
                <a:solidFill>
                  <a:srgbClr val="FF00FF"/>
                </a:solidFill>
                <a:latin typeface="Times New Roman" panose="02020603050405020304" pitchFamily="18" charset="0"/>
              </a:rPr>
              <a:t>是</a:t>
            </a:r>
            <a:r>
              <a:rPr kumimoji="1" lang="en-US" altLang="zh-CN" sz="2800" b="1" dirty="0">
                <a:solidFill>
                  <a:srgbClr val="FF00FF"/>
                </a:solidFill>
                <a:latin typeface="Times New Roman" panose="02020603050405020304" pitchFamily="18" charset="0"/>
              </a:rPr>
              <a:t>_____</a:t>
            </a:r>
            <a:r>
              <a:rPr kumimoji="1" lang="en-US" altLang="zh-CN" sz="2800" b="1" dirty="0">
                <a:solidFill>
                  <a:srgbClr val="C00000"/>
                </a:solidFill>
                <a:latin typeface="Times New Roman" panose="02020603050405020304" pitchFamily="18" charset="0"/>
              </a:rPr>
              <a:t>,</a:t>
            </a:r>
            <a:r>
              <a:rPr kumimoji="1" lang="zh-CN" altLang="en-US" sz="2800" b="1" dirty="0">
                <a:latin typeface="Times New Roman" panose="02020603050405020304" pitchFamily="18" charset="0"/>
                <a:sym typeface="Symbol" panose="05050102010706020507" pitchFamily="18" charset="2"/>
              </a:rPr>
              <a:t></a:t>
            </a:r>
            <a:r>
              <a:rPr kumimoji="1" lang="en-US" altLang="zh-CN" sz="2800" b="1" dirty="0">
                <a:solidFill>
                  <a:srgbClr val="C00000"/>
                </a:solidFill>
                <a:latin typeface="Times New Roman" panose="02020603050405020304" pitchFamily="18" charset="0"/>
              </a:rPr>
              <a:t> =______</a:t>
            </a:r>
            <a:r>
              <a:rPr kumimoji="1" lang="zh-CN" altLang="en-US" sz="2800" b="1" dirty="0">
                <a:solidFill>
                  <a:srgbClr val="C00000"/>
                </a:solidFill>
                <a:latin typeface="Times New Roman" panose="02020603050405020304" pitchFamily="18" charset="0"/>
              </a:rPr>
              <a:t>。</a:t>
            </a:r>
          </a:p>
        </p:txBody>
      </p:sp>
      <p:graphicFrame>
        <p:nvGraphicFramePr>
          <p:cNvPr id="45" name="Object 18"/>
          <p:cNvGraphicFramePr>
            <a:graphicFrameLocks noChangeAspect="1"/>
          </p:cNvGraphicFramePr>
          <p:nvPr>
            <p:extLst>
              <p:ext uri="{D42A27DB-BD31-4B8C-83A1-F6EECF244321}">
                <p14:modId xmlns:p14="http://schemas.microsoft.com/office/powerpoint/2010/main" val="1976476653"/>
              </p:ext>
            </p:extLst>
          </p:nvPr>
        </p:nvGraphicFramePr>
        <p:xfrm>
          <a:off x="4644662" y="1515931"/>
          <a:ext cx="274638" cy="385762"/>
        </p:xfrm>
        <a:graphic>
          <a:graphicData uri="http://schemas.openxmlformats.org/presentationml/2006/ole">
            <mc:AlternateContent xmlns:mc="http://schemas.openxmlformats.org/markup-compatibility/2006">
              <mc:Choice xmlns:v="urn:schemas-microsoft-com:vml" Requires="v">
                <p:oleObj spid="_x0000_s460085" name="公式" r:id="rId4" imgW="126720" imgH="177480" progId="Equation.3">
                  <p:embed/>
                </p:oleObj>
              </mc:Choice>
              <mc:Fallback>
                <p:oleObj name="公式" r:id="rId4" imgW="126720" imgH="177480" progId="Equation.3">
                  <p:embed/>
                  <p:pic>
                    <p:nvPicPr>
                      <p:cNvPr id="0" name=""/>
                      <p:cNvPicPr>
                        <a:picLocks noChangeAspect="1" noChangeArrowheads="1"/>
                      </p:cNvPicPr>
                      <p:nvPr/>
                    </p:nvPicPr>
                    <p:blipFill>
                      <a:blip r:embed="rId5"/>
                      <a:srcRect/>
                      <a:stretch>
                        <a:fillRect/>
                      </a:stretch>
                    </p:blipFill>
                    <p:spPr bwMode="auto">
                      <a:xfrm>
                        <a:off x="4644662" y="1515931"/>
                        <a:ext cx="274638" cy="385762"/>
                      </a:xfrm>
                      <a:prstGeom prst="rect">
                        <a:avLst/>
                      </a:prstGeom>
                      <a:solidFill>
                        <a:srgbClr val="00FFFF"/>
                      </a:solidFill>
                      <a:ln>
                        <a:noFill/>
                      </a:ln>
                      <a:effectLs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1346263734"/>
              </p:ext>
            </p:extLst>
          </p:nvPr>
        </p:nvGraphicFramePr>
        <p:xfrm>
          <a:off x="945604" y="4139937"/>
          <a:ext cx="3146425" cy="1355725"/>
        </p:xfrm>
        <a:graphic>
          <a:graphicData uri="http://schemas.openxmlformats.org/presentationml/2006/ole">
            <mc:AlternateContent xmlns:mc="http://schemas.openxmlformats.org/markup-compatibility/2006">
              <mc:Choice xmlns:v="urn:schemas-microsoft-com:vml" Requires="v">
                <p:oleObj spid="_x0000_s460086" name="Equation" r:id="rId6" imgW="1079280" imgH="419040" progId="Equation.DSMT4">
                  <p:embed/>
                </p:oleObj>
              </mc:Choice>
              <mc:Fallback>
                <p:oleObj name="Equation" r:id="rId6" imgW="1079280" imgH="419040" progId="Equation.DSMT4">
                  <p:embed/>
                  <p:pic>
                    <p:nvPicPr>
                      <p:cNvPr id="0" name=""/>
                      <p:cNvPicPr>
                        <a:picLocks noChangeAspect="1" noChangeArrowheads="1"/>
                      </p:cNvPicPr>
                      <p:nvPr/>
                    </p:nvPicPr>
                    <p:blipFill>
                      <a:blip r:embed="rId7"/>
                      <a:srcRect/>
                      <a:stretch>
                        <a:fillRect/>
                      </a:stretch>
                    </p:blipFill>
                    <p:spPr bwMode="auto">
                      <a:xfrm>
                        <a:off x="945604" y="4139937"/>
                        <a:ext cx="3146425" cy="1355725"/>
                      </a:xfrm>
                      <a:prstGeom prst="rect">
                        <a:avLst/>
                      </a:prstGeom>
                      <a:solidFill>
                        <a:srgbClr val="00FFFF"/>
                      </a:solidFill>
                      <a:ln>
                        <a:noFill/>
                      </a:ln>
                      <a:effectLst/>
                      <a:extLst/>
                    </p:spPr>
                  </p:pic>
                </p:oleObj>
              </mc:Fallback>
            </mc:AlternateContent>
          </a:graphicData>
        </a:graphic>
      </p:graphicFrame>
      <p:graphicFrame>
        <p:nvGraphicFramePr>
          <p:cNvPr id="53" name="Object 13"/>
          <p:cNvGraphicFramePr>
            <a:graphicFrameLocks noChangeAspect="1"/>
          </p:cNvGraphicFramePr>
          <p:nvPr>
            <p:extLst>
              <p:ext uri="{D42A27DB-BD31-4B8C-83A1-F6EECF244321}">
                <p14:modId xmlns:p14="http://schemas.microsoft.com/office/powerpoint/2010/main" val="669513993"/>
              </p:ext>
            </p:extLst>
          </p:nvPr>
        </p:nvGraphicFramePr>
        <p:xfrm>
          <a:off x="1800868" y="5540784"/>
          <a:ext cx="1817878" cy="1091279"/>
        </p:xfrm>
        <a:graphic>
          <a:graphicData uri="http://schemas.openxmlformats.org/presentationml/2006/ole">
            <mc:AlternateContent xmlns:mc="http://schemas.openxmlformats.org/markup-compatibility/2006">
              <mc:Choice xmlns:v="urn:schemas-microsoft-com:vml" Requires="v">
                <p:oleObj spid="_x0000_s460087" name="Equation" r:id="rId8" imgW="628692" imgH="352533" progId="Equation.3">
                  <p:embed/>
                </p:oleObj>
              </mc:Choice>
              <mc:Fallback>
                <p:oleObj name="Equation" r:id="rId8" imgW="628692" imgH="35253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0868" y="5540784"/>
                        <a:ext cx="1817878" cy="1091279"/>
                      </a:xfrm>
                      <a:prstGeom prst="rect">
                        <a:avLst/>
                      </a:prstGeom>
                      <a:solidFill>
                        <a:srgbClr val="66FF66"/>
                      </a:solidFill>
                      <a:ln>
                        <a:noFill/>
                      </a:ln>
                      <a:effectLst/>
                      <a:extLst/>
                    </p:spPr>
                  </p:pic>
                </p:oleObj>
              </mc:Fallback>
            </mc:AlternateContent>
          </a:graphicData>
        </a:graphic>
      </p:graphicFrame>
      <p:graphicFrame>
        <p:nvGraphicFramePr>
          <p:cNvPr id="55" name="Object 8"/>
          <p:cNvGraphicFramePr>
            <a:graphicFrameLocks noChangeAspect="1"/>
          </p:cNvGraphicFramePr>
          <p:nvPr>
            <p:extLst>
              <p:ext uri="{D42A27DB-BD31-4B8C-83A1-F6EECF244321}">
                <p14:modId xmlns:p14="http://schemas.microsoft.com/office/powerpoint/2010/main" val="346304207"/>
              </p:ext>
            </p:extLst>
          </p:nvPr>
        </p:nvGraphicFramePr>
        <p:xfrm>
          <a:off x="4243833" y="5389300"/>
          <a:ext cx="6200775" cy="1220788"/>
        </p:xfrm>
        <a:graphic>
          <a:graphicData uri="http://schemas.openxmlformats.org/presentationml/2006/ole">
            <mc:AlternateContent xmlns:mc="http://schemas.openxmlformats.org/markup-compatibility/2006">
              <mc:Choice xmlns:v="urn:schemas-microsoft-com:vml" Requires="v">
                <p:oleObj spid="_x0000_s460088" name="公式" r:id="rId10" imgW="1993680" imgH="393480" progId="Equation.3">
                  <p:embed/>
                </p:oleObj>
              </mc:Choice>
              <mc:Fallback>
                <p:oleObj name="公式" r:id="rId10" imgW="1993680" imgH="393480" progId="Equation.3">
                  <p:embed/>
                  <p:pic>
                    <p:nvPicPr>
                      <p:cNvPr id="0" name=""/>
                      <p:cNvPicPr>
                        <a:picLocks noChangeAspect="1" noChangeArrowheads="1"/>
                      </p:cNvPicPr>
                      <p:nvPr/>
                    </p:nvPicPr>
                    <p:blipFill>
                      <a:blip r:embed="rId11"/>
                      <a:srcRect/>
                      <a:stretch>
                        <a:fillRect/>
                      </a:stretch>
                    </p:blipFill>
                    <p:spPr bwMode="auto">
                      <a:xfrm>
                        <a:off x="4243833" y="5389300"/>
                        <a:ext cx="6200775"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18"/>
          <p:cNvGraphicFramePr>
            <a:graphicFrameLocks noChangeAspect="1"/>
          </p:cNvGraphicFramePr>
          <p:nvPr>
            <p:extLst>
              <p:ext uri="{D42A27DB-BD31-4B8C-83A1-F6EECF244321}">
                <p14:modId xmlns:p14="http://schemas.microsoft.com/office/powerpoint/2010/main" val="468445605"/>
              </p:ext>
            </p:extLst>
          </p:nvPr>
        </p:nvGraphicFramePr>
        <p:xfrm>
          <a:off x="8580722" y="1602862"/>
          <a:ext cx="877887" cy="385762"/>
        </p:xfrm>
        <a:graphic>
          <a:graphicData uri="http://schemas.openxmlformats.org/presentationml/2006/ole">
            <mc:AlternateContent xmlns:mc="http://schemas.openxmlformats.org/markup-compatibility/2006">
              <mc:Choice xmlns:v="urn:schemas-microsoft-com:vml" Requires="v">
                <p:oleObj spid="_x0000_s460089" name="公式" r:id="rId12" imgW="406080" imgH="177480" progId="Equation.3">
                  <p:embed/>
                </p:oleObj>
              </mc:Choice>
              <mc:Fallback>
                <p:oleObj name="公式" r:id="rId12" imgW="406080" imgH="177480" progId="Equation.3">
                  <p:embed/>
                  <p:pic>
                    <p:nvPicPr>
                      <p:cNvPr id="0" name=""/>
                      <p:cNvPicPr>
                        <a:picLocks noChangeAspect="1" noChangeArrowheads="1"/>
                      </p:cNvPicPr>
                      <p:nvPr/>
                    </p:nvPicPr>
                    <p:blipFill>
                      <a:blip r:embed="rId13"/>
                      <a:srcRect/>
                      <a:stretch>
                        <a:fillRect/>
                      </a:stretch>
                    </p:blipFill>
                    <p:spPr bwMode="auto">
                      <a:xfrm>
                        <a:off x="8580722" y="1602862"/>
                        <a:ext cx="877887" cy="385762"/>
                      </a:xfrm>
                      <a:prstGeom prst="rect">
                        <a:avLst/>
                      </a:prstGeom>
                      <a:solidFill>
                        <a:srgbClr val="FFC000"/>
                      </a:solidFill>
                      <a:ln>
                        <a:noFill/>
                      </a:ln>
                      <a:effectLst/>
                      <a:extLst/>
                    </p:spPr>
                  </p:pic>
                </p:oleObj>
              </mc:Fallback>
            </mc:AlternateContent>
          </a:graphicData>
        </a:graphic>
      </p:graphicFrame>
      <p:graphicFrame>
        <p:nvGraphicFramePr>
          <p:cNvPr id="50" name="Object 18"/>
          <p:cNvGraphicFramePr>
            <a:graphicFrameLocks noChangeAspect="1"/>
          </p:cNvGraphicFramePr>
          <p:nvPr>
            <p:extLst>
              <p:ext uri="{D42A27DB-BD31-4B8C-83A1-F6EECF244321}">
                <p14:modId xmlns:p14="http://schemas.microsoft.com/office/powerpoint/2010/main" val="2635274440"/>
              </p:ext>
            </p:extLst>
          </p:nvPr>
        </p:nvGraphicFramePr>
        <p:xfrm>
          <a:off x="2393895" y="1894850"/>
          <a:ext cx="631825" cy="935038"/>
        </p:xfrm>
        <a:graphic>
          <a:graphicData uri="http://schemas.openxmlformats.org/presentationml/2006/ole">
            <mc:AlternateContent xmlns:mc="http://schemas.openxmlformats.org/markup-compatibility/2006">
              <mc:Choice xmlns:v="urn:schemas-microsoft-com:vml" Requires="v">
                <p:oleObj spid="_x0000_s460090" name="公式" r:id="rId14" imgW="291960" imgH="431640" progId="Equation.3">
                  <p:embed/>
                </p:oleObj>
              </mc:Choice>
              <mc:Fallback>
                <p:oleObj name="公式" r:id="rId14" imgW="291960" imgH="431640" progId="Equation.3">
                  <p:embed/>
                  <p:pic>
                    <p:nvPicPr>
                      <p:cNvPr id="0" name=""/>
                      <p:cNvPicPr>
                        <a:picLocks noChangeAspect="1" noChangeArrowheads="1"/>
                      </p:cNvPicPr>
                      <p:nvPr/>
                    </p:nvPicPr>
                    <p:blipFill>
                      <a:blip r:embed="rId15"/>
                      <a:srcRect/>
                      <a:stretch>
                        <a:fillRect/>
                      </a:stretch>
                    </p:blipFill>
                    <p:spPr bwMode="auto">
                      <a:xfrm>
                        <a:off x="2393895" y="1894850"/>
                        <a:ext cx="631825" cy="935038"/>
                      </a:xfrm>
                      <a:prstGeom prst="rect">
                        <a:avLst/>
                      </a:prstGeom>
                      <a:solidFill>
                        <a:srgbClr val="FFFF00"/>
                      </a:solidFill>
                      <a:ln>
                        <a:noFill/>
                      </a:ln>
                      <a:effectLst/>
                      <a:extLst/>
                    </p:spPr>
                  </p:pic>
                </p:oleObj>
              </mc:Fallback>
            </mc:AlternateContent>
          </a:graphicData>
        </a:graphic>
      </p:graphicFrame>
      <p:graphicFrame>
        <p:nvGraphicFramePr>
          <p:cNvPr id="51" name="Object 18"/>
          <p:cNvGraphicFramePr>
            <a:graphicFrameLocks noChangeAspect="1"/>
          </p:cNvGraphicFramePr>
          <p:nvPr>
            <p:extLst>
              <p:ext uri="{D42A27DB-BD31-4B8C-83A1-F6EECF244321}">
                <p14:modId xmlns:p14="http://schemas.microsoft.com/office/powerpoint/2010/main" val="2197321548"/>
              </p:ext>
            </p:extLst>
          </p:nvPr>
        </p:nvGraphicFramePr>
        <p:xfrm>
          <a:off x="6466333" y="1980368"/>
          <a:ext cx="877887" cy="385762"/>
        </p:xfrm>
        <a:graphic>
          <a:graphicData uri="http://schemas.openxmlformats.org/presentationml/2006/ole">
            <mc:AlternateContent xmlns:mc="http://schemas.openxmlformats.org/markup-compatibility/2006">
              <mc:Choice xmlns:v="urn:schemas-microsoft-com:vml" Requires="v">
                <p:oleObj spid="_x0000_s460091" name="公式" r:id="rId16" imgW="406080" imgH="177480" progId="Equation.3">
                  <p:embed/>
                </p:oleObj>
              </mc:Choice>
              <mc:Fallback>
                <p:oleObj name="公式" r:id="rId16" imgW="406080" imgH="177480" progId="Equation.3">
                  <p:embed/>
                  <p:pic>
                    <p:nvPicPr>
                      <p:cNvPr id="0" name=""/>
                      <p:cNvPicPr>
                        <a:picLocks noChangeAspect="1" noChangeArrowheads="1"/>
                      </p:cNvPicPr>
                      <p:nvPr/>
                    </p:nvPicPr>
                    <p:blipFill>
                      <a:blip r:embed="rId17"/>
                      <a:srcRect/>
                      <a:stretch>
                        <a:fillRect/>
                      </a:stretch>
                    </p:blipFill>
                    <p:spPr bwMode="auto">
                      <a:xfrm>
                        <a:off x="6466333" y="1980368"/>
                        <a:ext cx="877887" cy="385762"/>
                      </a:xfrm>
                      <a:prstGeom prst="rect">
                        <a:avLst/>
                      </a:prstGeom>
                      <a:solidFill>
                        <a:srgbClr val="00FFFF"/>
                      </a:solidFill>
                      <a:ln>
                        <a:noFill/>
                      </a:ln>
                      <a:effectLst/>
                      <a:extLst/>
                    </p:spPr>
                  </p:pic>
                </p:oleObj>
              </mc:Fallback>
            </mc:AlternateContent>
          </a:graphicData>
        </a:graphic>
      </p:graphicFrame>
      <p:graphicFrame>
        <p:nvGraphicFramePr>
          <p:cNvPr id="54" name="Object 18"/>
          <p:cNvGraphicFramePr>
            <a:graphicFrameLocks noChangeAspect="1"/>
          </p:cNvGraphicFramePr>
          <p:nvPr>
            <p:extLst>
              <p:ext uri="{D42A27DB-BD31-4B8C-83A1-F6EECF244321}">
                <p14:modId xmlns:p14="http://schemas.microsoft.com/office/powerpoint/2010/main" val="3262565588"/>
              </p:ext>
            </p:extLst>
          </p:nvPr>
        </p:nvGraphicFramePr>
        <p:xfrm>
          <a:off x="8068914" y="1869813"/>
          <a:ext cx="825500" cy="935038"/>
        </p:xfrm>
        <a:graphic>
          <a:graphicData uri="http://schemas.openxmlformats.org/presentationml/2006/ole">
            <mc:AlternateContent xmlns:mc="http://schemas.openxmlformats.org/markup-compatibility/2006">
              <mc:Choice xmlns:v="urn:schemas-microsoft-com:vml" Requires="v">
                <p:oleObj spid="_x0000_s460092" name="公式" r:id="rId18" imgW="380880" imgH="431640" progId="Equation.3">
                  <p:embed/>
                </p:oleObj>
              </mc:Choice>
              <mc:Fallback>
                <p:oleObj name="公式" r:id="rId18" imgW="380880" imgH="431640" progId="Equation.3">
                  <p:embed/>
                  <p:pic>
                    <p:nvPicPr>
                      <p:cNvPr id="0" name=""/>
                      <p:cNvPicPr>
                        <a:picLocks noChangeAspect="1" noChangeArrowheads="1"/>
                      </p:cNvPicPr>
                      <p:nvPr/>
                    </p:nvPicPr>
                    <p:blipFill>
                      <a:blip r:embed="rId19"/>
                      <a:srcRect/>
                      <a:stretch>
                        <a:fillRect/>
                      </a:stretch>
                    </p:blipFill>
                    <p:spPr bwMode="auto">
                      <a:xfrm>
                        <a:off x="8068914" y="1869813"/>
                        <a:ext cx="825500" cy="935038"/>
                      </a:xfrm>
                      <a:prstGeom prst="rect">
                        <a:avLst/>
                      </a:prstGeom>
                      <a:solidFill>
                        <a:srgbClr val="00FF00"/>
                      </a:solidFill>
                      <a:ln>
                        <a:noFill/>
                      </a:ln>
                      <a:effectLst/>
                      <a:extLst/>
                    </p:spPr>
                  </p:pic>
                </p:oleObj>
              </mc:Fallback>
            </mc:AlternateContent>
          </a:graphicData>
        </a:graphic>
      </p:graphicFrame>
      <p:graphicFrame>
        <p:nvGraphicFramePr>
          <p:cNvPr id="49" name="Object 8"/>
          <p:cNvGraphicFramePr>
            <a:graphicFrameLocks noChangeAspect="1"/>
          </p:cNvGraphicFramePr>
          <p:nvPr>
            <p:extLst>
              <p:ext uri="{D42A27DB-BD31-4B8C-83A1-F6EECF244321}">
                <p14:modId xmlns:p14="http://schemas.microsoft.com/office/powerpoint/2010/main" val="878125258"/>
              </p:ext>
            </p:extLst>
          </p:nvPr>
        </p:nvGraphicFramePr>
        <p:xfrm>
          <a:off x="847774" y="2922953"/>
          <a:ext cx="3309937" cy="1136650"/>
        </p:xfrm>
        <a:graphic>
          <a:graphicData uri="http://schemas.openxmlformats.org/presentationml/2006/ole">
            <mc:AlternateContent xmlns:mc="http://schemas.openxmlformats.org/markup-compatibility/2006">
              <mc:Choice xmlns:v="urn:schemas-microsoft-com:vml" Requires="v">
                <p:oleObj spid="_x0000_s460093" name="Equation" r:id="rId20" imgW="1143000" imgH="393480" progId="Equation.DSMT4">
                  <p:embed/>
                </p:oleObj>
              </mc:Choice>
              <mc:Fallback>
                <p:oleObj name="Equation" r:id="rId20" imgW="1143000" imgH="393480" progId="Equation.DSMT4">
                  <p:embed/>
                  <p:pic>
                    <p:nvPicPr>
                      <p:cNvPr id="24" name="Object 8"/>
                      <p:cNvPicPr>
                        <a:picLocks noChangeAspect="1" noChangeArrowheads="1"/>
                      </p:cNvPicPr>
                      <p:nvPr/>
                    </p:nvPicPr>
                    <p:blipFill>
                      <a:blip r:embed="rId21"/>
                      <a:srcRect/>
                      <a:stretch>
                        <a:fillRect/>
                      </a:stretch>
                    </p:blipFill>
                    <p:spPr bwMode="auto">
                      <a:xfrm>
                        <a:off x="847774" y="2922953"/>
                        <a:ext cx="3309937" cy="1136650"/>
                      </a:xfrm>
                      <a:prstGeom prst="rect">
                        <a:avLst/>
                      </a:prstGeom>
                      <a:solidFill>
                        <a:srgbClr val="FFC000"/>
                      </a:solidFill>
                      <a:ln>
                        <a:noFill/>
                      </a:ln>
                      <a:effectLst/>
                      <a:extLst/>
                    </p:spPr>
                  </p:pic>
                </p:oleObj>
              </mc:Fallback>
            </mc:AlternateContent>
          </a:graphicData>
        </a:graphic>
      </p:graphicFrame>
    </p:spTree>
    <p:extLst>
      <p:ext uri="{BB962C8B-B14F-4D97-AF65-F5344CB8AC3E}">
        <p14:creationId xmlns:p14="http://schemas.microsoft.com/office/powerpoint/2010/main" val="64380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ircle(in)">
                                      <p:cBhvr>
                                        <p:cTn id="7" dur="2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circle(in)">
                                      <p:cBhvr>
                                        <p:cTn id="18" dur="20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ppt_x"/>
                                          </p:val>
                                        </p:tav>
                                        <p:tav tm="100000">
                                          <p:val>
                                            <p:strVal val="#ppt_x"/>
                                          </p:val>
                                        </p:tav>
                                      </p:tavLst>
                                    </p:anim>
                                    <p:anim calcmode="lin" valueType="num">
                                      <p:cBhvr additive="base">
                                        <p:cTn id="3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additive="base">
                                        <p:cTn id="41" dur="500" fill="hold"/>
                                        <p:tgtEl>
                                          <p:spTgt spid="54"/>
                                        </p:tgtEl>
                                        <p:attrNameLst>
                                          <p:attrName>ppt_x</p:attrName>
                                        </p:attrNameLst>
                                      </p:cBhvr>
                                      <p:tavLst>
                                        <p:tav tm="0">
                                          <p:val>
                                            <p:strVal val="#ppt_x"/>
                                          </p:val>
                                        </p:tav>
                                        <p:tav tm="100000">
                                          <p:val>
                                            <p:strVal val="#ppt_x"/>
                                          </p:val>
                                        </p:tav>
                                      </p:tavLst>
                                    </p:anim>
                                    <p:anim calcmode="lin" valueType="num">
                                      <p:cBhvr additive="base">
                                        <p:cTn id="4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205289" y="571500"/>
            <a:ext cx="3313113" cy="609600"/>
          </a:xfrm>
          <a:prstGeom prst="rect">
            <a:avLst/>
          </a:prstGeom>
          <a:gradFill rotWithShape="0">
            <a:gsLst>
              <a:gs pos="0">
                <a:srgbClr val="ADB044"/>
              </a:gs>
              <a:gs pos="50000">
                <a:srgbClr val="FFFFFF"/>
              </a:gs>
              <a:gs pos="100000">
                <a:srgbClr val="ADB044"/>
              </a:gs>
            </a:gsLst>
            <a:lin ang="5400000" scaled="1"/>
          </a:gradFill>
          <a:ln>
            <a:noFill/>
          </a:ln>
          <a:effectLst>
            <a:outerShdw dist="81320" dir="18519588" algn="ctr" rotWithShape="0">
              <a:srgbClr val="D9FB9D"/>
            </a:outerShdw>
          </a:effectLst>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3200" dirty="0">
                <a:solidFill>
                  <a:srgbClr val="0000FF"/>
                </a:solidFill>
              </a:rPr>
              <a:t>用驻波思想求解</a:t>
            </a:r>
          </a:p>
        </p:txBody>
      </p:sp>
      <p:sp>
        <p:nvSpPr>
          <p:cNvPr id="3" name="Text Box 5"/>
          <p:cNvSpPr txBox="1">
            <a:spLocks noChangeArrowheads="1"/>
          </p:cNvSpPr>
          <p:nvPr/>
        </p:nvSpPr>
        <p:spPr bwMode="auto">
          <a:xfrm>
            <a:off x="2386012" y="2133600"/>
            <a:ext cx="8281988"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a:solidFill>
                  <a:srgbClr val="008000"/>
                </a:solidFill>
              </a:rPr>
              <a:t>        </a:t>
            </a:r>
            <a:r>
              <a:rPr lang="zh-CN" altLang="en-US" sz="3200">
                <a:solidFill>
                  <a:srgbClr val="008000"/>
                </a:solidFill>
                <a:ea typeface="黑体" panose="02010609060101010101" pitchFamily="49" charset="-122"/>
              </a:rPr>
              <a:t>表明：</a:t>
            </a:r>
            <a:r>
              <a:rPr lang="zh-CN" altLang="en-US" sz="3200">
                <a:solidFill>
                  <a:srgbClr val="008000"/>
                </a:solidFill>
              </a:rPr>
              <a:t>势阱边界为驻波波节。</a:t>
            </a:r>
          </a:p>
        </p:txBody>
      </p:sp>
      <p:sp>
        <p:nvSpPr>
          <p:cNvPr id="4" name="Text Box 7"/>
          <p:cNvSpPr txBox="1">
            <a:spLocks noChangeArrowheads="1"/>
          </p:cNvSpPr>
          <p:nvPr/>
        </p:nvSpPr>
        <p:spPr bwMode="auto">
          <a:xfrm>
            <a:off x="2387601" y="2932113"/>
            <a:ext cx="8281987"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a:solidFill>
                  <a:srgbClr val="800080"/>
                </a:solidFill>
              </a:rPr>
              <a:t>        </a:t>
            </a:r>
            <a:r>
              <a:rPr lang="zh-CN" altLang="en-US" sz="3200">
                <a:solidFill>
                  <a:srgbClr val="800080"/>
                </a:solidFill>
              </a:rPr>
              <a:t>由驻波条件：</a:t>
            </a:r>
          </a:p>
        </p:txBody>
      </p:sp>
      <p:graphicFrame>
        <p:nvGraphicFramePr>
          <p:cNvPr id="5" name="Object 8"/>
          <p:cNvGraphicFramePr>
            <a:graphicFrameLocks noChangeAspect="1"/>
          </p:cNvGraphicFramePr>
          <p:nvPr>
            <p:extLst>
              <p:ext uri="{D42A27DB-BD31-4B8C-83A1-F6EECF244321}">
                <p14:modId xmlns:p14="http://schemas.microsoft.com/office/powerpoint/2010/main" val="2304245329"/>
              </p:ext>
            </p:extLst>
          </p:nvPr>
        </p:nvGraphicFramePr>
        <p:xfrm>
          <a:off x="4211637" y="1635127"/>
          <a:ext cx="2082800" cy="485775"/>
        </p:xfrm>
        <a:graphic>
          <a:graphicData uri="http://schemas.openxmlformats.org/presentationml/2006/ole">
            <mc:AlternateContent xmlns:mc="http://schemas.openxmlformats.org/markup-compatibility/2006">
              <mc:Choice xmlns:v="urn:schemas-microsoft-com:vml" Requires="v">
                <p:oleObj spid="_x0000_s324053" name="Equation" r:id="rId3" imgW="1040948" imgH="203112" progId="Equation.3">
                  <p:embed/>
                </p:oleObj>
              </mc:Choice>
              <mc:Fallback>
                <p:oleObj name="Equation" r:id="rId3" imgW="1040948"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7" y="1635127"/>
                        <a:ext cx="20828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069726037"/>
              </p:ext>
            </p:extLst>
          </p:nvPr>
        </p:nvGraphicFramePr>
        <p:xfrm>
          <a:off x="3919539" y="3571875"/>
          <a:ext cx="5102225" cy="1358900"/>
        </p:xfrm>
        <a:graphic>
          <a:graphicData uri="http://schemas.openxmlformats.org/presentationml/2006/ole">
            <mc:AlternateContent xmlns:mc="http://schemas.openxmlformats.org/markup-compatibility/2006">
              <mc:Choice xmlns:v="urn:schemas-microsoft-com:vml" Requires="v">
                <p:oleObj spid="_x0000_s324054" name="Equation" r:id="rId5" imgW="1879600" imgH="419100" progId="Equation.3">
                  <p:embed/>
                </p:oleObj>
              </mc:Choice>
              <mc:Fallback>
                <p:oleObj name="Equation" r:id="rId5" imgW="18796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9539" y="3571875"/>
                        <a:ext cx="5102225" cy="135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4041231667"/>
              </p:ext>
            </p:extLst>
          </p:nvPr>
        </p:nvGraphicFramePr>
        <p:xfrm>
          <a:off x="2776538" y="5072063"/>
          <a:ext cx="6183313" cy="1198562"/>
        </p:xfrm>
        <a:graphic>
          <a:graphicData uri="http://schemas.openxmlformats.org/presentationml/2006/ole">
            <mc:AlternateContent xmlns:mc="http://schemas.openxmlformats.org/markup-compatibility/2006">
              <mc:Choice xmlns:v="urn:schemas-microsoft-com:vml" Requires="v">
                <p:oleObj spid="_x0000_s324055" name="Equation" r:id="rId7" imgW="2190840" imgH="352533" progId="Equation.3">
                  <p:embed/>
                </p:oleObj>
              </mc:Choice>
              <mc:Fallback>
                <p:oleObj name="Equation" r:id="rId7" imgW="2190840" imgH="35253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6538" y="5072063"/>
                        <a:ext cx="6183313"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矩形 10"/>
          <p:cNvSpPr>
            <a:spLocks noChangeArrowheads="1"/>
          </p:cNvSpPr>
          <p:nvPr/>
        </p:nvSpPr>
        <p:spPr bwMode="auto">
          <a:xfrm>
            <a:off x="2133601" y="500065"/>
            <a:ext cx="2078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latin typeface="宋体" panose="02010600030101010101" pitchFamily="2" charset="-122"/>
              </a:rPr>
              <a:t>【</a:t>
            </a:r>
            <a:r>
              <a:rPr lang="zh-CN" altLang="en-US" sz="2800">
                <a:solidFill>
                  <a:srgbClr val="FF0000"/>
                </a:solidFill>
                <a:latin typeface="宋体" panose="02010600030101010101" pitchFamily="2" charset="-122"/>
              </a:rPr>
              <a:t>补充例</a:t>
            </a:r>
            <a:r>
              <a:rPr lang="en-US" altLang="zh-CN" sz="2800">
                <a:solidFill>
                  <a:srgbClr val="FF0000"/>
                </a:solidFill>
                <a:latin typeface="宋体" panose="02010600030101010101" pitchFamily="2" charset="-122"/>
              </a:rPr>
              <a:t>】</a:t>
            </a:r>
            <a:r>
              <a:rPr kumimoji="1" lang="en-US" altLang="zh-CN" sz="2800">
                <a:solidFill>
                  <a:srgbClr val="000000"/>
                </a:solidFill>
              </a:rPr>
              <a:t> </a:t>
            </a:r>
            <a:endParaRPr lang="zh-CN" altLang="en-US"/>
          </a:p>
        </p:txBody>
      </p:sp>
      <p:sp>
        <p:nvSpPr>
          <p:cNvPr id="9" name="矩形 8"/>
          <p:cNvSpPr>
            <a:spLocks noChangeArrowheads="1"/>
          </p:cNvSpPr>
          <p:nvPr/>
        </p:nvSpPr>
        <p:spPr bwMode="auto">
          <a:xfrm>
            <a:off x="2746376" y="1412875"/>
            <a:ext cx="733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a:solidFill>
                  <a:srgbClr val="C00000"/>
                </a:solidFill>
              </a:rPr>
              <a:t>解</a:t>
            </a:r>
            <a:r>
              <a:rPr kumimoji="1" lang="en-US" altLang="zh-CN" sz="3200">
                <a:solidFill>
                  <a:srgbClr val="C00000"/>
                </a:solidFill>
              </a:rPr>
              <a:t>:</a:t>
            </a:r>
            <a:endParaRPr lang="zh-CN" altLang="en-US" sz="3200"/>
          </a:p>
        </p:txBody>
      </p:sp>
    </p:spTree>
    <p:extLst>
      <p:ext uri="{BB962C8B-B14F-4D97-AF65-F5344CB8AC3E}">
        <p14:creationId xmlns:p14="http://schemas.microsoft.com/office/powerpoint/2010/main" val="67900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heel(1)">
                                      <p:cBhvr>
                                        <p:cTn id="38" dur="20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199918" y="620715"/>
            <a:ext cx="828198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a:solidFill>
                  <a:srgbClr val="1C1C1C"/>
                </a:solidFill>
              </a:rPr>
              <a:t>        </a:t>
            </a:r>
            <a:r>
              <a:rPr lang="zh-CN" altLang="en-US" sz="3200">
                <a:solidFill>
                  <a:srgbClr val="009900"/>
                </a:solidFill>
              </a:rPr>
              <a:t>势阱中</a:t>
            </a:r>
            <a:r>
              <a:rPr lang="en-US" altLang="zh-CN" sz="3200">
                <a:solidFill>
                  <a:srgbClr val="009900"/>
                </a:solidFill>
              </a:rPr>
              <a:t>(0&lt;</a:t>
            </a:r>
            <a:r>
              <a:rPr lang="en-US" altLang="zh-CN" sz="3200" i="1">
                <a:solidFill>
                  <a:srgbClr val="009900"/>
                </a:solidFill>
              </a:rPr>
              <a:t>x</a:t>
            </a:r>
            <a:r>
              <a:rPr lang="en-US" altLang="zh-CN" sz="3200">
                <a:solidFill>
                  <a:srgbClr val="009900"/>
                </a:solidFill>
              </a:rPr>
              <a:t>&lt;</a:t>
            </a:r>
            <a:r>
              <a:rPr lang="en-US" altLang="zh-CN" sz="3200" i="1">
                <a:solidFill>
                  <a:srgbClr val="009900"/>
                </a:solidFill>
              </a:rPr>
              <a:t>L</a:t>
            </a:r>
            <a:r>
              <a:rPr lang="zh-CN" altLang="en-US" sz="3200">
                <a:solidFill>
                  <a:srgbClr val="009900"/>
                </a:solidFill>
              </a:rPr>
              <a:t>区域</a:t>
            </a:r>
            <a:r>
              <a:rPr lang="en-US" altLang="zh-CN" sz="3200">
                <a:solidFill>
                  <a:srgbClr val="009900"/>
                </a:solidFill>
              </a:rPr>
              <a:t>)</a:t>
            </a:r>
            <a:r>
              <a:rPr lang="zh-CN" altLang="en-US" sz="3200">
                <a:solidFill>
                  <a:srgbClr val="009900"/>
                </a:solidFill>
              </a:rPr>
              <a:t>，</a:t>
            </a:r>
            <a:r>
              <a:rPr lang="en-US" altLang="zh-CN" sz="3200" i="1">
                <a:solidFill>
                  <a:srgbClr val="FF0000"/>
                </a:solidFill>
              </a:rPr>
              <a:t>U</a:t>
            </a:r>
            <a:r>
              <a:rPr lang="en-US" altLang="zh-CN" sz="3200">
                <a:solidFill>
                  <a:srgbClr val="FF0000"/>
                </a:solidFill>
              </a:rPr>
              <a:t>=0</a:t>
            </a:r>
            <a:r>
              <a:rPr lang="zh-CN" altLang="en-US" sz="3200">
                <a:solidFill>
                  <a:srgbClr val="009900"/>
                </a:solidFill>
              </a:rPr>
              <a:t>，</a:t>
            </a:r>
            <a:r>
              <a:rPr lang="en-US" altLang="zh-CN" sz="3200" i="1">
                <a:solidFill>
                  <a:srgbClr val="FF0000"/>
                </a:solidFill>
              </a:rPr>
              <a:t>E</a:t>
            </a:r>
            <a:r>
              <a:rPr lang="en-US" altLang="zh-CN" sz="3200">
                <a:solidFill>
                  <a:srgbClr val="FF0000"/>
                </a:solidFill>
              </a:rPr>
              <a:t>=</a:t>
            </a:r>
            <a:r>
              <a:rPr lang="en-US" altLang="zh-CN" sz="3200" i="1">
                <a:solidFill>
                  <a:srgbClr val="FF0000"/>
                </a:solidFill>
              </a:rPr>
              <a:t>E</a:t>
            </a:r>
            <a:r>
              <a:rPr lang="en-US" altLang="zh-CN" sz="3200" i="1" baseline="-25000">
                <a:solidFill>
                  <a:srgbClr val="FF0000"/>
                </a:solidFill>
              </a:rPr>
              <a:t>k</a:t>
            </a:r>
            <a:r>
              <a:rPr lang="zh-CN" altLang="en-US" sz="3200">
                <a:solidFill>
                  <a:srgbClr val="009900"/>
                </a:solidFill>
              </a:rPr>
              <a:t>，得：</a:t>
            </a:r>
          </a:p>
        </p:txBody>
      </p:sp>
      <p:sp>
        <p:nvSpPr>
          <p:cNvPr id="3" name="Text Box 6"/>
          <p:cNvSpPr txBox="1">
            <a:spLocks noChangeArrowheads="1"/>
          </p:cNvSpPr>
          <p:nvPr/>
        </p:nvSpPr>
        <p:spPr bwMode="auto">
          <a:xfrm>
            <a:off x="2199919" y="2924177"/>
            <a:ext cx="28797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a:solidFill>
                  <a:srgbClr val="0000CC"/>
                </a:solidFill>
                <a:ea typeface="黑体" panose="02010609060101010101" pitchFamily="49" charset="-122"/>
              </a:rPr>
              <a:t>        </a:t>
            </a:r>
            <a:r>
              <a:rPr lang="zh-CN" altLang="en-US" sz="3200">
                <a:solidFill>
                  <a:srgbClr val="FF00FF"/>
                </a:solidFill>
                <a:ea typeface="黑体" panose="02010609060101010101" pitchFamily="49" charset="-122"/>
              </a:rPr>
              <a:t>波函数：</a:t>
            </a:r>
          </a:p>
        </p:txBody>
      </p:sp>
      <p:sp>
        <p:nvSpPr>
          <p:cNvPr id="4" name="AutoShape 9"/>
          <p:cNvSpPr>
            <a:spLocks noChangeArrowheads="1"/>
          </p:cNvSpPr>
          <p:nvPr/>
        </p:nvSpPr>
        <p:spPr bwMode="auto">
          <a:xfrm>
            <a:off x="2774593" y="4392613"/>
            <a:ext cx="863600" cy="431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lgn="ctr">
            <a:solidFill>
              <a:schemeClr val="tx1"/>
            </a:solidFill>
            <a:miter lim="800000"/>
            <a:headEnd/>
            <a:tailEnd/>
          </a:ln>
          <a:effectLst>
            <a:outerShdw dist="107763" dir="13500000" algn="ctr" rotWithShape="0">
              <a:schemeClr val="bg2"/>
            </a:outerShdw>
          </a:effectLst>
        </p:spPr>
        <p:txBody>
          <a:bodyPr wrap="none" anchor="ctr"/>
          <a:lstStyle/>
          <a:p>
            <a:endParaRPr lang="zh-CN" altLang="en-US"/>
          </a:p>
        </p:txBody>
      </p:sp>
      <p:sp>
        <p:nvSpPr>
          <p:cNvPr id="5" name="Text Box 13"/>
          <p:cNvSpPr txBox="1">
            <a:spLocks noChangeArrowheads="1"/>
          </p:cNvSpPr>
          <p:nvPr/>
        </p:nvSpPr>
        <p:spPr bwMode="auto">
          <a:xfrm>
            <a:off x="2126894" y="5372100"/>
            <a:ext cx="4175125" cy="62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dirty="0">
                <a:solidFill>
                  <a:srgbClr val="0000FF"/>
                </a:solidFill>
              </a:rPr>
              <a:t>        </a:t>
            </a:r>
            <a:r>
              <a:rPr lang="zh-CN" altLang="en-US" sz="3200" dirty="0">
                <a:solidFill>
                  <a:srgbClr val="0000FF"/>
                </a:solidFill>
              </a:rPr>
              <a:t>由                  得：</a:t>
            </a:r>
          </a:p>
        </p:txBody>
      </p:sp>
      <p:graphicFrame>
        <p:nvGraphicFramePr>
          <p:cNvPr id="6" name="Object 7"/>
          <p:cNvGraphicFramePr>
            <a:graphicFrameLocks noChangeAspect="1"/>
          </p:cNvGraphicFramePr>
          <p:nvPr>
            <p:extLst>
              <p:ext uri="{D42A27DB-BD31-4B8C-83A1-F6EECF244321}">
                <p14:modId xmlns:p14="http://schemas.microsoft.com/office/powerpoint/2010/main" val="2961629228"/>
              </p:ext>
            </p:extLst>
          </p:nvPr>
        </p:nvGraphicFramePr>
        <p:xfrm>
          <a:off x="4830406" y="2857502"/>
          <a:ext cx="4659312" cy="1166813"/>
        </p:xfrm>
        <a:graphic>
          <a:graphicData uri="http://schemas.openxmlformats.org/presentationml/2006/ole">
            <mc:AlternateContent xmlns:mc="http://schemas.openxmlformats.org/markup-compatibility/2006">
              <mc:Choice xmlns:v="urn:schemas-microsoft-com:vml" Requires="v">
                <p:oleObj spid="_x0000_s399799" name="Equation" r:id="rId3" imgW="1485900" imgH="393700" progId="Equation.3">
                  <p:embed/>
                </p:oleObj>
              </mc:Choice>
              <mc:Fallback>
                <p:oleObj name="Equation" r:id="rId3" imgW="14859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406" y="2857502"/>
                        <a:ext cx="4659312"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996272649"/>
              </p:ext>
            </p:extLst>
          </p:nvPr>
        </p:nvGraphicFramePr>
        <p:xfrm>
          <a:off x="4350981" y="4305302"/>
          <a:ext cx="2946400" cy="677863"/>
        </p:xfrm>
        <a:graphic>
          <a:graphicData uri="http://schemas.openxmlformats.org/presentationml/2006/ole">
            <mc:AlternateContent xmlns:mc="http://schemas.openxmlformats.org/markup-compatibility/2006">
              <mc:Choice xmlns:v="urn:schemas-microsoft-com:vml" Requires="v">
                <p:oleObj spid="_x0000_s399800" name="Equation" r:id="rId5" imgW="939800" imgH="228600" progId="Equation.3">
                  <p:embed/>
                </p:oleObj>
              </mc:Choice>
              <mc:Fallback>
                <p:oleObj name="Equation" r:id="rId5" imgW="9398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0981" y="4305302"/>
                        <a:ext cx="2946400"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777930298"/>
              </p:ext>
            </p:extLst>
          </p:nvPr>
        </p:nvGraphicFramePr>
        <p:xfrm>
          <a:off x="3588981" y="5500690"/>
          <a:ext cx="1143000" cy="485775"/>
        </p:xfrm>
        <a:graphic>
          <a:graphicData uri="http://schemas.openxmlformats.org/presentationml/2006/ole">
            <mc:AlternateContent xmlns:mc="http://schemas.openxmlformats.org/markup-compatibility/2006">
              <mc:Choice xmlns:v="urn:schemas-microsoft-com:vml" Requires="v">
                <p:oleObj spid="_x0000_s399801" name="Equation" r:id="rId7" imgW="571252" imgH="203112" progId="Equation.3">
                  <p:embed/>
                </p:oleObj>
              </mc:Choice>
              <mc:Fallback>
                <p:oleObj name="Equation" r:id="rId7" imgW="571252"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8981" y="5500690"/>
                        <a:ext cx="11430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2121502269"/>
              </p:ext>
            </p:extLst>
          </p:nvPr>
        </p:nvGraphicFramePr>
        <p:xfrm>
          <a:off x="6132156" y="5203825"/>
          <a:ext cx="3382962" cy="1168400"/>
        </p:xfrm>
        <a:graphic>
          <a:graphicData uri="http://schemas.openxmlformats.org/presentationml/2006/ole">
            <mc:AlternateContent xmlns:mc="http://schemas.openxmlformats.org/markup-compatibility/2006">
              <mc:Choice xmlns:v="urn:schemas-microsoft-com:vml" Requires="v">
                <p:oleObj spid="_x0000_s399802" name="Equation" r:id="rId9" imgW="1079032" imgH="393529" progId="Equation.3">
                  <p:embed/>
                </p:oleObj>
              </mc:Choice>
              <mc:Fallback>
                <p:oleObj name="Equation" r:id="rId9" imgW="1079032"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2156" y="5203825"/>
                        <a:ext cx="3382962"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868304390"/>
              </p:ext>
            </p:extLst>
          </p:nvPr>
        </p:nvGraphicFramePr>
        <p:xfrm>
          <a:off x="2744431" y="1500188"/>
          <a:ext cx="5905500" cy="1198562"/>
        </p:xfrm>
        <a:graphic>
          <a:graphicData uri="http://schemas.openxmlformats.org/presentationml/2006/ole">
            <mc:AlternateContent xmlns:mc="http://schemas.openxmlformats.org/markup-compatibility/2006">
              <mc:Choice xmlns:v="urn:schemas-microsoft-com:vml" Requires="v">
                <p:oleObj spid="_x0000_s399803" name="Equation" r:id="rId11" imgW="2095551" imgH="352533" progId="Equation.3">
                  <p:embed/>
                </p:oleObj>
              </mc:Choice>
              <mc:Fallback>
                <p:oleObj name="Equation" r:id="rId11" imgW="2095551" imgH="35253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4431" y="1500188"/>
                        <a:ext cx="590550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59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83880" y="631209"/>
            <a:ext cx="4391025" cy="62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dirty="0">
                <a:solidFill>
                  <a:srgbClr val="0000FF"/>
                </a:solidFill>
              </a:rPr>
              <a:t>        </a:t>
            </a:r>
            <a:r>
              <a:rPr lang="zh-CN" altLang="en-US" sz="3200" dirty="0">
                <a:solidFill>
                  <a:srgbClr val="0000FF"/>
                </a:solidFill>
              </a:rPr>
              <a:t>由归一化条件</a:t>
            </a:r>
          </a:p>
        </p:txBody>
      </p:sp>
      <p:graphicFrame>
        <p:nvGraphicFramePr>
          <p:cNvPr id="3" name="Object 5"/>
          <p:cNvGraphicFramePr>
            <a:graphicFrameLocks noChangeAspect="1"/>
          </p:cNvGraphicFramePr>
          <p:nvPr>
            <p:extLst>
              <p:ext uri="{D42A27DB-BD31-4B8C-83A1-F6EECF244321}">
                <p14:modId xmlns:p14="http://schemas.microsoft.com/office/powerpoint/2010/main" val="3056573222"/>
              </p:ext>
            </p:extLst>
          </p:nvPr>
        </p:nvGraphicFramePr>
        <p:xfrm>
          <a:off x="5543999" y="739798"/>
          <a:ext cx="3743325" cy="1149350"/>
        </p:xfrm>
        <a:graphic>
          <a:graphicData uri="http://schemas.openxmlformats.org/presentationml/2006/ole">
            <mc:AlternateContent xmlns:mc="http://schemas.openxmlformats.org/markup-compatibility/2006">
              <mc:Choice xmlns:v="urn:schemas-microsoft-com:vml" Requires="v">
                <p:oleObj spid="_x0000_s320984" name="Equation" r:id="rId3" imgW="1282700" imgH="393700" progId="Equation.DSMT4">
                  <p:embed/>
                </p:oleObj>
              </mc:Choice>
              <mc:Fallback>
                <p:oleObj name="Equation" r:id="rId3" imgW="12827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999" y="739798"/>
                        <a:ext cx="3743325"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pic>
                </p:oleObj>
              </mc:Fallback>
            </mc:AlternateContent>
          </a:graphicData>
        </a:graphic>
      </p:graphicFrame>
      <p:sp>
        <p:nvSpPr>
          <p:cNvPr id="4" name="Text Box 6"/>
          <p:cNvSpPr txBox="1">
            <a:spLocks noChangeArrowheads="1"/>
          </p:cNvSpPr>
          <p:nvPr/>
        </p:nvSpPr>
        <p:spPr bwMode="auto">
          <a:xfrm>
            <a:off x="3384999" y="2392385"/>
            <a:ext cx="439102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a:solidFill>
                  <a:srgbClr val="1C1C1C"/>
                </a:solidFill>
              </a:rPr>
              <a:t>        </a:t>
            </a:r>
            <a:r>
              <a:rPr lang="zh-CN" altLang="en-US" sz="3200">
                <a:solidFill>
                  <a:srgbClr val="0000CC"/>
                </a:solidFill>
              </a:rPr>
              <a:t>得：</a:t>
            </a:r>
          </a:p>
        </p:txBody>
      </p:sp>
      <p:sp>
        <p:nvSpPr>
          <p:cNvPr id="5" name="Text Box 8"/>
          <p:cNvSpPr txBox="1">
            <a:spLocks noChangeArrowheads="1"/>
          </p:cNvSpPr>
          <p:nvPr/>
        </p:nvSpPr>
        <p:spPr bwMode="auto">
          <a:xfrm>
            <a:off x="2562674" y="3759520"/>
            <a:ext cx="439102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dirty="0">
                <a:solidFill>
                  <a:srgbClr val="1C1C1C"/>
                </a:solidFill>
              </a:rPr>
              <a:t>        </a:t>
            </a:r>
            <a:r>
              <a:rPr lang="zh-CN" altLang="en-US" sz="3200" dirty="0">
                <a:solidFill>
                  <a:srgbClr val="008000"/>
                </a:solidFill>
              </a:rPr>
              <a:t>即波函数为：</a:t>
            </a:r>
          </a:p>
        </p:txBody>
      </p:sp>
      <p:graphicFrame>
        <p:nvGraphicFramePr>
          <p:cNvPr id="6" name="Object 5"/>
          <p:cNvGraphicFramePr>
            <a:graphicFrameLocks noChangeAspect="1"/>
          </p:cNvGraphicFramePr>
          <p:nvPr>
            <p:extLst>
              <p:ext uri="{D42A27DB-BD31-4B8C-83A1-F6EECF244321}">
                <p14:modId xmlns:p14="http://schemas.microsoft.com/office/powerpoint/2010/main" val="823731273"/>
              </p:ext>
            </p:extLst>
          </p:nvPr>
        </p:nvGraphicFramePr>
        <p:xfrm>
          <a:off x="5618612" y="2044725"/>
          <a:ext cx="1673225" cy="1317625"/>
        </p:xfrm>
        <a:graphic>
          <a:graphicData uri="http://schemas.openxmlformats.org/presentationml/2006/ole">
            <mc:AlternateContent xmlns:mc="http://schemas.openxmlformats.org/markup-compatibility/2006">
              <mc:Choice xmlns:v="urn:schemas-microsoft-com:vml" Requires="v">
                <p:oleObj spid="_x0000_s320985" name="Equation" r:id="rId5" imgW="533169" imgH="444307" progId="Equation.3">
                  <p:embed/>
                </p:oleObj>
              </mc:Choice>
              <mc:Fallback>
                <p:oleObj name="Equation" r:id="rId5" imgW="533169"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8612" y="2044725"/>
                        <a:ext cx="167322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35184719"/>
              </p:ext>
            </p:extLst>
          </p:nvPr>
        </p:nvGraphicFramePr>
        <p:xfrm>
          <a:off x="5062987" y="4470423"/>
          <a:ext cx="3781425" cy="1319212"/>
        </p:xfrm>
        <a:graphic>
          <a:graphicData uri="http://schemas.openxmlformats.org/presentationml/2006/ole">
            <mc:AlternateContent xmlns:mc="http://schemas.openxmlformats.org/markup-compatibility/2006">
              <mc:Choice xmlns:v="urn:schemas-microsoft-com:vml" Requires="v">
                <p:oleObj spid="_x0000_s320986" name="Equation" r:id="rId7" imgW="1205977" imgH="444307" progId="Equation.3">
                  <p:embed/>
                </p:oleObj>
              </mc:Choice>
              <mc:Fallback>
                <p:oleObj name="Equation" r:id="rId7" imgW="1205977"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2987" y="4470423"/>
                        <a:ext cx="3781425" cy="131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1899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2024061" y="168633"/>
            <a:ext cx="7620000" cy="1892300"/>
            <a:chOff x="340" y="2387"/>
            <a:chExt cx="4800" cy="1192"/>
          </a:xfrm>
        </p:grpSpPr>
        <p:sp>
          <p:nvSpPr>
            <p:cNvPr id="3" name="Text Box 11"/>
            <p:cNvSpPr txBox="1">
              <a:spLocks noChangeArrowheads="1"/>
            </p:cNvSpPr>
            <p:nvPr/>
          </p:nvSpPr>
          <p:spPr bwMode="auto">
            <a:xfrm>
              <a:off x="340" y="2387"/>
              <a:ext cx="480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solidFill>
                    <a:srgbClr val="FF0000"/>
                  </a:solidFill>
                  <a:latin typeface="宋体" panose="02010600030101010101" pitchFamily="2" charset="-122"/>
                </a:rPr>
                <a:t>【</a:t>
              </a:r>
              <a:r>
                <a:rPr lang="zh-CN" altLang="en-US" sz="2800" dirty="0">
                  <a:solidFill>
                    <a:srgbClr val="FF0000"/>
                  </a:solidFill>
                  <a:latin typeface="宋体" panose="02010600030101010101" pitchFamily="2" charset="-122"/>
                </a:rPr>
                <a:t>补充例</a:t>
              </a:r>
              <a:r>
                <a:rPr lang="en-US" altLang="zh-CN" sz="2800" dirty="0">
                  <a:solidFill>
                    <a:srgbClr val="FF0000"/>
                  </a:solidFill>
                  <a:latin typeface="宋体" panose="02010600030101010101" pitchFamily="2" charset="-122"/>
                </a:rPr>
                <a:t>】</a:t>
              </a:r>
              <a:r>
                <a:rPr kumimoji="1" lang="en-US" altLang="zh-CN" sz="2800" dirty="0"/>
                <a:t>  </a:t>
              </a:r>
              <a:r>
                <a:rPr kumimoji="1" lang="zh-CN" altLang="en-US" sz="2800" dirty="0">
                  <a:solidFill>
                    <a:srgbClr val="0000FF"/>
                  </a:solidFill>
                </a:rPr>
                <a:t>将波函数在空间各点的振幅同时增大</a:t>
              </a:r>
              <a:r>
                <a:rPr kumimoji="1" lang="en-US" altLang="zh-CN" sz="2800" dirty="0">
                  <a:solidFill>
                    <a:srgbClr val="0000FF"/>
                  </a:solidFill>
                </a:rPr>
                <a:t>D</a:t>
              </a:r>
              <a:r>
                <a:rPr kumimoji="1" lang="zh-CN" altLang="en-US" sz="2800" dirty="0">
                  <a:solidFill>
                    <a:srgbClr val="0000FF"/>
                  </a:solidFill>
                </a:rPr>
                <a:t>倍</a:t>
              </a:r>
              <a:r>
                <a:rPr kumimoji="1" lang="en-US" altLang="zh-CN" sz="2800" dirty="0">
                  <a:solidFill>
                    <a:srgbClr val="0000FF"/>
                  </a:solidFill>
                </a:rPr>
                <a:t>,</a:t>
              </a:r>
              <a:r>
                <a:rPr kumimoji="1" lang="zh-CN" altLang="en-US" sz="2800" dirty="0">
                  <a:solidFill>
                    <a:srgbClr val="0000FF"/>
                  </a:solidFill>
                </a:rPr>
                <a:t>则粒子在空间的分布概率将</a:t>
              </a:r>
            </a:p>
          </p:txBody>
        </p:sp>
        <p:sp>
          <p:nvSpPr>
            <p:cNvPr id="4" name="Text Box 12"/>
            <p:cNvSpPr txBox="1">
              <a:spLocks noChangeArrowheads="1"/>
            </p:cNvSpPr>
            <p:nvPr/>
          </p:nvSpPr>
          <p:spPr bwMode="auto">
            <a:xfrm>
              <a:off x="2369" y="2979"/>
              <a:ext cx="14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t>(B) </a:t>
              </a:r>
              <a:r>
                <a:rPr kumimoji="1" lang="zh-CN" altLang="en-US" sz="2800"/>
                <a:t>增大</a:t>
              </a:r>
              <a:r>
                <a:rPr kumimoji="1" lang="en-US" altLang="zh-CN" sz="2800"/>
                <a:t>2D </a:t>
              </a:r>
              <a:r>
                <a:rPr kumimoji="1" lang="zh-CN" altLang="en-US" sz="2800"/>
                <a:t>倍</a:t>
              </a:r>
            </a:p>
          </p:txBody>
        </p:sp>
        <p:sp>
          <p:nvSpPr>
            <p:cNvPr id="5" name="Text Box 13"/>
            <p:cNvSpPr txBox="1">
              <a:spLocks noChangeArrowheads="1"/>
            </p:cNvSpPr>
            <p:nvPr/>
          </p:nvSpPr>
          <p:spPr bwMode="auto">
            <a:xfrm>
              <a:off x="497" y="3249"/>
              <a:ext cx="133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t>(C) </a:t>
              </a:r>
              <a:r>
                <a:rPr kumimoji="1" lang="zh-CN" altLang="en-US" sz="2800"/>
                <a:t>增大</a:t>
              </a:r>
              <a:r>
                <a:rPr kumimoji="1" lang="en-US" altLang="zh-CN" sz="2800"/>
                <a:t>D</a:t>
              </a:r>
              <a:r>
                <a:rPr kumimoji="1" lang="zh-CN" altLang="en-US" sz="2800"/>
                <a:t>倍</a:t>
              </a:r>
            </a:p>
          </p:txBody>
        </p:sp>
        <p:sp>
          <p:nvSpPr>
            <p:cNvPr id="6" name="Text Box 14"/>
            <p:cNvSpPr txBox="1">
              <a:spLocks noChangeArrowheads="1"/>
            </p:cNvSpPr>
            <p:nvPr/>
          </p:nvSpPr>
          <p:spPr bwMode="auto">
            <a:xfrm>
              <a:off x="497" y="2931"/>
              <a:ext cx="14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t>(A) </a:t>
              </a:r>
              <a:r>
                <a:rPr kumimoji="1" lang="zh-CN" altLang="en-US" sz="2800"/>
                <a:t>增大</a:t>
              </a:r>
              <a:r>
                <a:rPr kumimoji="1" lang="en-US" altLang="zh-CN" sz="2800"/>
                <a:t>D</a:t>
              </a:r>
              <a:r>
                <a:rPr kumimoji="1" lang="en-US" altLang="zh-CN" sz="2800" baseline="30000"/>
                <a:t>2</a:t>
              </a:r>
              <a:r>
                <a:rPr kumimoji="1" lang="zh-CN" altLang="en-US" sz="2800"/>
                <a:t>倍</a:t>
              </a:r>
            </a:p>
          </p:txBody>
        </p:sp>
        <p:sp>
          <p:nvSpPr>
            <p:cNvPr id="7" name="Text Box 15"/>
            <p:cNvSpPr txBox="1">
              <a:spLocks noChangeArrowheads="1"/>
            </p:cNvSpPr>
            <p:nvPr/>
          </p:nvSpPr>
          <p:spPr bwMode="auto">
            <a:xfrm>
              <a:off x="2381" y="3249"/>
              <a:ext cx="12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a:t>(D) </a:t>
              </a:r>
              <a:r>
                <a:rPr kumimoji="1" lang="zh-CN" altLang="en-US" sz="2800"/>
                <a:t>不变</a:t>
              </a:r>
            </a:p>
          </p:txBody>
        </p:sp>
      </p:grpSp>
      <p:sp>
        <p:nvSpPr>
          <p:cNvPr id="8" name="Text Box 16">
            <a:hlinkClick r:id="rId2" action="ppaction://hlinkpres?slideindex=1&amp;slidetitle=幻灯片 1"/>
          </p:cNvPr>
          <p:cNvSpPr txBox="1">
            <a:spLocks noChangeArrowheads="1"/>
          </p:cNvSpPr>
          <p:nvPr/>
        </p:nvSpPr>
        <p:spPr bwMode="auto">
          <a:xfrm>
            <a:off x="8793161" y="1392598"/>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t>答案：</a:t>
            </a:r>
            <a:r>
              <a:rPr kumimoji="1" lang="en-US" altLang="zh-CN" sz="2800"/>
              <a:t>D</a:t>
            </a:r>
          </a:p>
        </p:txBody>
      </p:sp>
      <p:grpSp>
        <p:nvGrpSpPr>
          <p:cNvPr id="9" name="Group 2"/>
          <p:cNvGrpSpPr>
            <a:grpSpLocks/>
          </p:cNvGrpSpPr>
          <p:nvPr/>
        </p:nvGrpSpPr>
        <p:grpSpPr bwMode="auto">
          <a:xfrm>
            <a:off x="5559426" y="2240323"/>
            <a:ext cx="5108575" cy="3500437"/>
            <a:chOff x="1610" y="2568"/>
            <a:chExt cx="2235" cy="1433"/>
          </a:xfrm>
        </p:grpSpPr>
        <p:pic>
          <p:nvPicPr>
            <p:cNvPr id="10" name="Picture 3"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 y="2568"/>
              <a:ext cx="2235" cy="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4"/>
            <p:cNvSpPr>
              <a:spLocks noChangeArrowheads="1"/>
            </p:cNvSpPr>
            <p:nvPr/>
          </p:nvSpPr>
          <p:spPr bwMode="auto">
            <a:xfrm>
              <a:off x="2233" y="2676"/>
              <a:ext cx="453" cy="499"/>
            </a:xfrm>
            <a:prstGeom prst="cloudCallout">
              <a:avLst>
                <a:gd name="adj1" fmla="val -68542"/>
                <a:gd name="adj2" fmla="val 59218"/>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endParaRPr kumimoji="1" lang="zh-CN" altLang="zh-CN" sz="3600">
                <a:solidFill>
                  <a:srgbClr val="0000FF"/>
                </a:solidFill>
                <a:latin typeface="宋体" panose="02010600030101010101" pitchFamily="2" charset="-122"/>
              </a:endParaRPr>
            </a:p>
          </p:txBody>
        </p:sp>
        <p:sp>
          <p:nvSpPr>
            <p:cNvPr id="12" name="WordArt 5" descr="绿色大理石"/>
            <p:cNvSpPr>
              <a:spLocks noChangeArrowheads="1" noChangeShapeType="1" noTextEdit="1"/>
            </p:cNvSpPr>
            <p:nvPr/>
          </p:nvSpPr>
          <p:spPr bwMode="auto">
            <a:xfrm>
              <a:off x="2369" y="2766"/>
              <a:ext cx="144" cy="288"/>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1">
                    <a:blip r:embed="rId4"/>
                    <a:srcRect/>
                    <a:tile tx="0" ty="0" sx="100000" sy="100000" flip="none" algn="tl"/>
                  </a:blipFill>
                  <a:latin typeface="宋体" panose="02010600030101010101" pitchFamily="2" charset="-122"/>
                </a:rPr>
                <a:t>?</a:t>
              </a:r>
              <a:endParaRPr lang="zh-CN" altLang="en-US" sz="3600" kern="10">
                <a:ln w="9525">
                  <a:round/>
                  <a:headEnd/>
                  <a:tailEnd/>
                </a:ln>
                <a:blipFill dpi="0" rotWithShape="1">
                  <a:blip r:embed="rId4"/>
                  <a:srcRect/>
                  <a:tile tx="0" ty="0" sx="100000" sy="100000" flip="none" algn="tl"/>
                </a:blipFill>
                <a:latin typeface="宋体" panose="02010600030101010101" pitchFamily="2" charset="-122"/>
              </a:endParaRPr>
            </a:p>
          </p:txBody>
        </p:sp>
      </p:grpSp>
      <p:sp>
        <p:nvSpPr>
          <p:cNvPr id="13" name="Rectangle 10"/>
          <p:cNvSpPr>
            <a:spLocks noChangeArrowheads="1"/>
          </p:cNvSpPr>
          <p:nvPr/>
        </p:nvSpPr>
        <p:spPr bwMode="auto">
          <a:xfrm>
            <a:off x="1646237" y="2045058"/>
            <a:ext cx="3857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a:r>
              <a:rPr kumimoji="1" lang="en-US" altLang="zh-CN">
                <a:solidFill>
                  <a:srgbClr val="0000FF"/>
                </a:solidFill>
                <a:latin typeface="华文楷体" panose="02010600040101010101" pitchFamily="2" charset="-122"/>
                <a:ea typeface="华文楷体" panose="02010600040101010101" pitchFamily="2" charset="-122"/>
              </a:rPr>
              <a:t>    </a:t>
            </a:r>
            <a:r>
              <a:rPr kumimoji="1" lang="zh-CN" altLang="en-US">
                <a:solidFill>
                  <a:srgbClr val="008000"/>
                </a:solidFill>
                <a:latin typeface="华文楷体" panose="02010600040101010101" pitchFamily="2" charset="-122"/>
                <a:ea typeface="华文楷体" panose="02010600040101010101" pitchFamily="2" charset="-122"/>
              </a:rPr>
              <a:t>电子等微观对象的行为方式不像你以前看到过的任何东西，你以前曾经看到过的事物的经验是不完全的。  </a:t>
            </a:r>
          </a:p>
          <a:p>
            <a:pPr algn="just"/>
            <a:r>
              <a:rPr kumimoji="1" lang="zh-CN" altLang="en-US">
                <a:solidFill>
                  <a:srgbClr val="008000"/>
                </a:solidFill>
                <a:latin typeface="华文楷体" panose="02010600040101010101" pitchFamily="2" charset="-122"/>
                <a:ea typeface="华文楷体" panose="02010600040101010101" pitchFamily="2" charset="-122"/>
              </a:rPr>
              <a:t>    一定要找一些过去已经熟悉的东西来做类比才能够理解新的自然规律这种意愿，实际上不过是一种“心理上的障碍”罢了。</a:t>
            </a:r>
          </a:p>
          <a:p>
            <a:pPr algn="just"/>
            <a:r>
              <a:rPr kumimoji="1" lang="zh-CN" altLang="en-US">
                <a:solidFill>
                  <a:srgbClr val="008000"/>
                </a:solidFill>
                <a:latin typeface="华文楷体" panose="02010600040101010101" pitchFamily="2" charset="-122"/>
                <a:ea typeface="华文楷体" panose="02010600040101010101" pitchFamily="2" charset="-122"/>
              </a:rPr>
              <a:t>   </a:t>
            </a:r>
            <a:r>
              <a:rPr kumimoji="1" lang="zh-CN" altLang="en-US">
                <a:solidFill>
                  <a:srgbClr val="0000FF"/>
                </a:solidFill>
                <a:latin typeface="华文楷体" panose="02010600040101010101" pitchFamily="2" charset="-122"/>
                <a:ea typeface="华文楷体" panose="02010600040101010101" pitchFamily="2" charset="-122"/>
              </a:rPr>
              <a:t>                           </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4" name="矩形 13"/>
          <p:cNvSpPr>
            <a:spLocks noChangeArrowheads="1"/>
          </p:cNvSpPr>
          <p:nvPr/>
        </p:nvSpPr>
        <p:spPr bwMode="auto">
          <a:xfrm>
            <a:off x="2273300" y="5975710"/>
            <a:ext cx="1806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600">
                <a:solidFill>
                  <a:srgbClr val="FF0000"/>
                </a:solidFill>
                <a:latin typeface="华文楷体" panose="02010600040101010101" pitchFamily="2" charset="-122"/>
                <a:ea typeface="华文楷体" panose="02010600040101010101" pitchFamily="2" charset="-122"/>
              </a:rPr>
              <a:t>—</a:t>
            </a:r>
            <a:r>
              <a:rPr kumimoji="1" lang="en-US" altLang="zh-CN" sz="3600">
                <a:solidFill>
                  <a:srgbClr val="FF0000"/>
                </a:solidFill>
                <a:latin typeface="黑体" panose="02010609060101010101" pitchFamily="49" charset="-122"/>
                <a:ea typeface="黑体" panose="02010609060101010101" pitchFamily="49" charset="-122"/>
              </a:rPr>
              <a:t> </a:t>
            </a:r>
            <a:r>
              <a:rPr kumimoji="1" lang="zh-CN" altLang="en-US" sz="3600">
                <a:solidFill>
                  <a:srgbClr val="FF0000"/>
                </a:solidFill>
                <a:latin typeface="黑体" panose="02010609060101010101" pitchFamily="49" charset="-122"/>
                <a:ea typeface="黑体" panose="02010609060101010101" pitchFamily="49" charset="-122"/>
              </a:rPr>
              <a:t>费曼</a:t>
            </a:r>
            <a:endParaRPr lang="zh-CN" altLang="en-US" sz="3600"/>
          </a:p>
        </p:txBody>
      </p:sp>
    </p:spTree>
    <p:extLst>
      <p:ext uri="{BB962C8B-B14F-4D97-AF65-F5344CB8AC3E}">
        <p14:creationId xmlns:p14="http://schemas.microsoft.com/office/powerpoint/2010/main" val="102562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edg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3"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17605" y="234081"/>
            <a:ext cx="1066799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solidFill>
                  <a:srgbClr val="FF0000"/>
                </a:solidFill>
                <a:latin typeface="宋体" panose="02010600030101010101" pitchFamily="2" charset="-122"/>
              </a:rPr>
              <a:t>【</a:t>
            </a:r>
            <a:r>
              <a:rPr lang="zh-CN" altLang="en-US" sz="2800" dirty="0">
                <a:solidFill>
                  <a:srgbClr val="FF0000"/>
                </a:solidFill>
                <a:latin typeface="宋体" panose="02010600030101010101" pitchFamily="2" charset="-122"/>
              </a:rPr>
              <a:t>补充例</a:t>
            </a:r>
            <a:r>
              <a:rPr lang="en-US" altLang="zh-CN" sz="2800" dirty="0">
                <a:solidFill>
                  <a:srgbClr val="FF0000"/>
                </a:solidFill>
                <a:latin typeface="宋体" panose="02010600030101010101" pitchFamily="2" charset="-122"/>
              </a:rPr>
              <a:t>】</a:t>
            </a:r>
            <a:r>
              <a:rPr kumimoji="1" lang="en-US" altLang="zh-CN" sz="2800" dirty="0"/>
              <a:t>  </a:t>
            </a:r>
            <a:r>
              <a:rPr kumimoji="1" lang="zh-CN" altLang="en-US" sz="2800" dirty="0">
                <a:solidFill>
                  <a:srgbClr val="0000FF"/>
                </a:solidFill>
              </a:rPr>
              <a:t>设粒子在一维无限深方势阱中运动</a:t>
            </a:r>
            <a:r>
              <a:rPr kumimoji="1" lang="en-US" altLang="zh-CN" sz="2800" dirty="0">
                <a:solidFill>
                  <a:srgbClr val="0000FF"/>
                </a:solidFill>
              </a:rPr>
              <a:t>,</a:t>
            </a:r>
            <a:r>
              <a:rPr kumimoji="1" lang="zh-CN" altLang="en-US" sz="2800" dirty="0">
                <a:solidFill>
                  <a:srgbClr val="0000FF"/>
                </a:solidFill>
              </a:rPr>
              <a:t>能量的量子数为</a:t>
            </a:r>
            <a:r>
              <a:rPr kumimoji="1" lang="en-US" altLang="zh-CN" sz="2800" dirty="0">
                <a:solidFill>
                  <a:srgbClr val="0000FF"/>
                </a:solidFill>
              </a:rPr>
              <a:t>n,</a:t>
            </a:r>
            <a:r>
              <a:rPr kumimoji="1" lang="zh-CN" altLang="en-US" sz="2800" dirty="0">
                <a:solidFill>
                  <a:srgbClr val="0000FF"/>
                </a:solidFill>
              </a:rPr>
              <a:t>试求</a:t>
            </a:r>
            <a:r>
              <a:rPr kumimoji="1" lang="en-US" altLang="zh-CN" sz="2800" dirty="0">
                <a:solidFill>
                  <a:srgbClr val="0000FF"/>
                </a:solidFill>
              </a:rPr>
              <a:t>:</a:t>
            </a:r>
            <a:r>
              <a:rPr kumimoji="1" lang="en-US" altLang="zh-CN" sz="2800" dirty="0">
                <a:solidFill>
                  <a:srgbClr val="008000"/>
                </a:solidFill>
              </a:rPr>
              <a:t>(1)</a:t>
            </a:r>
            <a:r>
              <a:rPr kumimoji="1" lang="zh-CN" altLang="en-US" sz="2800" dirty="0">
                <a:solidFill>
                  <a:srgbClr val="008000"/>
                </a:solidFill>
              </a:rPr>
              <a:t>距势阱内壁四分之一宽度以内发现粒子的概率</a:t>
            </a:r>
            <a:r>
              <a:rPr kumimoji="1" lang="en-US" altLang="zh-CN" sz="2800" dirty="0">
                <a:solidFill>
                  <a:srgbClr val="0000FF"/>
                </a:solidFill>
              </a:rPr>
              <a:t>;(2)n</a:t>
            </a:r>
            <a:r>
              <a:rPr kumimoji="1" lang="zh-CN" altLang="en-US" sz="2800" dirty="0">
                <a:solidFill>
                  <a:srgbClr val="0000FF"/>
                </a:solidFill>
              </a:rPr>
              <a:t>为何值时在上述区域内找到粒子的概率最大</a:t>
            </a:r>
            <a:r>
              <a:rPr kumimoji="1" lang="en-US" altLang="zh-CN" sz="2800" dirty="0">
                <a:solidFill>
                  <a:srgbClr val="E537E5"/>
                </a:solidFill>
              </a:rPr>
              <a:t>;(3)</a:t>
            </a:r>
            <a:r>
              <a:rPr kumimoji="1" lang="zh-CN" altLang="en-US" sz="2800" dirty="0">
                <a:solidFill>
                  <a:srgbClr val="E537E5"/>
                </a:solidFill>
              </a:rPr>
              <a:t>当</a:t>
            </a:r>
            <a:r>
              <a:rPr kumimoji="1" lang="en-US" altLang="zh-CN" sz="2800" dirty="0">
                <a:solidFill>
                  <a:srgbClr val="E537E5"/>
                </a:solidFill>
              </a:rPr>
              <a:t>n</a:t>
            </a:r>
            <a:r>
              <a:rPr kumimoji="1" lang="en-US" altLang="zh-CN" sz="2800" dirty="0">
                <a:solidFill>
                  <a:srgbClr val="E537E5"/>
                </a:solidFill>
                <a:sym typeface="Symbol" panose="05050102010706020507" pitchFamily="18" charset="2"/>
              </a:rPr>
              <a:t></a:t>
            </a:r>
            <a:r>
              <a:rPr kumimoji="1" lang="zh-CN" altLang="en-US" sz="2800" dirty="0">
                <a:solidFill>
                  <a:srgbClr val="E537E5"/>
                </a:solidFill>
                <a:sym typeface="Symbol" panose="05050102010706020507" pitchFamily="18" charset="2"/>
              </a:rPr>
              <a:t>时该概率的极值</a:t>
            </a:r>
            <a:r>
              <a:rPr kumimoji="1" lang="en-US" altLang="zh-CN" sz="2800" dirty="0">
                <a:solidFill>
                  <a:srgbClr val="E537E5"/>
                </a:solidFill>
                <a:sym typeface="Symbol" panose="05050102010706020507" pitchFamily="18" charset="2"/>
              </a:rPr>
              <a:t>,</a:t>
            </a:r>
            <a:r>
              <a:rPr kumimoji="1" lang="zh-CN" altLang="en-US" sz="2800" dirty="0">
                <a:solidFill>
                  <a:srgbClr val="E537E5"/>
                </a:solidFill>
                <a:sym typeface="Symbol" panose="05050102010706020507" pitchFamily="18" charset="2"/>
              </a:rPr>
              <a:t>并说明这一结果的物理意义。</a:t>
            </a:r>
            <a:endParaRPr kumimoji="1" lang="en-US" altLang="zh-CN" sz="2800" dirty="0">
              <a:solidFill>
                <a:srgbClr val="E537E5"/>
              </a:solidFill>
            </a:endParaRPr>
          </a:p>
        </p:txBody>
      </p:sp>
      <p:sp>
        <p:nvSpPr>
          <p:cNvPr id="3" name="Text Box 3"/>
          <p:cNvSpPr txBox="1">
            <a:spLocks noChangeArrowheads="1"/>
          </p:cNvSpPr>
          <p:nvPr/>
        </p:nvSpPr>
        <p:spPr bwMode="auto">
          <a:xfrm>
            <a:off x="3254866" y="2185116"/>
            <a:ext cx="33829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C00000"/>
                </a:solidFill>
              </a:rPr>
              <a:t>解</a:t>
            </a:r>
            <a:r>
              <a:rPr kumimoji="1" lang="en-US" altLang="zh-CN" sz="2800" dirty="0">
                <a:solidFill>
                  <a:srgbClr val="C00000"/>
                </a:solidFill>
              </a:rPr>
              <a:t>:</a:t>
            </a:r>
            <a:r>
              <a:rPr kumimoji="1" lang="zh-CN" altLang="en-US" sz="2800" dirty="0">
                <a:solidFill>
                  <a:srgbClr val="008000"/>
                </a:solidFill>
              </a:rPr>
              <a:t>无限深方势阱为</a:t>
            </a:r>
          </a:p>
        </p:txBody>
      </p:sp>
      <p:grpSp>
        <p:nvGrpSpPr>
          <p:cNvPr id="4" name="Group 4"/>
          <p:cNvGrpSpPr>
            <a:grpSpLocks/>
          </p:cNvGrpSpPr>
          <p:nvPr/>
        </p:nvGrpSpPr>
        <p:grpSpPr bwMode="auto">
          <a:xfrm>
            <a:off x="6969617" y="1804116"/>
            <a:ext cx="3429000" cy="1143000"/>
            <a:chOff x="2976" y="1776"/>
            <a:chExt cx="2160" cy="720"/>
          </a:xfrm>
        </p:grpSpPr>
        <p:graphicFrame>
          <p:nvGraphicFramePr>
            <p:cNvPr id="5" name="Object 5"/>
            <p:cNvGraphicFramePr>
              <a:graphicFrameLocks noChangeAspect="1"/>
            </p:cNvGraphicFramePr>
            <p:nvPr/>
          </p:nvGraphicFramePr>
          <p:xfrm>
            <a:off x="2976" y="1968"/>
            <a:ext cx="720" cy="338"/>
          </p:xfrm>
          <a:graphic>
            <a:graphicData uri="http://schemas.openxmlformats.org/presentationml/2006/ole">
              <mc:AlternateContent xmlns:mc="http://schemas.openxmlformats.org/markup-compatibility/2006">
                <mc:Choice xmlns:v="urn:schemas-microsoft-com:vml" Requires="v">
                  <p:oleObj spid="_x0000_s378762" name="Equation" r:id="rId3" imgW="390604" imgH="152512" progId="Equation.3">
                    <p:embed/>
                  </p:oleObj>
                </mc:Choice>
                <mc:Fallback>
                  <p:oleObj name="Equation" r:id="rId3" imgW="390604" imgH="1525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1968"/>
                          <a:ext cx="72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6"/>
            <p:cNvSpPr>
              <a:spLocks/>
            </p:cNvSpPr>
            <p:nvPr/>
          </p:nvSpPr>
          <p:spPr bwMode="auto">
            <a:xfrm>
              <a:off x="3744" y="1824"/>
              <a:ext cx="96" cy="672"/>
            </a:xfrm>
            <a:prstGeom prst="lef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endParaRPr kumimoji="1" lang="zh-CN" altLang="zh-CN"/>
            </a:p>
          </p:txBody>
        </p:sp>
        <p:sp>
          <p:nvSpPr>
            <p:cNvPr id="7" name="Text Box 7"/>
            <p:cNvSpPr txBox="1">
              <a:spLocks noChangeArrowheads="1"/>
            </p:cNvSpPr>
            <p:nvPr/>
          </p:nvSpPr>
          <p:spPr bwMode="auto">
            <a:xfrm>
              <a:off x="3888" y="1776"/>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t>0</a:t>
              </a:r>
            </a:p>
          </p:txBody>
        </p:sp>
        <p:sp>
          <p:nvSpPr>
            <p:cNvPr id="8" name="Text Box 8"/>
            <p:cNvSpPr txBox="1">
              <a:spLocks noChangeArrowheads="1"/>
            </p:cNvSpPr>
            <p:nvPr/>
          </p:nvSpPr>
          <p:spPr bwMode="auto">
            <a:xfrm>
              <a:off x="3888" y="2208"/>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sym typeface="Symbol" panose="05050102010706020507" pitchFamily="18" charset="2"/>
                </a:rPr>
                <a:t></a:t>
              </a:r>
              <a:endParaRPr kumimoji="1" lang="en-US" altLang="zh-CN"/>
            </a:p>
          </p:txBody>
        </p:sp>
      </p:grpSp>
      <p:sp>
        <p:nvSpPr>
          <p:cNvPr id="9" name="Text Box 9"/>
          <p:cNvSpPr txBox="1">
            <a:spLocks noChangeArrowheads="1"/>
          </p:cNvSpPr>
          <p:nvPr/>
        </p:nvSpPr>
        <p:spPr bwMode="auto">
          <a:xfrm>
            <a:off x="5369416" y="2794716"/>
            <a:ext cx="32056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FF00FF"/>
                </a:solidFill>
              </a:rPr>
              <a:t>其归一化波函数为</a:t>
            </a:r>
          </a:p>
        </p:txBody>
      </p:sp>
      <p:grpSp>
        <p:nvGrpSpPr>
          <p:cNvPr id="10" name="Group 10"/>
          <p:cNvGrpSpPr>
            <a:grpSpLocks/>
          </p:cNvGrpSpPr>
          <p:nvPr/>
        </p:nvGrpSpPr>
        <p:grpSpPr bwMode="auto">
          <a:xfrm>
            <a:off x="5140819" y="3328116"/>
            <a:ext cx="4752975" cy="1517650"/>
            <a:chOff x="2496" y="2496"/>
            <a:chExt cx="2994" cy="956"/>
          </a:xfrm>
        </p:grpSpPr>
        <p:graphicFrame>
          <p:nvGraphicFramePr>
            <p:cNvPr id="11" name="Object 11"/>
            <p:cNvGraphicFramePr>
              <a:graphicFrameLocks noChangeAspect="1"/>
            </p:cNvGraphicFramePr>
            <p:nvPr/>
          </p:nvGraphicFramePr>
          <p:xfrm>
            <a:off x="2623" y="2496"/>
            <a:ext cx="2867" cy="956"/>
          </p:xfrm>
          <a:graphic>
            <a:graphicData uri="http://schemas.openxmlformats.org/presentationml/2006/ole">
              <mc:AlternateContent xmlns:mc="http://schemas.openxmlformats.org/markup-compatibility/2006">
                <mc:Choice xmlns:v="urn:schemas-microsoft-com:vml" Requires="v">
                  <p:oleObj spid="_x0000_s378763" name="Equation" r:id="rId5" imgW="1990814" imgH="619228" progId="Equation.3">
                    <p:embed/>
                  </p:oleObj>
                </mc:Choice>
                <mc:Fallback>
                  <p:oleObj name="Equation" r:id="rId5" imgW="1990814" imgH="6192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3" y="2496"/>
                          <a:ext cx="2867" cy="9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AutoShape 12"/>
            <p:cNvSpPr>
              <a:spLocks/>
            </p:cNvSpPr>
            <p:nvPr/>
          </p:nvSpPr>
          <p:spPr bwMode="auto">
            <a:xfrm>
              <a:off x="2496" y="2688"/>
              <a:ext cx="96" cy="720"/>
            </a:xfrm>
            <a:prstGeom prst="leftBrace">
              <a:avLst>
                <a:gd name="adj1" fmla="val 62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endParaRPr kumimoji="1" lang="zh-CN" altLang="zh-CN"/>
            </a:p>
          </p:txBody>
        </p:sp>
      </p:grpSp>
      <p:sp>
        <p:nvSpPr>
          <p:cNvPr id="13" name="Text Box 14"/>
          <p:cNvSpPr txBox="1">
            <a:spLocks noChangeArrowheads="1"/>
          </p:cNvSpPr>
          <p:nvPr/>
        </p:nvSpPr>
        <p:spPr bwMode="auto">
          <a:xfrm>
            <a:off x="6131416" y="5004516"/>
            <a:ext cx="19811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0000FF"/>
                </a:solidFill>
              </a:rPr>
              <a:t>概率密度</a:t>
            </a:r>
          </a:p>
        </p:txBody>
      </p:sp>
      <p:sp>
        <p:nvSpPr>
          <p:cNvPr id="14" name="Line 15"/>
          <p:cNvSpPr>
            <a:spLocks noChangeShapeType="1"/>
          </p:cNvSpPr>
          <p:nvPr/>
        </p:nvSpPr>
        <p:spPr bwMode="auto">
          <a:xfrm flipV="1">
            <a:off x="3111992" y="3624979"/>
            <a:ext cx="0" cy="2286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6"/>
          <p:cNvSpPr>
            <a:spLocks noChangeShapeType="1"/>
          </p:cNvSpPr>
          <p:nvPr/>
        </p:nvSpPr>
        <p:spPr bwMode="auto">
          <a:xfrm flipV="1">
            <a:off x="3975592" y="3624979"/>
            <a:ext cx="0" cy="2286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 name="Group 18"/>
          <p:cNvGrpSpPr>
            <a:grpSpLocks/>
          </p:cNvGrpSpPr>
          <p:nvPr/>
        </p:nvGrpSpPr>
        <p:grpSpPr bwMode="auto">
          <a:xfrm>
            <a:off x="2016617" y="2642316"/>
            <a:ext cx="4191000" cy="3733800"/>
            <a:chOff x="240" y="1632"/>
            <a:chExt cx="2640" cy="2352"/>
          </a:xfrm>
        </p:grpSpPr>
        <p:sp>
          <p:nvSpPr>
            <p:cNvPr id="17" name="Line 19"/>
            <p:cNvSpPr>
              <a:spLocks noChangeShapeType="1"/>
            </p:cNvSpPr>
            <p:nvPr/>
          </p:nvSpPr>
          <p:spPr bwMode="auto">
            <a:xfrm>
              <a:off x="576" y="3696"/>
              <a:ext cx="1968" cy="0"/>
            </a:xfrm>
            <a:prstGeom prst="line">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0"/>
            <p:cNvSpPr>
              <a:spLocks noChangeShapeType="1"/>
            </p:cNvSpPr>
            <p:nvPr/>
          </p:nvSpPr>
          <p:spPr bwMode="auto">
            <a:xfrm flipV="1">
              <a:off x="576" y="1728"/>
              <a:ext cx="0" cy="1968"/>
            </a:xfrm>
            <a:prstGeom prst="line">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p:cNvSpPr>
              <a:spLocks noChangeShapeType="1"/>
            </p:cNvSpPr>
            <p:nvPr/>
          </p:nvSpPr>
          <p:spPr bwMode="auto">
            <a:xfrm flipV="1">
              <a:off x="1824" y="2256"/>
              <a:ext cx="0" cy="1440"/>
            </a:xfrm>
            <a:prstGeom prst="line">
              <a:avLst/>
            </a:prstGeom>
            <a:noFill/>
            <a:ln w="28575">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22"/>
            <p:cNvSpPr txBox="1">
              <a:spLocks noChangeArrowheads="1"/>
            </p:cNvSpPr>
            <p:nvPr/>
          </p:nvSpPr>
          <p:spPr bwMode="auto">
            <a:xfrm>
              <a:off x="240" y="36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t>0</a:t>
              </a:r>
            </a:p>
          </p:txBody>
        </p:sp>
        <p:sp>
          <p:nvSpPr>
            <p:cNvPr id="21" name="Text Box 23"/>
            <p:cNvSpPr txBox="1">
              <a:spLocks noChangeArrowheads="1"/>
            </p:cNvSpPr>
            <p:nvPr/>
          </p:nvSpPr>
          <p:spPr bwMode="auto">
            <a:xfrm>
              <a:off x="624" y="163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t>U(x)</a:t>
              </a:r>
            </a:p>
          </p:txBody>
        </p:sp>
        <p:sp>
          <p:nvSpPr>
            <p:cNvPr id="22" name="Text Box 25"/>
            <p:cNvSpPr txBox="1">
              <a:spLocks noChangeArrowheads="1"/>
            </p:cNvSpPr>
            <p:nvPr/>
          </p:nvSpPr>
          <p:spPr bwMode="auto">
            <a:xfrm>
              <a:off x="2544" y="36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t>x</a:t>
              </a:r>
            </a:p>
          </p:txBody>
        </p:sp>
      </p:grpSp>
      <p:sp>
        <p:nvSpPr>
          <p:cNvPr id="23" name="Text Box 26"/>
          <p:cNvSpPr txBox="1">
            <a:spLocks noChangeArrowheads="1"/>
          </p:cNvSpPr>
          <p:nvPr/>
        </p:nvSpPr>
        <p:spPr bwMode="auto">
          <a:xfrm>
            <a:off x="3111992" y="384087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sym typeface="Symbol" panose="05050102010706020507" pitchFamily="18" charset="2"/>
              </a:rPr>
              <a:t>(x)</a:t>
            </a:r>
            <a:endParaRPr kumimoji="1" lang="en-US" altLang="zh-CN"/>
          </a:p>
        </p:txBody>
      </p:sp>
      <p:sp>
        <p:nvSpPr>
          <p:cNvPr id="24" name="Text Box 27"/>
          <p:cNvSpPr txBox="1">
            <a:spLocks noChangeArrowheads="1"/>
          </p:cNvSpPr>
          <p:nvPr/>
        </p:nvSpPr>
        <p:spPr bwMode="auto">
          <a:xfrm>
            <a:off x="2489692" y="4417141"/>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sym typeface="Symbol" panose="05050102010706020507" pitchFamily="18" charset="2"/>
              </a:rPr>
              <a:t>(x)</a:t>
            </a:r>
            <a:endParaRPr kumimoji="1" lang="en-US" altLang="zh-CN"/>
          </a:p>
        </p:txBody>
      </p:sp>
      <p:graphicFrame>
        <p:nvGraphicFramePr>
          <p:cNvPr id="25" name="Object 8"/>
          <p:cNvGraphicFramePr>
            <a:graphicFrameLocks noChangeAspect="1"/>
          </p:cNvGraphicFramePr>
          <p:nvPr>
            <p:extLst>
              <p:ext uri="{D42A27DB-BD31-4B8C-83A1-F6EECF244321}">
                <p14:modId xmlns:p14="http://schemas.microsoft.com/office/powerpoint/2010/main" val="3595299087"/>
              </p:ext>
            </p:extLst>
          </p:nvPr>
        </p:nvGraphicFramePr>
        <p:xfrm>
          <a:off x="6904532" y="5590304"/>
          <a:ext cx="2820987" cy="1154112"/>
        </p:xfrm>
        <a:graphic>
          <a:graphicData uri="http://schemas.openxmlformats.org/presentationml/2006/ole">
            <mc:AlternateContent xmlns:mc="http://schemas.openxmlformats.org/markup-compatibility/2006">
              <mc:Choice xmlns:v="urn:schemas-microsoft-com:vml" Requires="v">
                <p:oleObj spid="_x0000_s378764" name="Equation" r:id="rId7" imgW="1854200" imgH="660400" progId="Equation.3">
                  <p:embed/>
                </p:oleObj>
              </mc:Choice>
              <mc:Fallback>
                <p:oleObj name="Equation" r:id="rId7" imgW="1854200" imgH="660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4532" y="5590304"/>
                        <a:ext cx="2820987" cy="115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8"/>
          <p:cNvGraphicFramePr>
            <a:graphicFrameLocks noChangeAspect="1"/>
          </p:cNvGraphicFramePr>
          <p:nvPr>
            <p:extLst>
              <p:ext uri="{D42A27DB-BD31-4B8C-83A1-F6EECF244321}">
                <p14:modId xmlns:p14="http://schemas.microsoft.com/office/powerpoint/2010/main" val="3004387245"/>
              </p:ext>
            </p:extLst>
          </p:nvPr>
        </p:nvGraphicFramePr>
        <p:xfrm>
          <a:off x="4566144" y="5980829"/>
          <a:ext cx="398463" cy="500062"/>
        </p:xfrm>
        <a:graphic>
          <a:graphicData uri="http://schemas.openxmlformats.org/presentationml/2006/ole">
            <mc:AlternateContent xmlns:mc="http://schemas.openxmlformats.org/markup-compatibility/2006">
              <mc:Choice xmlns:v="urn:schemas-microsoft-com:vml" Requires="v">
                <p:oleObj spid="_x0000_s378765" name="Equation" r:id="rId9" imgW="126835" imgH="139518" progId="Equation.3">
                  <p:embed/>
                </p:oleObj>
              </mc:Choice>
              <mc:Fallback>
                <p:oleObj name="Equation" r:id="rId9" imgW="126835" imgH="13951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6144" y="5980829"/>
                        <a:ext cx="39846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8"/>
          <p:cNvGraphicFramePr>
            <a:graphicFrameLocks noChangeAspect="1"/>
          </p:cNvGraphicFramePr>
          <p:nvPr>
            <p:extLst>
              <p:ext uri="{D42A27DB-BD31-4B8C-83A1-F6EECF244321}">
                <p14:modId xmlns:p14="http://schemas.microsoft.com/office/powerpoint/2010/main" val="3246423083"/>
              </p:ext>
            </p:extLst>
          </p:nvPr>
        </p:nvGraphicFramePr>
        <p:xfrm>
          <a:off x="2564305" y="5980831"/>
          <a:ext cx="615950" cy="428625"/>
        </p:xfrm>
        <a:graphic>
          <a:graphicData uri="http://schemas.openxmlformats.org/presentationml/2006/ole">
            <mc:AlternateContent xmlns:mc="http://schemas.openxmlformats.org/markup-compatibility/2006">
              <mc:Choice xmlns:v="urn:schemas-microsoft-com:vml" Requires="v">
                <p:oleObj spid="_x0000_s378766" name="Equation" r:id="rId11" imgW="291847" imgH="177646" progId="Equation.3">
                  <p:embed/>
                </p:oleObj>
              </mc:Choice>
              <mc:Fallback>
                <p:oleObj name="Equation" r:id="rId11" imgW="291847"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4305" y="5980831"/>
                        <a:ext cx="6159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8"/>
          <p:cNvGraphicFramePr>
            <a:graphicFrameLocks noChangeAspect="1"/>
          </p:cNvGraphicFramePr>
          <p:nvPr>
            <p:extLst>
              <p:ext uri="{D42A27DB-BD31-4B8C-83A1-F6EECF244321}">
                <p14:modId xmlns:p14="http://schemas.microsoft.com/office/powerpoint/2010/main" val="3338393098"/>
              </p:ext>
            </p:extLst>
          </p:nvPr>
        </p:nvGraphicFramePr>
        <p:xfrm>
          <a:off x="3564430" y="6052266"/>
          <a:ext cx="647700" cy="357188"/>
        </p:xfrm>
        <a:graphic>
          <a:graphicData uri="http://schemas.openxmlformats.org/presentationml/2006/ole">
            <mc:AlternateContent xmlns:mc="http://schemas.openxmlformats.org/markup-compatibility/2006">
              <mc:Choice xmlns:v="urn:schemas-microsoft-com:vml" Requires="v">
                <p:oleObj spid="_x0000_s378767" name="Equation" r:id="rId13" imgW="368140" imgH="177723" progId="Equation.3">
                  <p:embed/>
                </p:oleObj>
              </mc:Choice>
              <mc:Fallback>
                <p:oleObj name="Equation" r:id="rId13" imgW="368140" imgH="17772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4430" y="6052266"/>
                        <a:ext cx="6477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8"/>
          <p:cNvGraphicFramePr>
            <a:graphicFrameLocks noChangeAspect="1"/>
          </p:cNvGraphicFramePr>
          <p:nvPr>
            <p:extLst>
              <p:ext uri="{D42A27DB-BD31-4B8C-83A1-F6EECF244321}">
                <p14:modId xmlns:p14="http://schemas.microsoft.com/office/powerpoint/2010/main" val="2131624288"/>
              </p:ext>
            </p:extLst>
          </p:nvPr>
        </p:nvGraphicFramePr>
        <p:xfrm>
          <a:off x="9136557" y="1766018"/>
          <a:ext cx="1233487" cy="428625"/>
        </p:xfrm>
        <a:graphic>
          <a:graphicData uri="http://schemas.openxmlformats.org/presentationml/2006/ole">
            <mc:AlternateContent xmlns:mc="http://schemas.openxmlformats.org/markup-compatibility/2006">
              <mc:Choice xmlns:v="urn:schemas-microsoft-com:vml" Requires="v">
                <p:oleObj spid="_x0000_s378768" name="Equation" r:id="rId15" imgW="583693" imgH="177646" progId="Equation.3">
                  <p:embed/>
                </p:oleObj>
              </mc:Choice>
              <mc:Fallback>
                <p:oleObj name="Equation" r:id="rId15" imgW="583693" imgH="17764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36557" y="1766018"/>
                        <a:ext cx="12334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8"/>
          <p:cNvGraphicFramePr>
            <a:graphicFrameLocks noChangeAspect="1"/>
          </p:cNvGraphicFramePr>
          <p:nvPr>
            <p:extLst>
              <p:ext uri="{D42A27DB-BD31-4B8C-83A1-F6EECF244321}">
                <p14:modId xmlns:p14="http://schemas.microsoft.com/office/powerpoint/2010/main" val="1337078070"/>
              </p:ext>
            </p:extLst>
          </p:nvPr>
        </p:nvGraphicFramePr>
        <p:xfrm>
          <a:off x="8993682" y="2480391"/>
          <a:ext cx="1501775" cy="490538"/>
        </p:xfrm>
        <a:graphic>
          <a:graphicData uri="http://schemas.openxmlformats.org/presentationml/2006/ole">
            <mc:AlternateContent xmlns:mc="http://schemas.openxmlformats.org/markup-compatibility/2006">
              <mc:Choice xmlns:v="urn:schemas-microsoft-com:vml" Requires="v">
                <p:oleObj spid="_x0000_s378769" name="Equation" r:id="rId17" imgW="710891" imgH="203112" progId="Equation.3">
                  <p:embed/>
                </p:oleObj>
              </mc:Choice>
              <mc:Fallback>
                <p:oleObj name="Equation" r:id="rId17" imgW="710891" imgH="2031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93682" y="2480391"/>
                        <a:ext cx="1501775"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208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75"/>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000"/>
                                        <p:tgtEl>
                                          <p:spTgt spid="30"/>
                                        </p:tgtEl>
                                      </p:cBhvr>
                                    </p:animEffect>
                                    <p:anim calcmode="lin" valueType="num">
                                      <p:cBhvr>
                                        <p:cTn id="29" dur="1000" fill="hold"/>
                                        <p:tgtEl>
                                          <p:spTgt spid="30"/>
                                        </p:tgtEl>
                                        <p:attrNameLst>
                                          <p:attrName>ppt_x</p:attrName>
                                        </p:attrNameLst>
                                      </p:cBhvr>
                                      <p:tavLst>
                                        <p:tav tm="0">
                                          <p:val>
                                            <p:strVal val="#ppt_x"/>
                                          </p:val>
                                        </p:tav>
                                        <p:tav tm="100000">
                                          <p:val>
                                            <p:strVal val="#ppt_x"/>
                                          </p:val>
                                        </p:tav>
                                      </p:tavLst>
                                    </p:anim>
                                    <p:anim calcmode="lin" valueType="num">
                                      <p:cBhvr>
                                        <p:cTn id="3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2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randombar(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1000"/>
                                        <p:tgtEl>
                                          <p:spTgt spid="26"/>
                                        </p:tgtEl>
                                      </p:cBhvr>
                                    </p:animEffect>
                                    <p:anim calcmode="lin" valueType="num">
                                      <p:cBhvr>
                                        <p:cTn id="83" dur="1000" fill="hold"/>
                                        <p:tgtEl>
                                          <p:spTgt spid="26"/>
                                        </p:tgtEl>
                                        <p:attrNameLst>
                                          <p:attrName>ppt_x</p:attrName>
                                        </p:attrNameLst>
                                      </p:cBhvr>
                                      <p:tavLst>
                                        <p:tav tm="0">
                                          <p:val>
                                            <p:strVal val="#ppt_x"/>
                                          </p:val>
                                        </p:tav>
                                        <p:tav tm="100000">
                                          <p:val>
                                            <p:strVal val="#ppt_x"/>
                                          </p:val>
                                        </p:tav>
                                      </p:tavLst>
                                    </p:anim>
                                    <p:anim calcmode="lin" valueType="num">
                                      <p:cBhvr>
                                        <p:cTn id="84" dur="1000" fill="hold"/>
                                        <p:tgtEl>
                                          <p:spTgt spid="26"/>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1000"/>
                                        <p:tgtEl>
                                          <p:spTgt spid="28"/>
                                        </p:tgtEl>
                                      </p:cBhvr>
                                    </p:animEffect>
                                    <p:anim calcmode="lin" valueType="num">
                                      <p:cBhvr>
                                        <p:cTn id="93" dur="1000" fill="hold"/>
                                        <p:tgtEl>
                                          <p:spTgt spid="28"/>
                                        </p:tgtEl>
                                        <p:attrNameLst>
                                          <p:attrName>ppt_x</p:attrName>
                                        </p:attrNameLst>
                                      </p:cBhvr>
                                      <p:tavLst>
                                        <p:tav tm="0">
                                          <p:val>
                                            <p:strVal val="#ppt_x"/>
                                          </p:val>
                                        </p:tav>
                                        <p:tav tm="100000">
                                          <p:val>
                                            <p:strVal val="#ppt_x"/>
                                          </p:val>
                                        </p:tav>
                                      </p:tavLst>
                                    </p:anim>
                                    <p:anim calcmode="lin" valueType="num">
                                      <p:cBhvr>
                                        <p:cTn id="9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p:bldP spid="9" grpId="0"/>
      <p:bldP spid="13" grpId="0"/>
      <p:bldP spid="14" grpId="0" animBg="1"/>
      <p:bldP spid="15" grpId="0" animBg="1"/>
      <p:bldP spid="23" grpId="0"/>
      <p:bldP spid="2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78871" y="412752"/>
            <a:ext cx="7705725" cy="1150937"/>
            <a:chOff x="192" y="240"/>
            <a:chExt cx="4854" cy="725"/>
          </a:xfrm>
        </p:grpSpPr>
        <p:sp>
          <p:nvSpPr>
            <p:cNvPr id="3" name="Text Box 3"/>
            <p:cNvSpPr txBox="1">
              <a:spLocks noChangeArrowheads="1"/>
            </p:cNvSpPr>
            <p:nvPr/>
          </p:nvSpPr>
          <p:spPr bwMode="auto">
            <a:xfrm>
              <a:off x="192" y="240"/>
              <a:ext cx="48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dirty="0">
                  <a:solidFill>
                    <a:srgbClr val="E537E5"/>
                  </a:solidFill>
                </a:rPr>
                <a:t>(1)</a:t>
              </a:r>
              <a:r>
                <a:rPr kumimoji="1" lang="zh-CN" altLang="en-US" sz="2800" dirty="0">
                  <a:solidFill>
                    <a:srgbClr val="E537E5"/>
                  </a:solidFill>
                </a:rPr>
                <a:t>在距内壁四分之一宽度内发现粒子的概率为</a:t>
              </a:r>
            </a:p>
          </p:txBody>
        </p:sp>
        <p:graphicFrame>
          <p:nvGraphicFramePr>
            <p:cNvPr id="4" name="Object 4"/>
            <p:cNvGraphicFramePr>
              <a:graphicFrameLocks noChangeAspect="1"/>
            </p:cNvGraphicFramePr>
            <p:nvPr>
              <p:extLst>
                <p:ext uri="{D42A27DB-BD31-4B8C-83A1-F6EECF244321}">
                  <p14:modId xmlns:p14="http://schemas.microsoft.com/office/powerpoint/2010/main" val="3854625819"/>
                </p:ext>
              </p:extLst>
            </p:nvPr>
          </p:nvGraphicFramePr>
          <p:xfrm>
            <a:off x="702" y="563"/>
            <a:ext cx="1448" cy="402"/>
          </p:xfrm>
          <a:graphic>
            <a:graphicData uri="http://schemas.openxmlformats.org/presentationml/2006/ole">
              <mc:AlternateContent xmlns:mc="http://schemas.openxmlformats.org/markup-compatibility/2006">
                <mc:Choice xmlns:v="urn:schemas-microsoft-com:vml" Requires="v">
                  <p:oleObj spid="_x0000_s387846" name="公式" r:id="rId3" imgW="927000" imgH="215640" progId="Equation.3">
                    <p:embed/>
                  </p:oleObj>
                </mc:Choice>
                <mc:Fallback>
                  <p:oleObj name="公式" r:id="rId3" imgW="927000" imgH="215640" progId="Equation.3">
                    <p:embed/>
                    <p:pic>
                      <p:nvPicPr>
                        <p:cNvPr id="0" name=""/>
                        <p:cNvPicPr>
                          <a:picLocks noChangeAspect="1" noChangeArrowheads="1"/>
                        </p:cNvPicPr>
                        <p:nvPr/>
                      </p:nvPicPr>
                      <p:blipFill>
                        <a:blip r:embed="rId4"/>
                        <a:srcRect/>
                        <a:stretch>
                          <a:fillRect/>
                        </a:stretch>
                      </p:blipFill>
                      <p:spPr bwMode="auto">
                        <a:xfrm>
                          <a:off x="702" y="563"/>
                          <a:ext cx="144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Text Box 5"/>
          <p:cNvSpPr txBox="1">
            <a:spLocks noChangeArrowheads="1"/>
          </p:cNvSpPr>
          <p:nvPr/>
        </p:nvSpPr>
        <p:spPr bwMode="auto">
          <a:xfrm>
            <a:off x="2831295" y="1931681"/>
            <a:ext cx="91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008000"/>
                </a:solidFill>
              </a:rPr>
              <a:t>其中</a:t>
            </a:r>
          </a:p>
        </p:txBody>
      </p:sp>
      <p:graphicFrame>
        <p:nvGraphicFramePr>
          <p:cNvPr id="6" name="Object 6"/>
          <p:cNvGraphicFramePr>
            <a:graphicFrameLocks noChangeAspect="1"/>
          </p:cNvGraphicFramePr>
          <p:nvPr>
            <p:extLst>
              <p:ext uri="{D42A27DB-BD31-4B8C-83A1-F6EECF244321}">
                <p14:modId xmlns:p14="http://schemas.microsoft.com/office/powerpoint/2010/main" val="2339830392"/>
              </p:ext>
            </p:extLst>
          </p:nvPr>
        </p:nvGraphicFramePr>
        <p:xfrm>
          <a:off x="4444197" y="1893889"/>
          <a:ext cx="3775075" cy="1285875"/>
        </p:xfrm>
        <a:graphic>
          <a:graphicData uri="http://schemas.openxmlformats.org/presentationml/2006/ole">
            <mc:AlternateContent xmlns:mc="http://schemas.openxmlformats.org/markup-compatibility/2006">
              <mc:Choice xmlns:v="urn:schemas-microsoft-com:vml" Requires="v">
                <p:oleObj spid="_x0000_s387847" name="Equation" r:id="rId5" imgW="1647719" imgH="514223" progId="Equation.DSMT4">
                  <p:embed/>
                </p:oleObj>
              </mc:Choice>
              <mc:Fallback>
                <p:oleObj name="Equation" r:id="rId5" imgW="1647719" imgH="5142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197" y="1893889"/>
                        <a:ext cx="3775075"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68508355"/>
              </p:ext>
            </p:extLst>
          </p:nvPr>
        </p:nvGraphicFramePr>
        <p:xfrm>
          <a:off x="4444196" y="2249488"/>
          <a:ext cx="912718" cy="574674"/>
        </p:xfrm>
        <a:graphic>
          <a:graphicData uri="http://schemas.openxmlformats.org/presentationml/2006/ole">
            <mc:AlternateContent xmlns:mc="http://schemas.openxmlformats.org/markup-compatibility/2006">
              <mc:Choice xmlns:v="urn:schemas-microsoft-com:vml" Requires="v">
                <p:oleObj spid="_x0000_s387848" name="公式" r:id="rId7" imgW="342720" imgH="215640" progId="Equation.3">
                  <p:embed/>
                </p:oleObj>
              </mc:Choice>
              <mc:Fallback>
                <p:oleObj name="公式" r:id="rId7" imgW="342720" imgH="215640" progId="Equation.3">
                  <p:embed/>
                  <p:pic>
                    <p:nvPicPr>
                      <p:cNvPr id="0" name=""/>
                      <p:cNvPicPr/>
                      <p:nvPr/>
                    </p:nvPicPr>
                    <p:blipFill>
                      <a:blip r:embed="rId8"/>
                      <a:stretch>
                        <a:fillRect/>
                      </a:stretch>
                    </p:blipFill>
                    <p:spPr>
                      <a:xfrm>
                        <a:off x="4444196" y="2249488"/>
                        <a:ext cx="912718" cy="574674"/>
                      </a:xfrm>
                      <a:prstGeom prst="rect">
                        <a:avLst/>
                      </a:prstGeom>
                      <a:solidFill>
                        <a:schemeClr val="bg1"/>
                      </a:solidFill>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3912752323"/>
              </p:ext>
            </p:extLst>
          </p:nvPr>
        </p:nvGraphicFramePr>
        <p:xfrm>
          <a:off x="4728358" y="5164139"/>
          <a:ext cx="2392362" cy="631825"/>
        </p:xfrm>
        <a:graphic>
          <a:graphicData uri="http://schemas.openxmlformats.org/presentationml/2006/ole">
            <mc:AlternateContent xmlns:mc="http://schemas.openxmlformats.org/markup-compatibility/2006">
              <mc:Choice xmlns:v="urn:schemas-microsoft-com:vml" Requires="v">
                <p:oleObj spid="_x0000_s387849" name="Equation" r:id="rId9" imgW="990683" imgH="190573" progId="Equation.DSMT4">
                  <p:embed/>
                </p:oleObj>
              </mc:Choice>
              <mc:Fallback>
                <p:oleObj name="Equation" r:id="rId9" imgW="990683" imgH="19057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8358" y="5164139"/>
                        <a:ext cx="2392362"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1513637352"/>
              </p:ext>
            </p:extLst>
          </p:nvPr>
        </p:nvGraphicFramePr>
        <p:xfrm>
          <a:off x="4639460" y="2871789"/>
          <a:ext cx="3970337" cy="1230313"/>
        </p:xfrm>
        <a:graphic>
          <a:graphicData uri="http://schemas.openxmlformats.org/presentationml/2006/ole">
            <mc:AlternateContent xmlns:mc="http://schemas.openxmlformats.org/markup-compatibility/2006">
              <mc:Choice xmlns:v="urn:schemas-microsoft-com:vml" Requires="v">
                <p:oleObj spid="_x0000_s387850" name="Equation" r:id="rId11" imgW="1733560" imgH="495328" progId="Equation.DSMT4">
                  <p:embed/>
                </p:oleObj>
              </mc:Choice>
              <mc:Fallback>
                <p:oleObj name="Equation" r:id="rId11" imgW="1733560" imgH="49532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39460" y="2871789"/>
                        <a:ext cx="3970337"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1749995867"/>
              </p:ext>
            </p:extLst>
          </p:nvPr>
        </p:nvGraphicFramePr>
        <p:xfrm>
          <a:off x="4783920" y="4097337"/>
          <a:ext cx="2236788" cy="865188"/>
        </p:xfrm>
        <a:graphic>
          <a:graphicData uri="http://schemas.openxmlformats.org/presentationml/2006/ole">
            <mc:AlternateContent xmlns:mc="http://schemas.openxmlformats.org/markup-compatibility/2006">
              <mc:Choice xmlns:v="urn:schemas-microsoft-com:vml" Requires="v">
                <p:oleObj spid="_x0000_s387851" name="Equation" r:id="rId13" imgW="952621" imgH="323920" progId="Equation.DSMT4">
                  <p:embed/>
                </p:oleObj>
              </mc:Choice>
              <mc:Fallback>
                <p:oleObj name="Equation" r:id="rId13" imgW="952621" imgH="32392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3920" y="4097337"/>
                        <a:ext cx="2236788"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2062055562"/>
              </p:ext>
            </p:extLst>
          </p:nvPr>
        </p:nvGraphicFramePr>
        <p:xfrm>
          <a:off x="4799796" y="5157789"/>
          <a:ext cx="2298700" cy="638175"/>
        </p:xfrm>
        <a:graphic>
          <a:graphicData uri="http://schemas.openxmlformats.org/presentationml/2006/ole">
            <mc:AlternateContent xmlns:mc="http://schemas.openxmlformats.org/markup-compatibility/2006">
              <mc:Choice xmlns:v="urn:schemas-microsoft-com:vml" Requires="v">
                <p:oleObj spid="_x0000_s387852" name="公式" r:id="rId15" imgW="927000" imgH="215640" progId="Equation.3">
                  <p:embed/>
                </p:oleObj>
              </mc:Choice>
              <mc:Fallback>
                <p:oleObj name="公式" r:id="rId15" imgW="927000" imgH="215640" progId="Equation.3">
                  <p:embed/>
                  <p:pic>
                    <p:nvPicPr>
                      <p:cNvPr id="0" name=""/>
                      <p:cNvPicPr>
                        <a:picLocks noChangeAspect="1" noChangeArrowheads="1"/>
                      </p:cNvPicPr>
                      <p:nvPr/>
                    </p:nvPicPr>
                    <p:blipFill>
                      <a:blip r:embed="rId4"/>
                      <a:srcRect/>
                      <a:stretch>
                        <a:fillRect/>
                      </a:stretch>
                    </p:blipFill>
                    <p:spPr bwMode="auto">
                      <a:xfrm>
                        <a:off x="4799796" y="5157789"/>
                        <a:ext cx="2298700" cy="638175"/>
                      </a:xfrm>
                      <a:prstGeom prst="rect">
                        <a:avLst/>
                      </a:prstGeom>
                      <a:solidFill>
                        <a:schemeClr val="bg1"/>
                      </a:solidFill>
                      <a:ln>
                        <a:noFill/>
                      </a:ln>
                      <a:effectLst/>
                      <a:extLst/>
                    </p:spPr>
                  </p:pic>
                </p:oleObj>
              </mc:Fallback>
            </mc:AlternateContent>
          </a:graphicData>
        </a:graphic>
      </p:graphicFrame>
      <p:graphicFrame>
        <p:nvGraphicFramePr>
          <p:cNvPr id="17" name="Object 15"/>
          <p:cNvGraphicFramePr>
            <a:graphicFrameLocks noChangeAspect="1"/>
          </p:cNvGraphicFramePr>
          <p:nvPr>
            <p:extLst>
              <p:ext uri="{D42A27DB-BD31-4B8C-83A1-F6EECF244321}">
                <p14:modId xmlns:p14="http://schemas.microsoft.com/office/powerpoint/2010/main" val="3937611840"/>
              </p:ext>
            </p:extLst>
          </p:nvPr>
        </p:nvGraphicFramePr>
        <p:xfrm>
          <a:off x="4799797" y="5878512"/>
          <a:ext cx="2276475" cy="979488"/>
        </p:xfrm>
        <a:graphic>
          <a:graphicData uri="http://schemas.openxmlformats.org/presentationml/2006/ole">
            <mc:AlternateContent xmlns:mc="http://schemas.openxmlformats.org/markup-compatibility/2006">
              <mc:Choice xmlns:v="urn:schemas-microsoft-com:vml" Requires="v">
                <p:oleObj spid="_x0000_s387853" name="Equation" r:id="rId16" imgW="933456" imgH="323920" progId="Equation.DSMT4">
                  <p:embed/>
                </p:oleObj>
              </mc:Choice>
              <mc:Fallback>
                <p:oleObj name="Equation" r:id="rId16" imgW="933456" imgH="32392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99797" y="5878512"/>
                        <a:ext cx="227647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6316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75"/>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ou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ox(out)">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2366964" y="100869"/>
            <a:ext cx="83010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9900"/>
                </a:solidFill>
                <a:latin typeface="Calibri" panose="020F0502020204030204" pitchFamily="34" charset="0"/>
              </a:rPr>
              <a:t>若微观粒子处在稳定的势场中，则势能函数</a:t>
            </a:r>
            <a:r>
              <a:rPr lang="en-US" altLang="zh-CN" sz="2800" b="1" i="1" dirty="0">
                <a:solidFill>
                  <a:srgbClr val="009900"/>
                </a:solidFill>
                <a:latin typeface="Times New Roman" panose="02020603050405020304" pitchFamily="18" charset="0"/>
              </a:rPr>
              <a:t>U</a:t>
            </a:r>
            <a:r>
              <a:rPr lang="zh-CN" altLang="en-US" sz="2800" b="1" dirty="0">
                <a:solidFill>
                  <a:srgbClr val="009900"/>
                </a:solidFill>
                <a:latin typeface="Times New Roman" panose="02020603050405020304" pitchFamily="18" charset="0"/>
              </a:rPr>
              <a:t>与时间无关</a:t>
            </a:r>
            <a:r>
              <a:rPr lang="zh-CN" altLang="en-US" sz="2800" b="1" dirty="0">
                <a:solidFill>
                  <a:srgbClr val="009900"/>
                </a:solidFill>
                <a:latin typeface="Calibri" panose="020F0502020204030204" pitchFamily="34" charset="0"/>
              </a:rPr>
              <a:t>，称这类问题为</a:t>
            </a:r>
            <a:r>
              <a:rPr lang="zh-CN" altLang="en-US" sz="2800" b="1" dirty="0">
                <a:solidFill>
                  <a:srgbClr val="FF0000"/>
                </a:solidFill>
                <a:latin typeface="Calibri" panose="020F0502020204030204" pitchFamily="34" charset="0"/>
              </a:rPr>
              <a:t>定态问题</a:t>
            </a:r>
            <a:r>
              <a:rPr lang="zh-CN" altLang="en-US" sz="2800" b="1" dirty="0">
                <a:solidFill>
                  <a:srgbClr val="009900"/>
                </a:solidFill>
                <a:latin typeface="Calibri" panose="020F0502020204030204" pitchFamily="34" charset="0"/>
              </a:rPr>
              <a:t>。</a:t>
            </a:r>
          </a:p>
        </p:txBody>
      </p:sp>
      <p:graphicFrame>
        <p:nvGraphicFramePr>
          <p:cNvPr id="23" name="Object 15"/>
          <p:cNvGraphicFramePr>
            <a:graphicFrameLocks noChangeAspect="1"/>
          </p:cNvGraphicFramePr>
          <p:nvPr>
            <p:extLst>
              <p:ext uri="{D42A27DB-BD31-4B8C-83A1-F6EECF244321}">
                <p14:modId xmlns:p14="http://schemas.microsoft.com/office/powerpoint/2010/main" val="1353652728"/>
              </p:ext>
            </p:extLst>
          </p:nvPr>
        </p:nvGraphicFramePr>
        <p:xfrm>
          <a:off x="3482880" y="863887"/>
          <a:ext cx="6094234" cy="1248112"/>
        </p:xfrm>
        <a:graphic>
          <a:graphicData uri="http://schemas.openxmlformats.org/presentationml/2006/ole">
            <mc:AlternateContent xmlns:mc="http://schemas.openxmlformats.org/markup-compatibility/2006">
              <mc:Choice xmlns:v="urn:schemas-microsoft-com:vml" Requires="v">
                <p:oleObj spid="_x0000_s377400" name="公式" r:id="rId4" imgW="2234880" imgH="457200" progId="Equation.3">
                  <p:embed/>
                </p:oleObj>
              </mc:Choice>
              <mc:Fallback>
                <p:oleObj name="公式" r:id="rId4" imgW="2234880" imgH="457200" progId="Equation.3">
                  <p:embed/>
                  <p:pic>
                    <p:nvPicPr>
                      <p:cNvPr id="0" name=""/>
                      <p:cNvPicPr>
                        <a:picLocks noChangeAspect="1" noChangeArrowheads="1"/>
                      </p:cNvPicPr>
                      <p:nvPr/>
                    </p:nvPicPr>
                    <p:blipFill>
                      <a:blip r:embed="rId5"/>
                      <a:srcRect/>
                      <a:stretch>
                        <a:fillRect/>
                      </a:stretch>
                    </p:blipFill>
                    <p:spPr bwMode="auto">
                      <a:xfrm>
                        <a:off x="3482880" y="863887"/>
                        <a:ext cx="6094234" cy="1248112"/>
                      </a:xfrm>
                      <a:prstGeom prst="rect">
                        <a:avLst/>
                      </a:prstGeom>
                      <a:noFill/>
                      <a:ln>
                        <a:noFill/>
                      </a:ln>
                      <a:effectLst/>
                      <a:extLst/>
                    </p:spPr>
                  </p:pic>
                </p:oleObj>
              </mc:Fallback>
            </mc:AlternateContent>
          </a:graphicData>
        </a:graphic>
      </p:graphicFrame>
      <p:sp>
        <p:nvSpPr>
          <p:cNvPr id="24" name="Rectangle 12"/>
          <p:cNvSpPr>
            <a:spLocks noChangeArrowheads="1"/>
          </p:cNvSpPr>
          <p:nvPr/>
        </p:nvSpPr>
        <p:spPr bwMode="auto">
          <a:xfrm>
            <a:off x="2155731" y="2049077"/>
            <a:ext cx="77866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此时，哈密顿算</a:t>
            </a:r>
            <a:r>
              <a:rPr lang="zh-CN" altLang="en-GB" sz="2800" b="1" dirty="0">
                <a:solidFill>
                  <a:srgbClr val="0000FF"/>
                </a:solidFill>
                <a:latin typeface="Calibri" panose="020F0502020204030204" pitchFamily="34" charset="0"/>
              </a:rPr>
              <a:t>符与时间无关，</a:t>
            </a:r>
            <a:r>
              <a:rPr lang="zh-CN" altLang="en-US" sz="2800" b="1" dirty="0">
                <a:solidFill>
                  <a:srgbClr val="0000FF"/>
                </a:solidFill>
                <a:latin typeface="Calibri" panose="020F0502020204030204" pitchFamily="34" charset="0"/>
              </a:rPr>
              <a:t>薛定谔方程可用</a:t>
            </a:r>
            <a:r>
              <a:rPr lang="zh-CN" altLang="en-US" sz="2800" b="1" dirty="0">
                <a:solidFill>
                  <a:srgbClr val="C00000"/>
                </a:solidFill>
                <a:latin typeface="Calibri" panose="020F0502020204030204" pitchFamily="34" charset="0"/>
              </a:rPr>
              <a:t>分离变量法</a:t>
            </a:r>
            <a:r>
              <a:rPr lang="zh-CN" altLang="en-US" sz="2800" b="1" dirty="0">
                <a:solidFill>
                  <a:srgbClr val="0000FF"/>
                </a:solidFill>
                <a:latin typeface="Calibri" panose="020F0502020204030204" pitchFamily="34" charset="0"/>
              </a:rPr>
              <a:t>求解：波函数</a:t>
            </a:r>
            <a:r>
              <a:rPr lang="zh-CN" altLang="en-US" sz="2800" b="1" i="1" dirty="0">
                <a:solidFill>
                  <a:srgbClr val="FF0000"/>
                </a:solidFill>
                <a:latin typeface="Calibri" panose="020F0502020204030204" pitchFamily="34" charset="0"/>
                <a:sym typeface="Symbol" panose="05050102010706020507" pitchFamily="18" charset="2"/>
              </a:rPr>
              <a:t></a:t>
            </a:r>
            <a:r>
              <a:rPr lang="zh-CN" altLang="en-US" sz="2800" b="1" dirty="0">
                <a:solidFill>
                  <a:srgbClr val="FF0000"/>
                </a:solidFill>
                <a:latin typeface="Calibri" panose="020F0502020204030204" pitchFamily="34" charset="0"/>
                <a:sym typeface="Symbol" panose="05050102010706020507" pitchFamily="18" charset="2"/>
              </a:rPr>
              <a:t> </a:t>
            </a:r>
            <a:r>
              <a:rPr lang="zh-CN" altLang="en-US" sz="2800" b="1" dirty="0">
                <a:solidFill>
                  <a:srgbClr val="0000FF"/>
                </a:solidFill>
                <a:latin typeface="Calibri" panose="020F0502020204030204" pitchFamily="34" charset="0"/>
              </a:rPr>
              <a:t>可以分离为空间坐标函数和时间函数的乘积。</a:t>
            </a:r>
          </a:p>
        </p:txBody>
      </p:sp>
      <p:sp>
        <p:nvSpPr>
          <p:cNvPr id="26" name="Text Box 5"/>
          <p:cNvSpPr txBox="1">
            <a:spLocks noChangeArrowheads="1"/>
          </p:cNvSpPr>
          <p:nvPr/>
        </p:nvSpPr>
        <p:spPr bwMode="auto">
          <a:xfrm>
            <a:off x="2527617" y="3558791"/>
            <a:ext cx="906463" cy="523875"/>
          </a:xfrm>
          <a:prstGeom prst="rect">
            <a:avLst/>
          </a:prstGeom>
          <a:noFill/>
          <a:ln w="9525">
            <a:noFill/>
            <a:miter lim="800000"/>
            <a:headEnd/>
            <a:tailEnd/>
          </a:ln>
        </p:spPr>
        <p:txBody>
          <a:bodyPr>
            <a:spAutoFit/>
          </a:bodyPr>
          <a:lstStyle/>
          <a:p>
            <a:pPr>
              <a:spcBef>
                <a:spcPct val="50000"/>
              </a:spcBef>
              <a:defRPr/>
            </a:pPr>
            <a:r>
              <a:rPr lang="zh-CN" altLang="en-US" sz="2800" b="1" kern="0" dirty="0">
                <a:solidFill>
                  <a:srgbClr val="CC00CC"/>
                </a:solidFill>
              </a:rPr>
              <a:t>设 </a:t>
            </a:r>
          </a:p>
        </p:txBody>
      </p:sp>
      <p:graphicFrame>
        <p:nvGraphicFramePr>
          <p:cNvPr id="27" name="Object 6"/>
          <p:cNvGraphicFramePr>
            <a:graphicFrameLocks noChangeAspect="1"/>
          </p:cNvGraphicFramePr>
          <p:nvPr>
            <p:extLst>
              <p:ext uri="{D42A27DB-BD31-4B8C-83A1-F6EECF244321}">
                <p14:modId xmlns:p14="http://schemas.microsoft.com/office/powerpoint/2010/main" val="3959268040"/>
              </p:ext>
            </p:extLst>
          </p:nvPr>
        </p:nvGraphicFramePr>
        <p:xfrm>
          <a:off x="3666502" y="3612595"/>
          <a:ext cx="3916362" cy="609600"/>
        </p:xfrm>
        <a:graphic>
          <a:graphicData uri="http://schemas.openxmlformats.org/presentationml/2006/ole">
            <mc:AlternateContent xmlns:mc="http://schemas.openxmlformats.org/markup-compatibility/2006">
              <mc:Choice xmlns:v="urn:schemas-microsoft-com:vml" Requires="v">
                <p:oleObj spid="_x0000_s377401" name="公式" r:id="rId6" imgW="1295400" imgH="203200" progId="Equation.3">
                  <p:embed/>
                </p:oleObj>
              </mc:Choice>
              <mc:Fallback>
                <p:oleObj name="公式" r:id="rId6" imgW="12954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502" y="3612595"/>
                        <a:ext cx="39163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AutoShape 29"/>
          <p:cNvSpPr>
            <a:spLocks noChangeArrowheads="1"/>
          </p:cNvSpPr>
          <p:nvPr/>
        </p:nvSpPr>
        <p:spPr bwMode="auto">
          <a:xfrm>
            <a:off x="2367279" y="4993551"/>
            <a:ext cx="1066800" cy="152400"/>
          </a:xfrm>
          <a:prstGeom prst="rightArrow">
            <a:avLst>
              <a:gd name="adj1" fmla="val 50000"/>
              <a:gd name="adj2" fmla="val 175000"/>
            </a:avLst>
          </a:prstGeom>
          <a:solidFill>
            <a:srgbClr val="00CC99"/>
          </a:solidFill>
          <a:ln w="12700">
            <a:noFill/>
            <a:miter lim="800000"/>
            <a:headEnd/>
            <a:tailEnd/>
          </a:ln>
        </p:spPr>
        <p:txBody>
          <a:bodyPr wrap="none" anchor="ctr"/>
          <a:lstStyle/>
          <a:p>
            <a:pPr>
              <a:defRPr/>
            </a:pPr>
            <a:endParaRPr lang="zh-CN" altLang="en-US" sz="2800" b="1" kern="0">
              <a:solidFill>
                <a:sysClr val="windowText" lastClr="000000"/>
              </a:solidFill>
            </a:endParaRPr>
          </a:p>
        </p:txBody>
      </p:sp>
      <p:graphicFrame>
        <p:nvGraphicFramePr>
          <p:cNvPr id="33" name="Object 26"/>
          <p:cNvGraphicFramePr>
            <a:graphicFrameLocks noChangeAspect="1"/>
          </p:cNvGraphicFramePr>
          <p:nvPr>
            <p:extLst>
              <p:ext uri="{D42A27DB-BD31-4B8C-83A1-F6EECF244321}">
                <p14:modId xmlns:p14="http://schemas.microsoft.com/office/powerpoint/2010/main" val="2161947110"/>
              </p:ext>
            </p:extLst>
          </p:nvPr>
        </p:nvGraphicFramePr>
        <p:xfrm>
          <a:off x="8329756" y="5899150"/>
          <a:ext cx="2255837" cy="536575"/>
        </p:xfrm>
        <a:graphic>
          <a:graphicData uri="http://schemas.openxmlformats.org/presentationml/2006/ole">
            <mc:AlternateContent xmlns:mc="http://schemas.openxmlformats.org/markup-compatibility/2006">
              <mc:Choice xmlns:v="urn:schemas-microsoft-com:vml" Requires="v">
                <p:oleObj spid="_x0000_s377402" name="公式" r:id="rId8" imgW="749160" imgH="177480" progId="Equation.3">
                  <p:embed/>
                </p:oleObj>
              </mc:Choice>
              <mc:Fallback>
                <p:oleObj name="公式" r:id="rId8" imgW="749160" imgH="177480" progId="Equation.3">
                  <p:embed/>
                  <p:pic>
                    <p:nvPicPr>
                      <p:cNvPr id="0" name=""/>
                      <p:cNvPicPr>
                        <a:picLocks noChangeAspect="1" noChangeArrowheads="1"/>
                      </p:cNvPicPr>
                      <p:nvPr/>
                    </p:nvPicPr>
                    <p:blipFill>
                      <a:blip r:embed="rId9"/>
                      <a:srcRect/>
                      <a:stretch>
                        <a:fillRect/>
                      </a:stretch>
                    </p:blipFill>
                    <p:spPr bwMode="auto">
                      <a:xfrm>
                        <a:off x="8329756" y="5899150"/>
                        <a:ext cx="22558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AutoShape 29"/>
          <p:cNvSpPr>
            <a:spLocks noChangeArrowheads="1"/>
          </p:cNvSpPr>
          <p:nvPr/>
        </p:nvSpPr>
        <p:spPr bwMode="auto">
          <a:xfrm>
            <a:off x="1994216" y="6167437"/>
            <a:ext cx="1066800" cy="152400"/>
          </a:xfrm>
          <a:prstGeom prst="rightArrow">
            <a:avLst>
              <a:gd name="adj1" fmla="val 50000"/>
              <a:gd name="adj2" fmla="val 175000"/>
            </a:avLst>
          </a:prstGeom>
          <a:solidFill>
            <a:srgbClr val="00CC99"/>
          </a:solidFill>
          <a:ln w="12700">
            <a:noFill/>
            <a:miter lim="800000"/>
            <a:headEnd/>
            <a:tailEnd/>
          </a:ln>
        </p:spPr>
        <p:txBody>
          <a:bodyPr wrap="none" anchor="ctr"/>
          <a:lstStyle/>
          <a:p>
            <a:pPr>
              <a:defRPr/>
            </a:pPr>
            <a:endParaRPr lang="zh-CN" altLang="en-US" sz="2800" b="1" kern="0">
              <a:solidFill>
                <a:sysClr val="windowText" lastClr="000000"/>
              </a:solidFill>
            </a:endParaRPr>
          </a:p>
        </p:txBody>
      </p:sp>
      <p:graphicFrame>
        <p:nvGraphicFramePr>
          <p:cNvPr id="35" name="Object 37"/>
          <p:cNvGraphicFramePr>
            <a:graphicFrameLocks noChangeAspect="1"/>
          </p:cNvGraphicFramePr>
          <p:nvPr>
            <p:extLst>
              <p:ext uri="{D42A27DB-BD31-4B8C-83A1-F6EECF244321}">
                <p14:modId xmlns:p14="http://schemas.microsoft.com/office/powerpoint/2010/main" val="1765743707"/>
              </p:ext>
            </p:extLst>
          </p:nvPr>
        </p:nvGraphicFramePr>
        <p:xfrm>
          <a:off x="3482881" y="4401415"/>
          <a:ext cx="5451475" cy="1184275"/>
        </p:xfrm>
        <a:graphic>
          <a:graphicData uri="http://schemas.openxmlformats.org/presentationml/2006/ole">
            <mc:AlternateContent xmlns:mc="http://schemas.openxmlformats.org/markup-compatibility/2006">
              <mc:Choice xmlns:v="urn:schemas-microsoft-com:vml" Requires="v">
                <p:oleObj spid="_x0000_s377403" name="公式" r:id="rId10" imgW="1815312" imgH="393529" progId="Equation.3">
                  <p:embed/>
                </p:oleObj>
              </mc:Choice>
              <mc:Fallback>
                <p:oleObj name="公式" r:id="rId10" imgW="1815312"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2881" y="4401415"/>
                        <a:ext cx="545147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8"/>
          <p:cNvGraphicFramePr>
            <a:graphicFrameLocks noChangeAspect="1"/>
          </p:cNvGraphicFramePr>
          <p:nvPr>
            <p:extLst>
              <p:ext uri="{D42A27DB-BD31-4B8C-83A1-F6EECF244321}">
                <p14:modId xmlns:p14="http://schemas.microsoft.com/office/powerpoint/2010/main" val="1102433737"/>
              </p:ext>
            </p:extLst>
          </p:nvPr>
        </p:nvGraphicFramePr>
        <p:xfrm>
          <a:off x="3041793" y="5602288"/>
          <a:ext cx="5287962" cy="1255712"/>
        </p:xfrm>
        <a:graphic>
          <a:graphicData uri="http://schemas.openxmlformats.org/presentationml/2006/ole">
            <mc:AlternateContent xmlns:mc="http://schemas.openxmlformats.org/markup-compatibility/2006">
              <mc:Choice xmlns:v="urn:schemas-microsoft-com:vml" Requires="v">
                <p:oleObj spid="_x0000_s377404" name="公式" r:id="rId12" imgW="1752480" imgH="419040" progId="Equation.3">
                  <p:embed/>
                </p:oleObj>
              </mc:Choice>
              <mc:Fallback>
                <p:oleObj name="公式" r:id="rId12" imgW="1752480" imgH="419040" progId="Equation.3">
                  <p:embed/>
                  <p:pic>
                    <p:nvPicPr>
                      <p:cNvPr id="0" name=""/>
                      <p:cNvPicPr>
                        <a:picLocks noChangeAspect="1" noChangeArrowheads="1"/>
                      </p:cNvPicPr>
                      <p:nvPr/>
                    </p:nvPicPr>
                    <p:blipFill>
                      <a:blip r:embed="rId13"/>
                      <a:srcRect/>
                      <a:stretch>
                        <a:fillRect/>
                      </a:stretch>
                    </p:blipFill>
                    <p:spPr bwMode="auto">
                      <a:xfrm>
                        <a:off x="3041793" y="5602288"/>
                        <a:ext cx="5287962"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392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circle(in)">
                                      <p:cBhvr>
                                        <p:cTn id="30" dur="2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circle(in)">
                                      <p:cBhvr>
                                        <p:cTn id="42" dur="20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ppt_x"/>
                                          </p:val>
                                        </p:tav>
                                        <p:tav tm="100000">
                                          <p:val>
                                            <p:strVal val="#ppt_x"/>
                                          </p:val>
                                        </p:tav>
                                      </p:tavLst>
                                    </p:anim>
                                    <p:anim calcmode="lin" valueType="num">
                                      <p:cBhvr additive="base">
                                        <p:cTn id="5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randombar(horizontal)">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24" grpId="0"/>
      <p:bldP spid="26" grpId="0"/>
      <p:bldP spid="32" grpId="0" animBg="1"/>
      <p:bldP spid="3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2899334" y="333376"/>
            <a:ext cx="63119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b="1">
                <a:solidFill>
                  <a:schemeClr val="tx1"/>
                </a:solidFill>
                <a:latin typeface="Times New Roman" pitchFamily="18" charset="0"/>
                <a:ea typeface="宋体" pitchFamily="2" charset="-122"/>
              </a:defRPr>
            </a:lvl9pPr>
          </a:lstStyle>
          <a:p>
            <a:pPr eaLnBrk="1" hangingPunct="1">
              <a:lnSpc>
                <a:spcPct val="140000"/>
              </a:lnSpc>
              <a:spcBef>
                <a:spcPct val="50000"/>
              </a:spcBef>
              <a:defRPr/>
            </a:pPr>
            <a:r>
              <a:rPr kumimoji="1" lang="en-US" altLang="zh-CN" sz="3200" dirty="0">
                <a:solidFill>
                  <a:srgbClr val="CC3300"/>
                </a:solidFill>
              </a:rPr>
              <a:t>(2)</a:t>
            </a:r>
            <a:r>
              <a:rPr kumimoji="1" lang="en-US" altLang="zh-CN" sz="3200" i="1" dirty="0">
                <a:solidFill>
                  <a:srgbClr val="CC3300"/>
                </a:solidFill>
              </a:rPr>
              <a:t>n</a:t>
            </a:r>
            <a:r>
              <a:rPr kumimoji="1" lang="en-US" altLang="zh-CN" sz="3200" dirty="0">
                <a:solidFill>
                  <a:srgbClr val="CC3300"/>
                </a:solidFill>
              </a:rPr>
              <a:t>=3</a:t>
            </a:r>
            <a:r>
              <a:rPr kumimoji="1" lang="zh-CN" altLang="en-US" sz="3200" dirty="0">
                <a:solidFill>
                  <a:srgbClr val="CC3300"/>
                </a:solidFill>
              </a:rPr>
              <a:t>时上述区域找到粒子的概率最大</a:t>
            </a:r>
            <a:r>
              <a:rPr kumimoji="1" lang="en-US" altLang="zh-CN" sz="3200" dirty="0">
                <a:solidFill>
                  <a:srgbClr val="CC3300"/>
                </a:solidFill>
              </a:rPr>
              <a:t>,</a:t>
            </a:r>
            <a:r>
              <a:rPr kumimoji="1" lang="zh-CN" altLang="en-US" sz="3200" dirty="0">
                <a:solidFill>
                  <a:srgbClr val="CC3300"/>
                </a:solidFill>
              </a:rPr>
              <a:t>其值为</a:t>
            </a:r>
            <a:r>
              <a:rPr kumimoji="1" lang="en-US" altLang="zh-CN" sz="3200" dirty="0">
                <a:solidFill>
                  <a:srgbClr val="CC3300"/>
                </a:solidFill>
              </a:rPr>
              <a:t>:</a:t>
            </a:r>
          </a:p>
        </p:txBody>
      </p:sp>
      <p:graphicFrame>
        <p:nvGraphicFramePr>
          <p:cNvPr id="3" name="Object 9"/>
          <p:cNvGraphicFramePr>
            <a:graphicFrameLocks noChangeAspect="1"/>
          </p:cNvGraphicFramePr>
          <p:nvPr>
            <p:extLst>
              <p:ext uri="{D42A27DB-BD31-4B8C-83A1-F6EECF244321}">
                <p14:modId xmlns:p14="http://schemas.microsoft.com/office/powerpoint/2010/main" val="1704707954"/>
              </p:ext>
            </p:extLst>
          </p:nvPr>
        </p:nvGraphicFramePr>
        <p:xfrm>
          <a:off x="3378760" y="2000252"/>
          <a:ext cx="4040187" cy="1450975"/>
        </p:xfrm>
        <a:graphic>
          <a:graphicData uri="http://schemas.openxmlformats.org/presentationml/2006/ole">
            <mc:AlternateContent xmlns:mc="http://schemas.openxmlformats.org/markup-compatibility/2006">
              <mc:Choice xmlns:v="urn:schemas-microsoft-com:vml" Requires="v">
                <p:oleObj spid="_x0000_s25572" name="Equation" r:id="rId3" imgW="1028745" imgH="323920" progId="Equation.3">
                  <p:embed/>
                </p:oleObj>
              </mc:Choice>
              <mc:Fallback>
                <p:oleObj name="Equation" r:id="rId3" imgW="1028745" imgH="32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760" y="2000252"/>
                        <a:ext cx="4040187"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10"/>
          <p:cNvSpPr txBox="1">
            <a:spLocks noChangeArrowheads="1"/>
          </p:cNvSpPr>
          <p:nvPr/>
        </p:nvSpPr>
        <p:spPr bwMode="auto">
          <a:xfrm>
            <a:off x="3140634" y="4029075"/>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3200">
                <a:solidFill>
                  <a:srgbClr val="FF0000"/>
                </a:solidFill>
              </a:rPr>
              <a:t>(3)</a:t>
            </a:r>
          </a:p>
        </p:txBody>
      </p:sp>
      <p:graphicFrame>
        <p:nvGraphicFramePr>
          <p:cNvPr id="5" name="Object 11"/>
          <p:cNvGraphicFramePr>
            <a:graphicFrameLocks noChangeAspect="1"/>
          </p:cNvGraphicFramePr>
          <p:nvPr>
            <p:extLst>
              <p:ext uri="{D42A27DB-BD31-4B8C-83A1-F6EECF244321}">
                <p14:modId xmlns:p14="http://schemas.microsoft.com/office/powerpoint/2010/main" val="4096945843"/>
              </p:ext>
            </p:extLst>
          </p:nvPr>
        </p:nvGraphicFramePr>
        <p:xfrm>
          <a:off x="4169334" y="3573465"/>
          <a:ext cx="5575300" cy="1323975"/>
        </p:xfrm>
        <a:graphic>
          <a:graphicData uri="http://schemas.openxmlformats.org/presentationml/2006/ole">
            <mc:AlternateContent xmlns:mc="http://schemas.openxmlformats.org/markup-compatibility/2006">
              <mc:Choice xmlns:v="urn:schemas-microsoft-com:vml" Requires="v">
                <p:oleObj spid="_x0000_s25573" name="公式" r:id="rId5" imgW="1581044" imgH="323920" progId="Equation.3">
                  <p:embed/>
                </p:oleObj>
              </mc:Choice>
              <mc:Fallback>
                <p:oleObj name="公式" r:id="rId5" imgW="1581044" imgH="32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9334" y="3573465"/>
                        <a:ext cx="5575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2"/>
          <p:cNvSpPr txBox="1">
            <a:spLocks noChangeArrowheads="1"/>
          </p:cNvSpPr>
          <p:nvPr/>
        </p:nvSpPr>
        <p:spPr bwMode="auto">
          <a:xfrm>
            <a:off x="3054909" y="5000625"/>
            <a:ext cx="60007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a:solidFill>
                  <a:srgbClr val="008000"/>
                </a:solidFill>
              </a:rPr>
              <a:t>与经典结果相同</a:t>
            </a:r>
            <a:r>
              <a:rPr kumimoji="1" lang="en-US" altLang="zh-CN" sz="3200">
                <a:solidFill>
                  <a:srgbClr val="008000"/>
                </a:solidFill>
              </a:rPr>
              <a:t>,</a:t>
            </a:r>
            <a:r>
              <a:rPr kumimoji="1" lang="zh-CN" altLang="en-US" sz="3200">
                <a:solidFill>
                  <a:srgbClr val="008000"/>
                </a:solidFill>
              </a:rPr>
              <a:t>在势阱内粒子在各处出现的概率相等</a:t>
            </a:r>
            <a:r>
              <a:rPr kumimoji="1" lang="en-US" altLang="zh-CN" sz="3200">
                <a:solidFill>
                  <a:srgbClr val="008000"/>
                </a:solidFill>
              </a:rPr>
              <a:t>,</a:t>
            </a:r>
            <a:r>
              <a:rPr kumimoji="1" lang="zh-CN" altLang="en-US" sz="3200">
                <a:solidFill>
                  <a:srgbClr val="008000"/>
                </a:solidFill>
              </a:rPr>
              <a:t>量子力学过渡到经典力学。</a:t>
            </a:r>
            <a:endParaRPr kumimoji="1" lang="en-US" altLang="zh-CN" sz="3200">
              <a:solidFill>
                <a:srgbClr val="008000"/>
              </a:solidFill>
            </a:endParaRPr>
          </a:p>
        </p:txBody>
      </p:sp>
    </p:spTree>
    <p:extLst>
      <p:ext uri="{BB962C8B-B14F-4D97-AF65-F5344CB8AC3E}">
        <p14:creationId xmlns:p14="http://schemas.microsoft.com/office/powerpoint/2010/main" val="227140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75"/>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75"/>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up)">
                                      <p:cBhvr>
                                        <p:cTn id="27" dur="75"/>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build="p" autoUpdateAnimBg="0"/>
      <p:bldP spid="6"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76400" y="304801"/>
            <a:ext cx="9144000" cy="3508375"/>
            <a:chOff x="0" y="192"/>
            <a:chExt cx="5760" cy="2210"/>
          </a:xfrm>
        </p:grpSpPr>
        <p:sp>
          <p:nvSpPr>
            <p:cNvPr id="3" name="Rectangle 3"/>
            <p:cNvSpPr>
              <a:spLocks noChangeArrowheads="1"/>
            </p:cNvSpPr>
            <p:nvPr/>
          </p:nvSpPr>
          <p:spPr bwMode="auto">
            <a:xfrm>
              <a:off x="0" y="192"/>
              <a:ext cx="5760" cy="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algn="just" eaLnBrk="1" hangingPunct="1"/>
              <a:r>
                <a:rPr lang="en-US" altLang="zh-CN" sz="2800" dirty="0">
                  <a:solidFill>
                    <a:srgbClr val="FF0000"/>
                  </a:solidFill>
                  <a:latin typeface="宋体" panose="02010600030101010101" pitchFamily="2" charset="-122"/>
                </a:rPr>
                <a:t>【</a:t>
              </a:r>
              <a:r>
                <a:rPr lang="zh-CN" altLang="en-US" sz="2800" dirty="0">
                  <a:solidFill>
                    <a:srgbClr val="FF0000"/>
                  </a:solidFill>
                  <a:latin typeface="宋体" panose="02010600030101010101" pitchFamily="2" charset="-122"/>
                </a:rPr>
                <a:t>补充例</a:t>
              </a:r>
              <a:r>
                <a:rPr lang="en-US" altLang="zh-CN" sz="2800" dirty="0">
                  <a:solidFill>
                    <a:srgbClr val="FF0000"/>
                  </a:solidFill>
                  <a:latin typeface="宋体" panose="02010600030101010101" pitchFamily="2" charset="-122"/>
                </a:rPr>
                <a:t>】</a:t>
              </a:r>
              <a:r>
                <a:rPr lang="zh-CN" altLang="en-US" sz="2800" dirty="0">
                  <a:latin typeface="宋体" panose="02010600030101010101" pitchFamily="2" charset="-122"/>
                  <a:cs typeface="Arial" panose="020B0604020202020204" pitchFamily="34" charset="0"/>
                </a:rPr>
                <a:t>宽度为 </a:t>
              </a:r>
              <a:r>
                <a:rPr lang="en-US" altLang="zh-CN" sz="2800" i="1" dirty="0">
                  <a:solidFill>
                    <a:srgbClr val="FF0000"/>
                  </a:solidFill>
                  <a:latin typeface="Times New Roman" panose="02020603050405020304" pitchFamily="18" charset="0"/>
                  <a:cs typeface="Times New Roman" panose="02020603050405020304" pitchFamily="18" charset="0"/>
                </a:rPr>
                <a:t>a</a:t>
              </a:r>
              <a:r>
                <a:rPr lang="en-US" altLang="zh-CN" sz="2800" dirty="0">
                  <a:latin typeface="宋体" panose="02010600030101010101" pitchFamily="2" charset="-122"/>
                  <a:cs typeface="Arial" panose="020B0604020202020204" pitchFamily="34" charset="0"/>
                </a:rPr>
                <a:t> </a:t>
              </a:r>
              <a:r>
                <a:rPr lang="zh-CN" altLang="en-US" sz="2800" dirty="0">
                  <a:latin typeface="宋体" panose="02010600030101010101" pitchFamily="2" charset="-122"/>
                  <a:cs typeface="Arial" panose="020B0604020202020204" pitchFamily="34" charset="0"/>
                </a:rPr>
                <a:t>的一维无限深势阱中粒子的波函数</a:t>
              </a:r>
            </a:p>
            <a:p>
              <a:pPr algn="just" eaLnBrk="1" hangingPunct="1"/>
              <a:endParaRPr lang="zh-CN" altLang="en-US" sz="2800" dirty="0">
                <a:latin typeface="宋体" panose="02010600030101010101" pitchFamily="2" charset="-122"/>
                <a:cs typeface="Arial" panose="020B0604020202020204" pitchFamily="34" charset="0"/>
              </a:endParaRPr>
            </a:p>
            <a:p>
              <a:pPr algn="just" eaLnBrk="1" hangingPunct="1"/>
              <a:r>
                <a:rPr lang="zh-CN" altLang="en-US" sz="2800" dirty="0">
                  <a:latin typeface="宋体" panose="02010600030101010101" pitchFamily="2" charset="-122"/>
                  <a:cs typeface="Arial" panose="020B0604020202020204" pitchFamily="34" charset="0"/>
                </a:rPr>
                <a:t>为</a:t>
              </a:r>
              <a:r>
                <a:rPr lang="en-US" altLang="zh-CN" sz="2800" dirty="0">
                  <a:latin typeface="宋体" panose="02010600030101010101" pitchFamily="2" charset="-122"/>
                  <a:cs typeface="Arial" panose="020B0604020202020204" pitchFamily="34" charset="0"/>
                </a:rPr>
                <a:t>:       </a:t>
              </a:r>
              <a:r>
                <a:rPr lang="en-US" altLang="zh-CN" sz="2800" dirty="0">
                  <a:solidFill>
                    <a:srgbClr val="FF0066"/>
                  </a:solidFill>
                  <a:latin typeface="宋体" panose="02010600030101010101" pitchFamily="2" charset="-122"/>
                  <a:cs typeface="Arial" panose="020B0604020202020204" pitchFamily="34" charset="0"/>
                </a:rPr>
                <a:t>                              </a:t>
              </a:r>
            </a:p>
            <a:p>
              <a:pPr algn="just" eaLnBrk="1" hangingPunct="1"/>
              <a:endParaRPr lang="en-US" altLang="zh-CN" sz="2800" dirty="0">
                <a:solidFill>
                  <a:srgbClr val="FF0066"/>
                </a:solidFill>
                <a:latin typeface="宋体" panose="02010600030101010101" pitchFamily="2" charset="-122"/>
                <a:cs typeface="Arial" panose="020B0604020202020204" pitchFamily="34" charset="0"/>
              </a:endParaRPr>
            </a:p>
            <a:p>
              <a:pPr algn="just" eaLnBrk="1" hangingPunct="1"/>
              <a:r>
                <a:rPr lang="zh-CN" altLang="en-US" sz="2800" dirty="0">
                  <a:solidFill>
                    <a:srgbClr val="008000"/>
                  </a:solidFill>
                  <a:latin typeface="宋体" panose="02010600030101010101" pitchFamily="2" charset="-122"/>
                  <a:cs typeface="Arial" panose="020B0604020202020204" pitchFamily="34" charset="0"/>
                </a:rPr>
                <a:t>求：</a:t>
              </a:r>
              <a:r>
                <a:rPr lang="en-US" altLang="zh-CN" sz="2800" dirty="0">
                  <a:solidFill>
                    <a:srgbClr val="CC00CC"/>
                  </a:solidFill>
                  <a:latin typeface="宋体" panose="02010600030101010101" pitchFamily="2" charset="-122"/>
                  <a:cs typeface="Arial" panose="020B0604020202020204" pitchFamily="34" charset="0"/>
                </a:rPr>
                <a:t>(1)</a:t>
              </a:r>
              <a:r>
                <a:rPr lang="zh-CN" altLang="en-US" sz="2800" dirty="0">
                  <a:solidFill>
                    <a:srgbClr val="CC00CC"/>
                  </a:solidFill>
                  <a:latin typeface="宋体" panose="02010600030101010101" pitchFamily="2" charset="-122"/>
                  <a:cs typeface="Arial" panose="020B0604020202020204" pitchFamily="34" charset="0"/>
                </a:rPr>
                <a:t>归一化系数</a:t>
              </a:r>
              <a:r>
                <a:rPr lang="en-US" altLang="zh-CN" sz="2800" i="1" dirty="0">
                  <a:solidFill>
                    <a:srgbClr val="CC00CC"/>
                  </a:solidFill>
                  <a:latin typeface="宋体" panose="02010600030101010101" pitchFamily="2" charset="-122"/>
                  <a:cs typeface="Arial" panose="020B0604020202020204" pitchFamily="34" charset="0"/>
                </a:rPr>
                <a:t>A</a:t>
              </a:r>
              <a:r>
                <a:rPr lang="zh-CN" altLang="en-US" sz="2800" dirty="0">
                  <a:solidFill>
                    <a:srgbClr val="CC00CC"/>
                  </a:solidFill>
                  <a:latin typeface="宋体" panose="02010600030101010101" pitchFamily="2" charset="-122"/>
                  <a:cs typeface="Arial" panose="020B0604020202020204" pitchFamily="34" charset="0"/>
                </a:rPr>
                <a:t>；</a:t>
              </a:r>
              <a:r>
                <a:rPr lang="en-US" altLang="zh-CN" sz="2800" dirty="0">
                  <a:solidFill>
                    <a:srgbClr val="008000"/>
                  </a:solidFill>
                  <a:latin typeface="宋体" panose="02010600030101010101" pitchFamily="2" charset="-122"/>
                  <a:cs typeface="Arial" panose="020B0604020202020204" pitchFamily="34" charset="0"/>
                </a:rPr>
                <a:t>(2)</a:t>
              </a:r>
              <a:r>
                <a:rPr lang="zh-CN" altLang="en-US" sz="2800" dirty="0">
                  <a:solidFill>
                    <a:srgbClr val="008000"/>
                  </a:solidFill>
                  <a:latin typeface="宋体" panose="02010600030101010101" pitchFamily="2" charset="-122"/>
                  <a:cs typeface="Arial" panose="020B0604020202020204" pitchFamily="34" charset="0"/>
                </a:rPr>
                <a:t>在      时何处发现粒子的概</a:t>
              </a:r>
            </a:p>
            <a:p>
              <a:pPr algn="just" eaLnBrk="1" hangingPunct="1"/>
              <a:endParaRPr lang="zh-CN" altLang="en-US" sz="2800" dirty="0">
                <a:solidFill>
                  <a:srgbClr val="008000"/>
                </a:solidFill>
                <a:latin typeface="宋体" panose="02010600030101010101" pitchFamily="2" charset="-122"/>
                <a:cs typeface="Arial" panose="020B0604020202020204" pitchFamily="34" charset="0"/>
              </a:endParaRPr>
            </a:p>
            <a:p>
              <a:pPr algn="just" eaLnBrk="1" hangingPunct="1"/>
              <a:r>
                <a:rPr lang="zh-CN" altLang="en-US" sz="2800" dirty="0">
                  <a:solidFill>
                    <a:srgbClr val="008000"/>
                  </a:solidFill>
                  <a:latin typeface="宋体" panose="02010600030101010101" pitchFamily="2" charset="-122"/>
                  <a:cs typeface="Arial" panose="020B0604020202020204" pitchFamily="34" charset="0"/>
                </a:rPr>
                <a:t>率最大</a:t>
              </a:r>
              <a:r>
                <a:rPr lang="en-US" altLang="zh-CN" sz="2800" dirty="0">
                  <a:solidFill>
                    <a:srgbClr val="008000"/>
                  </a:solidFill>
                  <a:latin typeface="宋体" panose="02010600030101010101" pitchFamily="2" charset="-122"/>
                  <a:cs typeface="Arial" panose="020B0604020202020204" pitchFamily="34" charset="0"/>
                </a:rPr>
                <a:t>?</a:t>
              </a:r>
              <a:endParaRPr lang="en-US" altLang="zh-CN" sz="2800" dirty="0">
                <a:solidFill>
                  <a:srgbClr val="008000"/>
                </a:solidFill>
                <a:latin typeface="宋体" panose="02010600030101010101" pitchFamily="2" charset="-122"/>
              </a:endParaRPr>
            </a:p>
            <a:p>
              <a:endParaRPr lang="en-US" altLang="zh-CN" sz="2800" dirty="0">
                <a:solidFill>
                  <a:srgbClr val="FF0066"/>
                </a:solidFill>
                <a:latin typeface="Times New Roman" panose="02020603050405020304" pitchFamily="18"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2246847918"/>
                </p:ext>
              </p:extLst>
            </p:nvPr>
          </p:nvGraphicFramePr>
          <p:xfrm>
            <a:off x="1414" y="611"/>
            <a:ext cx="2739" cy="546"/>
          </p:xfrm>
          <a:graphic>
            <a:graphicData uri="http://schemas.openxmlformats.org/presentationml/2006/ole">
              <mc:AlternateContent xmlns:mc="http://schemas.openxmlformats.org/markup-compatibility/2006">
                <mc:Choice xmlns:v="urn:schemas-microsoft-com:vml" Requires="v">
                  <p:oleObj spid="_x0000_s303616" name="Equation" r:id="rId3" imgW="1955520" imgH="393480" progId="Equation.DSMT4">
                    <p:embed/>
                  </p:oleObj>
                </mc:Choice>
                <mc:Fallback>
                  <p:oleObj name="Equation" r:id="rId3" imgW="1955520" imgH="393480" progId="Equation.DSMT4">
                    <p:embed/>
                    <p:pic>
                      <p:nvPicPr>
                        <p:cNvPr id="0" name=""/>
                        <p:cNvPicPr>
                          <a:picLocks noChangeAspect="1" noChangeArrowheads="1"/>
                        </p:cNvPicPr>
                        <p:nvPr/>
                      </p:nvPicPr>
                      <p:blipFill>
                        <a:blip r:embed="rId4"/>
                        <a:srcRect/>
                        <a:stretch>
                          <a:fillRect/>
                        </a:stretch>
                      </p:blipFill>
                      <p:spPr bwMode="auto">
                        <a:xfrm>
                          <a:off x="1414" y="611"/>
                          <a:ext cx="2739" cy="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2976" y="1280"/>
            <a:ext cx="624" cy="304"/>
          </p:xfrm>
          <a:graphic>
            <a:graphicData uri="http://schemas.openxmlformats.org/presentationml/2006/ole">
              <mc:AlternateContent xmlns:mc="http://schemas.openxmlformats.org/markup-compatibility/2006">
                <mc:Choice xmlns:v="urn:schemas-microsoft-com:vml" Requires="v">
                  <p:oleObj spid="_x0000_s303617" name="Equation" r:id="rId5" imgW="368280" imgH="177480" progId="Equation.3">
                    <p:embed/>
                  </p:oleObj>
                </mc:Choice>
                <mc:Fallback>
                  <p:oleObj name="Equation" r:id="rId5" imgW="3682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1280"/>
                          <a:ext cx="624"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Rectangle 6"/>
          <p:cNvSpPr>
            <a:spLocks noChangeArrowheads="1"/>
          </p:cNvSpPr>
          <p:nvPr/>
        </p:nvSpPr>
        <p:spPr bwMode="auto">
          <a:xfrm>
            <a:off x="1600200" y="3687764"/>
            <a:ext cx="4648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r>
              <a:rPr lang="zh-CN" altLang="en-US" sz="3200" dirty="0">
                <a:solidFill>
                  <a:srgbClr val="CC0000"/>
                </a:solidFill>
                <a:latin typeface="宋体" panose="02010600030101010101" pitchFamily="2" charset="-122"/>
              </a:rPr>
              <a:t>解：</a:t>
            </a:r>
            <a:r>
              <a:rPr lang="en-US" altLang="zh-CN" sz="3200" dirty="0">
                <a:latin typeface="Times New Roman" panose="02020603050405020304" pitchFamily="18" charset="0"/>
              </a:rPr>
              <a:t>(1)</a:t>
            </a:r>
            <a:r>
              <a:rPr lang="zh-CN" altLang="en-US" sz="3200" dirty="0">
                <a:latin typeface="Times New Roman" panose="02020603050405020304" pitchFamily="18" charset="0"/>
              </a:rPr>
              <a:t>求</a:t>
            </a:r>
            <a:r>
              <a:rPr lang="zh-CN" altLang="en-US" sz="3200" dirty="0">
                <a:latin typeface="宋体" panose="02010600030101010101" pitchFamily="2" charset="-122"/>
              </a:rPr>
              <a:t>归一化系数</a:t>
            </a:r>
            <a:r>
              <a:rPr lang="zh-CN" altLang="en-US" sz="3200" dirty="0">
                <a:latin typeface="Times New Roman" panose="02020603050405020304" pitchFamily="18" charset="0"/>
              </a:rPr>
              <a:t> </a:t>
            </a:r>
          </a:p>
        </p:txBody>
      </p:sp>
      <p:graphicFrame>
        <p:nvGraphicFramePr>
          <p:cNvPr id="7" name="Object 7"/>
          <p:cNvGraphicFramePr>
            <a:graphicFrameLocks noChangeAspect="1"/>
          </p:cNvGraphicFramePr>
          <p:nvPr/>
        </p:nvGraphicFramePr>
        <p:xfrm>
          <a:off x="2514600" y="4627564"/>
          <a:ext cx="5257800" cy="1163637"/>
        </p:xfrm>
        <a:graphic>
          <a:graphicData uri="http://schemas.openxmlformats.org/presentationml/2006/ole">
            <mc:AlternateContent xmlns:mc="http://schemas.openxmlformats.org/markup-compatibility/2006">
              <mc:Choice xmlns:v="urn:schemas-microsoft-com:vml" Requires="v">
                <p:oleObj spid="_x0000_s303618" name="Equation" r:id="rId7" imgW="1650960" imgH="368280" progId="Equation.3">
                  <p:embed/>
                </p:oleObj>
              </mc:Choice>
              <mc:Fallback>
                <p:oleObj name="Equation" r:id="rId7" imgW="165096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627564"/>
                        <a:ext cx="5257800"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83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3209323278"/>
              </p:ext>
            </p:extLst>
          </p:nvPr>
        </p:nvGraphicFramePr>
        <p:xfrm>
          <a:off x="1912938" y="169863"/>
          <a:ext cx="7839075" cy="1081087"/>
        </p:xfrm>
        <a:graphic>
          <a:graphicData uri="http://schemas.openxmlformats.org/presentationml/2006/ole">
            <mc:AlternateContent xmlns:mc="http://schemas.openxmlformats.org/markup-compatibility/2006">
              <mc:Choice xmlns:v="urn:schemas-microsoft-com:vml" Requires="v">
                <p:oleObj spid="_x0000_s304980" name="Equation" r:id="rId3" imgW="3098520" imgH="393480" progId="Equation.DSMT4">
                  <p:embed/>
                </p:oleObj>
              </mc:Choice>
              <mc:Fallback>
                <p:oleObj name="Equation" r:id="rId3" imgW="3098520" imgH="393480" progId="Equation.DSMT4">
                  <p:embed/>
                  <p:pic>
                    <p:nvPicPr>
                      <p:cNvPr id="0" name=""/>
                      <p:cNvPicPr>
                        <a:picLocks noChangeAspect="1" noChangeArrowheads="1"/>
                      </p:cNvPicPr>
                      <p:nvPr/>
                    </p:nvPicPr>
                    <p:blipFill>
                      <a:blip r:embed="rId4"/>
                      <a:srcRect/>
                      <a:stretch>
                        <a:fillRect/>
                      </a:stretch>
                    </p:blipFill>
                    <p:spPr bwMode="auto">
                      <a:xfrm>
                        <a:off x="1912938" y="169863"/>
                        <a:ext cx="7839075"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3495643217"/>
              </p:ext>
            </p:extLst>
          </p:nvPr>
        </p:nvGraphicFramePr>
        <p:xfrm>
          <a:off x="5483225" y="1616075"/>
          <a:ext cx="4500563" cy="1006475"/>
        </p:xfrm>
        <a:graphic>
          <a:graphicData uri="http://schemas.openxmlformats.org/presentationml/2006/ole">
            <mc:AlternateContent xmlns:mc="http://schemas.openxmlformats.org/markup-compatibility/2006">
              <mc:Choice xmlns:v="urn:schemas-microsoft-com:vml" Requires="v">
                <p:oleObj spid="_x0000_s304981" name="Equation" r:id="rId5" imgW="2145960" imgH="393480" progId="Equation.DSMT4">
                  <p:embed/>
                </p:oleObj>
              </mc:Choice>
              <mc:Fallback>
                <p:oleObj name="Equation" r:id="rId5" imgW="2145960" imgH="393480" progId="Equation.DSMT4">
                  <p:embed/>
                  <p:pic>
                    <p:nvPicPr>
                      <p:cNvPr id="0" name=""/>
                      <p:cNvPicPr>
                        <a:picLocks noChangeAspect="1" noChangeArrowheads="1"/>
                      </p:cNvPicPr>
                      <p:nvPr/>
                    </p:nvPicPr>
                    <p:blipFill>
                      <a:blip r:embed="rId6"/>
                      <a:srcRect/>
                      <a:stretch>
                        <a:fillRect/>
                      </a:stretch>
                    </p:blipFill>
                    <p:spPr bwMode="auto">
                      <a:xfrm>
                        <a:off x="5483225" y="1616075"/>
                        <a:ext cx="4500563"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1087928592"/>
              </p:ext>
            </p:extLst>
          </p:nvPr>
        </p:nvGraphicFramePr>
        <p:xfrm>
          <a:off x="5330825" y="2533650"/>
          <a:ext cx="4197350" cy="1138238"/>
        </p:xfrm>
        <a:graphic>
          <a:graphicData uri="http://schemas.openxmlformats.org/presentationml/2006/ole">
            <mc:AlternateContent xmlns:mc="http://schemas.openxmlformats.org/markup-compatibility/2006">
              <mc:Choice xmlns:v="urn:schemas-microsoft-com:vml" Requires="v">
                <p:oleObj spid="_x0000_s304982" name="Equation" r:id="rId7" imgW="1434960" imgH="393480" progId="Equation.DSMT4">
                  <p:embed/>
                </p:oleObj>
              </mc:Choice>
              <mc:Fallback>
                <p:oleObj name="Equation" r:id="rId7" imgW="1434960" imgH="393480" progId="Equation.DSMT4">
                  <p:embed/>
                  <p:pic>
                    <p:nvPicPr>
                      <p:cNvPr id="0" name=""/>
                      <p:cNvPicPr>
                        <a:picLocks noChangeAspect="1" noChangeArrowheads="1"/>
                      </p:cNvPicPr>
                      <p:nvPr/>
                    </p:nvPicPr>
                    <p:blipFill>
                      <a:blip r:embed="rId8"/>
                      <a:srcRect/>
                      <a:stretch>
                        <a:fillRect/>
                      </a:stretch>
                    </p:blipFill>
                    <p:spPr bwMode="auto">
                      <a:xfrm>
                        <a:off x="5330825" y="2533650"/>
                        <a:ext cx="4197350"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nvGraphicFramePr>
        <p:xfrm>
          <a:off x="2819400" y="3757614"/>
          <a:ext cx="2438400" cy="1195387"/>
        </p:xfrm>
        <a:graphic>
          <a:graphicData uri="http://schemas.openxmlformats.org/presentationml/2006/ole">
            <mc:AlternateContent xmlns:mc="http://schemas.openxmlformats.org/markup-compatibility/2006">
              <mc:Choice xmlns:v="urn:schemas-microsoft-com:vml" Requires="v">
                <p:oleObj spid="_x0000_s304983" name="Equation" r:id="rId9" imgW="736560" imgH="444240" progId="Equation.3">
                  <p:embed/>
                </p:oleObj>
              </mc:Choice>
              <mc:Fallback>
                <p:oleObj name="Equation" r:id="rId9" imgW="73656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757614"/>
                        <a:ext cx="2438400"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7"/>
          <p:cNvSpPr>
            <a:spLocks noChangeArrowheads="1"/>
          </p:cNvSpPr>
          <p:nvPr/>
        </p:nvSpPr>
        <p:spPr bwMode="auto">
          <a:xfrm>
            <a:off x="1905000" y="542448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r>
              <a:rPr lang="zh-CN" altLang="en-US" sz="2800" dirty="0">
                <a:solidFill>
                  <a:srgbClr val="FF0000"/>
                </a:solidFill>
                <a:latin typeface="宋体" panose="02010600030101010101" pitchFamily="2" charset="-122"/>
              </a:rPr>
              <a:t>粒子的波函数为</a:t>
            </a:r>
            <a:r>
              <a:rPr lang="zh-CN" altLang="en-US" sz="2800" dirty="0">
                <a:solidFill>
                  <a:srgbClr val="FF0000"/>
                </a:solidFill>
                <a:latin typeface="Times New Roman" panose="02020603050405020304" pitchFamily="18" charset="0"/>
              </a:rPr>
              <a:t> </a:t>
            </a:r>
          </a:p>
        </p:txBody>
      </p:sp>
      <p:graphicFrame>
        <p:nvGraphicFramePr>
          <p:cNvPr id="7" name="Object 8"/>
          <p:cNvGraphicFramePr>
            <a:graphicFrameLocks noChangeAspect="1"/>
          </p:cNvGraphicFramePr>
          <p:nvPr>
            <p:extLst>
              <p:ext uri="{D42A27DB-BD31-4B8C-83A1-F6EECF244321}">
                <p14:modId xmlns:p14="http://schemas.microsoft.com/office/powerpoint/2010/main" val="8294413"/>
              </p:ext>
            </p:extLst>
          </p:nvPr>
        </p:nvGraphicFramePr>
        <p:xfrm>
          <a:off x="4924425" y="4981575"/>
          <a:ext cx="4032250" cy="1343025"/>
        </p:xfrm>
        <a:graphic>
          <a:graphicData uri="http://schemas.openxmlformats.org/presentationml/2006/ole">
            <mc:AlternateContent xmlns:mc="http://schemas.openxmlformats.org/markup-compatibility/2006">
              <mc:Choice xmlns:v="urn:schemas-microsoft-com:vml" Requires="v">
                <p:oleObj spid="_x0000_s304984" name="Equation" r:id="rId11" imgW="1231560" imgH="444240" progId="Equation.DSMT4">
                  <p:embed/>
                </p:oleObj>
              </mc:Choice>
              <mc:Fallback>
                <p:oleObj name="Equation" r:id="rId11" imgW="1231560" imgH="444240" progId="Equation.DSMT4">
                  <p:embed/>
                  <p:pic>
                    <p:nvPicPr>
                      <p:cNvPr id="0" name=""/>
                      <p:cNvPicPr>
                        <a:picLocks noChangeAspect="1" noChangeArrowheads="1"/>
                      </p:cNvPicPr>
                      <p:nvPr/>
                    </p:nvPicPr>
                    <p:blipFill>
                      <a:blip r:embed="rId12"/>
                      <a:srcRect/>
                      <a:stretch>
                        <a:fillRect/>
                      </a:stretch>
                    </p:blipFill>
                    <p:spPr bwMode="auto">
                      <a:xfrm>
                        <a:off x="4924425" y="4981575"/>
                        <a:ext cx="4032250"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648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752600" y="76201"/>
            <a:ext cx="6650038" cy="1287463"/>
            <a:chOff x="144" y="48"/>
            <a:chExt cx="4189" cy="811"/>
          </a:xfrm>
        </p:grpSpPr>
        <p:sp>
          <p:nvSpPr>
            <p:cNvPr id="3" name="Rectangle 4"/>
            <p:cNvSpPr>
              <a:spLocks noChangeArrowheads="1"/>
            </p:cNvSpPr>
            <p:nvPr/>
          </p:nvSpPr>
          <p:spPr bwMode="auto">
            <a:xfrm>
              <a:off x="144" y="288"/>
              <a:ext cx="21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r>
                <a:rPr lang="en-US" altLang="zh-CN" sz="3200">
                  <a:solidFill>
                    <a:srgbClr val="3333FF"/>
                  </a:solidFill>
                  <a:latin typeface="Times New Roman" panose="02020603050405020304" pitchFamily="18" charset="0"/>
                </a:rPr>
                <a:t>(2)  </a:t>
              </a:r>
              <a:r>
                <a:rPr lang="zh-CN" altLang="en-US" sz="3200">
                  <a:solidFill>
                    <a:srgbClr val="3333FF"/>
                  </a:solidFill>
                  <a:latin typeface="宋体" panose="02010600030101010101" pitchFamily="2" charset="-122"/>
                </a:rPr>
                <a:t>当     时，</a:t>
              </a:r>
              <a:r>
                <a:rPr lang="zh-CN" altLang="en-US" sz="3200">
                  <a:solidFill>
                    <a:srgbClr val="3333FF"/>
                  </a:solidFill>
                  <a:latin typeface="Times New Roman" panose="02020603050405020304" pitchFamily="18" charset="0"/>
                </a:rPr>
                <a:t> </a:t>
              </a:r>
            </a:p>
          </p:txBody>
        </p:sp>
        <p:graphicFrame>
          <p:nvGraphicFramePr>
            <p:cNvPr id="4" name="Object 5"/>
            <p:cNvGraphicFramePr>
              <a:graphicFrameLocks noChangeAspect="1"/>
            </p:cNvGraphicFramePr>
            <p:nvPr/>
          </p:nvGraphicFramePr>
          <p:xfrm>
            <a:off x="912" y="320"/>
            <a:ext cx="624" cy="304"/>
          </p:xfrm>
          <a:graphic>
            <a:graphicData uri="http://schemas.openxmlformats.org/presentationml/2006/ole">
              <mc:AlternateContent xmlns:mc="http://schemas.openxmlformats.org/markup-compatibility/2006">
                <mc:Choice xmlns:v="urn:schemas-microsoft-com:vml" Requires="v">
                  <p:oleObj spid="_x0000_s438780" name="Equation" r:id="rId3" imgW="368280" imgH="177480" progId="Equation.3">
                    <p:embed/>
                  </p:oleObj>
                </mc:Choice>
                <mc:Fallback>
                  <p:oleObj name="Equation" r:id="rId3" imgW="36828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320"/>
                          <a:ext cx="624"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521989014"/>
                </p:ext>
              </p:extLst>
            </p:nvPr>
          </p:nvGraphicFramePr>
          <p:xfrm>
            <a:off x="2338" y="48"/>
            <a:ext cx="1995" cy="811"/>
          </p:xfrm>
          <a:graphic>
            <a:graphicData uri="http://schemas.openxmlformats.org/presentationml/2006/ole">
              <mc:AlternateContent xmlns:mc="http://schemas.openxmlformats.org/markup-compatibility/2006">
                <mc:Choice xmlns:v="urn:schemas-microsoft-com:vml" Requires="v">
                  <p:oleObj spid="_x0000_s438781" name="Equation" r:id="rId5" imgW="1104840" imgH="444240" progId="Equation.DSMT4">
                    <p:embed/>
                  </p:oleObj>
                </mc:Choice>
                <mc:Fallback>
                  <p:oleObj name="Equation" r:id="rId5" imgW="1104840" imgH="444240" progId="Equation.DSMT4">
                    <p:embed/>
                    <p:pic>
                      <p:nvPicPr>
                        <p:cNvPr id="0" name=""/>
                        <p:cNvPicPr>
                          <a:picLocks noChangeAspect="1" noChangeArrowheads="1"/>
                        </p:cNvPicPr>
                        <p:nvPr/>
                      </p:nvPicPr>
                      <p:blipFill>
                        <a:blip r:embed="rId6"/>
                        <a:srcRect/>
                        <a:stretch>
                          <a:fillRect/>
                        </a:stretch>
                      </p:blipFill>
                      <p:spPr bwMode="auto">
                        <a:xfrm>
                          <a:off x="2338" y="48"/>
                          <a:ext cx="1995" cy="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Rectangle 7"/>
          <p:cNvSpPr>
            <a:spLocks noChangeArrowheads="1"/>
          </p:cNvSpPr>
          <p:nvPr/>
        </p:nvSpPr>
        <p:spPr bwMode="auto">
          <a:xfrm>
            <a:off x="2057400" y="1295400"/>
            <a:ext cx="3246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0000FF"/>
                </a:solidFill>
                <a:latin typeface="Bookman Old Style" panose="02050604050505020204" pitchFamily="18" charset="0"/>
                <a:ea typeface="宋体" panose="02010600030101010101" pitchFamily="2" charset="-122"/>
              </a:defRPr>
            </a:lvl1pPr>
            <a:lvl2pPr marL="742950" indent="-285750" eaLnBrk="0" hangingPunct="0">
              <a:defRPr kumimoji="1" sz="3600" b="1">
                <a:solidFill>
                  <a:srgbClr val="0000FF"/>
                </a:solidFill>
                <a:latin typeface="Bookman Old Style" panose="02050604050505020204" pitchFamily="18" charset="0"/>
                <a:ea typeface="宋体" panose="02010600030101010101" pitchFamily="2" charset="-122"/>
              </a:defRPr>
            </a:lvl2pPr>
            <a:lvl3pPr marL="1143000" indent="-228600" eaLnBrk="0" hangingPunct="0">
              <a:defRPr kumimoji="1" sz="3600" b="1">
                <a:solidFill>
                  <a:srgbClr val="0000FF"/>
                </a:solidFill>
                <a:latin typeface="Bookman Old Style" panose="02050604050505020204" pitchFamily="18" charset="0"/>
                <a:ea typeface="宋体" panose="02010600030101010101" pitchFamily="2" charset="-122"/>
              </a:defRPr>
            </a:lvl3pPr>
            <a:lvl4pPr marL="1600200" indent="-228600" eaLnBrk="0" hangingPunct="0">
              <a:defRPr kumimoji="1" sz="3600" b="1">
                <a:solidFill>
                  <a:srgbClr val="0000FF"/>
                </a:solidFill>
                <a:latin typeface="Bookman Old Style" panose="02050604050505020204" pitchFamily="18" charset="0"/>
                <a:ea typeface="宋体" panose="02010600030101010101" pitchFamily="2" charset="-122"/>
              </a:defRPr>
            </a:lvl4pPr>
            <a:lvl5pPr marL="2057400" indent="-228600" eaLnBrk="0" hangingPunct="0">
              <a:defRPr kumimoji="1" sz="3600" b="1">
                <a:solidFill>
                  <a:srgbClr val="0000FF"/>
                </a:solidFill>
                <a:latin typeface="Bookman Old Style" panose="02050604050505020204" pitchFamily="18" charset="0"/>
                <a:ea typeface="宋体" panose="02010600030101010101" pitchFamily="2" charset="-122"/>
              </a:defRPr>
            </a:lvl5pPr>
            <a:lvl6pPr marL="25146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6pPr>
            <a:lvl7pPr marL="29718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7pPr>
            <a:lvl8pPr marL="34290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8pPr>
            <a:lvl9pPr marL="3886200" indent="-228600" eaLnBrk="0" fontAlgn="base" hangingPunct="0">
              <a:spcBef>
                <a:spcPct val="0"/>
              </a:spcBef>
              <a:spcAft>
                <a:spcPct val="0"/>
              </a:spcAft>
              <a:defRPr kumimoji="1" sz="3600" b="1">
                <a:solidFill>
                  <a:srgbClr val="0000FF"/>
                </a:solidFill>
                <a:latin typeface="Bookman Old Style" panose="02050604050505020204" pitchFamily="18" charset="0"/>
                <a:ea typeface="宋体" panose="02010600030101010101" pitchFamily="2" charset="-122"/>
              </a:defRPr>
            </a:lvl9pPr>
          </a:lstStyle>
          <a:p>
            <a:pPr eaLnBrk="1" hangingPunct="1"/>
            <a:r>
              <a:rPr lang="zh-CN" altLang="en-US" sz="3200" dirty="0">
                <a:solidFill>
                  <a:srgbClr val="0000CC"/>
                </a:solidFill>
              </a:rPr>
              <a:t>概率</a:t>
            </a:r>
            <a:r>
              <a:rPr lang="zh-CN" altLang="en-US" sz="3200" dirty="0">
                <a:solidFill>
                  <a:srgbClr val="FF0000"/>
                </a:solidFill>
                <a:latin typeface="宋体" panose="02010600030101010101" pitchFamily="2" charset="-122"/>
              </a:rPr>
              <a:t>密度：</a:t>
            </a:r>
            <a:r>
              <a:rPr lang="zh-CN" altLang="en-US" sz="3200" dirty="0">
                <a:solidFill>
                  <a:srgbClr val="FF0000"/>
                </a:solidFill>
                <a:latin typeface="Times New Roman" panose="02020603050405020304" pitchFamily="18" charset="0"/>
              </a:rPr>
              <a:t> </a:t>
            </a:r>
          </a:p>
        </p:txBody>
      </p:sp>
      <p:graphicFrame>
        <p:nvGraphicFramePr>
          <p:cNvPr id="7" name="Object 9"/>
          <p:cNvGraphicFramePr>
            <a:graphicFrameLocks noChangeAspect="1"/>
          </p:cNvGraphicFramePr>
          <p:nvPr/>
        </p:nvGraphicFramePr>
        <p:xfrm>
          <a:off x="2486026" y="1685926"/>
          <a:ext cx="7218363" cy="1133475"/>
        </p:xfrm>
        <a:graphic>
          <a:graphicData uri="http://schemas.openxmlformats.org/presentationml/2006/ole">
            <mc:AlternateContent xmlns:mc="http://schemas.openxmlformats.org/markup-compatibility/2006">
              <mc:Choice xmlns:v="urn:schemas-microsoft-com:vml" Requires="v">
                <p:oleObj spid="_x0000_s438782" name="Equation" r:id="rId7" imgW="2565360" imgH="406080" progId="Equation.3">
                  <p:embed/>
                </p:oleObj>
              </mc:Choice>
              <mc:Fallback>
                <p:oleObj name="Equation" r:id="rId7" imgW="256536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6026" y="1685926"/>
                        <a:ext cx="7218363"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2"/>
          <p:cNvGrpSpPr>
            <a:grpSpLocks/>
          </p:cNvGrpSpPr>
          <p:nvPr/>
        </p:nvGrpSpPr>
        <p:grpSpPr bwMode="auto">
          <a:xfrm>
            <a:off x="1909475" y="2819399"/>
            <a:ext cx="7310725" cy="1051413"/>
            <a:chOff x="247" y="1920"/>
            <a:chExt cx="4524" cy="615"/>
          </a:xfrm>
        </p:grpSpPr>
        <p:graphicFrame>
          <p:nvGraphicFramePr>
            <p:cNvPr id="9" name="Object 13"/>
            <p:cNvGraphicFramePr>
              <a:graphicFrameLocks noChangeAspect="1"/>
            </p:cNvGraphicFramePr>
            <p:nvPr>
              <p:extLst>
                <p:ext uri="{D42A27DB-BD31-4B8C-83A1-F6EECF244321}">
                  <p14:modId xmlns:p14="http://schemas.microsoft.com/office/powerpoint/2010/main" val="3677652370"/>
                </p:ext>
              </p:extLst>
            </p:nvPr>
          </p:nvGraphicFramePr>
          <p:xfrm>
            <a:off x="247" y="1992"/>
            <a:ext cx="2963" cy="543"/>
          </p:xfrm>
          <a:graphic>
            <a:graphicData uri="http://schemas.openxmlformats.org/presentationml/2006/ole">
              <mc:AlternateContent xmlns:mc="http://schemas.openxmlformats.org/markup-compatibility/2006">
                <mc:Choice xmlns:v="urn:schemas-microsoft-com:vml" Requires="v">
                  <p:oleObj spid="_x0000_s438783" name="Equation" r:id="rId9" imgW="2019240" imgH="393480" progId="Equation.DSMT4">
                    <p:embed/>
                  </p:oleObj>
                </mc:Choice>
                <mc:Fallback>
                  <p:oleObj name="Equation" r:id="rId9" imgW="2019240" imgH="393480" progId="Equation.DSMT4">
                    <p:embed/>
                    <p:pic>
                      <p:nvPicPr>
                        <p:cNvPr id="0" name=""/>
                        <p:cNvPicPr>
                          <a:picLocks noChangeAspect="1" noChangeArrowheads="1"/>
                        </p:cNvPicPr>
                        <p:nvPr/>
                      </p:nvPicPr>
                      <p:blipFill>
                        <a:blip r:embed="rId10"/>
                        <a:srcRect/>
                        <a:stretch>
                          <a:fillRect/>
                        </a:stretch>
                      </p:blipFill>
                      <p:spPr bwMode="auto">
                        <a:xfrm>
                          <a:off x="247" y="1992"/>
                          <a:ext cx="2963" cy="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4"/>
            <p:cNvGraphicFramePr>
              <a:graphicFrameLocks noChangeAspect="1"/>
            </p:cNvGraphicFramePr>
            <p:nvPr/>
          </p:nvGraphicFramePr>
          <p:xfrm>
            <a:off x="3264" y="1920"/>
            <a:ext cx="1507" cy="585"/>
          </p:xfrm>
          <a:graphic>
            <a:graphicData uri="http://schemas.openxmlformats.org/presentationml/2006/ole">
              <mc:AlternateContent xmlns:mc="http://schemas.openxmlformats.org/markup-compatibility/2006">
                <mc:Choice xmlns:v="urn:schemas-microsoft-com:vml" Requires="v">
                  <p:oleObj spid="_x0000_s438784" name="Equation" r:id="rId11" imgW="1041120" imgH="406080" progId="Equation.3">
                    <p:embed/>
                  </p:oleObj>
                </mc:Choice>
                <mc:Fallback>
                  <p:oleObj name="Equation" r:id="rId11" imgW="104112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1920"/>
                          <a:ext cx="1507" cy="5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17"/>
          <p:cNvGrpSpPr>
            <a:grpSpLocks/>
          </p:cNvGrpSpPr>
          <p:nvPr/>
        </p:nvGrpSpPr>
        <p:grpSpPr bwMode="auto">
          <a:xfrm>
            <a:off x="2133601" y="3911600"/>
            <a:ext cx="6524625" cy="1193800"/>
            <a:chOff x="384" y="2464"/>
            <a:chExt cx="4110" cy="752"/>
          </a:xfrm>
        </p:grpSpPr>
        <p:graphicFrame>
          <p:nvGraphicFramePr>
            <p:cNvPr id="12" name="Object 18"/>
            <p:cNvGraphicFramePr>
              <a:graphicFrameLocks noChangeAspect="1"/>
            </p:cNvGraphicFramePr>
            <p:nvPr/>
          </p:nvGraphicFramePr>
          <p:xfrm>
            <a:off x="384" y="2464"/>
            <a:ext cx="2738" cy="752"/>
          </p:xfrm>
          <a:graphic>
            <a:graphicData uri="http://schemas.openxmlformats.org/presentationml/2006/ole">
              <mc:AlternateContent xmlns:mc="http://schemas.openxmlformats.org/markup-compatibility/2006">
                <mc:Choice xmlns:v="urn:schemas-microsoft-com:vml" Requires="v">
                  <p:oleObj spid="_x0000_s438785" name="Equation" r:id="rId13" imgW="1688760" imgH="406080" progId="Equation.3">
                    <p:embed/>
                  </p:oleObj>
                </mc:Choice>
                <mc:Fallback>
                  <p:oleObj name="Equation" r:id="rId13" imgW="1688760" imgH="406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 y="2464"/>
                          <a:ext cx="2738" cy="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p:cNvGraphicFramePr>
              <a:graphicFrameLocks noChangeAspect="1"/>
            </p:cNvGraphicFramePr>
            <p:nvPr/>
          </p:nvGraphicFramePr>
          <p:xfrm>
            <a:off x="3326" y="2496"/>
            <a:ext cx="1168" cy="651"/>
          </p:xfrm>
          <a:graphic>
            <a:graphicData uri="http://schemas.openxmlformats.org/presentationml/2006/ole">
              <mc:AlternateContent xmlns:mc="http://schemas.openxmlformats.org/markup-compatibility/2006">
                <mc:Choice xmlns:v="urn:schemas-microsoft-com:vml" Requires="v">
                  <p:oleObj spid="_x0000_s438786" name="Equation" r:id="rId15" imgW="723600" imgH="406080" progId="Equation.3">
                    <p:embed/>
                  </p:oleObj>
                </mc:Choice>
                <mc:Fallback>
                  <p:oleObj name="Equation" r:id="rId15" imgW="723600" imgH="4060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6" y="2496"/>
                          <a:ext cx="1168" cy="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4" name="Object 21"/>
          <p:cNvGraphicFramePr>
            <a:graphicFrameLocks noChangeAspect="1"/>
          </p:cNvGraphicFramePr>
          <p:nvPr/>
        </p:nvGraphicFramePr>
        <p:xfrm>
          <a:off x="1752601" y="5105400"/>
          <a:ext cx="4029075" cy="541338"/>
        </p:xfrm>
        <a:graphic>
          <a:graphicData uri="http://schemas.openxmlformats.org/presentationml/2006/ole">
            <mc:AlternateContent xmlns:mc="http://schemas.openxmlformats.org/markup-compatibility/2006">
              <mc:Choice xmlns:v="urn:schemas-microsoft-com:vml" Requires="v">
                <p:oleObj spid="_x0000_s438787" name="Equation" r:id="rId17" imgW="1625400" imgH="190440" progId="Equation.3">
                  <p:embed/>
                </p:oleObj>
              </mc:Choice>
              <mc:Fallback>
                <p:oleObj name="Equation" r:id="rId17" imgW="1625400" imgH="1904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2601" y="5105400"/>
                        <a:ext cx="4029075"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2"/>
          <p:cNvGraphicFramePr>
            <a:graphicFrameLocks noChangeAspect="1"/>
          </p:cNvGraphicFramePr>
          <p:nvPr>
            <p:extLst>
              <p:ext uri="{D42A27DB-BD31-4B8C-83A1-F6EECF244321}">
                <p14:modId xmlns:p14="http://schemas.microsoft.com/office/powerpoint/2010/main" val="3416014401"/>
              </p:ext>
            </p:extLst>
          </p:nvPr>
        </p:nvGraphicFramePr>
        <p:xfrm>
          <a:off x="1874838" y="5654675"/>
          <a:ext cx="7377112" cy="1057275"/>
        </p:xfrm>
        <a:graphic>
          <a:graphicData uri="http://schemas.openxmlformats.org/presentationml/2006/ole">
            <mc:AlternateContent xmlns:mc="http://schemas.openxmlformats.org/markup-compatibility/2006">
              <mc:Choice xmlns:v="urn:schemas-microsoft-com:vml" Requires="v">
                <p:oleObj spid="_x0000_s438788" name="Equation" r:id="rId19" imgW="2730240" imgH="393480" progId="Equation.DSMT4">
                  <p:embed/>
                </p:oleObj>
              </mc:Choice>
              <mc:Fallback>
                <p:oleObj name="Equation" r:id="rId19" imgW="2730240" imgH="393480" progId="Equation.DSMT4">
                  <p:embed/>
                  <p:pic>
                    <p:nvPicPr>
                      <p:cNvPr id="0" name=""/>
                      <p:cNvPicPr>
                        <a:picLocks noChangeAspect="1" noChangeArrowheads="1"/>
                      </p:cNvPicPr>
                      <p:nvPr/>
                    </p:nvPicPr>
                    <p:blipFill>
                      <a:blip r:embed="rId20"/>
                      <a:srcRect/>
                      <a:stretch>
                        <a:fillRect/>
                      </a:stretch>
                    </p:blipFill>
                    <p:spPr bwMode="auto">
                      <a:xfrm>
                        <a:off x="1874838" y="5654675"/>
                        <a:ext cx="7377112"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150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279650" y="476250"/>
            <a:ext cx="70372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800" b="1" dirty="0">
                <a:solidFill>
                  <a:srgbClr val="0000FF"/>
                </a:solidFill>
              </a:rPr>
              <a:t>粒子在一维</a:t>
            </a:r>
            <a:r>
              <a:rPr lang="zh-CN" altLang="en-US" sz="2800" b="1" dirty="0">
                <a:solidFill>
                  <a:srgbClr val="0000FF"/>
                </a:solidFill>
                <a:effectLst>
                  <a:outerShdw blurRad="38100" dist="38100" dir="2700000" algn="tl">
                    <a:srgbClr val="C0C0C0"/>
                  </a:outerShdw>
                </a:effectLst>
              </a:rPr>
              <a:t>无限深</a:t>
            </a:r>
            <a:r>
              <a:rPr lang="zh-CN" altLang="en-US" sz="2800" b="1" dirty="0">
                <a:solidFill>
                  <a:srgbClr val="0000FF"/>
                </a:solidFill>
              </a:rPr>
              <a:t>势场中运动，波函数为</a:t>
            </a:r>
          </a:p>
        </p:txBody>
      </p:sp>
      <p:graphicFrame>
        <p:nvGraphicFramePr>
          <p:cNvPr id="5" name="Object 4"/>
          <p:cNvGraphicFramePr>
            <a:graphicFrameLocks noChangeAspect="1"/>
          </p:cNvGraphicFramePr>
          <p:nvPr/>
        </p:nvGraphicFramePr>
        <p:xfrm>
          <a:off x="3757614" y="1143001"/>
          <a:ext cx="2852737" cy="1012825"/>
        </p:xfrm>
        <a:graphic>
          <a:graphicData uri="http://schemas.openxmlformats.org/presentationml/2006/ole">
            <mc:AlternateContent xmlns:mc="http://schemas.openxmlformats.org/markup-compatibility/2006">
              <mc:Choice xmlns:v="urn:schemas-microsoft-com:vml" Requires="v">
                <p:oleObj spid="_x0000_s368404" name="公式" r:id="rId3" imgW="1244600" imgH="444500" progId="Equation.3">
                  <p:embed/>
                </p:oleObj>
              </mc:Choice>
              <mc:Fallback>
                <p:oleObj name="公式" r:id="rId3" imgW="1244600" imgH="444500" progId="Equation.3">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614" y="1143001"/>
                        <a:ext cx="2852737"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6"/>
          <p:cNvSpPr>
            <a:spLocks noChangeArrowheads="1"/>
          </p:cNvSpPr>
          <p:nvPr/>
        </p:nvSpPr>
        <p:spPr bwMode="auto">
          <a:xfrm>
            <a:off x="2590800" y="2308226"/>
            <a:ext cx="7315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009900"/>
                </a:solidFill>
              </a:rPr>
              <a:t>求：粒子处于基态，在</a:t>
            </a:r>
            <a:r>
              <a:rPr lang="en-US" altLang="zh-CN" sz="2800" b="1" dirty="0">
                <a:solidFill>
                  <a:srgbClr val="FF0000"/>
                </a:solidFill>
              </a:rPr>
              <a:t>0--</a:t>
            </a:r>
            <a:r>
              <a:rPr lang="zh-CN" altLang="en-US" sz="2800" b="1" dirty="0">
                <a:solidFill>
                  <a:srgbClr val="FF0000"/>
                </a:solidFill>
              </a:rPr>
              <a:t>（</a:t>
            </a:r>
            <a:r>
              <a:rPr lang="en-US" altLang="zh-CN" sz="2800" b="1" dirty="0">
                <a:solidFill>
                  <a:srgbClr val="FF0000"/>
                </a:solidFill>
              </a:rPr>
              <a:t>1/4)</a:t>
            </a:r>
            <a:r>
              <a:rPr lang="en-US" altLang="zh-CN" sz="2800" b="1" i="1" dirty="0">
                <a:solidFill>
                  <a:srgbClr val="FF0000"/>
                </a:solidFill>
              </a:rPr>
              <a:t>a</a:t>
            </a:r>
            <a:r>
              <a:rPr lang="zh-CN" altLang="en-US" sz="2800" b="1" dirty="0">
                <a:solidFill>
                  <a:srgbClr val="009900"/>
                </a:solidFill>
              </a:rPr>
              <a:t>区间找到该粒子的</a:t>
            </a:r>
            <a:r>
              <a:rPr lang="zh-CN" altLang="en-US" sz="2800" b="1" dirty="0">
                <a:solidFill>
                  <a:srgbClr val="0000CC"/>
                </a:solidFill>
              </a:rPr>
              <a:t>概率</a:t>
            </a:r>
            <a:r>
              <a:rPr lang="zh-CN" altLang="en-US" sz="2800" b="1" dirty="0">
                <a:solidFill>
                  <a:srgbClr val="009900"/>
                </a:solidFill>
              </a:rPr>
              <a:t>是多少？</a:t>
            </a:r>
          </a:p>
        </p:txBody>
      </p:sp>
      <p:sp>
        <p:nvSpPr>
          <p:cNvPr id="8" name="Rectangle 8"/>
          <p:cNvSpPr>
            <a:spLocks noChangeArrowheads="1"/>
          </p:cNvSpPr>
          <p:nvPr/>
        </p:nvSpPr>
        <p:spPr bwMode="auto">
          <a:xfrm>
            <a:off x="7029450" y="1303338"/>
            <a:ext cx="1335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t>(0&lt;</a:t>
            </a:r>
            <a:r>
              <a:rPr lang="en-US" altLang="zh-CN" sz="2800" i="1"/>
              <a:t>x</a:t>
            </a:r>
            <a:r>
              <a:rPr lang="en-US" altLang="zh-CN" sz="2800"/>
              <a:t>&lt;</a:t>
            </a:r>
            <a:r>
              <a:rPr lang="en-US" altLang="zh-CN" sz="2800" i="1"/>
              <a:t>a</a:t>
            </a:r>
            <a:r>
              <a:rPr lang="en-US" altLang="zh-CN" sz="2800"/>
              <a:t>)</a:t>
            </a:r>
          </a:p>
        </p:txBody>
      </p:sp>
      <p:sp>
        <p:nvSpPr>
          <p:cNvPr id="10" name="Rectangle 10"/>
          <p:cNvSpPr>
            <a:spLocks noChangeArrowheads="1"/>
          </p:cNvSpPr>
          <p:nvPr/>
        </p:nvSpPr>
        <p:spPr bwMode="auto">
          <a:xfrm>
            <a:off x="2590801" y="431153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66"/>
                </a:solidFill>
              </a:rPr>
              <a:t>解：</a:t>
            </a:r>
          </a:p>
        </p:txBody>
      </p:sp>
      <p:graphicFrame>
        <p:nvGraphicFramePr>
          <p:cNvPr id="11" name="Object 11"/>
          <p:cNvGraphicFramePr>
            <a:graphicFrameLocks noChangeAspect="1"/>
          </p:cNvGraphicFramePr>
          <p:nvPr>
            <p:extLst>
              <p:ext uri="{D42A27DB-BD31-4B8C-83A1-F6EECF244321}">
                <p14:modId xmlns:p14="http://schemas.microsoft.com/office/powerpoint/2010/main" val="704586176"/>
              </p:ext>
            </p:extLst>
          </p:nvPr>
        </p:nvGraphicFramePr>
        <p:xfrm>
          <a:off x="3943184" y="4024352"/>
          <a:ext cx="4464050" cy="1371600"/>
        </p:xfrm>
        <a:graphic>
          <a:graphicData uri="http://schemas.openxmlformats.org/presentationml/2006/ole">
            <mc:AlternateContent xmlns:mc="http://schemas.openxmlformats.org/markup-compatibility/2006">
              <mc:Choice xmlns:v="urn:schemas-microsoft-com:vml" Requires="v">
                <p:oleObj spid="_x0000_s368405" name="Equation" r:id="rId5" imgW="1904760" imgH="583920" progId="Equation.DSMT4">
                  <p:embed/>
                </p:oleObj>
              </mc:Choice>
              <mc:Fallback>
                <p:oleObj name="Equation" r:id="rId5" imgW="1904760" imgH="583920" progId="Equation.DSMT4">
                  <p:embed/>
                  <p:pic>
                    <p:nvPicPr>
                      <p:cNvPr id="81931" name="Object 11"/>
                      <p:cNvPicPr>
                        <a:picLocks noChangeAspect="1" noChangeArrowheads="1"/>
                      </p:cNvPicPr>
                      <p:nvPr/>
                    </p:nvPicPr>
                    <p:blipFill>
                      <a:blip r:embed="rId6"/>
                      <a:srcRect/>
                      <a:stretch>
                        <a:fillRect/>
                      </a:stretch>
                    </p:blipFill>
                    <p:spPr bwMode="auto">
                      <a:xfrm>
                        <a:off x="3943184" y="4024352"/>
                        <a:ext cx="44640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296009629"/>
              </p:ext>
            </p:extLst>
          </p:nvPr>
        </p:nvGraphicFramePr>
        <p:xfrm>
          <a:off x="3197403" y="3070245"/>
          <a:ext cx="4464050" cy="869950"/>
        </p:xfrm>
        <a:graphic>
          <a:graphicData uri="http://schemas.openxmlformats.org/presentationml/2006/ole">
            <mc:AlternateContent xmlns:mc="http://schemas.openxmlformats.org/markup-compatibility/2006">
              <mc:Choice xmlns:v="urn:schemas-microsoft-com:vml" Requires="v">
                <p:oleObj spid="_x0000_s368406" name="公式" r:id="rId7" imgW="2019300" imgH="393700" progId="Equation.3">
                  <p:embed/>
                </p:oleObj>
              </mc:Choice>
              <mc:Fallback>
                <p:oleObj name="公式" r:id="rId7" imgW="2019300" imgH="393700" progId="Equation.3">
                  <p:embed/>
                  <p:pic>
                    <p:nvPicPr>
                      <p:cNvPr id="6152"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7403" y="3070245"/>
                        <a:ext cx="446405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35"/>
          <p:cNvGraphicFramePr>
            <a:graphicFrameLocks noChangeAspect="1"/>
          </p:cNvGraphicFramePr>
          <p:nvPr>
            <p:extLst>
              <p:ext uri="{D42A27DB-BD31-4B8C-83A1-F6EECF244321}">
                <p14:modId xmlns:p14="http://schemas.microsoft.com/office/powerpoint/2010/main" val="826626096"/>
              </p:ext>
            </p:extLst>
          </p:nvPr>
        </p:nvGraphicFramePr>
        <p:xfrm>
          <a:off x="5877720" y="5665847"/>
          <a:ext cx="1819275" cy="971550"/>
        </p:xfrm>
        <a:graphic>
          <a:graphicData uri="http://schemas.openxmlformats.org/presentationml/2006/ole">
            <mc:AlternateContent xmlns:mc="http://schemas.openxmlformats.org/markup-compatibility/2006">
              <mc:Choice xmlns:v="urn:schemas-microsoft-com:vml" Requires="v">
                <p:oleObj spid="_x0000_s368407" name="Equation" r:id="rId9" imgW="583920" imgH="393480" progId="Equation.DSMT4">
                  <p:embed/>
                </p:oleObj>
              </mc:Choice>
              <mc:Fallback>
                <p:oleObj name="Equation" r:id="rId9" imgW="583920" imgH="393480" progId="Equation.DSMT4">
                  <p:embed/>
                  <p:pic>
                    <p:nvPicPr>
                      <p:cNvPr id="190470" name="对象 35"/>
                      <p:cNvPicPr>
                        <a:picLocks noChangeAspect="1" noChangeArrowheads="1"/>
                      </p:cNvPicPr>
                      <p:nvPr/>
                    </p:nvPicPr>
                    <p:blipFill>
                      <a:blip r:embed="rId10"/>
                      <a:srcRect/>
                      <a:stretch>
                        <a:fillRect/>
                      </a:stretch>
                    </p:blipFill>
                    <p:spPr bwMode="auto">
                      <a:xfrm>
                        <a:off x="5877720" y="5665847"/>
                        <a:ext cx="18192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1"/>
          <p:cNvGraphicFramePr>
            <a:graphicFrameLocks noChangeAspect="1"/>
          </p:cNvGraphicFramePr>
          <p:nvPr>
            <p:extLst>
              <p:ext uri="{D42A27DB-BD31-4B8C-83A1-F6EECF244321}">
                <p14:modId xmlns:p14="http://schemas.microsoft.com/office/powerpoint/2010/main" val="2720075376"/>
              </p:ext>
            </p:extLst>
          </p:nvPr>
        </p:nvGraphicFramePr>
        <p:xfrm>
          <a:off x="2674061" y="5665847"/>
          <a:ext cx="3124200" cy="984250"/>
        </p:xfrm>
        <a:graphic>
          <a:graphicData uri="http://schemas.openxmlformats.org/presentationml/2006/ole">
            <mc:AlternateContent xmlns:mc="http://schemas.openxmlformats.org/markup-compatibility/2006">
              <mc:Choice xmlns:v="urn:schemas-microsoft-com:vml" Requires="v">
                <p:oleObj spid="_x0000_s368408" name="Equation" r:id="rId11" imgW="1333440" imgH="419040" progId="Equation.DSMT4">
                  <p:embed/>
                </p:oleObj>
              </mc:Choice>
              <mc:Fallback>
                <p:oleObj name="Equation" r:id="rId11" imgW="1333440" imgH="419040" progId="Equation.DSMT4">
                  <p:embed/>
                  <p:pic>
                    <p:nvPicPr>
                      <p:cNvPr id="11" name="Object 11"/>
                      <p:cNvPicPr>
                        <a:picLocks noChangeAspect="1" noChangeArrowheads="1"/>
                      </p:cNvPicPr>
                      <p:nvPr/>
                    </p:nvPicPr>
                    <p:blipFill>
                      <a:blip r:embed="rId12"/>
                      <a:srcRect/>
                      <a:stretch>
                        <a:fillRect/>
                      </a:stretch>
                    </p:blipFill>
                    <p:spPr bwMode="auto">
                      <a:xfrm>
                        <a:off x="2674061" y="5665847"/>
                        <a:ext cx="31242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对象 36"/>
          <p:cNvGraphicFramePr>
            <a:graphicFrameLocks noChangeAspect="1"/>
          </p:cNvGraphicFramePr>
          <p:nvPr>
            <p:extLst>
              <p:ext uri="{D42A27DB-BD31-4B8C-83A1-F6EECF244321}">
                <p14:modId xmlns:p14="http://schemas.microsoft.com/office/powerpoint/2010/main" val="1931179371"/>
              </p:ext>
            </p:extLst>
          </p:nvPr>
        </p:nvGraphicFramePr>
        <p:xfrm>
          <a:off x="7776452" y="5923022"/>
          <a:ext cx="1981200" cy="457200"/>
        </p:xfrm>
        <a:graphic>
          <a:graphicData uri="http://schemas.openxmlformats.org/presentationml/2006/ole">
            <mc:AlternateContent xmlns:mc="http://schemas.openxmlformats.org/markup-compatibility/2006">
              <mc:Choice xmlns:v="urn:schemas-microsoft-com:vml" Requires="v">
                <p:oleObj spid="_x0000_s368409" name="Equation" r:id="rId13" imgW="583693" imgH="177646" progId="Equation.3">
                  <p:embed/>
                </p:oleObj>
              </mc:Choice>
              <mc:Fallback>
                <p:oleObj name="Equation" r:id="rId13" imgW="583693" imgH="177646" progId="Equation.3">
                  <p:embed/>
                  <p:pic>
                    <p:nvPicPr>
                      <p:cNvPr id="190471" name="对象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6452" y="5923022"/>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57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heel(1)">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E095B0A-6EE8-4345-8131-AEDD970FD493}"/>
              </a:ext>
            </a:extLst>
          </p:cNvPr>
          <p:cNvSpPr txBox="1">
            <a:spLocks noChangeArrowheads="1"/>
          </p:cNvSpPr>
          <p:nvPr/>
        </p:nvSpPr>
        <p:spPr bwMode="auto">
          <a:xfrm>
            <a:off x="1965102" y="238662"/>
            <a:ext cx="7037504" cy="523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CC3300"/>
                </a:solidFill>
              </a:rPr>
              <a:t>一维无限深方势阱中粒子的能量本征波函数</a:t>
            </a:r>
          </a:p>
        </p:txBody>
      </p:sp>
      <p:graphicFrame>
        <p:nvGraphicFramePr>
          <p:cNvPr id="3" name="Object 8">
            <a:extLst>
              <a:ext uri="{FF2B5EF4-FFF2-40B4-BE49-F238E27FC236}">
                <a16:creationId xmlns:a16="http://schemas.microsoft.com/office/drawing/2014/main" id="{6B40F3C2-0B13-44BF-BE0B-5528F2ED95B1}"/>
              </a:ext>
            </a:extLst>
          </p:cNvPr>
          <p:cNvGraphicFramePr>
            <a:graphicFrameLocks noChangeAspect="1"/>
          </p:cNvGraphicFramePr>
          <p:nvPr>
            <p:extLst>
              <p:ext uri="{D42A27DB-BD31-4B8C-83A1-F6EECF244321}">
                <p14:modId xmlns:p14="http://schemas.microsoft.com/office/powerpoint/2010/main" val="3344121429"/>
              </p:ext>
            </p:extLst>
          </p:nvPr>
        </p:nvGraphicFramePr>
        <p:xfrm>
          <a:off x="2917825" y="708025"/>
          <a:ext cx="5210175" cy="1035050"/>
        </p:xfrm>
        <a:graphic>
          <a:graphicData uri="http://schemas.openxmlformats.org/presentationml/2006/ole">
            <mc:AlternateContent xmlns:mc="http://schemas.openxmlformats.org/markup-compatibility/2006">
              <mc:Choice xmlns:v="urn:schemas-microsoft-com:vml" Requires="v">
                <p:oleObj spid="_x0000_s425213" name="Equation" r:id="rId3" imgW="2273040" imgH="444240" progId="Equation.DSMT4">
                  <p:embed/>
                </p:oleObj>
              </mc:Choice>
              <mc:Fallback>
                <p:oleObj name="Equation" r:id="rId3" imgW="2273040" imgH="444240" progId="Equation.DSMT4">
                  <p:embed/>
                  <p:pic>
                    <p:nvPicPr>
                      <p:cNvPr id="3" name="Object 8">
                        <a:extLst>
                          <a:ext uri="{FF2B5EF4-FFF2-40B4-BE49-F238E27FC236}">
                            <a16:creationId xmlns:a16="http://schemas.microsoft.com/office/drawing/2014/main" id="{C58B3256-59DC-4640-B5F7-33324922004E}"/>
                          </a:ext>
                        </a:extLst>
                      </p:cNvPr>
                      <p:cNvPicPr>
                        <a:picLocks noChangeAspect="1" noChangeArrowheads="1"/>
                      </p:cNvPicPr>
                      <p:nvPr/>
                    </p:nvPicPr>
                    <p:blipFill>
                      <a:blip r:embed="rId4"/>
                      <a:srcRect/>
                      <a:stretch>
                        <a:fillRect/>
                      </a:stretch>
                    </p:blipFill>
                    <p:spPr bwMode="auto">
                      <a:xfrm>
                        <a:off x="2917825" y="708025"/>
                        <a:ext cx="5210175" cy="1035050"/>
                      </a:xfrm>
                      <a:prstGeom prst="rect">
                        <a:avLst/>
                      </a:prstGeom>
                      <a:noFill/>
                      <a:ln>
                        <a:noFill/>
                      </a:ln>
                      <a:effectLst/>
                      <a:extLst/>
                    </p:spPr>
                  </p:pic>
                </p:oleObj>
              </mc:Fallback>
            </mc:AlternateContent>
          </a:graphicData>
        </a:graphic>
      </p:graphicFrame>
      <p:sp>
        <p:nvSpPr>
          <p:cNvPr id="4" name="Rectangle 4">
            <a:extLst>
              <a:ext uri="{FF2B5EF4-FFF2-40B4-BE49-F238E27FC236}">
                <a16:creationId xmlns:a16="http://schemas.microsoft.com/office/drawing/2014/main" id="{5AE5D4DD-2FA3-49A2-84A1-25FBA3798110}"/>
              </a:ext>
            </a:extLst>
          </p:cNvPr>
          <p:cNvSpPr>
            <a:spLocks noChangeArrowheads="1"/>
          </p:cNvSpPr>
          <p:nvPr/>
        </p:nvSpPr>
        <p:spPr bwMode="auto">
          <a:xfrm>
            <a:off x="1257362" y="1689218"/>
            <a:ext cx="2174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FF"/>
                </a:solidFill>
                <a:latin typeface="宋体" panose="02010600030101010101" pitchFamily="2" charset="-122"/>
              </a:rPr>
              <a:t>全波函数为</a:t>
            </a:r>
          </a:p>
        </p:txBody>
      </p:sp>
      <p:graphicFrame>
        <p:nvGraphicFramePr>
          <p:cNvPr id="5" name="Object 8">
            <a:extLst>
              <a:ext uri="{FF2B5EF4-FFF2-40B4-BE49-F238E27FC236}">
                <a16:creationId xmlns:a16="http://schemas.microsoft.com/office/drawing/2014/main" id="{50E343F3-7529-4392-AC07-38FC48C98C95}"/>
              </a:ext>
            </a:extLst>
          </p:cNvPr>
          <p:cNvGraphicFramePr>
            <a:graphicFrameLocks noChangeAspect="1"/>
          </p:cNvGraphicFramePr>
          <p:nvPr>
            <p:extLst>
              <p:ext uri="{D42A27DB-BD31-4B8C-83A1-F6EECF244321}">
                <p14:modId xmlns:p14="http://schemas.microsoft.com/office/powerpoint/2010/main" val="1292982052"/>
              </p:ext>
            </p:extLst>
          </p:nvPr>
        </p:nvGraphicFramePr>
        <p:xfrm>
          <a:off x="5578111" y="1427948"/>
          <a:ext cx="3962400" cy="1035050"/>
        </p:xfrm>
        <a:graphic>
          <a:graphicData uri="http://schemas.openxmlformats.org/presentationml/2006/ole">
            <mc:AlternateContent xmlns:mc="http://schemas.openxmlformats.org/markup-compatibility/2006">
              <mc:Choice xmlns:v="urn:schemas-microsoft-com:vml" Requires="v">
                <p:oleObj spid="_x0000_s425214" name="Equation" r:id="rId5" imgW="1384200" imgH="355320" progId="Equation.DSMT4">
                  <p:embed/>
                </p:oleObj>
              </mc:Choice>
              <mc:Fallback>
                <p:oleObj name="Equation" r:id="rId5" imgW="1384200" imgH="355320" progId="Equation.DSMT4">
                  <p:embed/>
                  <p:pic>
                    <p:nvPicPr>
                      <p:cNvPr id="5" name="Object 8">
                        <a:extLst>
                          <a:ext uri="{FF2B5EF4-FFF2-40B4-BE49-F238E27FC236}">
                            <a16:creationId xmlns:a16="http://schemas.microsoft.com/office/drawing/2014/main" id="{C8059010-E718-49AB-A6D5-6B493C22C8C8}"/>
                          </a:ext>
                        </a:extLst>
                      </p:cNvPr>
                      <p:cNvPicPr>
                        <a:picLocks noChangeAspect="1" noChangeArrowheads="1"/>
                      </p:cNvPicPr>
                      <p:nvPr/>
                    </p:nvPicPr>
                    <p:blipFill>
                      <a:blip r:embed="rId6"/>
                      <a:srcRect/>
                      <a:stretch>
                        <a:fillRect/>
                      </a:stretch>
                    </p:blipFill>
                    <p:spPr bwMode="auto">
                      <a:xfrm>
                        <a:off x="5578111" y="1427948"/>
                        <a:ext cx="3962400" cy="1035050"/>
                      </a:xfrm>
                      <a:prstGeom prst="rect">
                        <a:avLst/>
                      </a:prstGeom>
                      <a:noFill/>
                      <a:ln>
                        <a:noFill/>
                      </a:ln>
                      <a:effectLst/>
                      <a:extLst/>
                    </p:spPr>
                  </p:pic>
                </p:oleObj>
              </mc:Fallback>
            </mc:AlternateContent>
          </a:graphicData>
        </a:graphic>
      </p:graphicFrame>
      <p:sp>
        <p:nvSpPr>
          <p:cNvPr id="6" name="Text Box 3">
            <a:extLst>
              <a:ext uri="{FF2B5EF4-FFF2-40B4-BE49-F238E27FC236}">
                <a16:creationId xmlns:a16="http://schemas.microsoft.com/office/drawing/2014/main" id="{6EEC21D9-E7F7-4803-94CB-BA390DFA4D62}"/>
              </a:ext>
            </a:extLst>
          </p:cNvPr>
          <p:cNvSpPr txBox="1">
            <a:spLocks noChangeArrowheads="1"/>
          </p:cNvSpPr>
          <p:nvPr/>
        </p:nvSpPr>
        <p:spPr bwMode="auto">
          <a:xfrm>
            <a:off x="1169317" y="2363461"/>
            <a:ext cx="10501480" cy="2246769"/>
          </a:xfrm>
          <a:prstGeom prst="rect">
            <a:avLst/>
          </a:prstGeom>
          <a:noFill/>
          <a:ln w="9525">
            <a:noFill/>
            <a:miter lim="800000"/>
            <a:headEnd/>
            <a:tailEnd/>
          </a:ln>
        </p:spPr>
        <p:txBody>
          <a:bodyPr wrap="square">
            <a:spAutoFit/>
          </a:bodyPr>
          <a:lstStyle/>
          <a:p>
            <a:pPr eaLnBrk="0" fontAlgn="auto" hangingPunct="0">
              <a:spcBef>
                <a:spcPts val="0"/>
              </a:spcBef>
              <a:spcAft>
                <a:spcPts val="0"/>
              </a:spcAft>
              <a:defRPr/>
            </a:pPr>
            <a:r>
              <a:rPr lang="zh-CN" altLang="en-US" sz="2800" b="1" dirty="0">
                <a:solidFill>
                  <a:srgbClr val="C00000"/>
                </a:solidFill>
                <a:latin typeface="宋体" panose="02010600030101010101" pitchFamily="2" charset="-122"/>
                <a:ea typeface="宋体" panose="02010600030101010101" pitchFamily="2" charset="-122"/>
              </a:rPr>
              <a:t>态叠加原理一般表述： </a:t>
            </a:r>
            <a:r>
              <a:rPr lang="zh-CN" altLang="en-US" sz="2800" b="1" dirty="0">
                <a:latin typeface="宋体" panose="02010600030101010101" pitchFamily="2" charset="-122"/>
                <a:ea typeface="宋体" panose="02010600030101010101" pitchFamily="2" charset="-122"/>
              </a:rPr>
              <a:t>若</a:t>
            </a:r>
            <a:r>
              <a:rPr lang="en-US" altLang="zh-CN" sz="2800" b="1" dirty="0">
                <a:solidFill>
                  <a:srgbClr val="FF0000"/>
                </a:solidFill>
                <a:latin typeface="宋体" panose="02010600030101010101" pitchFamily="2" charset="-122"/>
                <a:ea typeface="宋体" panose="02010600030101010101" pitchFamily="2" charset="-122"/>
              </a:rPr>
              <a:t>Ψ</a:t>
            </a:r>
            <a:r>
              <a:rPr lang="en-US" altLang="zh-CN" sz="2800" b="1" baseline="-25000" dirty="0">
                <a:solidFill>
                  <a:srgbClr val="FF0000"/>
                </a:solidFill>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a:t>
            </a:r>
            <a:r>
              <a:rPr lang="en-US" altLang="zh-CN" sz="2800" b="1" dirty="0">
                <a:solidFill>
                  <a:srgbClr val="FF0000"/>
                </a:solidFill>
                <a:latin typeface="宋体" panose="02010600030101010101" pitchFamily="2" charset="-122"/>
                <a:ea typeface="宋体" panose="02010600030101010101" pitchFamily="2" charset="-122"/>
              </a:rPr>
              <a:t>Ψ</a:t>
            </a:r>
            <a:r>
              <a:rPr lang="en-US" altLang="zh-CN" sz="2800" b="1" baseline="-25000" dirty="0">
                <a:solidFill>
                  <a:srgbClr val="FF0000"/>
                </a:solidFill>
                <a:latin typeface="宋体" panose="02010600030101010101" pitchFamily="2" charset="-122"/>
                <a:ea typeface="宋体" panose="02010600030101010101" pitchFamily="2" charset="-122"/>
              </a:rPr>
              <a:t>2</a:t>
            </a:r>
            <a:r>
              <a:rPr lang="en-US" altLang="zh-CN" sz="2800" b="1" baseline="-25000"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 </a:t>
            </a:r>
            <a:r>
              <a:rPr lang="en-US" altLang="zh-CN" sz="2800" b="1" dirty="0" err="1">
                <a:solidFill>
                  <a:srgbClr val="FF0000"/>
                </a:solidFill>
                <a:latin typeface="宋体" panose="02010600030101010101" pitchFamily="2" charset="-122"/>
                <a:ea typeface="宋体" panose="02010600030101010101" pitchFamily="2" charset="-122"/>
              </a:rPr>
              <a:t>Ψ</a:t>
            </a:r>
            <a:r>
              <a:rPr lang="en-US" altLang="zh-CN" sz="2800" b="1" baseline="-25000" dirty="0" err="1">
                <a:solidFill>
                  <a:srgbClr val="FF0000"/>
                </a:solidFill>
                <a:latin typeface="宋体" panose="02010600030101010101" pitchFamily="2" charset="-122"/>
                <a:ea typeface="宋体" panose="02010600030101010101" pitchFamily="2" charset="-122"/>
              </a:rPr>
              <a:t>n</a:t>
            </a:r>
            <a:r>
              <a:rPr lang="en-US" altLang="zh-CN" sz="2800" b="1" baseline="-25000"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是体系的一系列可能的状态，则这些态的线性叠加  </a:t>
            </a:r>
            <a:r>
              <a:rPr lang="en-US" altLang="zh-CN" sz="2800" b="1" dirty="0">
                <a:solidFill>
                  <a:srgbClr val="FF3300"/>
                </a:solidFill>
                <a:latin typeface="宋体" panose="02010600030101010101" pitchFamily="2" charset="-122"/>
                <a:ea typeface="宋体" panose="02010600030101010101" pitchFamily="2" charset="-122"/>
              </a:rPr>
              <a:t>Ψ= C</a:t>
            </a:r>
            <a:r>
              <a:rPr lang="en-US" altLang="zh-CN" sz="2800" b="1" baseline="-25000" dirty="0">
                <a:solidFill>
                  <a:srgbClr val="FF3300"/>
                </a:solidFill>
                <a:latin typeface="宋体" panose="02010600030101010101" pitchFamily="2" charset="-122"/>
                <a:ea typeface="宋体" panose="02010600030101010101" pitchFamily="2" charset="-122"/>
              </a:rPr>
              <a:t>1</a:t>
            </a:r>
            <a:r>
              <a:rPr lang="en-US" altLang="zh-CN" sz="2800" b="1" dirty="0">
                <a:solidFill>
                  <a:srgbClr val="FF3300"/>
                </a:solidFill>
                <a:latin typeface="宋体" panose="02010600030101010101" pitchFamily="2" charset="-122"/>
                <a:ea typeface="宋体" panose="02010600030101010101" pitchFamily="2" charset="-122"/>
              </a:rPr>
              <a:t>Ψ</a:t>
            </a:r>
            <a:r>
              <a:rPr lang="en-US" altLang="zh-CN" sz="2800" b="1" baseline="-25000" dirty="0">
                <a:solidFill>
                  <a:srgbClr val="FF3300"/>
                </a:solidFill>
                <a:latin typeface="宋体" panose="02010600030101010101" pitchFamily="2" charset="-122"/>
                <a:ea typeface="宋体" panose="02010600030101010101" pitchFamily="2" charset="-122"/>
              </a:rPr>
              <a:t>1</a:t>
            </a:r>
            <a:r>
              <a:rPr lang="en-US" altLang="zh-CN" sz="2800" b="1" dirty="0">
                <a:solidFill>
                  <a:srgbClr val="FF3300"/>
                </a:solidFill>
                <a:latin typeface="宋体" panose="02010600030101010101" pitchFamily="2" charset="-122"/>
                <a:ea typeface="宋体" panose="02010600030101010101" pitchFamily="2" charset="-122"/>
              </a:rPr>
              <a:t> + C</a:t>
            </a:r>
            <a:r>
              <a:rPr lang="en-US" altLang="zh-CN" sz="2800" b="1" baseline="-25000" dirty="0">
                <a:solidFill>
                  <a:srgbClr val="FF3300"/>
                </a:solidFill>
                <a:latin typeface="宋体" panose="02010600030101010101" pitchFamily="2" charset="-122"/>
                <a:ea typeface="宋体" panose="02010600030101010101" pitchFamily="2" charset="-122"/>
              </a:rPr>
              <a:t>2</a:t>
            </a:r>
            <a:r>
              <a:rPr lang="en-US" altLang="zh-CN" sz="2800" b="1" dirty="0">
                <a:solidFill>
                  <a:srgbClr val="FF3300"/>
                </a:solidFill>
                <a:latin typeface="宋体" panose="02010600030101010101" pitchFamily="2" charset="-122"/>
                <a:ea typeface="宋体" panose="02010600030101010101" pitchFamily="2" charset="-122"/>
              </a:rPr>
              <a:t>Ψ</a:t>
            </a:r>
            <a:r>
              <a:rPr lang="en-US" altLang="zh-CN" sz="2800" b="1" baseline="-25000" dirty="0">
                <a:solidFill>
                  <a:srgbClr val="FF3300"/>
                </a:solidFill>
                <a:latin typeface="宋体" panose="02010600030101010101" pitchFamily="2" charset="-122"/>
                <a:ea typeface="宋体" panose="02010600030101010101" pitchFamily="2" charset="-122"/>
              </a:rPr>
              <a:t>2</a:t>
            </a:r>
            <a:r>
              <a:rPr lang="en-US" altLang="zh-CN" sz="2800" b="1" dirty="0">
                <a:solidFill>
                  <a:srgbClr val="FF3300"/>
                </a:solidFill>
                <a:latin typeface="宋体" panose="02010600030101010101" pitchFamily="2" charset="-122"/>
                <a:ea typeface="宋体" panose="02010600030101010101" pitchFamily="2" charset="-122"/>
              </a:rPr>
              <a:t> + ...+ </a:t>
            </a:r>
            <a:r>
              <a:rPr lang="en-US" altLang="zh-CN" sz="2800" b="1" dirty="0" err="1">
                <a:solidFill>
                  <a:srgbClr val="FF3300"/>
                </a:solidFill>
                <a:latin typeface="宋体" panose="02010600030101010101" pitchFamily="2" charset="-122"/>
                <a:ea typeface="宋体" panose="02010600030101010101" pitchFamily="2" charset="-122"/>
              </a:rPr>
              <a:t>C</a:t>
            </a:r>
            <a:r>
              <a:rPr lang="en-US" altLang="zh-CN" sz="2800" b="1" baseline="-25000" dirty="0" err="1">
                <a:solidFill>
                  <a:srgbClr val="FF3300"/>
                </a:solidFill>
                <a:latin typeface="宋体" panose="02010600030101010101" pitchFamily="2" charset="-122"/>
                <a:ea typeface="宋体" panose="02010600030101010101" pitchFamily="2" charset="-122"/>
              </a:rPr>
              <a:t>n</a:t>
            </a:r>
            <a:r>
              <a:rPr lang="en-US" altLang="zh-CN" sz="2800" b="1" dirty="0" err="1">
                <a:solidFill>
                  <a:srgbClr val="FF3300"/>
                </a:solidFill>
                <a:latin typeface="宋体" panose="02010600030101010101" pitchFamily="2" charset="-122"/>
                <a:ea typeface="宋体" panose="02010600030101010101" pitchFamily="2" charset="-122"/>
              </a:rPr>
              <a:t>Ψ</a:t>
            </a:r>
            <a:r>
              <a:rPr lang="en-US" altLang="zh-CN" sz="2800" b="1" baseline="-25000" dirty="0" err="1">
                <a:solidFill>
                  <a:srgbClr val="FF3300"/>
                </a:solidFill>
                <a:latin typeface="宋体" panose="02010600030101010101" pitchFamily="2" charset="-122"/>
                <a:ea typeface="宋体" panose="02010600030101010101" pitchFamily="2" charset="-122"/>
              </a:rPr>
              <a:t>n</a:t>
            </a:r>
            <a:r>
              <a:rPr lang="en-US" altLang="zh-CN" sz="2800" b="1" baseline="-25000" dirty="0">
                <a:solidFill>
                  <a:srgbClr val="FF3300"/>
                </a:solidFill>
                <a:latin typeface="宋体" panose="02010600030101010101" pitchFamily="2" charset="-122"/>
                <a:ea typeface="宋体" panose="02010600030101010101" pitchFamily="2" charset="-122"/>
              </a:rPr>
              <a:t> </a:t>
            </a:r>
            <a:r>
              <a:rPr lang="en-US" altLang="zh-CN" sz="2800" b="1" dirty="0">
                <a:solidFill>
                  <a:srgbClr val="FF3300"/>
                </a:solidFill>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其中 </a:t>
            </a:r>
            <a:r>
              <a:rPr lang="en-US" altLang="zh-CN" sz="2800" b="1" dirty="0">
                <a:solidFill>
                  <a:srgbClr val="FF0000"/>
                </a:solidFill>
                <a:latin typeface="宋体" panose="02010600030101010101" pitchFamily="2" charset="-122"/>
                <a:ea typeface="宋体" panose="02010600030101010101" pitchFamily="2" charset="-122"/>
              </a:rPr>
              <a:t>C</a:t>
            </a:r>
            <a:r>
              <a:rPr lang="en-US" altLang="zh-CN" sz="2800" b="1" baseline="-25000" dirty="0">
                <a:solidFill>
                  <a:srgbClr val="FF0000"/>
                </a:solidFill>
                <a:latin typeface="宋体" panose="02010600030101010101" pitchFamily="2" charset="-122"/>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 , </a:t>
            </a:r>
            <a:r>
              <a:rPr lang="en-US" altLang="zh-CN" sz="2800" b="1" dirty="0">
                <a:solidFill>
                  <a:srgbClr val="FF0000"/>
                </a:solidFill>
                <a:latin typeface="宋体" panose="02010600030101010101" pitchFamily="2" charset="-122"/>
                <a:ea typeface="宋体" panose="02010600030101010101" pitchFamily="2" charset="-122"/>
              </a:rPr>
              <a:t>C</a:t>
            </a:r>
            <a:r>
              <a:rPr lang="en-US" altLang="zh-CN" sz="2800" b="1" baseline="-25000" dirty="0">
                <a:solidFill>
                  <a:srgbClr val="FF0000"/>
                </a:solidFill>
                <a:latin typeface="宋体" panose="02010600030101010101" pitchFamily="2" charset="-122"/>
                <a:ea typeface="宋体" panose="02010600030101010101" pitchFamily="2" charset="-122"/>
              </a:rPr>
              <a:t>2</a:t>
            </a:r>
            <a:r>
              <a:rPr lang="en-US" altLang="zh-CN" sz="2800" b="1" dirty="0">
                <a:latin typeface="宋体" panose="02010600030101010101" pitchFamily="2" charset="-122"/>
                <a:ea typeface="宋体" panose="02010600030101010101" pitchFamily="2" charset="-122"/>
              </a:rPr>
              <a:t>,...,</a:t>
            </a:r>
            <a:r>
              <a:rPr lang="en-US" altLang="zh-CN" sz="2800" b="1" dirty="0">
                <a:solidFill>
                  <a:srgbClr val="FF0000"/>
                </a:solidFill>
                <a:latin typeface="宋体" panose="02010600030101010101" pitchFamily="2" charset="-122"/>
                <a:ea typeface="宋体" panose="02010600030101010101" pitchFamily="2" charset="-122"/>
              </a:rPr>
              <a:t>C</a:t>
            </a:r>
            <a:r>
              <a:rPr lang="en-US" altLang="zh-CN" sz="2800" b="1" baseline="-25000" dirty="0">
                <a:solidFill>
                  <a:srgbClr val="FF0000"/>
                </a:solidFill>
                <a:latin typeface="宋体" panose="02010600030101010101" pitchFamily="2" charset="-122"/>
                <a:ea typeface="宋体" panose="02010600030101010101" pitchFamily="2" charset="-122"/>
              </a:rPr>
              <a:t>n</a:t>
            </a:r>
            <a:r>
              <a:rPr lang="en-US" altLang="zh-CN" sz="2800" b="1" baseline="-25000"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为复常数</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也是体系的一个可能状态。</a:t>
            </a:r>
            <a:r>
              <a:rPr lang="zh-CN" altLang="en-US" sz="2800" b="1" dirty="0">
                <a:solidFill>
                  <a:srgbClr val="0000FF"/>
                </a:solidFill>
                <a:latin typeface="宋体" panose="02010600030101010101" pitchFamily="2" charset="-122"/>
                <a:ea typeface="宋体" panose="02010600030101010101" pitchFamily="2" charset="-122"/>
              </a:rPr>
              <a:t>对于处于</a:t>
            </a:r>
            <a:r>
              <a:rPr lang="en-US" altLang="zh-CN" sz="2800" b="1" dirty="0">
                <a:solidFill>
                  <a:srgbClr val="FF0000"/>
                </a:solidFill>
                <a:latin typeface="宋体" panose="02010600030101010101" pitchFamily="2" charset="-122"/>
                <a:ea typeface="宋体" panose="02010600030101010101" pitchFamily="2" charset="-122"/>
              </a:rPr>
              <a:t>Ψ</a:t>
            </a:r>
            <a:r>
              <a:rPr lang="zh-CN" altLang="en-US" sz="2800" b="1" dirty="0">
                <a:solidFill>
                  <a:srgbClr val="0000FF"/>
                </a:solidFill>
                <a:latin typeface="宋体" panose="02010600030101010101" pitchFamily="2" charset="-122"/>
                <a:ea typeface="宋体" panose="02010600030101010101" pitchFamily="2" charset="-122"/>
              </a:rPr>
              <a:t>态的体系，该体系分别部分地处于 </a:t>
            </a:r>
            <a:r>
              <a:rPr lang="en-US" altLang="zh-CN" sz="2800" b="1" dirty="0">
                <a:solidFill>
                  <a:srgbClr val="FF0000"/>
                </a:solidFill>
                <a:latin typeface="宋体" panose="02010600030101010101" pitchFamily="2" charset="-122"/>
                <a:ea typeface="宋体" panose="02010600030101010101" pitchFamily="2" charset="-122"/>
              </a:rPr>
              <a:t>Ψ</a:t>
            </a:r>
            <a:r>
              <a:rPr lang="en-US" altLang="zh-CN" sz="2800" b="1" baseline="-25000" dirty="0">
                <a:solidFill>
                  <a:srgbClr val="FF0000"/>
                </a:solidFill>
                <a:latin typeface="宋体" panose="02010600030101010101" pitchFamily="2" charset="-122"/>
                <a:ea typeface="宋体" panose="02010600030101010101" pitchFamily="2" charset="-122"/>
              </a:rPr>
              <a:t>1</a:t>
            </a:r>
            <a:r>
              <a:rPr lang="zh-CN" altLang="en-US" sz="2800" b="1" dirty="0">
                <a:solidFill>
                  <a:srgbClr val="0000FF"/>
                </a:solidFill>
                <a:latin typeface="宋体" panose="02010600030101010101" pitchFamily="2" charset="-122"/>
                <a:ea typeface="宋体" panose="02010600030101010101" pitchFamily="2" charset="-122"/>
              </a:rPr>
              <a:t>，</a:t>
            </a:r>
            <a:r>
              <a:rPr lang="en-US" altLang="zh-CN" sz="2800" b="1" dirty="0">
                <a:solidFill>
                  <a:srgbClr val="FF0000"/>
                </a:solidFill>
                <a:latin typeface="宋体" panose="02010600030101010101" pitchFamily="2" charset="-122"/>
                <a:ea typeface="宋体" panose="02010600030101010101" pitchFamily="2" charset="-122"/>
              </a:rPr>
              <a:t>Ψ</a:t>
            </a:r>
            <a:r>
              <a:rPr lang="en-US" altLang="zh-CN" sz="2800" b="1" baseline="-25000" dirty="0">
                <a:solidFill>
                  <a:srgbClr val="FF0000"/>
                </a:solidFill>
                <a:latin typeface="宋体" panose="02010600030101010101" pitchFamily="2" charset="-122"/>
                <a:ea typeface="宋体" panose="02010600030101010101" pitchFamily="2" charset="-122"/>
              </a:rPr>
              <a:t>2</a:t>
            </a:r>
            <a:r>
              <a:rPr lang="zh-CN" altLang="en-US" sz="2800" b="1" dirty="0">
                <a:solidFill>
                  <a:srgbClr val="0000FF"/>
                </a:solidFill>
                <a:latin typeface="宋体" panose="02010600030101010101" pitchFamily="2" charset="-122"/>
                <a:ea typeface="宋体" panose="02010600030101010101" pitchFamily="2" charset="-122"/>
              </a:rPr>
              <a:t> ，</a:t>
            </a:r>
            <a:r>
              <a:rPr lang="en-US" altLang="zh-CN" sz="2800" b="1" dirty="0">
                <a:solidFill>
                  <a:srgbClr val="0000FF"/>
                </a:solidFill>
                <a:latin typeface="宋体" panose="02010600030101010101" pitchFamily="2" charset="-122"/>
                <a:ea typeface="宋体" panose="02010600030101010101" pitchFamily="2" charset="-122"/>
              </a:rPr>
              <a:t>...</a:t>
            </a:r>
            <a:r>
              <a:rPr lang="zh-CN" altLang="en-US" sz="2800" b="1" dirty="0">
                <a:solidFill>
                  <a:srgbClr val="0000FF"/>
                </a:solidFill>
                <a:latin typeface="宋体" panose="02010600030101010101" pitchFamily="2" charset="-122"/>
                <a:ea typeface="宋体" panose="02010600030101010101" pitchFamily="2" charset="-122"/>
              </a:rPr>
              <a:t>，</a:t>
            </a:r>
            <a:r>
              <a:rPr lang="en-US" altLang="zh-CN" sz="2800" b="1" dirty="0" err="1">
                <a:solidFill>
                  <a:srgbClr val="FF0000"/>
                </a:solidFill>
                <a:latin typeface="宋体" panose="02010600030101010101" pitchFamily="2" charset="-122"/>
                <a:ea typeface="宋体" panose="02010600030101010101" pitchFamily="2" charset="-122"/>
              </a:rPr>
              <a:t>Ψ</a:t>
            </a:r>
            <a:r>
              <a:rPr lang="en-US" altLang="zh-CN" sz="2800" b="1" baseline="-25000" dirty="0" err="1">
                <a:solidFill>
                  <a:srgbClr val="FF0000"/>
                </a:solidFill>
                <a:latin typeface="宋体" panose="02010600030101010101" pitchFamily="2" charset="-122"/>
                <a:ea typeface="宋体" panose="02010600030101010101" pitchFamily="2" charset="-122"/>
              </a:rPr>
              <a:t>n</a:t>
            </a:r>
            <a:r>
              <a:rPr lang="zh-CN" altLang="en-US" sz="2800" b="1" dirty="0">
                <a:solidFill>
                  <a:srgbClr val="0000FF"/>
                </a:solidFill>
                <a:latin typeface="宋体" panose="02010600030101010101" pitchFamily="2" charset="-122"/>
                <a:ea typeface="宋体" panose="02010600030101010101" pitchFamily="2" charset="-122"/>
              </a:rPr>
              <a:t>，</a:t>
            </a:r>
            <a:r>
              <a:rPr lang="en-US" altLang="zh-CN" sz="2800" b="1" dirty="0">
                <a:solidFill>
                  <a:srgbClr val="0000FF"/>
                </a:solidFill>
                <a:latin typeface="宋体" panose="02010600030101010101" pitchFamily="2" charset="-122"/>
                <a:ea typeface="宋体" panose="02010600030101010101" pitchFamily="2" charset="-122"/>
              </a:rPr>
              <a:t>...</a:t>
            </a:r>
            <a:r>
              <a:rPr lang="zh-CN" altLang="en-US" sz="2800" b="1" dirty="0">
                <a:solidFill>
                  <a:srgbClr val="0000FF"/>
                </a:solidFill>
                <a:latin typeface="宋体" panose="02010600030101010101" pitchFamily="2" charset="-122"/>
                <a:ea typeface="宋体" panose="02010600030101010101" pitchFamily="2" charset="-122"/>
              </a:rPr>
              <a:t>态之中。</a:t>
            </a:r>
            <a:endParaRPr lang="en-US" altLang="zh-CN" sz="2800" b="1" dirty="0">
              <a:latin typeface="宋体" panose="02010600030101010101" pitchFamily="2" charset="-122"/>
              <a:ea typeface="宋体" panose="02010600030101010101" pitchFamily="2" charset="-122"/>
            </a:endParaRPr>
          </a:p>
        </p:txBody>
      </p:sp>
      <p:sp>
        <p:nvSpPr>
          <p:cNvPr id="7" name="AutoShape 8">
            <a:extLst>
              <a:ext uri="{FF2B5EF4-FFF2-40B4-BE49-F238E27FC236}">
                <a16:creationId xmlns:a16="http://schemas.microsoft.com/office/drawing/2014/main" id="{5C4A7CFB-F786-4BB6-9D76-B96BD24D9F4F}"/>
              </a:ext>
            </a:extLst>
          </p:cNvPr>
          <p:cNvSpPr>
            <a:spLocks noChangeArrowheads="1"/>
          </p:cNvSpPr>
          <p:nvPr/>
        </p:nvSpPr>
        <p:spPr bwMode="auto">
          <a:xfrm>
            <a:off x="961652" y="4850955"/>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Rectangle 4">
            <a:extLst>
              <a:ext uri="{FF2B5EF4-FFF2-40B4-BE49-F238E27FC236}">
                <a16:creationId xmlns:a16="http://schemas.microsoft.com/office/drawing/2014/main" id="{B88CAE08-EB9D-4FA5-8B4B-61413B6C1E71}"/>
              </a:ext>
            </a:extLst>
          </p:cNvPr>
          <p:cNvSpPr>
            <a:spLocks noChangeArrowheads="1"/>
          </p:cNvSpPr>
          <p:nvPr/>
        </p:nvSpPr>
        <p:spPr bwMode="auto">
          <a:xfrm>
            <a:off x="1739546" y="4639867"/>
            <a:ext cx="55681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3300"/>
                </a:solidFill>
              </a:rPr>
              <a:t>一维无限深方势阱的</a:t>
            </a:r>
            <a:r>
              <a:rPr kumimoji="1" lang="zh-CN" altLang="en-US" sz="2800" dirty="0">
                <a:solidFill>
                  <a:srgbClr val="FF00FF"/>
                </a:solidFill>
                <a:latin typeface="宋体" panose="02010600030101010101" pitchFamily="2" charset="-122"/>
              </a:rPr>
              <a:t>一般波函数为</a:t>
            </a:r>
          </a:p>
        </p:txBody>
      </p:sp>
      <p:graphicFrame>
        <p:nvGraphicFramePr>
          <p:cNvPr id="9" name="Object 8">
            <a:extLst>
              <a:ext uri="{FF2B5EF4-FFF2-40B4-BE49-F238E27FC236}">
                <a16:creationId xmlns:a16="http://schemas.microsoft.com/office/drawing/2014/main" id="{CF03A74A-C56A-466A-8A76-678F62FE448B}"/>
              </a:ext>
            </a:extLst>
          </p:cNvPr>
          <p:cNvGraphicFramePr>
            <a:graphicFrameLocks noChangeAspect="1"/>
          </p:cNvGraphicFramePr>
          <p:nvPr>
            <p:extLst>
              <p:ext uri="{D42A27DB-BD31-4B8C-83A1-F6EECF244321}">
                <p14:modId xmlns:p14="http://schemas.microsoft.com/office/powerpoint/2010/main" val="4107929404"/>
              </p:ext>
            </p:extLst>
          </p:nvPr>
        </p:nvGraphicFramePr>
        <p:xfrm>
          <a:off x="3129031" y="4783146"/>
          <a:ext cx="7924800" cy="1293812"/>
        </p:xfrm>
        <a:graphic>
          <a:graphicData uri="http://schemas.openxmlformats.org/presentationml/2006/ole">
            <mc:AlternateContent xmlns:mc="http://schemas.openxmlformats.org/markup-compatibility/2006">
              <mc:Choice xmlns:v="urn:schemas-microsoft-com:vml" Requires="v">
                <p:oleObj spid="_x0000_s425215" name="Equation" r:id="rId7" imgW="2768400" imgH="444240" progId="Equation.DSMT4">
                  <p:embed/>
                </p:oleObj>
              </mc:Choice>
              <mc:Fallback>
                <p:oleObj name="Equation" r:id="rId7" imgW="2768400" imgH="444240" progId="Equation.DSMT4">
                  <p:embed/>
                  <p:pic>
                    <p:nvPicPr>
                      <p:cNvPr id="9" name="Object 8">
                        <a:extLst>
                          <a:ext uri="{FF2B5EF4-FFF2-40B4-BE49-F238E27FC236}">
                            <a16:creationId xmlns:a16="http://schemas.microsoft.com/office/drawing/2014/main" id="{D3E23BBF-CF4A-4F98-9213-F1C8E990C9D8}"/>
                          </a:ext>
                        </a:extLst>
                      </p:cNvPr>
                      <p:cNvPicPr>
                        <a:picLocks noChangeAspect="1" noChangeArrowheads="1"/>
                      </p:cNvPicPr>
                      <p:nvPr/>
                    </p:nvPicPr>
                    <p:blipFill>
                      <a:blip r:embed="rId8"/>
                      <a:srcRect/>
                      <a:stretch>
                        <a:fillRect/>
                      </a:stretch>
                    </p:blipFill>
                    <p:spPr bwMode="auto">
                      <a:xfrm>
                        <a:off x="3129031" y="4783146"/>
                        <a:ext cx="7924800" cy="1293812"/>
                      </a:xfrm>
                      <a:prstGeom prst="rect">
                        <a:avLst/>
                      </a:prstGeom>
                      <a:noFill/>
                      <a:ln>
                        <a:noFill/>
                      </a:ln>
                      <a:effectLst/>
                      <a:extLst/>
                    </p:spPr>
                  </p:pic>
                </p:oleObj>
              </mc:Fallback>
            </mc:AlternateContent>
          </a:graphicData>
        </a:graphic>
      </p:graphicFrame>
      <p:sp>
        <p:nvSpPr>
          <p:cNvPr id="10" name="Text Box 7">
            <a:extLst>
              <a:ext uri="{FF2B5EF4-FFF2-40B4-BE49-F238E27FC236}">
                <a16:creationId xmlns:a16="http://schemas.microsoft.com/office/drawing/2014/main" id="{1124D2AA-745A-46FB-B4AA-903F11C87C12}"/>
              </a:ext>
            </a:extLst>
          </p:cNvPr>
          <p:cNvSpPr txBox="1">
            <a:spLocks noChangeArrowheads="1"/>
          </p:cNvSpPr>
          <p:nvPr/>
        </p:nvSpPr>
        <p:spPr bwMode="auto">
          <a:xfrm>
            <a:off x="419739" y="5930518"/>
            <a:ext cx="678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008000"/>
                </a:solidFill>
                <a:latin typeface="Calibri" panose="020F0502020204030204" pitchFamily="34" charset="0"/>
              </a:rPr>
              <a:t>若</a:t>
            </a:r>
            <a:r>
              <a:rPr lang="zh-CN" altLang="en-US" sz="3200" b="1" dirty="0">
                <a:solidFill>
                  <a:srgbClr val="FF0000"/>
                </a:solidFill>
                <a:latin typeface="Calibri" panose="020F0502020204030204" pitchFamily="34" charset="0"/>
                <a:sym typeface="Symbol" panose="05050102010706020507" pitchFamily="18" charset="2"/>
              </a:rPr>
              <a:t></a:t>
            </a:r>
            <a:r>
              <a:rPr lang="en-US" altLang="zh-CN" sz="3200" b="1" dirty="0">
                <a:solidFill>
                  <a:srgbClr val="FF0000"/>
                </a:solidFill>
                <a:latin typeface="Calibri" panose="020F0502020204030204" pitchFamily="34" charset="0"/>
              </a:rPr>
              <a:t>(</a:t>
            </a:r>
            <a:r>
              <a:rPr lang="en-US" altLang="zh-CN" sz="3200" b="1" i="1" dirty="0" err="1">
                <a:solidFill>
                  <a:srgbClr val="FF0000"/>
                </a:solidFill>
                <a:latin typeface="Calibri" panose="020F0502020204030204" pitchFamily="34" charset="0"/>
              </a:rPr>
              <a:t>x,t</a:t>
            </a:r>
            <a:r>
              <a:rPr lang="en-US" altLang="zh-CN" sz="3200" b="1" dirty="0">
                <a:solidFill>
                  <a:srgbClr val="FF0000"/>
                </a:solidFill>
                <a:latin typeface="Calibri" panose="020F0502020204030204" pitchFamily="34" charset="0"/>
              </a:rPr>
              <a:t>)</a:t>
            </a:r>
            <a:r>
              <a:rPr lang="zh-CN" altLang="en-US" sz="3200" b="1" dirty="0">
                <a:solidFill>
                  <a:srgbClr val="008000"/>
                </a:solidFill>
                <a:latin typeface="Calibri" panose="020F0502020204030204" pitchFamily="34" charset="0"/>
              </a:rPr>
              <a:t>是归一化的波函数</a:t>
            </a:r>
            <a:r>
              <a:rPr lang="en-US" altLang="zh-CN" sz="3200" b="1" dirty="0">
                <a:solidFill>
                  <a:srgbClr val="008000"/>
                </a:solidFill>
                <a:latin typeface="Calibri" panose="020F0502020204030204" pitchFamily="34" charset="0"/>
              </a:rPr>
              <a:t>,</a:t>
            </a:r>
            <a:r>
              <a:rPr lang="zh-CN" altLang="en-US" sz="3200" b="1" dirty="0">
                <a:solidFill>
                  <a:srgbClr val="008000"/>
                </a:solidFill>
                <a:latin typeface="Calibri" panose="020F0502020204030204" pitchFamily="34" charset="0"/>
              </a:rPr>
              <a:t>则</a:t>
            </a:r>
          </a:p>
        </p:txBody>
      </p:sp>
      <p:graphicFrame>
        <p:nvGraphicFramePr>
          <p:cNvPr id="11" name="Object 8">
            <a:extLst>
              <a:ext uri="{FF2B5EF4-FFF2-40B4-BE49-F238E27FC236}">
                <a16:creationId xmlns:a16="http://schemas.microsoft.com/office/drawing/2014/main" id="{822BB98F-E2DC-42B3-A802-7949A01AAD98}"/>
              </a:ext>
            </a:extLst>
          </p:cNvPr>
          <p:cNvGraphicFramePr>
            <a:graphicFrameLocks noChangeAspect="1"/>
          </p:cNvGraphicFramePr>
          <p:nvPr>
            <p:extLst>
              <p:ext uri="{D42A27DB-BD31-4B8C-83A1-F6EECF244321}">
                <p14:modId xmlns:p14="http://schemas.microsoft.com/office/powerpoint/2010/main" val="664259326"/>
              </p:ext>
            </p:extLst>
          </p:nvPr>
        </p:nvGraphicFramePr>
        <p:xfrm>
          <a:off x="6456806" y="5763037"/>
          <a:ext cx="1701800" cy="914400"/>
        </p:xfrm>
        <a:graphic>
          <a:graphicData uri="http://schemas.openxmlformats.org/presentationml/2006/ole">
            <mc:AlternateContent xmlns:mc="http://schemas.openxmlformats.org/markup-compatibility/2006">
              <mc:Choice xmlns:v="urn:schemas-microsoft-com:vml" Requires="v">
                <p:oleObj spid="_x0000_s425216" name="公式" r:id="rId9" imgW="1676333" imgH="914535" progId="Equation.3">
                  <p:embed/>
                </p:oleObj>
              </mc:Choice>
              <mc:Fallback>
                <p:oleObj name="公式" r:id="rId9" imgW="1676333" imgH="914535" progId="Equation.3">
                  <p:embed/>
                  <p:pic>
                    <p:nvPicPr>
                      <p:cNvPr id="8" name="Object 8">
                        <a:extLst>
                          <a:ext uri="{FF2B5EF4-FFF2-40B4-BE49-F238E27FC236}">
                            <a16:creationId xmlns:a16="http://schemas.microsoft.com/office/drawing/2014/main" id="{282349CD-AC36-4EE1-8101-4FC665A4F3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6806" y="5763037"/>
                        <a:ext cx="170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397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circle(in)">
                                      <p:cBhvr>
                                        <p:cTn id="41" dur="2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p:bldP spid="7" grpId="0" animBg="1"/>
      <p:bldP spid="8"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0115EA-1A25-4A4C-B45C-DB1A8B00BDCB}"/>
              </a:ext>
            </a:extLst>
          </p:cNvPr>
          <p:cNvSpPr>
            <a:spLocks noChangeArrowheads="1"/>
          </p:cNvSpPr>
          <p:nvPr/>
        </p:nvSpPr>
        <p:spPr bwMode="auto">
          <a:xfrm>
            <a:off x="1289840" y="116757"/>
            <a:ext cx="55681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3300"/>
                </a:solidFill>
              </a:rPr>
              <a:t>一维无限深方势阱的</a:t>
            </a:r>
            <a:r>
              <a:rPr kumimoji="1" lang="zh-CN" altLang="en-US" sz="2800" dirty="0">
                <a:solidFill>
                  <a:srgbClr val="FF00FF"/>
                </a:solidFill>
                <a:latin typeface="宋体" panose="02010600030101010101" pitchFamily="2" charset="-122"/>
              </a:rPr>
              <a:t>一般波函数为</a:t>
            </a:r>
          </a:p>
        </p:txBody>
      </p:sp>
      <p:graphicFrame>
        <p:nvGraphicFramePr>
          <p:cNvPr id="3" name="Object 8">
            <a:extLst>
              <a:ext uri="{FF2B5EF4-FFF2-40B4-BE49-F238E27FC236}">
                <a16:creationId xmlns:a16="http://schemas.microsoft.com/office/drawing/2014/main" id="{6B701B51-9824-448B-8240-06348B294E73}"/>
              </a:ext>
            </a:extLst>
          </p:cNvPr>
          <p:cNvGraphicFramePr>
            <a:graphicFrameLocks noChangeAspect="1"/>
          </p:cNvGraphicFramePr>
          <p:nvPr>
            <p:extLst>
              <p:ext uri="{D42A27DB-BD31-4B8C-83A1-F6EECF244321}">
                <p14:modId xmlns:p14="http://schemas.microsoft.com/office/powerpoint/2010/main" val="3609625335"/>
              </p:ext>
            </p:extLst>
          </p:nvPr>
        </p:nvGraphicFramePr>
        <p:xfrm>
          <a:off x="739775" y="623888"/>
          <a:ext cx="7888288" cy="1293812"/>
        </p:xfrm>
        <a:graphic>
          <a:graphicData uri="http://schemas.openxmlformats.org/presentationml/2006/ole">
            <mc:AlternateContent xmlns:mc="http://schemas.openxmlformats.org/markup-compatibility/2006">
              <mc:Choice xmlns:v="urn:schemas-microsoft-com:vml" Requires="v">
                <p:oleObj spid="_x0000_s426434" name="Equation" r:id="rId3" imgW="2755800" imgH="444240" progId="Equation.DSMT4">
                  <p:embed/>
                </p:oleObj>
              </mc:Choice>
              <mc:Fallback>
                <p:oleObj name="Equation" r:id="rId3" imgW="2755800" imgH="444240" progId="Equation.DSMT4">
                  <p:embed/>
                  <p:pic>
                    <p:nvPicPr>
                      <p:cNvPr id="3" name="Object 8">
                        <a:extLst>
                          <a:ext uri="{FF2B5EF4-FFF2-40B4-BE49-F238E27FC236}">
                            <a16:creationId xmlns:a16="http://schemas.microsoft.com/office/drawing/2014/main" id="{98FB243D-2F6F-434E-B44D-1EDBAAFAAB4A}"/>
                          </a:ext>
                        </a:extLst>
                      </p:cNvPr>
                      <p:cNvPicPr>
                        <a:picLocks noChangeAspect="1" noChangeArrowheads="1"/>
                      </p:cNvPicPr>
                      <p:nvPr/>
                    </p:nvPicPr>
                    <p:blipFill>
                      <a:blip r:embed="rId4"/>
                      <a:srcRect/>
                      <a:stretch>
                        <a:fillRect/>
                      </a:stretch>
                    </p:blipFill>
                    <p:spPr bwMode="auto">
                      <a:xfrm>
                        <a:off x="739775" y="623888"/>
                        <a:ext cx="7888288" cy="1293812"/>
                      </a:xfrm>
                      <a:prstGeom prst="rect">
                        <a:avLst/>
                      </a:prstGeom>
                      <a:noFill/>
                      <a:ln>
                        <a:noFill/>
                      </a:ln>
                      <a:effectLst/>
                      <a:extLst/>
                    </p:spPr>
                  </p:pic>
                </p:oleObj>
              </mc:Fallback>
            </mc:AlternateContent>
          </a:graphicData>
        </a:graphic>
      </p:graphicFrame>
      <p:graphicFrame>
        <p:nvGraphicFramePr>
          <p:cNvPr id="4" name="对象 3">
            <a:extLst>
              <a:ext uri="{FF2B5EF4-FFF2-40B4-BE49-F238E27FC236}">
                <a16:creationId xmlns:a16="http://schemas.microsoft.com/office/drawing/2014/main" id="{B02AB47E-6F44-4901-B551-A2D8B25DA410}"/>
              </a:ext>
            </a:extLst>
          </p:cNvPr>
          <p:cNvGraphicFramePr>
            <a:graphicFrameLocks noChangeAspect="1"/>
          </p:cNvGraphicFramePr>
          <p:nvPr>
            <p:extLst>
              <p:ext uri="{D42A27DB-BD31-4B8C-83A1-F6EECF244321}">
                <p14:modId xmlns:p14="http://schemas.microsoft.com/office/powerpoint/2010/main" val="3796002739"/>
              </p:ext>
            </p:extLst>
          </p:nvPr>
        </p:nvGraphicFramePr>
        <p:xfrm>
          <a:off x="963613" y="2029174"/>
          <a:ext cx="5132387" cy="998538"/>
        </p:xfrm>
        <a:graphic>
          <a:graphicData uri="http://schemas.openxmlformats.org/presentationml/2006/ole">
            <mc:AlternateContent xmlns:mc="http://schemas.openxmlformats.org/markup-compatibility/2006">
              <mc:Choice xmlns:v="urn:schemas-microsoft-com:vml" Requires="v">
                <p:oleObj spid="_x0000_s426435" name="Equation" r:id="rId5" imgW="2286000" imgH="444240" progId="Equation.DSMT4">
                  <p:embed/>
                </p:oleObj>
              </mc:Choice>
              <mc:Fallback>
                <p:oleObj name="Equation" r:id="rId5" imgW="2286000" imgH="444240" progId="Equation.DSMT4">
                  <p:embed/>
                  <p:pic>
                    <p:nvPicPr>
                      <p:cNvPr id="9" name="对象 8">
                        <a:extLst>
                          <a:ext uri="{FF2B5EF4-FFF2-40B4-BE49-F238E27FC236}">
                            <a16:creationId xmlns:a16="http://schemas.microsoft.com/office/drawing/2014/main" id="{53290D6A-577F-43AD-93A6-9CE1AB4C8ABB}"/>
                          </a:ext>
                        </a:extLst>
                      </p:cNvPr>
                      <p:cNvPicPr/>
                      <p:nvPr/>
                    </p:nvPicPr>
                    <p:blipFill>
                      <a:blip r:embed="rId6"/>
                      <a:stretch>
                        <a:fillRect/>
                      </a:stretch>
                    </p:blipFill>
                    <p:spPr>
                      <a:xfrm>
                        <a:off x="963613" y="2029174"/>
                        <a:ext cx="5132387" cy="99853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898D39AC-1208-4CCF-A119-D1CB5B5F4ADA}"/>
              </a:ext>
            </a:extLst>
          </p:cNvPr>
          <p:cNvGraphicFramePr>
            <a:graphicFrameLocks noChangeAspect="1"/>
          </p:cNvGraphicFramePr>
          <p:nvPr>
            <p:extLst>
              <p:ext uri="{D42A27DB-BD31-4B8C-83A1-F6EECF244321}">
                <p14:modId xmlns:p14="http://schemas.microsoft.com/office/powerpoint/2010/main" val="2588056278"/>
              </p:ext>
            </p:extLst>
          </p:nvPr>
        </p:nvGraphicFramePr>
        <p:xfrm>
          <a:off x="6213475" y="2003425"/>
          <a:ext cx="3078163" cy="998538"/>
        </p:xfrm>
        <a:graphic>
          <a:graphicData uri="http://schemas.openxmlformats.org/presentationml/2006/ole">
            <mc:AlternateContent xmlns:mc="http://schemas.openxmlformats.org/markup-compatibility/2006">
              <mc:Choice xmlns:v="urn:schemas-microsoft-com:vml" Requires="v">
                <p:oleObj spid="_x0000_s426436" name="Equation" r:id="rId7" imgW="1371600" imgH="444240" progId="Equation.DSMT4">
                  <p:embed/>
                </p:oleObj>
              </mc:Choice>
              <mc:Fallback>
                <p:oleObj name="Equation" r:id="rId7" imgW="1371600" imgH="444240" progId="Equation.DSMT4">
                  <p:embed/>
                  <p:pic>
                    <p:nvPicPr>
                      <p:cNvPr id="11" name="对象 10">
                        <a:extLst>
                          <a:ext uri="{FF2B5EF4-FFF2-40B4-BE49-F238E27FC236}">
                            <a16:creationId xmlns:a16="http://schemas.microsoft.com/office/drawing/2014/main" id="{251185C5-29E7-4D52-A9CB-D4DD53C59917}"/>
                          </a:ext>
                        </a:extLst>
                      </p:cNvPr>
                      <p:cNvPicPr/>
                      <p:nvPr/>
                    </p:nvPicPr>
                    <p:blipFill>
                      <a:blip r:embed="rId8"/>
                      <a:stretch>
                        <a:fillRect/>
                      </a:stretch>
                    </p:blipFill>
                    <p:spPr>
                      <a:xfrm>
                        <a:off x="6213475" y="2003425"/>
                        <a:ext cx="3078163" cy="998538"/>
                      </a:xfrm>
                      <a:prstGeom prst="rect">
                        <a:avLst/>
                      </a:prstGeom>
                    </p:spPr>
                  </p:pic>
                </p:oleObj>
              </mc:Fallback>
            </mc:AlternateContent>
          </a:graphicData>
        </a:graphic>
      </p:graphicFrame>
      <p:graphicFrame>
        <p:nvGraphicFramePr>
          <p:cNvPr id="6" name="Object 8">
            <a:extLst>
              <a:ext uri="{FF2B5EF4-FFF2-40B4-BE49-F238E27FC236}">
                <a16:creationId xmlns:a16="http://schemas.microsoft.com/office/drawing/2014/main" id="{FAAA006A-0FBE-487A-9D13-DFC7F92A920B}"/>
              </a:ext>
            </a:extLst>
          </p:cNvPr>
          <p:cNvGraphicFramePr>
            <a:graphicFrameLocks noChangeAspect="1"/>
          </p:cNvGraphicFramePr>
          <p:nvPr>
            <p:extLst>
              <p:ext uri="{D42A27DB-BD31-4B8C-83A1-F6EECF244321}">
                <p14:modId xmlns:p14="http://schemas.microsoft.com/office/powerpoint/2010/main" val="2465178886"/>
              </p:ext>
            </p:extLst>
          </p:nvPr>
        </p:nvGraphicFramePr>
        <p:xfrm>
          <a:off x="1268413" y="3195638"/>
          <a:ext cx="4995862" cy="1122362"/>
        </p:xfrm>
        <a:graphic>
          <a:graphicData uri="http://schemas.openxmlformats.org/presentationml/2006/ole">
            <mc:AlternateContent xmlns:mc="http://schemas.openxmlformats.org/markup-compatibility/2006">
              <mc:Choice xmlns:v="urn:schemas-microsoft-com:vml" Requires="v">
                <p:oleObj spid="_x0000_s426437" name="Equation" r:id="rId9" imgW="1981080" imgH="444240" progId="Equation.DSMT4">
                  <p:embed/>
                </p:oleObj>
              </mc:Choice>
              <mc:Fallback>
                <p:oleObj name="Equation" r:id="rId9" imgW="1981080" imgH="444240" progId="Equation.DSMT4">
                  <p:embed/>
                  <p:pic>
                    <p:nvPicPr>
                      <p:cNvPr id="16" name="Object 8">
                        <a:extLst>
                          <a:ext uri="{FF2B5EF4-FFF2-40B4-BE49-F238E27FC236}">
                            <a16:creationId xmlns:a16="http://schemas.microsoft.com/office/drawing/2014/main" id="{4562DE9E-FC6E-4777-AA50-DE77BD4AFABF}"/>
                          </a:ext>
                        </a:extLst>
                      </p:cNvPr>
                      <p:cNvPicPr>
                        <a:picLocks noChangeAspect="1" noChangeArrowheads="1"/>
                      </p:cNvPicPr>
                      <p:nvPr/>
                    </p:nvPicPr>
                    <p:blipFill>
                      <a:blip r:embed="rId10"/>
                      <a:srcRect/>
                      <a:stretch>
                        <a:fillRect/>
                      </a:stretch>
                    </p:blipFill>
                    <p:spPr bwMode="auto">
                      <a:xfrm>
                        <a:off x="1268413" y="3195638"/>
                        <a:ext cx="4995862" cy="1122362"/>
                      </a:xfrm>
                      <a:prstGeom prst="rect">
                        <a:avLst/>
                      </a:prstGeom>
                      <a:noFill/>
                      <a:ln>
                        <a:noFill/>
                      </a:ln>
                      <a:effectLst/>
                      <a:extLst/>
                    </p:spPr>
                  </p:pic>
                </p:oleObj>
              </mc:Fallback>
            </mc:AlternateContent>
          </a:graphicData>
        </a:graphic>
      </p:graphicFrame>
      <p:graphicFrame>
        <p:nvGraphicFramePr>
          <p:cNvPr id="7" name="Object 8">
            <a:extLst>
              <a:ext uri="{FF2B5EF4-FFF2-40B4-BE49-F238E27FC236}">
                <a16:creationId xmlns:a16="http://schemas.microsoft.com/office/drawing/2014/main" id="{C2AB4AA9-54EE-4E4D-ACA0-AD01C12B7BD8}"/>
              </a:ext>
            </a:extLst>
          </p:cNvPr>
          <p:cNvGraphicFramePr>
            <a:graphicFrameLocks noChangeAspect="1"/>
          </p:cNvGraphicFramePr>
          <p:nvPr>
            <p:extLst>
              <p:ext uri="{D42A27DB-BD31-4B8C-83A1-F6EECF244321}">
                <p14:modId xmlns:p14="http://schemas.microsoft.com/office/powerpoint/2010/main" val="3797659339"/>
              </p:ext>
            </p:extLst>
          </p:nvPr>
        </p:nvGraphicFramePr>
        <p:xfrm>
          <a:off x="6500813" y="3116263"/>
          <a:ext cx="3819525" cy="1250950"/>
        </p:xfrm>
        <a:graphic>
          <a:graphicData uri="http://schemas.openxmlformats.org/presentationml/2006/ole">
            <mc:AlternateContent xmlns:mc="http://schemas.openxmlformats.org/markup-compatibility/2006">
              <mc:Choice xmlns:v="urn:schemas-microsoft-com:vml" Requires="v">
                <p:oleObj spid="_x0000_s426438" name="Equation" r:id="rId11" imgW="1358640" imgH="444240" progId="Equation.DSMT4">
                  <p:embed/>
                </p:oleObj>
              </mc:Choice>
              <mc:Fallback>
                <p:oleObj name="Equation" r:id="rId11" imgW="1358640" imgH="444240" progId="Equation.DSMT4">
                  <p:embed/>
                  <p:pic>
                    <p:nvPicPr>
                      <p:cNvPr id="17" name="Object 8">
                        <a:extLst>
                          <a:ext uri="{FF2B5EF4-FFF2-40B4-BE49-F238E27FC236}">
                            <a16:creationId xmlns:a16="http://schemas.microsoft.com/office/drawing/2014/main" id="{52BE6FD0-CF31-4A12-AC30-DE572A7DB107}"/>
                          </a:ext>
                        </a:extLst>
                      </p:cNvPr>
                      <p:cNvPicPr>
                        <a:picLocks noChangeAspect="1" noChangeArrowheads="1"/>
                      </p:cNvPicPr>
                      <p:nvPr/>
                    </p:nvPicPr>
                    <p:blipFill>
                      <a:blip r:embed="rId12"/>
                      <a:srcRect/>
                      <a:stretch>
                        <a:fillRect/>
                      </a:stretch>
                    </p:blipFill>
                    <p:spPr bwMode="auto">
                      <a:xfrm>
                        <a:off x="6500813" y="3116263"/>
                        <a:ext cx="3819525" cy="1250950"/>
                      </a:xfrm>
                      <a:prstGeom prst="rect">
                        <a:avLst/>
                      </a:prstGeom>
                      <a:noFill/>
                      <a:ln>
                        <a:noFill/>
                      </a:ln>
                      <a:effectLst/>
                      <a:extLst/>
                    </p:spPr>
                  </p:pic>
                </p:oleObj>
              </mc:Fallback>
            </mc:AlternateContent>
          </a:graphicData>
        </a:graphic>
      </p:graphicFrame>
      <p:graphicFrame>
        <p:nvGraphicFramePr>
          <p:cNvPr id="8" name="对象 7">
            <a:extLst>
              <a:ext uri="{FF2B5EF4-FFF2-40B4-BE49-F238E27FC236}">
                <a16:creationId xmlns:a16="http://schemas.microsoft.com/office/drawing/2014/main" id="{FD9C4F7E-F44F-46C6-BA7B-A3F508216F63}"/>
              </a:ext>
            </a:extLst>
          </p:cNvPr>
          <p:cNvGraphicFramePr>
            <a:graphicFrameLocks noChangeAspect="1"/>
          </p:cNvGraphicFramePr>
          <p:nvPr>
            <p:extLst>
              <p:ext uri="{D42A27DB-BD31-4B8C-83A1-F6EECF244321}">
                <p14:modId xmlns:p14="http://schemas.microsoft.com/office/powerpoint/2010/main" val="525970663"/>
              </p:ext>
            </p:extLst>
          </p:nvPr>
        </p:nvGraphicFramePr>
        <p:xfrm>
          <a:off x="2989263" y="4317854"/>
          <a:ext cx="3106737" cy="998538"/>
        </p:xfrm>
        <a:graphic>
          <a:graphicData uri="http://schemas.openxmlformats.org/presentationml/2006/ole">
            <mc:AlternateContent xmlns:mc="http://schemas.openxmlformats.org/markup-compatibility/2006">
              <mc:Choice xmlns:v="urn:schemas-microsoft-com:vml" Requires="v">
                <p:oleObj spid="_x0000_s426439" name="Equation" r:id="rId13" imgW="1384200" imgH="444240" progId="Equation.DSMT4">
                  <p:embed/>
                </p:oleObj>
              </mc:Choice>
              <mc:Fallback>
                <p:oleObj name="Equation" r:id="rId13" imgW="1384200" imgH="444240" progId="Equation.DSMT4">
                  <p:embed/>
                  <p:pic>
                    <p:nvPicPr>
                      <p:cNvPr id="18" name="对象 17">
                        <a:extLst>
                          <a:ext uri="{FF2B5EF4-FFF2-40B4-BE49-F238E27FC236}">
                            <a16:creationId xmlns:a16="http://schemas.microsoft.com/office/drawing/2014/main" id="{89EB98E1-FE3D-4059-B66E-CE134A602133}"/>
                          </a:ext>
                        </a:extLst>
                      </p:cNvPr>
                      <p:cNvPicPr/>
                      <p:nvPr/>
                    </p:nvPicPr>
                    <p:blipFill>
                      <a:blip r:embed="rId14"/>
                      <a:stretch>
                        <a:fillRect/>
                      </a:stretch>
                    </p:blipFill>
                    <p:spPr>
                      <a:xfrm>
                        <a:off x="2989263" y="4317854"/>
                        <a:ext cx="3106737" cy="998538"/>
                      </a:xfrm>
                      <a:prstGeom prst="rect">
                        <a:avLst/>
                      </a:prstGeom>
                    </p:spPr>
                  </p:pic>
                </p:oleObj>
              </mc:Fallback>
            </mc:AlternateContent>
          </a:graphicData>
        </a:graphic>
      </p:graphicFrame>
      <p:sp>
        <p:nvSpPr>
          <p:cNvPr id="9" name="AutoShape 35">
            <a:extLst>
              <a:ext uri="{FF2B5EF4-FFF2-40B4-BE49-F238E27FC236}">
                <a16:creationId xmlns:a16="http://schemas.microsoft.com/office/drawing/2014/main" id="{415D89E3-D6A6-4AC8-8D1D-F80A00B2BA30}"/>
              </a:ext>
            </a:extLst>
          </p:cNvPr>
          <p:cNvSpPr>
            <a:spLocks noChangeArrowheads="1"/>
          </p:cNvSpPr>
          <p:nvPr/>
        </p:nvSpPr>
        <p:spPr bwMode="auto">
          <a:xfrm>
            <a:off x="2159960" y="5884326"/>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graphicFrame>
        <p:nvGraphicFramePr>
          <p:cNvPr id="10" name="对象 9">
            <a:extLst>
              <a:ext uri="{FF2B5EF4-FFF2-40B4-BE49-F238E27FC236}">
                <a16:creationId xmlns:a16="http://schemas.microsoft.com/office/drawing/2014/main" id="{31C1C7C2-8D85-484B-8891-DFF2380B0F25}"/>
              </a:ext>
            </a:extLst>
          </p:cNvPr>
          <p:cNvGraphicFramePr>
            <a:graphicFrameLocks noChangeAspect="1"/>
          </p:cNvGraphicFramePr>
          <p:nvPr>
            <p:extLst>
              <p:ext uri="{D42A27DB-BD31-4B8C-83A1-F6EECF244321}">
                <p14:modId xmlns:p14="http://schemas.microsoft.com/office/powerpoint/2010/main" val="2234465123"/>
              </p:ext>
            </p:extLst>
          </p:nvPr>
        </p:nvGraphicFramePr>
        <p:xfrm>
          <a:off x="3426313" y="5535980"/>
          <a:ext cx="3308350" cy="884238"/>
        </p:xfrm>
        <a:graphic>
          <a:graphicData uri="http://schemas.openxmlformats.org/presentationml/2006/ole">
            <mc:AlternateContent xmlns:mc="http://schemas.openxmlformats.org/markup-compatibility/2006">
              <mc:Choice xmlns:v="urn:schemas-microsoft-com:vml" Requires="v">
                <p:oleObj spid="_x0000_s426440" name="Equation" r:id="rId15" imgW="1473120" imgH="393480" progId="Equation.DSMT4">
                  <p:embed/>
                </p:oleObj>
              </mc:Choice>
              <mc:Fallback>
                <p:oleObj name="Equation" r:id="rId15" imgW="1473120" imgH="393480" progId="Equation.DSMT4">
                  <p:embed/>
                  <p:pic>
                    <p:nvPicPr>
                      <p:cNvPr id="20" name="对象 19">
                        <a:extLst>
                          <a:ext uri="{FF2B5EF4-FFF2-40B4-BE49-F238E27FC236}">
                            <a16:creationId xmlns:a16="http://schemas.microsoft.com/office/drawing/2014/main" id="{00E307E9-71E2-4E20-9389-94660609168C}"/>
                          </a:ext>
                        </a:extLst>
                      </p:cNvPr>
                      <p:cNvPicPr/>
                      <p:nvPr/>
                    </p:nvPicPr>
                    <p:blipFill>
                      <a:blip r:embed="rId16"/>
                      <a:stretch>
                        <a:fillRect/>
                      </a:stretch>
                    </p:blipFill>
                    <p:spPr>
                      <a:xfrm>
                        <a:off x="3426313" y="5535980"/>
                        <a:ext cx="3308350" cy="884238"/>
                      </a:xfrm>
                      <a:prstGeom prst="rect">
                        <a:avLst/>
                      </a:prstGeom>
                    </p:spPr>
                  </p:pic>
                </p:oleObj>
              </mc:Fallback>
            </mc:AlternateContent>
          </a:graphicData>
        </a:graphic>
      </p:graphicFrame>
      <p:sp>
        <p:nvSpPr>
          <p:cNvPr id="11" name="Rectangle 28">
            <a:extLst>
              <a:ext uri="{FF2B5EF4-FFF2-40B4-BE49-F238E27FC236}">
                <a16:creationId xmlns:a16="http://schemas.microsoft.com/office/drawing/2014/main" id="{1A596B13-0BBE-4145-A0C8-7124B562550F}"/>
              </a:ext>
            </a:extLst>
          </p:cNvPr>
          <p:cNvSpPr>
            <a:spLocks noChangeArrowheads="1"/>
          </p:cNvSpPr>
          <p:nvPr/>
        </p:nvSpPr>
        <p:spPr bwMode="auto">
          <a:xfrm>
            <a:off x="7134916" y="5699746"/>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9900"/>
                </a:solidFill>
                <a:latin typeface="Calibri" panose="020F0502020204030204" pitchFamily="34" charset="0"/>
              </a:rPr>
              <a:t>满足含时间薛定谔方程</a:t>
            </a:r>
          </a:p>
        </p:txBody>
      </p:sp>
    </p:spTree>
    <p:extLst>
      <p:ext uri="{BB962C8B-B14F-4D97-AF65-F5344CB8AC3E}">
        <p14:creationId xmlns:p14="http://schemas.microsoft.com/office/powerpoint/2010/main" val="256827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 calcmode="lin" valueType="num">
                                      <p:cBhvr>
                                        <p:cTn id="26" dur="1000" fill="hold"/>
                                        <p:tgtEl>
                                          <p:spTgt spid="5"/>
                                        </p:tgtEl>
                                        <p:attrNameLst>
                                          <p:attrName>style.rotation</p:attrName>
                                        </p:attrNameLst>
                                      </p:cBhvr>
                                      <p:tavLst>
                                        <p:tav tm="0">
                                          <p:val>
                                            <p:fltVal val="90"/>
                                          </p:val>
                                        </p:tav>
                                        <p:tav tm="100000">
                                          <p:val>
                                            <p:fltVal val="0"/>
                                          </p:val>
                                        </p:tav>
                                      </p:tavLst>
                                    </p:anim>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ircle(in)">
                                      <p:cBhvr>
                                        <p:cTn id="38" dur="2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arn(inVertic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down)">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a:extLst>
              <a:ext uri="{FF2B5EF4-FFF2-40B4-BE49-F238E27FC236}">
                <a16:creationId xmlns:a16="http://schemas.microsoft.com/office/drawing/2014/main" id="{9A1A215C-CBB9-4A9D-AB93-50F4FA198F7F}"/>
              </a:ext>
            </a:extLst>
          </p:cNvPr>
          <p:cNvGraphicFramePr>
            <a:graphicFrameLocks noChangeAspect="1"/>
          </p:cNvGraphicFramePr>
          <p:nvPr>
            <p:extLst>
              <p:ext uri="{D42A27DB-BD31-4B8C-83A1-F6EECF244321}">
                <p14:modId xmlns:p14="http://schemas.microsoft.com/office/powerpoint/2010/main" val="1674569449"/>
              </p:ext>
            </p:extLst>
          </p:nvPr>
        </p:nvGraphicFramePr>
        <p:xfrm>
          <a:off x="1711378" y="168699"/>
          <a:ext cx="7924800" cy="1293812"/>
        </p:xfrm>
        <a:graphic>
          <a:graphicData uri="http://schemas.openxmlformats.org/presentationml/2006/ole">
            <mc:AlternateContent xmlns:mc="http://schemas.openxmlformats.org/markup-compatibility/2006">
              <mc:Choice xmlns:v="urn:schemas-microsoft-com:vml" Requires="v">
                <p:oleObj spid="_x0000_s427802" name="Equation" r:id="rId3" imgW="2768400" imgH="444240" progId="Equation.DSMT4">
                  <p:embed/>
                </p:oleObj>
              </mc:Choice>
              <mc:Fallback>
                <p:oleObj name="Equation" r:id="rId3" imgW="2768400" imgH="444240" progId="Equation.DSMT4">
                  <p:embed/>
                  <p:pic>
                    <p:nvPicPr>
                      <p:cNvPr id="2" name="Object 8">
                        <a:extLst>
                          <a:ext uri="{FF2B5EF4-FFF2-40B4-BE49-F238E27FC236}">
                            <a16:creationId xmlns:a16="http://schemas.microsoft.com/office/drawing/2014/main" id="{5512B9F8-15E7-452A-82F3-89C0AC0EA83F}"/>
                          </a:ext>
                        </a:extLst>
                      </p:cNvPr>
                      <p:cNvPicPr>
                        <a:picLocks noChangeAspect="1" noChangeArrowheads="1"/>
                      </p:cNvPicPr>
                      <p:nvPr/>
                    </p:nvPicPr>
                    <p:blipFill>
                      <a:blip r:embed="rId4"/>
                      <a:srcRect/>
                      <a:stretch>
                        <a:fillRect/>
                      </a:stretch>
                    </p:blipFill>
                    <p:spPr bwMode="auto">
                      <a:xfrm>
                        <a:off x="1711378" y="168699"/>
                        <a:ext cx="7924800" cy="1293812"/>
                      </a:xfrm>
                      <a:prstGeom prst="rect">
                        <a:avLst/>
                      </a:prstGeom>
                      <a:noFill/>
                      <a:ln>
                        <a:noFill/>
                      </a:ln>
                      <a:effectLst/>
                      <a:extLst/>
                    </p:spPr>
                  </p:pic>
                </p:oleObj>
              </mc:Fallback>
            </mc:AlternateContent>
          </a:graphicData>
        </a:graphic>
      </p:graphicFrame>
      <p:graphicFrame>
        <p:nvGraphicFramePr>
          <p:cNvPr id="3" name="Object 5">
            <a:extLst>
              <a:ext uri="{FF2B5EF4-FFF2-40B4-BE49-F238E27FC236}">
                <a16:creationId xmlns:a16="http://schemas.microsoft.com/office/drawing/2014/main" id="{BC757AA3-A6D1-44BB-B225-01ECE9684DBF}"/>
              </a:ext>
            </a:extLst>
          </p:cNvPr>
          <p:cNvGraphicFramePr>
            <a:graphicFrameLocks noChangeAspect="1"/>
          </p:cNvGraphicFramePr>
          <p:nvPr>
            <p:extLst>
              <p:ext uri="{D42A27DB-BD31-4B8C-83A1-F6EECF244321}">
                <p14:modId xmlns:p14="http://schemas.microsoft.com/office/powerpoint/2010/main" val="2092783811"/>
              </p:ext>
            </p:extLst>
          </p:nvPr>
        </p:nvGraphicFramePr>
        <p:xfrm>
          <a:off x="3534134" y="1385053"/>
          <a:ext cx="4190497" cy="1169441"/>
        </p:xfrm>
        <a:graphic>
          <a:graphicData uri="http://schemas.openxmlformats.org/presentationml/2006/ole">
            <mc:AlternateContent xmlns:mc="http://schemas.openxmlformats.org/markup-compatibility/2006">
              <mc:Choice xmlns:v="urn:schemas-microsoft-com:vml" Requires="v">
                <p:oleObj spid="_x0000_s427803" name="Equation" r:id="rId5" imgW="1638000" imgH="457200" progId="Equation.DSMT4">
                  <p:embed/>
                </p:oleObj>
              </mc:Choice>
              <mc:Fallback>
                <p:oleObj name="Equation" r:id="rId5" imgW="1638000" imgH="457200" progId="Equation.DSMT4">
                  <p:embed/>
                  <p:pic>
                    <p:nvPicPr>
                      <p:cNvPr id="3" name="Object 5">
                        <a:extLst>
                          <a:ext uri="{FF2B5EF4-FFF2-40B4-BE49-F238E27FC236}">
                            <a16:creationId xmlns:a16="http://schemas.microsoft.com/office/drawing/2014/main" id="{013887C2-5C8B-4F2F-9B23-8967A4ACF65C}"/>
                          </a:ext>
                        </a:extLst>
                      </p:cNvPr>
                      <p:cNvPicPr>
                        <a:picLocks noChangeAspect="1" noChangeArrowheads="1"/>
                      </p:cNvPicPr>
                      <p:nvPr/>
                    </p:nvPicPr>
                    <p:blipFill>
                      <a:blip r:embed="rId6"/>
                      <a:srcRect/>
                      <a:stretch>
                        <a:fillRect/>
                      </a:stretch>
                    </p:blipFill>
                    <p:spPr bwMode="auto">
                      <a:xfrm>
                        <a:off x="3534134" y="1385053"/>
                        <a:ext cx="4190497" cy="1169441"/>
                      </a:xfrm>
                      <a:prstGeom prst="rect">
                        <a:avLst/>
                      </a:prstGeom>
                      <a:noFill/>
                      <a:ln>
                        <a:noFill/>
                      </a:ln>
                      <a:effectLst/>
                      <a:extLst/>
                    </p:spPr>
                  </p:pic>
                </p:oleObj>
              </mc:Fallback>
            </mc:AlternateContent>
          </a:graphicData>
        </a:graphic>
      </p:graphicFrame>
      <p:sp>
        <p:nvSpPr>
          <p:cNvPr id="4" name="矩形 3">
            <a:extLst>
              <a:ext uri="{FF2B5EF4-FFF2-40B4-BE49-F238E27FC236}">
                <a16:creationId xmlns:a16="http://schemas.microsoft.com/office/drawing/2014/main" id="{17413A58-3070-4FF5-BF1A-2924C07D7C71}"/>
              </a:ext>
            </a:extLst>
          </p:cNvPr>
          <p:cNvSpPr/>
          <p:nvPr/>
        </p:nvSpPr>
        <p:spPr>
          <a:xfrm>
            <a:off x="1017739" y="4019119"/>
            <a:ext cx="10410092" cy="2246769"/>
          </a:xfrm>
          <a:prstGeom prst="rect">
            <a:avLst/>
          </a:prstGeom>
        </p:spPr>
        <p:txBody>
          <a:bodyPr wrap="square">
            <a:spAutoFit/>
          </a:bodyPr>
          <a:lstStyle/>
          <a:p>
            <a:r>
              <a:rPr lang="zh-CN" altLang="en-US" sz="2800" b="1" dirty="0">
                <a:solidFill>
                  <a:srgbClr val="FF0000"/>
                </a:solidFill>
              </a:rPr>
              <a:t>测量假设：</a:t>
            </a:r>
            <a:r>
              <a:rPr lang="zh-CN" altLang="en-US" sz="2800" b="1" dirty="0">
                <a:solidFill>
                  <a:srgbClr val="009900"/>
                </a:solidFill>
              </a:rPr>
              <a:t>当一个量子系统处于量子态      时，对力学量      的进行测量的结果一定为该力学量算符的本征值之一，测量结果为     的概率为 </a:t>
            </a:r>
            <a:endParaRPr lang="en-US" altLang="zh-CN" sz="2800" b="1" dirty="0">
              <a:solidFill>
                <a:srgbClr val="009900"/>
              </a:solidFill>
            </a:endParaRPr>
          </a:p>
          <a:p>
            <a:endParaRPr lang="en-US" altLang="zh-CN" sz="2800" b="1" dirty="0">
              <a:solidFill>
                <a:srgbClr val="009900"/>
              </a:solidFill>
            </a:endParaRPr>
          </a:p>
          <a:p>
            <a:r>
              <a:rPr lang="zh-CN" altLang="en-US" sz="2800" b="1" dirty="0">
                <a:solidFill>
                  <a:srgbClr val="009900"/>
                </a:solidFill>
              </a:rPr>
              <a:t>这里                         。当测量完成后，该量子系统塌缩至       。</a:t>
            </a:r>
          </a:p>
        </p:txBody>
      </p:sp>
      <p:graphicFrame>
        <p:nvGraphicFramePr>
          <p:cNvPr id="5" name="对象 4">
            <a:extLst>
              <a:ext uri="{FF2B5EF4-FFF2-40B4-BE49-F238E27FC236}">
                <a16:creationId xmlns:a16="http://schemas.microsoft.com/office/drawing/2014/main" id="{7A54DE2E-7BAE-43F3-B7B3-D76AC7A9C1CF}"/>
              </a:ext>
            </a:extLst>
          </p:cNvPr>
          <p:cNvGraphicFramePr>
            <a:graphicFrameLocks noChangeAspect="1"/>
          </p:cNvGraphicFramePr>
          <p:nvPr>
            <p:extLst>
              <p:ext uri="{D42A27DB-BD31-4B8C-83A1-F6EECF244321}">
                <p14:modId xmlns:p14="http://schemas.microsoft.com/office/powerpoint/2010/main" val="1485727576"/>
              </p:ext>
            </p:extLst>
          </p:nvPr>
        </p:nvGraphicFramePr>
        <p:xfrm>
          <a:off x="7048200" y="4019119"/>
          <a:ext cx="562708" cy="562708"/>
        </p:xfrm>
        <a:graphic>
          <a:graphicData uri="http://schemas.openxmlformats.org/presentationml/2006/ole">
            <mc:AlternateContent xmlns:mc="http://schemas.openxmlformats.org/markup-compatibility/2006">
              <mc:Choice xmlns:v="urn:schemas-microsoft-com:vml" Requires="v">
                <p:oleObj spid="_x0000_s427804" name="Equation" r:id="rId7" imgW="164885" imgH="164885" progId="Equation.DSMT4">
                  <p:embed/>
                </p:oleObj>
              </mc:Choice>
              <mc:Fallback>
                <p:oleObj name="Equation" r:id="rId7" imgW="164885" imgH="164885" progId="Equation.DSMT4">
                  <p:embed/>
                  <p:pic>
                    <p:nvPicPr>
                      <p:cNvPr id="12" name="对象 11">
                        <a:extLst>
                          <a:ext uri="{FF2B5EF4-FFF2-40B4-BE49-F238E27FC236}">
                            <a16:creationId xmlns:a16="http://schemas.microsoft.com/office/drawing/2014/main" id="{FF70C293-26B7-4F33-A76A-B9493D8E4F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8200" y="4019119"/>
                        <a:ext cx="562708" cy="562708"/>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DA1C941E-3E67-416C-93FF-C0FF544921E8}"/>
              </a:ext>
            </a:extLst>
          </p:cNvPr>
          <p:cNvGraphicFramePr>
            <a:graphicFrameLocks noChangeAspect="1"/>
          </p:cNvGraphicFramePr>
          <p:nvPr>
            <p:extLst>
              <p:ext uri="{D42A27DB-BD31-4B8C-83A1-F6EECF244321}">
                <p14:modId xmlns:p14="http://schemas.microsoft.com/office/powerpoint/2010/main" val="2028852712"/>
              </p:ext>
            </p:extLst>
          </p:nvPr>
        </p:nvGraphicFramePr>
        <p:xfrm>
          <a:off x="9829975" y="3925961"/>
          <a:ext cx="485335" cy="596268"/>
        </p:xfrm>
        <a:graphic>
          <a:graphicData uri="http://schemas.openxmlformats.org/presentationml/2006/ole">
            <mc:AlternateContent xmlns:mc="http://schemas.openxmlformats.org/markup-compatibility/2006">
              <mc:Choice xmlns:v="urn:schemas-microsoft-com:vml" Requires="v">
                <p:oleObj spid="_x0000_s427805" name="Equation" r:id="rId9" imgW="164957" imgH="203024" progId="Equation.DSMT4">
                  <p:embed/>
                </p:oleObj>
              </mc:Choice>
              <mc:Fallback>
                <p:oleObj name="Equation" r:id="rId9" imgW="164957" imgH="203024" progId="Equation.DSMT4">
                  <p:embed/>
                  <p:pic>
                    <p:nvPicPr>
                      <p:cNvPr id="13" name="对象 12">
                        <a:extLst>
                          <a:ext uri="{FF2B5EF4-FFF2-40B4-BE49-F238E27FC236}">
                            <a16:creationId xmlns:a16="http://schemas.microsoft.com/office/drawing/2014/main" id="{6C741BE8-D3D0-484A-8EB6-650B4126D2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29975" y="3925961"/>
                        <a:ext cx="485335" cy="59626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8BF7D254-16E1-4247-9DBB-7DBA0D7D3635}"/>
              </a:ext>
            </a:extLst>
          </p:cNvPr>
          <p:cNvGraphicFramePr>
            <a:graphicFrameLocks noChangeAspect="1"/>
          </p:cNvGraphicFramePr>
          <p:nvPr>
            <p:extLst>
              <p:ext uri="{D42A27DB-BD31-4B8C-83A1-F6EECF244321}">
                <p14:modId xmlns:p14="http://schemas.microsoft.com/office/powerpoint/2010/main" val="986042141"/>
              </p:ext>
            </p:extLst>
          </p:nvPr>
        </p:nvGraphicFramePr>
        <p:xfrm>
          <a:off x="10308862" y="4414100"/>
          <a:ext cx="562708" cy="729997"/>
        </p:xfrm>
        <a:graphic>
          <a:graphicData uri="http://schemas.openxmlformats.org/presentationml/2006/ole">
            <mc:AlternateContent xmlns:mc="http://schemas.openxmlformats.org/markup-compatibility/2006">
              <mc:Choice xmlns:v="urn:schemas-microsoft-com:vml" Requires="v">
                <p:oleObj spid="_x0000_s427806" name="Equation" r:id="rId11" imgW="177646" imgH="228402" progId="Equation.DSMT4">
                  <p:embed/>
                </p:oleObj>
              </mc:Choice>
              <mc:Fallback>
                <p:oleObj name="Equation" r:id="rId11" imgW="177646" imgH="228402" progId="Equation.DSMT4">
                  <p:embed/>
                  <p:pic>
                    <p:nvPicPr>
                      <p:cNvPr id="14" name="对象 13">
                        <a:extLst>
                          <a:ext uri="{FF2B5EF4-FFF2-40B4-BE49-F238E27FC236}">
                            <a16:creationId xmlns:a16="http://schemas.microsoft.com/office/drawing/2014/main" id="{497B7277-834B-4F38-8B37-326D34E135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08862" y="4414100"/>
                        <a:ext cx="562708" cy="72999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4192FB93-400D-4EC8-99CF-3D43A2EBBD47}"/>
              </a:ext>
            </a:extLst>
          </p:cNvPr>
          <p:cNvGraphicFramePr>
            <a:graphicFrameLocks noChangeAspect="1"/>
          </p:cNvGraphicFramePr>
          <p:nvPr>
            <p:extLst>
              <p:ext uri="{D42A27DB-BD31-4B8C-83A1-F6EECF244321}">
                <p14:modId xmlns:p14="http://schemas.microsoft.com/office/powerpoint/2010/main" val="3929516916"/>
              </p:ext>
            </p:extLst>
          </p:nvPr>
        </p:nvGraphicFramePr>
        <p:xfrm>
          <a:off x="3017409" y="4803344"/>
          <a:ext cx="3179763" cy="974725"/>
        </p:xfrm>
        <a:graphic>
          <a:graphicData uri="http://schemas.openxmlformats.org/presentationml/2006/ole">
            <mc:AlternateContent xmlns:mc="http://schemas.openxmlformats.org/markup-compatibility/2006">
              <mc:Choice xmlns:v="urn:schemas-microsoft-com:vml" Requires="v">
                <p:oleObj spid="_x0000_s427807" name="Equation" r:id="rId13" imgW="1117440" imgH="342720" progId="Equation.DSMT4">
                  <p:embed/>
                </p:oleObj>
              </mc:Choice>
              <mc:Fallback>
                <p:oleObj name="Equation" r:id="rId13" imgW="1117440" imgH="342720" progId="Equation.DSMT4">
                  <p:embed/>
                  <p:pic>
                    <p:nvPicPr>
                      <p:cNvPr id="15" name="对象 14">
                        <a:extLst>
                          <a:ext uri="{FF2B5EF4-FFF2-40B4-BE49-F238E27FC236}">
                            <a16:creationId xmlns:a16="http://schemas.microsoft.com/office/drawing/2014/main" id="{48AB87FB-F96D-4FC4-9388-0F6D5FD78DFB}"/>
                          </a:ext>
                        </a:extLst>
                      </p:cNvPr>
                      <p:cNvPicPr>
                        <a:picLocks noChangeAspect="1" noChangeArrowheads="1"/>
                      </p:cNvPicPr>
                      <p:nvPr/>
                    </p:nvPicPr>
                    <p:blipFill>
                      <a:blip r:embed="rId14"/>
                      <a:srcRect/>
                      <a:stretch>
                        <a:fillRect/>
                      </a:stretch>
                    </p:blipFill>
                    <p:spPr bwMode="auto">
                      <a:xfrm>
                        <a:off x="3017409" y="4803344"/>
                        <a:ext cx="3179763" cy="97472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8080AF53-231B-4833-A365-FB5B5F466AD1}"/>
              </a:ext>
            </a:extLst>
          </p:cNvPr>
          <p:cNvGraphicFramePr>
            <a:graphicFrameLocks noChangeAspect="1"/>
          </p:cNvGraphicFramePr>
          <p:nvPr>
            <p:extLst>
              <p:ext uri="{D42A27DB-BD31-4B8C-83A1-F6EECF244321}">
                <p14:modId xmlns:p14="http://schemas.microsoft.com/office/powerpoint/2010/main" val="1713705758"/>
              </p:ext>
            </p:extLst>
          </p:nvPr>
        </p:nvGraphicFramePr>
        <p:xfrm>
          <a:off x="1904408" y="5669729"/>
          <a:ext cx="1911877" cy="689317"/>
        </p:xfrm>
        <a:graphic>
          <a:graphicData uri="http://schemas.openxmlformats.org/presentationml/2006/ole">
            <mc:AlternateContent xmlns:mc="http://schemas.openxmlformats.org/markup-compatibility/2006">
              <mc:Choice xmlns:v="urn:schemas-microsoft-com:vml" Requires="v">
                <p:oleObj spid="_x0000_s427808" name="Equation" r:id="rId15" imgW="698197" imgH="253890" progId="Equation.DSMT4">
                  <p:embed/>
                </p:oleObj>
              </mc:Choice>
              <mc:Fallback>
                <p:oleObj name="Equation" r:id="rId15" imgW="698197" imgH="253890" progId="Equation.DSMT4">
                  <p:embed/>
                  <p:pic>
                    <p:nvPicPr>
                      <p:cNvPr id="16" name="对象 15">
                        <a:extLst>
                          <a:ext uri="{FF2B5EF4-FFF2-40B4-BE49-F238E27FC236}">
                            <a16:creationId xmlns:a16="http://schemas.microsoft.com/office/drawing/2014/main" id="{12EFB010-C7AD-4A33-A1D7-2650D5F1296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4408" y="5669729"/>
                        <a:ext cx="1911877" cy="689317"/>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2BC6CD0D-C6AA-49C9-AC38-1D3A4BAD2644}"/>
              </a:ext>
            </a:extLst>
          </p:cNvPr>
          <p:cNvGraphicFramePr>
            <a:graphicFrameLocks noChangeAspect="1"/>
          </p:cNvGraphicFramePr>
          <p:nvPr>
            <p:extLst>
              <p:ext uri="{D42A27DB-BD31-4B8C-83A1-F6EECF244321}">
                <p14:modId xmlns:p14="http://schemas.microsoft.com/office/powerpoint/2010/main" val="4101067834"/>
              </p:ext>
            </p:extLst>
          </p:nvPr>
        </p:nvGraphicFramePr>
        <p:xfrm>
          <a:off x="9639715" y="5591595"/>
          <a:ext cx="555674" cy="720872"/>
        </p:xfrm>
        <a:graphic>
          <a:graphicData uri="http://schemas.openxmlformats.org/presentationml/2006/ole">
            <mc:AlternateContent xmlns:mc="http://schemas.openxmlformats.org/markup-compatibility/2006">
              <mc:Choice xmlns:v="urn:schemas-microsoft-com:vml" Requires="v">
                <p:oleObj spid="_x0000_s427809" name="Equation" r:id="rId17" imgW="177646" imgH="228402" progId="Equation.DSMT4">
                  <p:embed/>
                </p:oleObj>
              </mc:Choice>
              <mc:Fallback>
                <p:oleObj name="Equation" r:id="rId17" imgW="177646" imgH="228402" progId="Equation.DSMT4">
                  <p:embed/>
                  <p:pic>
                    <p:nvPicPr>
                      <p:cNvPr id="17" name="对象 16">
                        <a:extLst>
                          <a:ext uri="{FF2B5EF4-FFF2-40B4-BE49-F238E27FC236}">
                            <a16:creationId xmlns:a16="http://schemas.microsoft.com/office/drawing/2014/main" id="{BE9FD644-E084-4D73-B6B9-50CA2395C89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39715" y="5591595"/>
                        <a:ext cx="555674" cy="720872"/>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9A34D8AC-B4BB-4ED9-8102-FDE15EF24C7D}"/>
              </a:ext>
            </a:extLst>
          </p:cNvPr>
          <p:cNvSpPr/>
          <p:nvPr/>
        </p:nvSpPr>
        <p:spPr>
          <a:xfrm>
            <a:off x="1194027" y="2484853"/>
            <a:ext cx="3906839" cy="523220"/>
          </a:xfrm>
          <a:prstGeom prst="rect">
            <a:avLst/>
          </a:prstGeom>
        </p:spPr>
        <p:txBody>
          <a:bodyPr wrap="none">
            <a:spAutoFit/>
          </a:bodyPr>
          <a:lstStyle/>
          <a:p>
            <a:r>
              <a:rPr lang="zh-CN" altLang="en-US" sz="2800" b="1" dirty="0">
                <a:solidFill>
                  <a:srgbClr val="3333FF"/>
                </a:solidFill>
              </a:rPr>
              <a:t>测量能量为     的概率为 </a:t>
            </a:r>
            <a:endParaRPr lang="zh-CN" altLang="en-US" sz="2800" dirty="0"/>
          </a:p>
        </p:txBody>
      </p:sp>
      <p:graphicFrame>
        <p:nvGraphicFramePr>
          <p:cNvPr id="12" name="对象 11">
            <a:extLst>
              <a:ext uri="{FF2B5EF4-FFF2-40B4-BE49-F238E27FC236}">
                <a16:creationId xmlns:a16="http://schemas.microsoft.com/office/drawing/2014/main" id="{918A8843-733A-4223-96C8-222E5171582F}"/>
              </a:ext>
            </a:extLst>
          </p:cNvPr>
          <p:cNvGraphicFramePr>
            <a:graphicFrameLocks noChangeAspect="1"/>
          </p:cNvGraphicFramePr>
          <p:nvPr>
            <p:extLst>
              <p:ext uri="{D42A27DB-BD31-4B8C-83A1-F6EECF244321}">
                <p14:modId xmlns:p14="http://schemas.microsoft.com/office/powerpoint/2010/main" val="3871996346"/>
              </p:ext>
            </p:extLst>
          </p:nvPr>
        </p:nvGraphicFramePr>
        <p:xfrm>
          <a:off x="2930884" y="2373743"/>
          <a:ext cx="603250" cy="730250"/>
        </p:xfrm>
        <a:graphic>
          <a:graphicData uri="http://schemas.openxmlformats.org/presentationml/2006/ole">
            <mc:AlternateContent xmlns:mc="http://schemas.openxmlformats.org/markup-compatibility/2006">
              <mc:Choice xmlns:v="urn:schemas-microsoft-com:vml" Requires="v">
                <p:oleObj spid="_x0000_s427810" name="Equation" r:id="rId19" imgW="190440" imgH="228600" progId="Equation.DSMT4">
                  <p:embed/>
                </p:oleObj>
              </mc:Choice>
              <mc:Fallback>
                <p:oleObj name="Equation" r:id="rId19" imgW="190440" imgH="228600" progId="Equation.DSMT4">
                  <p:embed/>
                  <p:pic>
                    <p:nvPicPr>
                      <p:cNvPr id="19" name="对象 18">
                        <a:extLst>
                          <a:ext uri="{FF2B5EF4-FFF2-40B4-BE49-F238E27FC236}">
                            <a16:creationId xmlns:a16="http://schemas.microsoft.com/office/drawing/2014/main" id="{EBAC2CEC-8A49-4615-A4F5-14243BEF7853}"/>
                          </a:ext>
                        </a:extLst>
                      </p:cNvPr>
                      <p:cNvPicPr>
                        <a:picLocks noChangeAspect="1" noChangeArrowheads="1"/>
                      </p:cNvPicPr>
                      <p:nvPr/>
                    </p:nvPicPr>
                    <p:blipFill>
                      <a:blip r:embed="rId20"/>
                      <a:srcRect/>
                      <a:stretch>
                        <a:fillRect/>
                      </a:stretch>
                    </p:blipFill>
                    <p:spPr bwMode="auto">
                      <a:xfrm>
                        <a:off x="2930884" y="2373743"/>
                        <a:ext cx="603250" cy="730250"/>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29075801-187A-41FB-84B4-B7702B657B9D}"/>
              </a:ext>
            </a:extLst>
          </p:cNvPr>
          <p:cNvGraphicFramePr>
            <a:graphicFrameLocks noChangeAspect="1"/>
          </p:cNvGraphicFramePr>
          <p:nvPr>
            <p:extLst>
              <p:ext uri="{D42A27DB-BD31-4B8C-83A1-F6EECF244321}">
                <p14:modId xmlns:p14="http://schemas.microsoft.com/office/powerpoint/2010/main" val="1709071477"/>
              </p:ext>
            </p:extLst>
          </p:nvPr>
        </p:nvGraphicFramePr>
        <p:xfrm>
          <a:off x="5447280" y="2292081"/>
          <a:ext cx="3287712" cy="974725"/>
        </p:xfrm>
        <a:graphic>
          <a:graphicData uri="http://schemas.openxmlformats.org/presentationml/2006/ole">
            <mc:AlternateContent xmlns:mc="http://schemas.openxmlformats.org/markup-compatibility/2006">
              <mc:Choice xmlns:v="urn:schemas-microsoft-com:vml" Requires="v">
                <p:oleObj spid="_x0000_s427811" name="Equation" r:id="rId21" imgW="1155600" imgH="342720" progId="Equation.DSMT4">
                  <p:embed/>
                </p:oleObj>
              </mc:Choice>
              <mc:Fallback>
                <p:oleObj name="Equation" r:id="rId21" imgW="1155600" imgH="342720" progId="Equation.DSMT4">
                  <p:embed/>
                  <p:pic>
                    <p:nvPicPr>
                      <p:cNvPr id="20" name="对象 19">
                        <a:extLst>
                          <a:ext uri="{FF2B5EF4-FFF2-40B4-BE49-F238E27FC236}">
                            <a16:creationId xmlns:a16="http://schemas.microsoft.com/office/drawing/2014/main" id="{BDEEF0F7-9B84-4E41-B3AA-AA390203B60A}"/>
                          </a:ext>
                        </a:extLst>
                      </p:cNvPr>
                      <p:cNvPicPr>
                        <a:picLocks noChangeAspect="1" noChangeArrowheads="1"/>
                      </p:cNvPicPr>
                      <p:nvPr/>
                    </p:nvPicPr>
                    <p:blipFill>
                      <a:blip r:embed="rId22"/>
                      <a:srcRect/>
                      <a:stretch>
                        <a:fillRect/>
                      </a:stretch>
                    </p:blipFill>
                    <p:spPr bwMode="auto">
                      <a:xfrm>
                        <a:off x="5447280" y="2292081"/>
                        <a:ext cx="3287712" cy="974725"/>
                      </a:xfrm>
                      <a:prstGeom prst="rect">
                        <a:avLst/>
                      </a:prstGeom>
                      <a:noFill/>
                    </p:spPr>
                  </p:pic>
                </p:oleObj>
              </mc:Fallback>
            </mc:AlternateContent>
          </a:graphicData>
        </a:graphic>
      </p:graphicFrame>
      <p:sp>
        <p:nvSpPr>
          <p:cNvPr id="14" name="AutoShape 35">
            <a:extLst>
              <a:ext uri="{FF2B5EF4-FFF2-40B4-BE49-F238E27FC236}">
                <a16:creationId xmlns:a16="http://schemas.microsoft.com/office/drawing/2014/main" id="{6F8F499D-A64F-4767-9880-2C5DA1E9E85A}"/>
              </a:ext>
            </a:extLst>
          </p:cNvPr>
          <p:cNvSpPr>
            <a:spLocks noChangeArrowheads="1"/>
          </p:cNvSpPr>
          <p:nvPr/>
        </p:nvSpPr>
        <p:spPr bwMode="auto">
          <a:xfrm>
            <a:off x="348009" y="2914301"/>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sp>
        <p:nvSpPr>
          <p:cNvPr id="15" name="矩形 14">
            <a:extLst>
              <a:ext uri="{FF2B5EF4-FFF2-40B4-BE49-F238E27FC236}">
                <a16:creationId xmlns:a16="http://schemas.microsoft.com/office/drawing/2014/main" id="{6B2F7097-7304-4323-AF28-659F57503B9A}"/>
              </a:ext>
            </a:extLst>
          </p:cNvPr>
          <p:cNvSpPr/>
          <p:nvPr/>
        </p:nvSpPr>
        <p:spPr>
          <a:xfrm>
            <a:off x="1236962" y="3322532"/>
            <a:ext cx="3906839" cy="523220"/>
          </a:xfrm>
          <a:prstGeom prst="rect">
            <a:avLst/>
          </a:prstGeom>
        </p:spPr>
        <p:txBody>
          <a:bodyPr wrap="none">
            <a:spAutoFit/>
          </a:bodyPr>
          <a:lstStyle/>
          <a:p>
            <a:r>
              <a:rPr lang="zh-CN" altLang="en-US" sz="2800" b="1" dirty="0">
                <a:solidFill>
                  <a:srgbClr val="3333FF"/>
                </a:solidFill>
              </a:rPr>
              <a:t>测量动量为     的概率为 </a:t>
            </a:r>
            <a:endParaRPr lang="zh-CN" altLang="en-US" sz="2800" dirty="0"/>
          </a:p>
        </p:txBody>
      </p:sp>
      <p:graphicFrame>
        <p:nvGraphicFramePr>
          <p:cNvPr id="16" name="对象 15">
            <a:extLst>
              <a:ext uri="{FF2B5EF4-FFF2-40B4-BE49-F238E27FC236}">
                <a16:creationId xmlns:a16="http://schemas.microsoft.com/office/drawing/2014/main" id="{27FD6D98-FD47-42A2-9D72-12931A946D93}"/>
              </a:ext>
            </a:extLst>
          </p:cNvPr>
          <p:cNvGraphicFramePr>
            <a:graphicFrameLocks noChangeAspect="1"/>
          </p:cNvGraphicFramePr>
          <p:nvPr>
            <p:extLst>
              <p:ext uri="{D42A27DB-BD31-4B8C-83A1-F6EECF244321}">
                <p14:modId xmlns:p14="http://schemas.microsoft.com/office/powerpoint/2010/main" val="574689745"/>
              </p:ext>
            </p:extLst>
          </p:nvPr>
        </p:nvGraphicFramePr>
        <p:xfrm>
          <a:off x="2988982" y="3218426"/>
          <a:ext cx="603250" cy="730250"/>
        </p:xfrm>
        <a:graphic>
          <a:graphicData uri="http://schemas.openxmlformats.org/presentationml/2006/ole">
            <mc:AlternateContent xmlns:mc="http://schemas.openxmlformats.org/markup-compatibility/2006">
              <mc:Choice xmlns:v="urn:schemas-microsoft-com:vml" Requires="v">
                <p:oleObj spid="_x0000_s427812" name="Equation" r:id="rId23" imgW="190440" imgH="228600" progId="Equation.DSMT4">
                  <p:embed/>
                </p:oleObj>
              </mc:Choice>
              <mc:Fallback>
                <p:oleObj name="Equation" r:id="rId23" imgW="190440" imgH="228600" progId="Equation.DSMT4">
                  <p:embed/>
                  <p:pic>
                    <p:nvPicPr>
                      <p:cNvPr id="23" name="对象 22">
                        <a:extLst>
                          <a:ext uri="{FF2B5EF4-FFF2-40B4-BE49-F238E27FC236}">
                            <a16:creationId xmlns:a16="http://schemas.microsoft.com/office/drawing/2014/main" id="{A1205A35-4370-4921-AE48-4A1F8A3E34FB}"/>
                          </a:ext>
                        </a:extLst>
                      </p:cNvPr>
                      <p:cNvPicPr>
                        <a:picLocks noChangeAspect="1" noChangeArrowheads="1"/>
                      </p:cNvPicPr>
                      <p:nvPr/>
                    </p:nvPicPr>
                    <p:blipFill>
                      <a:blip r:embed="rId24"/>
                      <a:srcRect/>
                      <a:stretch>
                        <a:fillRect/>
                      </a:stretch>
                    </p:blipFill>
                    <p:spPr bwMode="auto">
                      <a:xfrm>
                        <a:off x="2988982" y="3218426"/>
                        <a:ext cx="603250" cy="730250"/>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BF0C7F51-5FDE-4BF7-B8CE-038D2CF6C712}"/>
              </a:ext>
            </a:extLst>
          </p:cNvPr>
          <p:cNvGraphicFramePr>
            <a:graphicFrameLocks noChangeAspect="1"/>
          </p:cNvGraphicFramePr>
          <p:nvPr>
            <p:extLst>
              <p:ext uri="{D42A27DB-BD31-4B8C-83A1-F6EECF244321}">
                <p14:modId xmlns:p14="http://schemas.microsoft.com/office/powerpoint/2010/main" val="1315913881"/>
              </p:ext>
            </p:extLst>
          </p:nvPr>
        </p:nvGraphicFramePr>
        <p:xfrm>
          <a:off x="5216245" y="3118413"/>
          <a:ext cx="3287712" cy="974725"/>
        </p:xfrm>
        <a:graphic>
          <a:graphicData uri="http://schemas.openxmlformats.org/presentationml/2006/ole">
            <mc:AlternateContent xmlns:mc="http://schemas.openxmlformats.org/markup-compatibility/2006">
              <mc:Choice xmlns:v="urn:schemas-microsoft-com:vml" Requires="v">
                <p:oleObj spid="_x0000_s427813" name="Equation" r:id="rId25" imgW="1155600" imgH="342720" progId="Equation.DSMT4">
                  <p:embed/>
                </p:oleObj>
              </mc:Choice>
              <mc:Fallback>
                <p:oleObj name="Equation" r:id="rId25" imgW="1155600" imgH="342720" progId="Equation.DSMT4">
                  <p:embed/>
                  <p:pic>
                    <p:nvPicPr>
                      <p:cNvPr id="24" name="对象 23">
                        <a:extLst>
                          <a:ext uri="{FF2B5EF4-FFF2-40B4-BE49-F238E27FC236}">
                            <a16:creationId xmlns:a16="http://schemas.microsoft.com/office/drawing/2014/main" id="{601FC19D-6036-4465-A9AF-7C446BC36992}"/>
                          </a:ext>
                        </a:extLst>
                      </p:cNvPr>
                      <p:cNvPicPr>
                        <a:picLocks noChangeAspect="1" noChangeArrowheads="1"/>
                      </p:cNvPicPr>
                      <p:nvPr/>
                    </p:nvPicPr>
                    <p:blipFill>
                      <a:blip r:embed="rId22"/>
                      <a:srcRect/>
                      <a:stretch>
                        <a:fillRect/>
                      </a:stretch>
                    </p:blipFill>
                    <p:spPr bwMode="auto">
                      <a:xfrm>
                        <a:off x="5216245" y="3118413"/>
                        <a:ext cx="3287712" cy="974725"/>
                      </a:xfrm>
                      <a:prstGeom prst="rect">
                        <a:avLst/>
                      </a:prstGeom>
                      <a:noFill/>
                    </p:spPr>
                  </p:pic>
                </p:oleObj>
              </mc:Fallback>
            </mc:AlternateContent>
          </a:graphicData>
        </a:graphic>
      </p:graphicFrame>
    </p:spTree>
    <p:extLst>
      <p:ext uri="{BB962C8B-B14F-4D97-AF65-F5344CB8AC3E}">
        <p14:creationId xmlns:p14="http://schemas.microsoft.com/office/powerpoint/2010/main" val="4013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2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par>
                                <p:cTn id="26" presetID="6" presetClass="entr" presetSubtype="16"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2000"/>
                                        <p:tgtEl>
                                          <p:spTgt spid="12"/>
                                        </p:tgtEl>
                                      </p:cBhvr>
                                    </p:animEffect>
                                  </p:childTnLst>
                                </p:cTn>
                              </p:par>
                              <p:par>
                                <p:cTn id="29" presetID="6"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in)">
                                      <p:cBhvr>
                                        <p:cTn id="36" dur="2000"/>
                                        <p:tgtEl>
                                          <p:spTgt spid="15"/>
                                        </p:tgtEl>
                                      </p:cBhvr>
                                    </p:animEffect>
                                  </p:childTnLst>
                                </p:cTn>
                              </p:par>
                              <p:par>
                                <p:cTn id="37" presetID="6" presetClass="entr" presetSubtype="16"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ircle(in)">
                                      <p:cBhvr>
                                        <p:cTn id="39" dur="2000"/>
                                        <p:tgtEl>
                                          <p:spTgt spid="16"/>
                                        </p:tgtEl>
                                      </p:cBhvr>
                                    </p:animEffect>
                                  </p:childTnLst>
                                </p:cTn>
                              </p:par>
                              <p:par>
                                <p:cTn id="40" presetID="6" presetClass="entr" presetSubtype="16"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circle(in)">
                                      <p:cBhvr>
                                        <p:cTn id="4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CC2D325-651F-4865-9092-7212C6023264}"/>
              </a:ext>
            </a:extLst>
          </p:cNvPr>
          <p:cNvSpPr>
            <a:spLocks noChangeArrowheads="1"/>
          </p:cNvSpPr>
          <p:nvPr/>
        </p:nvSpPr>
        <p:spPr bwMode="auto">
          <a:xfrm>
            <a:off x="1986196" y="75278"/>
            <a:ext cx="7181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练习：</a:t>
            </a:r>
            <a:r>
              <a:rPr kumimoji="1" lang="zh-CN" altLang="en-US" sz="2800" dirty="0">
                <a:solidFill>
                  <a:srgbClr val="CC3300"/>
                </a:solidFill>
              </a:rPr>
              <a:t>一维无限深方势阱</a:t>
            </a:r>
            <a:r>
              <a:rPr lang="zh-CN" altLang="en-US" sz="2800" dirty="0">
                <a:solidFill>
                  <a:srgbClr val="0000FF"/>
                </a:solidFill>
              </a:rPr>
              <a:t>的</a:t>
            </a:r>
            <a:r>
              <a:rPr lang="en-US" altLang="zh-CN" sz="2800" dirty="0">
                <a:solidFill>
                  <a:srgbClr val="FF0000"/>
                </a:solidFill>
              </a:rPr>
              <a:t>t=0</a:t>
            </a:r>
            <a:r>
              <a:rPr lang="zh-CN" altLang="en-US" sz="2800" dirty="0">
                <a:solidFill>
                  <a:srgbClr val="0000FF"/>
                </a:solidFill>
              </a:rPr>
              <a:t>时的波函数为</a:t>
            </a:r>
          </a:p>
        </p:txBody>
      </p:sp>
      <p:graphicFrame>
        <p:nvGraphicFramePr>
          <p:cNvPr id="3" name="Object 8">
            <a:extLst>
              <a:ext uri="{FF2B5EF4-FFF2-40B4-BE49-F238E27FC236}">
                <a16:creationId xmlns:a16="http://schemas.microsoft.com/office/drawing/2014/main" id="{6E9E5480-5A10-41A2-8564-B21373E7D5B7}"/>
              </a:ext>
            </a:extLst>
          </p:cNvPr>
          <p:cNvGraphicFramePr>
            <a:graphicFrameLocks noChangeAspect="1"/>
          </p:cNvGraphicFramePr>
          <p:nvPr>
            <p:extLst>
              <p:ext uri="{D42A27DB-BD31-4B8C-83A1-F6EECF244321}">
                <p14:modId xmlns:p14="http://schemas.microsoft.com/office/powerpoint/2010/main" val="3141452370"/>
              </p:ext>
            </p:extLst>
          </p:nvPr>
        </p:nvGraphicFramePr>
        <p:xfrm>
          <a:off x="2351088" y="744538"/>
          <a:ext cx="6362700" cy="739775"/>
        </p:xfrm>
        <a:graphic>
          <a:graphicData uri="http://schemas.openxmlformats.org/presentationml/2006/ole">
            <mc:AlternateContent xmlns:mc="http://schemas.openxmlformats.org/markup-compatibility/2006">
              <mc:Choice xmlns:v="urn:schemas-microsoft-com:vml" Requires="v">
                <p:oleObj spid="_x0000_s428549" name="Equation" r:id="rId3" imgW="2222280" imgH="253800" progId="Equation.DSMT4">
                  <p:embed/>
                </p:oleObj>
              </mc:Choice>
              <mc:Fallback>
                <p:oleObj name="Equation" r:id="rId3" imgW="2222280" imgH="253800" progId="Equation.DSMT4">
                  <p:embed/>
                  <p:pic>
                    <p:nvPicPr>
                      <p:cNvPr id="3" name="Object 8">
                        <a:extLst>
                          <a:ext uri="{FF2B5EF4-FFF2-40B4-BE49-F238E27FC236}">
                            <a16:creationId xmlns:a16="http://schemas.microsoft.com/office/drawing/2014/main" id="{52F36E2E-1975-4651-AD19-047BF6ACE5D4}"/>
                          </a:ext>
                        </a:extLst>
                      </p:cNvPr>
                      <p:cNvPicPr>
                        <a:picLocks noChangeAspect="1" noChangeArrowheads="1"/>
                      </p:cNvPicPr>
                      <p:nvPr/>
                    </p:nvPicPr>
                    <p:blipFill>
                      <a:blip r:embed="rId4"/>
                      <a:srcRect/>
                      <a:stretch>
                        <a:fillRect/>
                      </a:stretch>
                    </p:blipFill>
                    <p:spPr bwMode="auto">
                      <a:xfrm>
                        <a:off x="2351088" y="744538"/>
                        <a:ext cx="6362700" cy="739775"/>
                      </a:xfrm>
                      <a:prstGeom prst="rect">
                        <a:avLst/>
                      </a:prstGeom>
                      <a:noFill/>
                      <a:ln>
                        <a:noFill/>
                      </a:ln>
                      <a:effectLst/>
                      <a:extLst/>
                    </p:spPr>
                  </p:pic>
                </p:oleObj>
              </mc:Fallback>
            </mc:AlternateContent>
          </a:graphicData>
        </a:graphic>
      </p:graphicFrame>
      <p:sp>
        <p:nvSpPr>
          <p:cNvPr id="4" name="Rectangle 11">
            <a:extLst>
              <a:ext uri="{FF2B5EF4-FFF2-40B4-BE49-F238E27FC236}">
                <a16:creationId xmlns:a16="http://schemas.microsoft.com/office/drawing/2014/main" id="{19363D14-3B23-4C9C-9D30-98FA7A1FDD00}"/>
              </a:ext>
            </a:extLst>
          </p:cNvPr>
          <p:cNvSpPr>
            <a:spLocks noChangeArrowheads="1"/>
          </p:cNvSpPr>
          <p:nvPr/>
        </p:nvSpPr>
        <p:spPr bwMode="auto">
          <a:xfrm>
            <a:off x="1384430" y="1493167"/>
            <a:ext cx="11168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rPr>
              <a:t>为能量</a:t>
            </a:r>
            <a:r>
              <a:rPr lang="zh-CN" altLang="en-US" sz="2800" dirty="0">
                <a:solidFill>
                  <a:srgbClr val="009900"/>
                </a:solidFill>
              </a:rPr>
              <a:t>本征波函数，</a:t>
            </a:r>
            <a:r>
              <a:rPr lang="zh-CN" altLang="en-US" sz="2800" dirty="0">
                <a:solidFill>
                  <a:srgbClr val="0000FF"/>
                </a:solidFill>
              </a:rPr>
              <a:t>基态能为       。归一化的含时间的波函数为</a:t>
            </a:r>
            <a:r>
              <a:rPr lang="en-US" altLang="zh-CN" sz="2800" dirty="0">
                <a:solidFill>
                  <a:srgbClr val="0000FF"/>
                </a:solidFill>
              </a:rPr>
              <a:t>____</a:t>
            </a:r>
            <a:r>
              <a:rPr lang="zh-CN" altLang="en-US" sz="2800" dirty="0">
                <a:solidFill>
                  <a:srgbClr val="0000FF"/>
                </a:solidFill>
              </a:rPr>
              <a:t>。</a:t>
            </a:r>
          </a:p>
        </p:txBody>
      </p:sp>
      <p:graphicFrame>
        <p:nvGraphicFramePr>
          <p:cNvPr id="5" name="Object 8">
            <a:extLst>
              <a:ext uri="{FF2B5EF4-FFF2-40B4-BE49-F238E27FC236}">
                <a16:creationId xmlns:a16="http://schemas.microsoft.com/office/drawing/2014/main" id="{13EBD06B-9C7C-4D14-9C87-F9F5F0E81426}"/>
              </a:ext>
            </a:extLst>
          </p:cNvPr>
          <p:cNvGraphicFramePr>
            <a:graphicFrameLocks noChangeAspect="1"/>
          </p:cNvGraphicFramePr>
          <p:nvPr>
            <p:extLst>
              <p:ext uri="{D42A27DB-BD31-4B8C-83A1-F6EECF244321}">
                <p14:modId xmlns:p14="http://schemas.microsoft.com/office/powerpoint/2010/main" val="1965464084"/>
              </p:ext>
            </p:extLst>
          </p:nvPr>
        </p:nvGraphicFramePr>
        <p:xfrm>
          <a:off x="2480615" y="2056198"/>
          <a:ext cx="7230770" cy="1180504"/>
        </p:xfrm>
        <a:graphic>
          <a:graphicData uri="http://schemas.openxmlformats.org/presentationml/2006/ole">
            <mc:AlternateContent xmlns:mc="http://schemas.openxmlformats.org/markup-compatibility/2006">
              <mc:Choice xmlns:v="urn:schemas-microsoft-com:vml" Requires="v">
                <p:oleObj spid="_x0000_s428550" name="Equation" r:id="rId5" imgW="2768400" imgH="444240" progId="Equation.DSMT4">
                  <p:embed/>
                </p:oleObj>
              </mc:Choice>
              <mc:Fallback>
                <p:oleObj name="Equation" r:id="rId5" imgW="2768400" imgH="444240" progId="Equation.DSMT4">
                  <p:embed/>
                  <p:pic>
                    <p:nvPicPr>
                      <p:cNvPr id="5" name="Object 8">
                        <a:extLst>
                          <a:ext uri="{FF2B5EF4-FFF2-40B4-BE49-F238E27FC236}">
                            <a16:creationId xmlns:a16="http://schemas.microsoft.com/office/drawing/2014/main" id="{4CD7E204-EE1F-4C49-B025-88EE1CE58298}"/>
                          </a:ext>
                        </a:extLst>
                      </p:cNvPr>
                      <p:cNvPicPr>
                        <a:picLocks noChangeAspect="1" noChangeArrowheads="1"/>
                      </p:cNvPicPr>
                      <p:nvPr/>
                    </p:nvPicPr>
                    <p:blipFill>
                      <a:blip r:embed="rId6"/>
                      <a:srcRect/>
                      <a:stretch>
                        <a:fillRect/>
                      </a:stretch>
                    </p:blipFill>
                    <p:spPr bwMode="auto">
                      <a:xfrm>
                        <a:off x="2480615" y="2056198"/>
                        <a:ext cx="7230770" cy="1180504"/>
                      </a:xfrm>
                      <a:prstGeom prst="rect">
                        <a:avLst/>
                      </a:prstGeom>
                      <a:solidFill>
                        <a:srgbClr val="FFFF00"/>
                      </a:solidFill>
                      <a:ln>
                        <a:noFill/>
                      </a:ln>
                      <a:effectLst/>
                      <a:extLst/>
                    </p:spPr>
                  </p:pic>
                </p:oleObj>
              </mc:Fallback>
            </mc:AlternateContent>
          </a:graphicData>
        </a:graphic>
      </p:graphicFrame>
      <p:sp>
        <p:nvSpPr>
          <p:cNvPr id="6" name="AutoShape 35">
            <a:extLst>
              <a:ext uri="{FF2B5EF4-FFF2-40B4-BE49-F238E27FC236}">
                <a16:creationId xmlns:a16="http://schemas.microsoft.com/office/drawing/2014/main" id="{86F14707-63D9-4FC7-9E44-2EFFD5A2D06A}"/>
              </a:ext>
            </a:extLst>
          </p:cNvPr>
          <p:cNvSpPr>
            <a:spLocks noChangeArrowheads="1"/>
          </p:cNvSpPr>
          <p:nvPr/>
        </p:nvSpPr>
        <p:spPr bwMode="auto">
          <a:xfrm>
            <a:off x="1316466" y="3424498"/>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graphicFrame>
        <p:nvGraphicFramePr>
          <p:cNvPr id="7" name="Object 8">
            <a:extLst>
              <a:ext uri="{FF2B5EF4-FFF2-40B4-BE49-F238E27FC236}">
                <a16:creationId xmlns:a16="http://schemas.microsoft.com/office/drawing/2014/main" id="{98A86C2C-1CE9-4C36-9910-8DC2B3C34F2C}"/>
              </a:ext>
            </a:extLst>
          </p:cNvPr>
          <p:cNvGraphicFramePr>
            <a:graphicFrameLocks noChangeAspect="1"/>
          </p:cNvGraphicFramePr>
          <p:nvPr>
            <p:extLst>
              <p:ext uri="{D42A27DB-BD31-4B8C-83A1-F6EECF244321}">
                <p14:modId xmlns:p14="http://schemas.microsoft.com/office/powerpoint/2010/main" val="73805234"/>
              </p:ext>
            </p:extLst>
          </p:nvPr>
        </p:nvGraphicFramePr>
        <p:xfrm>
          <a:off x="2076449" y="3187664"/>
          <a:ext cx="8869363" cy="1036637"/>
        </p:xfrm>
        <a:graphic>
          <a:graphicData uri="http://schemas.openxmlformats.org/presentationml/2006/ole">
            <mc:AlternateContent xmlns:mc="http://schemas.openxmlformats.org/markup-compatibility/2006">
              <mc:Choice xmlns:v="urn:schemas-microsoft-com:vml" Requires="v">
                <p:oleObj spid="_x0000_s428551" name="Equation" r:id="rId7" imgW="3098520" imgH="355320" progId="Equation.DSMT4">
                  <p:embed/>
                </p:oleObj>
              </mc:Choice>
              <mc:Fallback>
                <p:oleObj name="Equation" r:id="rId7" imgW="3098520" imgH="355320" progId="Equation.DSMT4">
                  <p:embed/>
                  <p:pic>
                    <p:nvPicPr>
                      <p:cNvPr id="7" name="Object 8">
                        <a:extLst>
                          <a:ext uri="{FF2B5EF4-FFF2-40B4-BE49-F238E27FC236}">
                            <a16:creationId xmlns:a16="http://schemas.microsoft.com/office/drawing/2014/main" id="{B57BB90D-3571-4C2B-B7A8-3B0AB513D625}"/>
                          </a:ext>
                        </a:extLst>
                      </p:cNvPr>
                      <p:cNvPicPr>
                        <a:picLocks noChangeAspect="1" noChangeArrowheads="1"/>
                      </p:cNvPicPr>
                      <p:nvPr/>
                    </p:nvPicPr>
                    <p:blipFill>
                      <a:blip r:embed="rId8"/>
                      <a:srcRect/>
                      <a:stretch>
                        <a:fillRect/>
                      </a:stretch>
                    </p:blipFill>
                    <p:spPr bwMode="auto">
                      <a:xfrm>
                        <a:off x="2076449" y="3187664"/>
                        <a:ext cx="8869363" cy="1036637"/>
                      </a:xfrm>
                      <a:prstGeom prst="rect">
                        <a:avLst/>
                      </a:prstGeom>
                      <a:noFill/>
                      <a:ln>
                        <a:noFill/>
                      </a:ln>
                      <a:effectLst/>
                      <a:extLst/>
                    </p:spPr>
                  </p:pic>
                </p:oleObj>
              </mc:Fallback>
            </mc:AlternateContent>
          </a:graphicData>
        </a:graphic>
      </p:graphicFrame>
      <p:sp>
        <p:nvSpPr>
          <p:cNvPr id="9" name="Rectangle 11">
            <a:extLst>
              <a:ext uri="{FF2B5EF4-FFF2-40B4-BE49-F238E27FC236}">
                <a16:creationId xmlns:a16="http://schemas.microsoft.com/office/drawing/2014/main" id="{D8B0403C-2932-4F0A-AF35-1F456AE2F51A}"/>
              </a:ext>
            </a:extLst>
          </p:cNvPr>
          <p:cNvSpPr>
            <a:spLocks noChangeArrowheads="1"/>
          </p:cNvSpPr>
          <p:nvPr/>
        </p:nvSpPr>
        <p:spPr bwMode="auto">
          <a:xfrm>
            <a:off x="502781" y="4936904"/>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rPr>
              <a:t>归一化后</a:t>
            </a:r>
          </a:p>
        </p:txBody>
      </p:sp>
      <p:graphicFrame>
        <p:nvGraphicFramePr>
          <p:cNvPr id="10" name="Object 8">
            <a:extLst>
              <a:ext uri="{FF2B5EF4-FFF2-40B4-BE49-F238E27FC236}">
                <a16:creationId xmlns:a16="http://schemas.microsoft.com/office/drawing/2014/main" id="{89D282BC-825D-42B3-8F34-008D1B0BB277}"/>
              </a:ext>
            </a:extLst>
          </p:cNvPr>
          <p:cNvGraphicFramePr>
            <a:graphicFrameLocks noChangeAspect="1"/>
          </p:cNvGraphicFramePr>
          <p:nvPr>
            <p:extLst>
              <p:ext uri="{D42A27DB-BD31-4B8C-83A1-F6EECF244321}">
                <p14:modId xmlns:p14="http://schemas.microsoft.com/office/powerpoint/2010/main" val="3485443598"/>
              </p:ext>
            </p:extLst>
          </p:nvPr>
        </p:nvGraphicFramePr>
        <p:xfrm>
          <a:off x="267493" y="5437187"/>
          <a:ext cx="11923713" cy="1408113"/>
        </p:xfrm>
        <a:graphic>
          <a:graphicData uri="http://schemas.openxmlformats.org/presentationml/2006/ole">
            <mc:AlternateContent xmlns:mc="http://schemas.openxmlformats.org/markup-compatibility/2006">
              <mc:Choice xmlns:v="urn:schemas-microsoft-com:vml" Requires="v">
                <p:oleObj spid="_x0000_s428552" name="Equation" r:id="rId9" imgW="4165560" imgH="482400" progId="Equation.DSMT4">
                  <p:embed/>
                </p:oleObj>
              </mc:Choice>
              <mc:Fallback>
                <p:oleObj name="Equation" r:id="rId9" imgW="4165560" imgH="482400" progId="Equation.DSMT4">
                  <p:embed/>
                  <p:pic>
                    <p:nvPicPr>
                      <p:cNvPr id="10" name="Object 8">
                        <a:extLst>
                          <a:ext uri="{FF2B5EF4-FFF2-40B4-BE49-F238E27FC236}">
                            <a16:creationId xmlns:a16="http://schemas.microsoft.com/office/drawing/2014/main" id="{773EDB03-2C63-40BE-A33B-863E99E26CDA}"/>
                          </a:ext>
                        </a:extLst>
                      </p:cNvPr>
                      <p:cNvPicPr>
                        <a:picLocks noChangeAspect="1" noChangeArrowheads="1"/>
                      </p:cNvPicPr>
                      <p:nvPr/>
                    </p:nvPicPr>
                    <p:blipFill>
                      <a:blip r:embed="rId10"/>
                      <a:srcRect/>
                      <a:stretch>
                        <a:fillRect/>
                      </a:stretch>
                    </p:blipFill>
                    <p:spPr bwMode="auto">
                      <a:xfrm>
                        <a:off x="267493" y="5437187"/>
                        <a:ext cx="11923713" cy="1408113"/>
                      </a:xfrm>
                      <a:prstGeom prst="rect">
                        <a:avLst/>
                      </a:prstGeom>
                      <a:noFill/>
                      <a:ln>
                        <a:noFill/>
                      </a:ln>
                      <a:effectLst/>
                      <a:extLst/>
                    </p:spPr>
                  </p:pic>
                </p:oleObj>
              </mc:Fallback>
            </mc:AlternateContent>
          </a:graphicData>
        </a:graphic>
      </p:graphicFrame>
      <p:graphicFrame>
        <p:nvGraphicFramePr>
          <p:cNvPr id="11" name="对象 10">
            <a:extLst>
              <a:ext uri="{FF2B5EF4-FFF2-40B4-BE49-F238E27FC236}">
                <a16:creationId xmlns:a16="http://schemas.microsoft.com/office/drawing/2014/main" id="{7AC8A4EB-003F-4EEC-949B-A643B04F779D}"/>
              </a:ext>
            </a:extLst>
          </p:cNvPr>
          <p:cNvGraphicFramePr>
            <a:graphicFrameLocks noChangeAspect="1"/>
          </p:cNvGraphicFramePr>
          <p:nvPr>
            <p:extLst>
              <p:ext uri="{D42A27DB-BD31-4B8C-83A1-F6EECF244321}">
                <p14:modId xmlns:p14="http://schemas.microsoft.com/office/powerpoint/2010/main" val="2925113490"/>
              </p:ext>
            </p:extLst>
          </p:nvPr>
        </p:nvGraphicFramePr>
        <p:xfrm>
          <a:off x="6229350" y="1420813"/>
          <a:ext cx="563562" cy="730250"/>
        </p:xfrm>
        <a:graphic>
          <a:graphicData uri="http://schemas.openxmlformats.org/presentationml/2006/ole">
            <mc:AlternateContent xmlns:mc="http://schemas.openxmlformats.org/markup-compatibility/2006">
              <mc:Choice xmlns:v="urn:schemas-microsoft-com:vml" Requires="v">
                <p:oleObj spid="_x0000_s428553" name="Equation" r:id="rId11" imgW="177480" imgH="228600" progId="Equation.DSMT4">
                  <p:embed/>
                </p:oleObj>
              </mc:Choice>
              <mc:Fallback>
                <p:oleObj name="Equation" r:id="rId11" imgW="177480" imgH="228600" progId="Equation.DSMT4">
                  <p:embed/>
                  <p:pic>
                    <p:nvPicPr>
                      <p:cNvPr id="12" name="对象 11">
                        <a:extLst>
                          <a:ext uri="{FF2B5EF4-FFF2-40B4-BE49-F238E27FC236}">
                            <a16:creationId xmlns:a16="http://schemas.microsoft.com/office/drawing/2014/main" id="{918A8843-733A-4223-96C8-222E5171582F}"/>
                          </a:ext>
                        </a:extLst>
                      </p:cNvPr>
                      <p:cNvPicPr>
                        <a:picLocks noChangeAspect="1" noChangeArrowheads="1"/>
                      </p:cNvPicPr>
                      <p:nvPr/>
                    </p:nvPicPr>
                    <p:blipFill>
                      <a:blip r:embed="rId12"/>
                      <a:srcRect/>
                      <a:stretch>
                        <a:fillRect/>
                      </a:stretch>
                    </p:blipFill>
                    <p:spPr bwMode="auto">
                      <a:xfrm>
                        <a:off x="6229350" y="1420813"/>
                        <a:ext cx="563562" cy="730250"/>
                      </a:xfrm>
                      <a:prstGeom prst="rect">
                        <a:avLst/>
                      </a:prstGeom>
                      <a:noFill/>
                    </p:spPr>
                  </p:pic>
                </p:oleObj>
              </mc:Fallback>
            </mc:AlternateContent>
          </a:graphicData>
        </a:graphic>
      </p:graphicFrame>
      <p:graphicFrame>
        <p:nvGraphicFramePr>
          <p:cNvPr id="12" name="Object 3">
            <a:extLst>
              <a:ext uri="{FF2B5EF4-FFF2-40B4-BE49-F238E27FC236}">
                <a16:creationId xmlns:a16="http://schemas.microsoft.com/office/drawing/2014/main" id="{1ED99908-AE8B-49AC-BE00-2986E2E2D021}"/>
              </a:ext>
            </a:extLst>
          </p:cNvPr>
          <p:cNvGraphicFramePr>
            <a:graphicFrameLocks noChangeAspect="1"/>
          </p:cNvGraphicFramePr>
          <p:nvPr>
            <p:extLst>
              <p:ext uri="{D42A27DB-BD31-4B8C-83A1-F6EECF244321}">
                <p14:modId xmlns:p14="http://schemas.microsoft.com/office/powerpoint/2010/main" val="2459156288"/>
              </p:ext>
            </p:extLst>
          </p:nvPr>
        </p:nvGraphicFramePr>
        <p:xfrm>
          <a:off x="9419981" y="166813"/>
          <a:ext cx="2374832" cy="1204878"/>
        </p:xfrm>
        <a:graphic>
          <a:graphicData uri="http://schemas.openxmlformats.org/presentationml/2006/ole">
            <mc:AlternateContent xmlns:mc="http://schemas.openxmlformats.org/markup-compatibility/2006">
              <mc:Choice xmlns:v="urn:schemas-microsoft-com:vml" Requires="v">
                <p:oleObj spid="_x0000_s428554" name="Equation" r:id="rId13" imgW="800105" imgH="352533" progId="Equation.3">
                  <p:embed/>
                </p:oleObj>
              </mc:Choice>
              <mc:Fallback>
                <p:oleObj name="Equation" r:id="rId13" imgW="800105" imgH="352533" progId="Equation.3">
                  <p:embed/>
                  <p:pic>
                    <p:nvPicPr>
                      <p:cNvPr id="79"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19981" y="166813"/>
                        <a:ext cx="2374832" cy="1204878"/>
                      </a:xfrm>
                      <a:prstGeom prst="rect">
                        <a:avLst/>
                      </a:prstGeom>
                      <a:solidFill>
                        <a:srgbClr val="FFFF00"/>
                      </a:solidFill>
                      <a:ln>
                        <a:noFill/>
                      </a:ln>
                      <a:effectLst/>
                      <a:extLst/>
                    </p:spPr>
                  </p:pic>
                </p:oleObj>
              </mc:Fallback>
            </mc:AlternateContent>
          </a:graphicData>
        </a:graphic>
      </p:graphicFrame>
      <p:graphicFrame>
        <p:nvGraphicFramePr>
          <p:cNvPr id="13" name="Object 8">
            <a:extLst>
              <a:ext uri="{FF2B5EF4-FFF2-40B4-BE49-F238E27FC236}">
                <a16:creationId xmlns:a16="http://schemas.microsoft.com/office/drawing/2014/main" id="{74583FE6-31D2-4257-BE06-47A271120B9A}"/>
              </a:ext>
            </a:extLst>
          </p:cNvPr>
          <p:cNvGraphicFramePr>
            <a:graphicFrameLocks noChangeAspect="1"/>
          </p:cNvGraphicFramePr>
          <p:nvPr>
            <p:extLst>
              <p:ext uri="{D42A27DB-BD31-4B8C-83A1-F6EECF244321}">
                <p14:modId xmlns:p14="http://schemas.microsoft.com/office/powerpoint/2010/main" val="1315374215"/>
              </p:ext>
            </p:extLst>
          </p:nvPr>
        </p:nvGraphicFramePr>
        <p:xfrm>
          <a:off x="2621755" y="4292428"/>
          <a:ext cx="7778750" cy="1000125"/>
        </p:xfrm>
        <a:graphic>
          <a:graphicData uri="http://schemas.openxmlformats.org/presentationml/2006/ole">
            <mc:AlternateContent xmlns:mc="http://schemas.openxmlformats.org/markup-compatibility/2006">
              <mc:Choice xmlns:v="urn:schemas-microsoft-com:vml" Requires="v">
                <p:oleObj spid="_x0000_s428555" name="Equation" r:id="rId15" imgW="2717640" imgH="342720" progId="Equation.DSMT4">
                  <p:embed/>
                </p:oleObj>
              </mc:Choice>
              <mc:Fallback>
                <p:oleObj name="Equation" r:id="rId15" imgW="2717640" imgH="342720" progId="Equation.DSMT4">
                  <p:embed/>
                  <p:pic>
                    <p:nvPicPr>
                      <p:cNvPr id="7" name="Object 8">
                        <a:extLst>
                          <a:ext uri="{FF2B5EF4-FFF2-40B4-BE49-F238E27FC236}">
                            <a16:creationId xmlns:a16="http://schemas.microsoft.com/office/drawing/2014/main" id="{98A86C2C-1CE9-4C36-9910-8DC2B3C34F2C}"/>
                          </a:ext>
                        </a:extLst>
                      </p:cNvPr>
                      <p:cNvPicPr>
                        <a:picLocks noChangeAspect="1" noChangeArrowheads="1"/>
                      </p:cNvPicPr>
                      <p:nvPr/>
                    </p:nvPicPr>
                    <p:blipFill>
                      <a:blip r:embed="rId16"/>
                      <a:srcRect/>
                      <a:stretch>
                        <a:fillRect/>
                      </a:stretch>
                    </p:blipFill>
                    <p:spPr bwMode="auto">
                      <a:xfrm>
                        <a:off x="2621755" y="4292428"/>
                        <a:ext cx="7778750" cy="1000125"/>
                      </a:xfrm>
                      <a:prstGeom prst="rect">
                        <a:avLst/>
                      </a:prstGeom>
                      <a:noFill/>
                      <a:ln>
                        <a:noFill/>
                      </a:ln>
                      <a:effectLst/>
                      <a:extLst/>
                    </p:spPr>
                  </p:pic>
                </p:oleObj>
              </mc:Fallback>
            </mc:AlternateContent>
          </a:graphicData>
        </a:graphic>
      </p:graphicFrame>
      <p:graphicFrame>
        <p:nvGraphicFramePr>
          <p:cNvPr id="15" name="Object 8">
            <a:extLst>
              <a:ext uri="{FF2B5EF4-FFF2-40B4-BE49-F238E27FC236}">
                <a16:creationId xmlns:a16="http://schemas.microsoft.com/office/drawing/2014/main" id="{5A75E714-85EE-4F00-A431-DC65E4648768}"/>
              </a:ext>
            </a:extLst>
          </p:cNvPr>
          <p:cNvGraphicFramePr>
            <a:graphicFrameLocks noChangeAspect="1"/>
          </p:cNvGraphicFramePr>
          <p:nvPr>
            <p:extLst>
              <p:ext uri="{D42A27DB-BD31-4B8C-83A1-F6EECF244321}">
                <p14:modId xmlns:p14="http://schemas.microsoft.com/office/powerpoint/2010/main" val="2108466620"/>
              </p:ext>
            </p:extLst>
          </p:nvPr>
        </p:nvGraphicFramePr>
        <p:xfrm>
          <a:off x="366242" y="1453356"/>
          <a:ext cx="1094491" cy="606603"/>
        </p:xfrm>
        <a:graphic>
          <a:graphicData uri="http://schemas.openxmlformats.org/presentationml/2006/ole">
            <mc:AlternateContent xmlns:mc="http://schemas.openxmlformats.org/markup-compatibility/2006">
              <mc:Choice xmlns:v="urn:schemas-microsoft-com:vml" Requires="v">
                <p:oleObj spid="_x0000_s428556" name="Equation" r:id="rId17" imgW="419040" imgH="228600" progId="Equation.DSMT4">
                  <p:embed/>
                </p:oleObj>
              </mc:Choice>
              <mc:Fallback>
                <p:oleObj name="Equation" r:id="rId17" imgW="419040" imgH="228600" progId="Equation.DSMT4">
                  <p:embed/>
                  <p:pic>
                    <p:nvPicPr>
                      <p:cNvPr id="3" name="Object 8">
                        <a:extLst>
                          <a:ext uri="{FF2B5EF4-FFF2-40B4-BE49-F238E27FC236}">
                            <a16:creationId xmlns:a16="http://schemas.microsoft.com/office/drawing/2014/main" id="{6E9E5480-5A10-41A2-8564-B21373E7D5B7}"/>
                          </a:ext>
                        </a:extLst>
                      </p:cNvPr>
                      <p:cNvPicPr>
                        <a:picLocks noChangeAspect="1" noChangeArrowheads="1"/>
                      </p:cNvPicPr>
                      <p:nvPr/>
                    </p:nvPicPr>
                    <p:blipFill>
                      <a:blip r:embed="rId18"/>
                      <a:srcRect/>
                      <a:stretch>
                        <a:fillRect/>
                      </a:stretch>
                    </p:blipFill>
                    <p:spPr bwMode="auto">
                      <a:xfrm>
                        <a:off x="366242" y="1453356"/>
                        <a:ext cx="1094491" cy="606603"/>
                      </a:xfrm>
                      <a:prstGeom prst="rect">
                        <a:avLst/>
                      </a:prstGeom>
                      <a:noFill/>
                      <a:ln>
                        <a:noFill/>
                      </a:ln>
                      <a:effectLst/>
                      <a:extLst/>
                    </p:spPr>
                  </p:pic>
                </p:oleObj>
              </mc:Fallback>
            </mc:AlternateContent>
          </a:graphicData>
        </a:graphic>
      </p:graphicFrame>
      <p:graphicFrame>
        <p:nvGraphicFramePr>
          <p:cNvPr id="14" name="Object 8">
            <a:extLst>
              <a:ext uri="{FF2B5EF4-FFF2-40B4-BE49-F238E27FC236}">
                <a16:creationId xmlns:a16="http://schemas.microsoft.com/office/drawing/2014/main" id="{F9DD53F8-BAD4-49D4-A1D1-8CB01CDC511F}"/>
              </a:ext>
            </a:extLst>
          </p:cNvPr>
          <p:cNvGraphicFramePr>
            <a:graphicFrameLocks noChangeAspect="1"/>
          </p:cNvGraphicFramePr>
          <p:nvPr>
            <p:extLst>
              <p:ext uri="{D42A27DB-BD31-4B8C-83A1-F6EECF244321}">
                <p14:modId xmlns:p14="http://schemas.microsoft.com/office/powerpoint/2010/main" val="1041624390"/>
              </p:ext>
            </p:extLst>
          </p:nvPr>
        </p:nvGraphicFramePr>
        <p:xfrm>
          <a:off x="10223821" y="2212164"/>
          <a:ext cx="1701800" cy="914400"/>
        </p:xfrm>
        <a:graphic>
          <a:graphicData uri="http://schemas.openxmlformats.org/presentationml/2006/ole">
            <mc:AlternateContent xmlns:mc="http://schemas.openxmlformats.org/markup-compatibility/2006">
              <mc:Choice xmlns:v="urn:schemas-microsoft-com:vml" Requires="v">
                <p:oleObj spid="_x0000_s428557" name="公式" r:id="rId19" imgW="1676333" imgH="914535" progId="Equation.3">
                  <p:embed/>
                </p:oleObj>
              </mc:Choice>
              <mc:Fallback>
                <p:oleObj name="公式" r:id="rId19" imgW="1676333" imgH="914535" progId="Equation.3">
                  <p:embed/>
                  <p:pic>
                    <p:nvPicPr>
                      <p:cNvPr id="11" name="Object 8">
                        <a:extLst>
                          <a:ext uri="{FF2B5EF4-FFF2-40B4-BE49-F238E27FC236}">
                            <a16:creationId xmlns:a16="http://schemas.microsoft.com/office/drawing/2014/main" id="{822BB98F-E2DC-42B3-A802-7949A01AAD9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23821" y="2212164"/>
                        <a:ext cx="1701800" cy="914400"/>
                      </a:xfrm>
                      <a:prstGeom prst="rect">
                        <a:avLst/>
                      </a:prstGeom>
                      <a:gradFill flip="none" rotWithShape="1">
                        <a:gsLst>
                          <a:gs pos="0">
                            <a:srgbClr val="0EF265">
                              <a:tint val="66000"/>
                              <a:satMod val="160000"/>
                            </a:srgbClr>
                          </a:gs>
                          <a:gs pos="50000">
                            <a:srgbClr val="0EF265">
                              <a:tint val="44500"/>
                              <a:satMod val="160000"/>
                            </a:srgbClr>
                          </a:gs>
                          <a:gs pos="100000">
                            <a:srgbClr val="0EF265">
                              <a:tint val="23500"/>
                              <a:satMod val="160000"/>
                            </a:srgbClr>
                          </a:gs>
                        </a:gsLst>
                        <a:lin ang="27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246418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2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4D6197E-53EC-4699-9D83-1F82AD818F1D}"/>
              </a:ext>
            </a:extLst>
          </p:cNvPr>
          <p:cNvSpPr>
            <a:spLocks noChangeArrowheads="1"/>
          </p:cNvSpPr>
          <p:nvPr/>
        </p:nvSpPr>
        <p:spPr bwMode="auto">
          <a:xfrm>
            <a:off x="1986196" y="75278"/>
            <a:ext cx="7181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练习：</a:t>
            </a:r>
            <a:r>
              <a:rPr kumimoji="1" lang="zh-CN" altLang="en-US" sz="2800" dirty="0">
                <a:solidFill>
                  <a:srgbClr val="CC3300"/>
                </a:solidFill>
              </a:rPr>
              <a:t>一维无限深方势阱</a:t>
            </a:r>
            <a:r>
              <a:rPr lang="zh-CN" altLang="en-US" sz="2800" dirty="0">
                <a:solidFill>
                  <a:srgbClr val="0000FF"/>
                </a:solidFill>
              </a:rPr>
              <a:t>的</a:t>
            </a:r>
            <a:r>
              <a:rPr lang="en-US" altLang="zh-CN" sz="2800" dirty="0">
                <a:solidFill>
                  <a:srgbClr val="FF0000"/>
                </a:solidFill>
              </a:rPr>
              <a:t>t=0</a:t>
            </a:r>
            <a:r>
              <a:rPr lang="zh-CN" altLang="en-US" sz="2800" dirty="0">
                <a:solidFill>
                  <a:srgbClr val="0000FF"/>
                </a:solidFill>
              </a:rPr>
              <a:t>时的波函数为</a:t>
            </a:r>
          </a:p>
        </p:txBody>
      </p:sp>
      <p:graphicFrame>
        <p:nvGraphicFramePr>
          <p:cNvPr id="3" name="Object 8">
            <a:extLst>
              <a:ext uri="{FF2B5EF4-FFF2-40B4-BE49-F238E27FC236}">
                <a16:creationId xmlns:a16="http://schemas.microsoft.com/office/drawing/2014/main" id="{D109580C-55F3-41EE-997A-EFFCD193920B}"/>
              </a:ext>
            </a:extLst>
          </p:cNvPr>
          <p:cNvGraphicFramePr>
            <a:graphicFrameLocks noChangeAspect="1"/>
          </p:cNvGraphicFramePr>
          <p:nvPr>
            <p:extLst>
              <p:ext uri="{D42A27DB-BD31-4B8C-83A1-F6EECF244321}">
                <p14:modId xmlns:p14="http://schemas.microsoft.com/office/powerpoint/2010/main" val="3787967615"/>
              </p:ext>
            </p:extLst>
          </p:nvPr>
        </p:nvGraphicFramePr>
        <p:xfrm>
          <a:off x="2351088" y="744538"/>
          <a:ext cx="6362700" cy="739775"/>
        </p:xfrm>
        <a:graphic>
          <a:graphicData uri="http://schemas.openxmlformats.org/presentationml/2006/ole">
            <mc:AlternateContent xmlns:mc="http://schemas.openxmlformats.org/markup-compatibility/2006">
              <mc:Choice xmlns:v="urn:schemas-microsoft-com:vml" Requires="v">
                <p:oleObj spid="_x0000_s429522" name="Equation" r:id="rId3" imgW="2222280" imgH="253800" progId="Equation.DSMT4">
                  <p:embed/>
                </p:oleObj>
              </mc:Choice>
              <mc:Fallback>
                <p:oleObj name="Equation" r:id="rId3" imgW="2222280" imgH="253800" progId="Equation.DSMT4">
                  <p:embed/>
                  <p:pic>
                    <p:nvPicPr>
                      <p:cNvPr id="3" name="Object 8">
                        <a:extLst>
                          <a:ext uri="{FF2B5EF4-FFF2-40B4-BE49-F238E27FC236}">
                            <a16:creationId xmlns:a16="http://schemas.microsoft.com/office/drawing/2014/main" id="{D7B7CCBD-93B5-4AA6-BFA3-26E60C939EA0}"/>
                          </a:ext>
                        </a:extLst>
                      </p:cNvPr>
                      <p:cNvPicPr>
                        <a:picLocks noChangeAspect="1" noChangeArrowheads="1"/>
                      </p:cNvPicPr>
                      <p:nvPr/>
                    </p:nvPicPr>
                    <p:blipFill>
                      <a:blip r:embed="rId4"/>
                      <a:srcRect/>
                      <a:stretch>
                        <a:fillRect/>
                      </a:stretch>
                    </p:blipFill>
                    <p:spPr bwMode="auto">
                      <a:xfrm>
                        <a:off x="2351088" y="744538"/>
                        <a:ext cx="6362700" cy="739775"/>
                      </a:xfrm>
                      <a:prstGeom prst="rect">
                        <a:avLst/>
                      </a:prstGeom>
                      <a:noFill/>
                      <a:ln>
                        <a:noFill/>
                      </a:ln>
                      <a:effectLst/>
                      <a:extLst/>
                    </p:spPr>
                  </p:pic>
                </p:oleObj>
              </mc:Fallback>
            </mc:AlternateContent>
          </a:graphicData>
        </a:graphic>
      </p:graphicFrame>
      <p:sp>
        <p:nvSpPr>
          <p:cNvPr id="4" name="Rectangle 11">
            <a:extLst>
              <a:ext uri="{FF2B5EF4-FFF2-40B4-BE49-F238E27FC236}">
                <a16:creationId xmlns:a16="http://schemas.microsoft.com/office/drawing/2014/main" id="{4646722B-9A47-478B-AC9D-7F31C31EE865}"/>
              </a:ext>
            </a:extLst>
          </p:cNvPr>
          <p:cNvSpPr>
            <a:spLocks noChangeArrowheads="1"/>
          </p:cNvSpPr>
          <p:nvPr/>
        </p:nvSpPr>
        <p:spPr bwMode="auto">
          <a:xfrm>
            <a:off x="2298830" y="2094240"/>
            <a:ext cx="63385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rPr>
              <a:t>时刻</a:t>
            </a:r>
            <a:r>
              <a:rPr lang="en-US" altLang="zh-CN" sz="2800" dirty="0">
                <a:solidFill>
                  <a:srgbClr val="FF0000"/>
                </a:solidFill>
              </a:rPr>
              <a:t>t</a:t>
            </a:r>
            <a:r>
              <a:rPr lang="zh-CN" altLang="en-US" sz="2800" dirty="0">
                <a:solidFill>
                  <a:srgbClr val="0000FF"/>
                </a:solidFill>
              </a:rPr>
              <a:t>测量能量为           的概率为</a:t>
            </a:r>
            <a:r>
              <a:rPr lang="en-US" altLang="zh-CN" sz="2800" dirty="0">
                <a:solidFill>
                  <a:srgbClr val="0000FF"/>
                </a:solidFill>
              </a:rPr>
              <a:t>____</a:t>
            </a:r>
            <a:r>
              <a:rPr lang="zh-CN" altLang="en-US" sz="2800" dirty="0">
                <a:solidFill>
                  <a:srgbClr val="0000FF"/>
                </a:solidFill>
              </a:rPr>
              <a:t>。</a:t>
            </a:r>
          </a:p>
        </p:txBody>
      </p:sp>
      <p:graphicFrame>
        <p:nvGraphicFramePr>
          <p:cNvPr id="5" name="对象 4">
            <a:extLst>
              <a:ext uri="{FF2B5EF4-FFF2-40B4-BE49-F238E27FC236}">
                <a16:creationId xmlns:a16="http://schemas.microsoft.com/office/drawing/2014/main" id="{C7A9D820-289B-4998-9D5E-64F2B31F0093}"/>
              </a:ext>
            </a:extLst>
          </p:cNvPr>
          <p:cNvGraphicFramePr>
            <a:graphicFrameLocks noChangeAspect="1"/>
          </p:cNvGraphicFramePr>
          <p:nvPr>
            <p:extLst>
              <p:ext uri="{D42A27DB-BD31-4B8C-83A1-F6EECF244321}">
                <p14:modId xmlns:p14="http://schemas.microsoft.com/office/powerpoint/2010/main" val="2737357204"/>
              </p:ext>
            </p:extLst>
          </p:nvPr>
        </p:nvGraphicFramePr>
        <p:xfrm>
          <a:off x="5170471" y="1991301"/>
          <a:ext cx="595312" cy="719138"/>
        </p:xfrm>
        <a:graphic>
          <a:graphicData uri="http://schemas.openxmlformats.org/presentationml/2006/ole">
            <mc:AlternateContent xmlns:mc="http://schemas.openxmlformats.org/markup-compatibility/2006">
              <mc:Choice xmlns:v="urn:schemas-microsoft-com:vml" Requires="v">
                <p:oleObj spid="_x0000_s429523" name="Equation" r:id="rId5" imgW="190440" imgH="228600" progId="Equation.DSMT4">
                  <p:embed/>
                </p:oleObj>
              </mc:Choice>
              <mc:Fallback>
                <p:oleObj name="Equation" r:id="rId5" imgW="190440" imgH="228600" progId="Equation.DSMT4">
                  <p:embed/>
                  <p:pic>
                    <p:nvPicPr>
                      <p:cNvPr id="5" name="对象 4">
                        <a:extLst>
                          <a:ext uri="{FF2B5EF4-FFF2-40B4-BE49-F238E27FC236}">
                            <a16:creationId xmlns:a16="http://schemas.microsoft.com/office/drawing/2014/main" id="{8B940103-7AB2-442A-B5B8-F4501EF31FB5}"/>
                          </a:ext>
                        </a:extLst>
                      </p:cNvPr>
                      <p:cNvPicPr>
                        <a:picLocks noChangeAspect="1" noChangeArrowheads="1"/>
                      </p:cNvPicPr>
                      <p:nvPr/>
                    </p:nvPicPr>
                    <p:blipFill>
                      <a:blip r:embed="rId6"/>
                      <a:srcRect/>
                      <a:stretch>
                        <a:fillRect/>
                      </a:stretch>
                    </p:blipFill>
                    <p:spPr bwMode="auto">
                      <a:xfrm>
                        <a:off x="5170471" y="1991301"/>
                        <a:ext cx="595312" cy="719138"/>
                      </a:xfrm>
                      <a:prstGeom prst="rect">
                        <a:avLst/>
                      </a:prstGeom>
                      <a:noFill/>
                    </p:spPr>
                  </p:pic>
                </p:oleObj>
              </mc:Fallback>
            </mc:AlternateContent>
          </a:graphicData>
        </a:graphic>
      </p:graphicFrame>
      <p:sp>
        <p:nvSpPr>
          <p:cNvPr id="7" name="Rectangle 11">
            <a:extLst>
              <a:ext uri="{FF2B5EF4-FFF2-40B4-BE49-F238E27FC236}">
                <a16:creationId xmlns:a16="http://schemas.microsoft.com/office/drawing/2014/main" id="{41A9460E-1D99-49D8-9A1F-ADF5E700D503}"/>
              </a:ext>
            </a:extLst>
          </p:cNvPr>
          <p:cNvSpPr>
            <a:spLocks noChangeArrowheads="1"/>
          </p:cNvSpPr>
          <p:nvPr/>
        </p:nvSpPr>
        <p:spPr bwMode="auto">
          <a:xfrm>
            <a:off x="622362" y="5714801"/>
            <a:ext cx="5136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rPr>
              <a:t>测量能量为                   的概率为</a:t>
            </a:r>
          </a:p>
        </p:txBody>
      </p:sp>
      <p:graphicFrame>
        <p:nvGraphicFramePr>
          <p:cNvPr id="9" name="对象 8">
            <a:extLst>
              <a:ext uri="{FF2B5EF4-FFF2-40B4-BE49-F238E27FC236}">
                <a16:creationId xmlns:a16="http://schemas.microsoft.com/office/drawing/2014/main" id="{A6668E3C-1BC7-429B-B21E-175BF5459652}"/>
              </a:ext>
            </a:extLst>
          </p:cNvPr>
          <p:cNvGraphicFramePr>
            <a:graphicFrameLocks noChangeAspect="1"/>
          </p:cNvGraphicFramePr>
          <p:nvPr>
            <p:extLst>
              <p:ext uri="{D42A27DB-BD31-4B8C-83A1-F6EECF244321}">
                <p14:modId xmlns:p14="http://schemas.microsoft.com/office/powerpoint/2010/main" val="902495895"/>
              </p:ext>
            </p:extLst>
          </p:nvPr>
        </p:nvGraphicFramePr>
        <p:xfrm>
          <a:off x="6041292" y="5303172"/>
          <a:ext cx="4840287" cy="1479550"/>
        </p:xfrm>
        <a:graphic>
          <a:graphicData uri="http://schemas.openxmlformats.org/presentationml/2006/ole">
            <mc:AlternateContent xmlns:mc="http://schemas.openxmlformats.org/markup-compatibility/2006">
              <mc:Choice xmlns:v="urn:schemas-microsoft-com:vml" Requires="v">
                <p:oleObj spid="_x0000_s429524" name="Equation" r:id="rId7" imgW="1701720" imgH="520560" progId="Equation.DSMT4">
                  <p:embed/>
                </p:oleObj>
              </mc:Choice>
              <mc:Fallback>
                <p:oleObj name="Equation" r:id="rId7" imgW="1701720" imgH="520560" progId="Equation.DSMT4">
                  <p:embed/>
                  <p:pic>
                    <p:nvPicPr>
                      <p:cNvPr id="9" name="对象 8">
                        <a:extLst>
                          <a:ext uri="{FF2B5EF4-FFF2-40B4-BE49-F238E27FC236}">
                            <a16:creationId xmlns:a16="http://schemas.microsoft.com/office/drawing/2014/main" id="{20CB6111-F17A-4B3E-B2E8-23516B6E5CC0}"/>
                          </a:ext>
                        </a:extLst>
                      </p:cNvPr>
                      <p:cNvPicPr>
                        <a:picLocks noChangeAspect="1" noChangeArrowheads="1"/>
                      </p:cNvPicPr>
                      <p:nvPr/>
                    </p:nvPicPr>
                    <p:blipFill>
                      <a:blip r:embed="rId8"/>
                      <a:srcRect/>
                      <a:stretch>
                        <a:fillRect/>
                      </a:stretch>
                    </p:blipFill>
                    <p:spPr bwMode="auto">
                      <a:xfrm>
                        <a:off x="6041292" y="5303172"/>
                        <a:ext cx="4840287" cy="1479550"/>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26933A0-DC7B-4C4A-9C9F-593607EA16AB}"/>
              </a:ext>
            </a:extLst>
          </p:cNvPr>
          <p:cNvGraphicFramePr>
            <a:graphicFrameLocks noChangeAspect="1"/>
          </p:cNvGraphicFramePr>
          <p:nvPr>
            <p:extLst>
              <p:ext uri="{D42A27DB-BD31-4B8C-83A1-F6EECF244321}">
                <p14:modId xmlns:p14="http://schemas.microsoft.com/office/powerpoint/2010/main" val="785500841"/>
              </p:ext>
            </p:extLst>
          </p:nvPr>
        </p:nvGraphicFramePr>
        <p:xfrm>
          <a:off x="2892877" y="5714801"/>
          <a:ext cx="595312" cy="719138"/>
        </p:xfrm>
        <a:graphic>
          <a:graphicData uri="http://schemas.openxmlformats.org/presentationml/2006/ole">
            <mc:AlternateContent xmlns:mc="http://schemas.openxmlformats.org/markup-compatibility/2006">
              <mc:Choice xmlns:v="urn:schemas-microsoft-com:vml" Requires="v">
                <p:oleObj spid="_x0000_s429525" name="Equation" r:id="rId9" imgW="190440" imgH="228600" progId="Equation.DSMT4">
                  <p:embed/>
                </p:oleObj>
              </mc:Choice>
              <mc:Fallback>
                <p:oleObj name="Equation" r:id="rId9" imgW="190440" imgH="228600" progId="Equation.DSMT4">
                  <p:embed/>
                  <p:pic>
                    <p:nvPicPr>
                      <p:cNvPr id="5" name="对象 4">
                        <a:extLst>
                          <a:ext uri="{FF2B5EF4-FFF2-40B4-BE49-F238E27FC236}">
                            <a16:creationId xmlns:a16="http://schemas.microsoft.com/office/drawing/2014/main" id="{C7A9D820-289B-4998-9D5E-64F2B31F0093}"/>
                          </a:ext>
                        </a:extLst>
                      </p:cNvPr>
                      <p:cNvPicPr>
                        <a:picLocks noChangeAspect="1" noChangeArrowheads="1"/>
                      </p:cNvPicPr>
                      <p:nvPr/>
                    </p:nvPicPr>
                    <p:blipFill>
                      <a:blip r:embed="rId10"/>
                      <a:srcRect/>
                      <a:stretch>
                        <a:fillRect/>
                      </a:stretch>
                    </p:blipFill>
                    <p:spPr bwMode="auto">
                      <a:xfrm>
                        <a:off x="2892877" y="5714801"/>
                        <a:ext cx="595312" cy="719138"/>
                      </a:xfrm>
                      <a:prstGeom prst="rect">
                        <a:avLst/>
                      </a:prstGeom>
                      <a:noFill/>
                    </p:spPr>
                  </p:pic>
                </p:oleObj>
              </mc:Fallback>
            </mc:AlternateContent>
          </a:graphicData>
        </a:graphic>
      </p:graphicFrame>
      <p:graphicFrame>
        <p:nvGraphicFramePr>
          <p:cNvPr id="11" name="Object 8">
            <a:extLst>
              <a:ext uri="{FF2B5EF4-FFF2-40B4-BE49-F238E27FC236}">
                <a16:creationId xmlns:a16="http://schemas.microsoft.com/office/drawing/2014/main" id="{95A8CAE5-31A7-4093-9042-DBB0B51DC5E3}"/>
              </a:ext>
            </a:extLst>
          </p:cNvPr>
          <p:cNvGraphicFramePr>
            <a:graphicFrameLocks noChangeAspect="1"/>
          </p:cNvGraphicFramePr>
          <p:nvPr>
            <p:extLst>
              <p:ext uri="{D42A27DB-BD31-4B8C-83A1-F6EECF244321}">
                <p14:modId xmlns:p14="http://schemas.microsoft.com/office/powerpoint/2010/main" val="2740142345"/>
              </p:ext>
            </p:extLst>
          </p:nvPr>
        </p:nvGraphicFramePr>
        <p:xfrm>
          <a:off x="79435" y="3877597"/>
          <a:ext cx="11923713" cy="1408113"/>
        </p:xfrm>
        <a:graphic>
          <a:graphicData uri="http://schemas.openxmlformats.org/presentationml/2006/ole">
            <mc:AlternateContent xmlns:mc="http://schemas.openxmlformats.org/markup-compatibility/2006">
              <mc:Choice xmlns:v="urn:schemas-microsoft-com:vml" Requires="v">
                <p:oleObj spid="_x0000_s429526" name="Equation" r:id="rId11" imgW="4165560" imgH="482400" progId="Equation.DSMT4">
                  <p:embed/>
                </p:oleObj>
              </mc:Choice>
              <mc:Fallback>
                <p:oleObj name="Equation" r:id="rId11" imgW="4165560" imgH="482400" progId="Equation.DSMT4">
                  <p:embed/>
                  <p:pic>
                    <p:nvPicPr>
                      <p:cNvPr id="10" name="Object 8">
                        <a:extLst>
                          <a:ext uri="{FF2B5EF4-FFF2-40B4-BE49-F238E27FC236}">
                            <a16:creationId xmlns:a16="http://schemas.microsoft.com/office/drawing/2014/main" id="{89D282BC-825D-42B3-8F34-008D1B0BB277}"/>
                          </a:ext>
                        </a:extLst>
                      </p:cNvPr>
                      <p:cNvPicPr>
                        <a:picLocks noChangeAspect="1" noChangeArrowheads="1"/>
                      </p:cNvPicPr>
                      <p:nvPr/>
                    </p:nvPicPr>
                    <p:blipFill>
                      <a:blip r:embed="rId12"/>
                      <a:srcRect/>
                      <a:stretch>
                        <a:fillRect/>
                      </a:stretch>
                    </p:blipFill>
                    <p:spPr bwMode="auto">
                      <a:xfrm>
                        <a:off x="79435" y="3877597"/>
                        <a:ext cx="11923713" cy="1408113"/>
                      </a:xfrm>
                      <a:prstGeom prst="rect">
                        <a:avLst/>
                      </a:prstGeom>
                      <a:noFill/>
                      <a:ln>
                        <a:noFill/>
                      </a:ln>
                      <a:effectLst/>
                      <a:extLst/>
                    </p:spPr>
                  </p:pic>
                </p:oleObj>
              </mc:Fallback>
            </mc:AlternateContent>
          </a:graphicData>
        </a:graphic>
      </p:graphicFrame>
      <p:sp>
        <p:nvSpPr>
          <p:cNvPr id="12" name="Rectangle 11">
            <a:extLst>
              <a:ext uri="{FF2B5EF4-FFF2-40B4-BE49-F238E27FC236}">
                <a16:creationId xmlns:a16="http://schemas.microsoft.com/office/drawing/2014/main" id="{BEE09443-6C9E-4BB2-9ED6-C5F6A3FB1842}"/>
              </a:ext>
            </a:extLst>
          </p:cNvPr>
          <p:cNvSpPr>
            <a:spLocks noChangeArrowheads="1"/>
          </p:cNvSpPr>
          <p:nvPr/>
        </p:nvSpPr>
        <p:spPr bwMode="auto">
          <a:xfrm>
            <a:off x="1297493" y="1338298"/>
            <a:ext cx="58625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rPr>
              <a:t>为能量</a:t>
            </a:r>
            <a:r>
              <a:rPr lang="zh-CN" altLang="en-US" sz="2800" dirty="0">
                <a:solidFill>
                  <a:srgbClr val="009900"/>
                </a:solidFill>
              </a:rPr>
              <a:t>本征波函数，</a:t>
            </a:r>
            <a:r>
              <a:rPr lang="zh-CN" altLang="en-US" sz="2800" dirty="0">
                <a:solidFill>
                  <a:srgbClr val="0000FF"/>
                </a:solidFill>
              </a:rPr>
              <a:t>基态能为       。</a:t>
            </a:r>
          </a:p>
        </p:txBody>
      </p:sp>
      <p:graphicFrame>
        <p:nvGraphicFramePr>
          <p:cNvPr id="13" name="对象 12">
            <a:extLst>
              <a:ext uri="{FF2B5EF4-FFF2-40B4-BE49-F238E27FC236}">
                <a16:creationId xmlns:a16="http://schemas.microsoft.com/office/drawing/2014/main" id="{7CD85238-81F1-4251-A423-F0EEA8B0CED9}"/>
              </a:ext>
            </a:extLst>
          </p:cNvPr>
          <p:cNvGraphicFramePr>
            <a:graphicFrameLocks noChangeAspect="1"/>
          </p:cNvGraphicFramePr>
          <p:nvPr>
            <p:extLst>
              <p:ext uri="{D42A27DB-BD31-4B8C-83A1-F6EECF244321}">
                <p14:modId xmlns:p14="http://schemas.microsoft.com/office/powerpoint/2010/main" val="3073751881"/>
              </p:ext>
            </p:extLst>
          </p:nvPr>
        </p:nvGraphicFramePr>
        <p:xfrm>
          <a:off x="6096000" y="1310412"/>
          <a:ext cx="563562" cy="730250"/>
        </p:xfrm>
        <a:graphic>
          <a:graphicData uri="http://schemas.openxmlformats.org/presentationml/2006/ole">
            <mc:AlternateContent xmlns:mc="http://schemas.openxmlformats.org/markup-compatibility/2006">
              <mc:Choice xmlns:v="urn:schemas-microsoft-com:vml" Requires="v">
                <p:oleObj spid="_x0000_s429527" name="Equation" r:id="rId13" imgW="177480" imgH="228600" progId="Equation.DSMT4">
                  <p:embed/>
                </p:oleObj>
              </mc:Choice>
              <mc:Fallback>
                <p:oleObj name="Equation" r:id="rId13" imgW="177480" imgH="228600" progId="Equation.DSMT4">
                  <p:embed/>
                  <p:pic>
                    <p:nvPicPr>
                      <p:cNvPr id="11" name="对象 10">
                        <a:extLst>
                          <a:ext uri="{FF2B5EF4-FFF2-40B4-BE49-F238E27FC236}">
                            <a16:creationId xmlns:a16="http://schemas.microsoft.com/office/drawing/2014/main" id="{7AC8A4EB-003F-4EEC-949B-A643B04F779D}"/>
                          </a:ext>
                        </a:extLst>
                      </p:cNvPr>
                      <p:cNvPicPr>
                        <a:picLocks noChangeAspect="1" noChangeArrowheads="1"/>
                      </p:cNvPicPr>
                      <p:nvPr/>
                    </p:nvPicPr>
                    <p:blipFill>
                      <a:blip r:embed="rId14"/>
                      <a:srcRect/>
                      <a:stretch>
                        <a:fillRect/>
                      </a:stretch>
                    </p:blipFill>
                    <p:spPr bwMode="auto">
                      <a:xfrm>
                        <a:off x="6096000" y="1310412"/>
                        <a:ext cx="563562" cy="730250"/>
                      </a:xfrm>
                      <a:prstGeom prst="rect">
                        <a:avLst/>
                      </a:prstGeom>
                      <a:noFill/>
                    </p:spPr>
                  </p:pic>
                </p:oleObj>
              </mc:Fallback>
            </mc:AlternateContent>
          </a:graphicData>
        </a:graphic>
      </p:graphicFrame>
      <p:graphicFrame>
        <p:nvGraphicFramePr>
          <p:cNvPr id="14" name="Object 8">
            <a:extLst>
              <a:ext uri="{FF2B5EF4-FFF2-40B4-BE49-F238E27FC236}">
                <a16:creationId xmlns:a16="http://schemas.microsoft.com/office/drawing/2014/main" id="{00337A00-693A-4202-AC56-6C245098FAC5}"/>
              </a:ext>
            </a:extLst>
          </p:cNvPr>
          <p:cNvGraphicFramePr>
            <a:graphicFrameLocks noChangeAspect="1"/>
          </p:cNvGraphicFramePr>
          <p:nvPr>
            <p:extLst>
              <p:ext uri="{D42A27DB-BD31-4B8C-83A1-F6EECF244321}">
                <p14:modId xmlns:p14="http://schemas.microsoft.com/office/powerpoint/2010/main" val="2929914536"/>
              </p:ext>
            </p:extLst>
          </p:nvPr>
        </p:nvGraphicFramePr>
        <p:xfrm>
          <a:off x="368579" y="1278374"/>
          <a:ext cx="1094491" cy="606603"/>
        </p:xfrm>
        <a:graphic>
          <a:graphicData uri="http://schemas.openxmlformats.org/presentationml/2006/ole">
            <mc:AlternateContent xmlns:mc="http://schemas.openxmlformats.org/markup-compatibility/2006">
              <mc:Choice xmlns:v="urn:schemas-microsoft-com:vml" Requires="v">
                <p:oleObj spid="_x0000_s429528" name="Equation" r:id="rId15" imgW="419040" imgH="228600" progId="Equation.DSMT4">
                  <p:embed/>
                </p:oleObj>
              </mc:Choice>
              <mc:Fallback>
                <p:oleObj name="Equation" r:id="rId15" imgW="419040" imgH="228600" progId="Equation.DSMT4">
                  <p:embed/>
                  <p:pic>
                    <p:nvPicPr>
                      <p:cNvPr id="15" name="Object 8">
                        <a:extLst>
                          <a:ext uri="{FF2B5EF4-FFF2-40B4-BE49-F238E27FC236}">
                            <a16:creationId xmlns:a16="http://schemas.microsoft.com/office/drawing/2014/main" id="{5A75E714-85EE-4F00-A431-DC65E4648768}"/>
                          </a:ext>
                        </a:extLst>
                      </p:cNvPr>
                      <p:cNvPicPr>
                        <a:picLocks noChangeAspect="1" noChangeArrowheads="1"/>
                      </p:cNvPicPr>
                      <p:nvPr/>
                    </p:nvPicPr>
                    <p:blipFill>
                      <a:blip r:embed="rId16"/>
                      <a:srcRect/>
                      <a:stretch>
                        <a:fillRect/>
                      </a:stretch>
                    </p:blipFill>
                    <p:spPr bwMode="auto">
                      <a:xfrm>
                        <a:off x="368579" y="1278374"/>
                        <a:ext cx="1094491" cy="606603"/>
                      </a:xfrm>
                      <a:prstGeom prst="rect">
                        <a:avLst/>
                      </a:prstGeom>
                      <a:noFill/>
                      <a:ln>
                        <a:noFill/>
                      </a:ln>
                      <a:effectLst/>
                      <a:extLst/>
                    </p:spPr>
                  </p:pic>
                </p:oleObj>
              </mc:Fallback>
            </mc:AlternateContent>
          </a:graphicData>
        </a:graphic>
      </p:graphicFrame>
      <p:graphicFrame>
        <p:nvGraphicFramePr>
          <p:cNvPr id="16" name="Object 8">
            <a:extLst>
              <a:ext uri="{FF2B5EF4-FFF2-40B4-BE49-F238E27FC236}">
                <a16:creationId xmlns:a16="http://schemas.microsoft.com/office/drawing/2014/main" id="{6842CDE8-5DA3-4E80-8186-2A9B64C7FEEE}"/>
              </a:ext>
            </a:extLst>
          </p:cNvPr>
          <p:cNvGraphicFramePr>
            <a:graphicFrameLocks noChangeAspect="1"/>
          </p:cNvGraphicFramePr>
          <p:nvPr>
            <p:extLst>
              <p:ext uri="{D42A27DB-BD31-4B8C-83A1-F6EECF244321}">
                <p14:modId xmlns:p14="http://schemas.microsoft.com/office/powerpoint/2010/main" val="2110307780"/>
              </p:ext>
            </p:extLst>
          </p:nvPr>
        </p:nvGraphicFramePr>
        <p:xfrm>
          <a:off x="915824" y="2703766"/>
          <a:ext cx="7230770" cy="1180504"/>
        </p:xfrm>
        <a:graphic>
          <a:graphicData uri="http://schemas.openxmlformats.org/presentationml/2006/ole">
            <mc:AlternateContent xmlns:mc="http://schemas.openxmlformats.org/markup-compatibility/2006">
              <mc:Choice xmlns:v="urn:schemas-microsoft-com:vml" Requires="v">
                <p:oleObj spid="_x0000_s429529" name="Equation" r:id="rId17" imgW="2768400" imgH="444240" progId="Equation.DSMT4">
                  <p:embed/>
                </p:oleObj>
              </mc:Choice>
              <mc:Fallback>
                <p:oleObj name="Equation" r:id="rId17" imgW="2768400" imgH="444240" progId="Equation.DSMT4">
                  <p:embed/>
                  <p:pic>
                    <p:nvPicPr>
                      <p:cNvPr id="5" name="Object 8">
                        <a:extLst>
                          <a:ext uri="{FF2B5EF4-FFF2-40B4-BE49-F238E27FC236}">
                            <a16:creationId xmlns:a16="http://schemas.microsoft.com/office/drawing/2014/main" id="{13EBD06B-9C7C-4D14-9C87-F9F5F0E81426}"/>
                          </a:ext>
                        </a:extLst>
                      </p:cNvPr>
                      <p:cNvPicPr>
                        <a:picLocks noChangeAspect="1" noChangeArrowheads="1"/>
                      </p:cNvPicPr>
                      <p:nvPr/>
                    </p:nvPicPr>
                    <p:blipFill>
                      <a:blip r:embed="rId18"/>
                      <a:srcRect/>
                      <a:stretch>
                        <a:fillRect/>
                      </a:stretch>
                    </p:blipFill>
                    <p:spPr bwMode="auto">
                      <a:xfrm>
                        <a:off x="915824" y="2703766"/>
                        <a:ext cx="7230770" cy="1180504"/>
                      </a:xfrm>
                      <a:prstGeom prst="rect">
                        <a:avLst/>
                      </a:prstGeom>
                      <a:solidFill>
                        <a:srgbClr val="FFFF00"/>
                      </a:solidFill>
                      <a:ln>
                        <a:noFill/>
                      </a:ln>
                      <a:effectLst/>
                      <a:extLst/>
                    </p:spPr>
                  </p:pic>
                </p:oleObj>
              </mc:Fallback>
            </mc:AlternateContent>
          </a:graphicData>
        </a:graphic>
      </p:graphicFrame>
      <p:graphicFrame>
        <p:nvGraphicFramePr>
          <p:cNvPr id="15" name="对象 14">
            <a:extLst>
              <a:ext uri="{FF2B5EF4-FFF2-40B4-BE49-F238E27FC236}">
                <a16:creationId xmlns:a16="http://schemas.microsoft.com/office/drawing/2014/main" id="{D0DB3FAB-BAD9-4D57-A251-74C070215488}"/>
              </a:ext>
            </a:extLst>
          </p:cNvPr>
          <p:cNvGraphicFramePr>
            <a:graphicFrameLocks noChangeAspect="1"/>
          </p:cNvGraphicFramePr>
          <p:nvPr>
            <p:extLst>
              <p:ext uri="{D42A27DB-BD31-4B8C-83A1-F6EECF244321}">
                <p14:modId xmlns:p14="http://schemas.microsoft.com/office/powerpoint/2010/main" val="2907685805"/>
              </p:ext>
            </p:extLst>
          </p:nvPr>
        </p:nvGraphicFramePr>
        <p:xfrm>
          <a:off x="9385782" y="2703766"/>
          <a:ext cx="2170113" cy="1046163"/>
        </p:xfrm>
        <a:graphic>
          <a:graphicData uri="http://schemas.openxmlformats.org/presentationml/2006/ole">
            <mc:AlternateContent xmlns:mc="http://schemas.openxmlformats.org/markup-compatibility/2006">
              <mc:Choice xmlns:v="urn:schemas-microsoft-com:vml" Requires="v">
                <p:oleObj spid="_x0000_s429530" name="Equation" r:id="rId19" imgW="761760" imgH="368280" progId="Equation.DSMT4">
                  <p:embed/>
                </p:oleObj>
              </mc:Choice>
              <mc:Fallback>
                <p:oleObj name="Equation" r:id="rId19"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20"/>
                      <a:srcRect/>
                      <a:stretch>
                        <a:fillRect/>
                      </a:stretch>
                    </p:blipFill>
                    <p:spPr bwMode="auto">
                      <a:xfrm>
                        <a:off x="9385782" y="2703766"/>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39947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38"/>
          <p:cNvGraphicFramePr>
            <a:graphicFrameLocks noChangeAspect="1"/>
          </p:cNvGraphicFramePr>
          <p:nvPr>
            <p:extLst>
              <p:ext uri="{D42A27DB-BD31-4B8C-83A1-F6EECF244321}">
                <p14:modId xmlns:p14="http://schemas.microsoft.com/office/powerpoint/2010/main" val="3500681623"/>
              </p:ext>
            </p:extLst>
          </p:nvPr>
        </p:nvGraphicFramePr>
        <p:xfrm>
          <a:off x="2986421" y="93415"/>
          <a:ext cx="6053137" cy="1255712"/>
        </p:xfrm>
        <a:graphic>
          <a:graphicData uri="http://schemas.openxmlformats.org/presentationml/2006/ole">
            <mc:AlternateContent xmlns:mc="http://schemas.openxmlformats.org/markup-compatibility/2006">
              <mc:Choice xmlns:v="urn:schemas-microsoft-com:vml" Requires="v">
                <p:oleObj spid="_x0000_s340852" name="公式" r:id="rId3" imgW="2006280" imgH="419040" progId="Equation.3">
                  <p:embed/>
                </p:oleObj>
              </mc:Choice>
              <mc:Fallback>
                <p:oleObj name="公式" r:id="rId3" imgW="2006280" imgH="419040" progId="Equation.3">
                  <p:embed/>
                  <p:pic>
                    <p:nvPicPr>
                      <p:cNvPr id="0" name=""/>
                      <p:cNvPicPr>
                        <a:picLocks noChangeAspect="1" noChangeArrowheads="1"/>
                      </p:cNvPicPr>
                      <p:nvPr/>
                    </p:nvPicPr>
                    <p:blipFill>
                      <a:blip r:embed="rId4"/>
                      <a:srcRect/>
                      <a:stretch>
                        <a:fillRect/>
                      </a:stretch>
                    </p:blipFill>
                    <p:spPr bwMode="auto">
                      <a:xfrm>
                        <a:off x="2986421" y="93415"/>
                        <a:ext cx="6053137"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14"/>
          <p:cNvSpPr>
            <a:spLocks/>
          </p:cNvSpPr>
          <p:nvPr/>
        </p:nvSpPr>
        <p:spPr bwMode="auto">
          <a:xfrm>
            <a:off x="3420966" y="2251218"/>
            <a:ext cx="204788" cy="1200150"/>
          </a:xfrm>
          <a:prstGeom prst="leftBrace">
            <a:avLst>
              <a:gd name="adj1" fmla="val 48837"/>
              <a:gd name="adj2" fmla="val 50000"/>
            </a:avLst>
          </a:prstGeom>
          <a:noFill/>
          <a:ln w="28575">
            <a:solidFill>
              <a:srgbClr val="87119F"/>
            </a:solidFill>
            <a:round/>
            <a:headEnd/>
            <a:tailEnd/>
          </a:ln>
        </p:spPr>
        <p:txBody>
          <a:bodyPr wrap="none" anchor="ctr"/>
          <a:lstStyle/>
          <a:p>
            <a:pPr>
              <a:defRPr/>
            </a:pPr>
            <a:endParaRPr lang="zh-CN" altLang="en-US" sz="2800" b="1" kern="0">
              <a:solidFill>
                <a:sysClr val="windowText" lastClr="000000"/>
              </a:solidFill>
            </a:endParaRPr>
          </a:p>
        </p:txBody>
      </p:sp>
      <p:sp>
        <p:nvSpPr>
          <p:cNvPr id="11" name="AutoShape 27"/>
          <p:cNvSpPr>
            <a:spLocks noChangeArrowheads="1"/>
          </p:cNvSpPr>
          <p:nvPr/>
        </p:nvSpPr>
        <p:spPr bwMode="auto">
          <a:xfrm>
            <a:off x="2139854" y="2816368"/>
            <a:ext cx="1066800" cy="152400"/>
          </a:xfrm>
          <a:prstGeom prst="rightArrow">
            <a:avLst>
              <a:gd name="adj1" fmla="val 50000"/>
              <a:gd name="adj2" fmla="val 175000"/>
            </a:avLst>
          </a:prstGeom>
          <a:solidFill>
            <a:srgbClr val="00CC99"/>
          </a:solidFill>
          <a:ln w="12700">
            <a:noFill/>
            <a:miter lim="800000"/>
            <a:headEnd/>
            <a:tailEnd/>
          </a:ln>
        </p:spPr>
        <p:txBody>
          <a:bodyPr wrap="none" anchor="ctr"/>
          <a:lstStyle/>
          <a:p>
            <a:pPr>
              <a:defRPr/>
            </a:pPr>
            <a:endParaRPr lang="zh-CN" altLang="en-US" sz="2800" b="1" kern="0">
              <a:solidFill>
                <a:sysClr val="windowText" lastClr="000000"/>
              </a:solidFill>
            </a:endParaRPr>
          </a:p>
        </p:txBody>
      </p:sp>
      <p:grpSp>
        <p:nvGrpSpPr>
          <p:cNvPr id="12" name="Group 31"/>
          <p:cNvGrpSpPr>
            <a:grpSpLocks/>
          </p:cNvGrpSpPr>
          <p:nvPr/>
        </p:nvGrpSpPr>
        <p:grpSpPr bwMode="auto">
          <a:xfrm>
            <a:off x="2327726" y="1467378"/>
            <a:ext cx="7159625" cy="523875"/>
            <a:chOff x="725" y="2306"/>
            <a:chExt cx="4510" cy="330"/>
          </a:xfrm>
        </p:grpSpPr>
        <p:sp>
          <p:nvSpPr>
            <p:cNvPr id="13" name="Rectangle 28"/>
            <p:cNvSpPr>
              <a:spLocks noChangeArrowheads="1"/>
            </p:cNvSpPr>
            <p:nvPr/>
          </p:nvSpPr>
          <p:spPr bwMode="auto">
            <a:xfrm>
              <a:off x="725" y="2306"/>
              <a:ext cx="4510" cy="330"/>
            </a:xfrm>
            <a:prstGeom prst="rect">
              <a:avLst/>
            </a:prstGeom>
            <a:noFill/>
            <a:ln w="12700">
              <a:noFill/>
              <a:miter lim="800000"/>
              <a:headEnd/>
              <a:tailEnd/>
            </a:ln>
          </p:spPr>
          <p:txBody>
            <a:bodyPr wrap="none">
              <a:spAutoFit/>
            </a:bodyPr>
            <a:lstStyle/>
            <a:p>
              <a:pPr>
                <a:defRPr/>
              </a:pPr>
              <a:r>
                <a:rPr lang="en-US" altLang="zh-CN" sz="2800" b="1" kern="0" dirty="0">
                  <a:solidFill>
                    <a:srgbClr val="000000"/>
                  </a:solidFill>
                </a:rPr>
                <a:t> </a:t>
              </a:r>
              <a:r>
                <a:rPr lang="zh-CN" altLang="en-US" sz="2800" b="1" kern="0" dirty="0">
                  <a:solidFill>
                    <a:srgbClr val="0000FF"/>
                  </a:solidFill>
                </a:rPr>
                <a:t>可得只含变量 </a:t>
              </a:r>
              <a:r>
                <a:rPr lang="en-US" altLang="zh-CN" sz="2800" b="1" i="1" kern="0" dirty="0">
                  <a:solidFill>
                    <a:srgbClr val="FF0000"/>
                  </a:solidFill>
                  <a:latin typeface="Times New Roman" pitchFamily="18" charset="0"/>
                </a:rPr>
                <a:t>t</a:t>
              </a:r>
              <a:r>
                <a:rPr lang="en-US" altLang="zh-CN" sz="2800" b="1" kern="0" dirty="0">
                  <a:solidFill>
                    <a:srgbClr val="FF0000"/>
                  </a:solidFill>
                  <a:latin typeface="Times New Roman" pitchFamily="18" charset="0"/>
                </a:rPr>
                <a:t> </a:t>
              </a:r>
              <a:r>
                <a:rPr lang="en-US" altLang="zh-CN" sz="2800" b="1" kern="0" dirty="0">
                  <a:solidFill>
                    <a:srgbClr val="0000FF"/>
                  </a:solidFill>
                  <a:latin typeface="Times New Roman" pitchFamily="18" charset="0"/>
                </a:rPr>
                <a:t> </a:t>
              </a:r>
              <a:r>
                <a:rPr lang="zh-CN" altLang="zh-CN" sz="2800" b="1" kern="0" dirty="0">
                  <a:solidFill>
                    <a:srgbClr val="0000FF"/>
                  </a:solidFill>
                  <a:latin typeface="Times New Roman" pitchFamily="18" charset="0"/>
                </a:rPr>
                <a:t>和</a:t>
              </a:r>
              <a:r>
                <a:rPr lang="zh-CN" altLang="en-US" sz="2800" b="1" kern="0" dirty="0">
                  <a:solidFill>
                    <a:srgbClr val="0000FF"/>
                  </a:solidFill>
                  <a:latin typeface="Times New Roman" pitchFamily="18" charset="0"/>
                </a:rPr>
                <a:t>只含</a:t>
              </a:r>
              <a:r>
                <a:rPr lang="zh-CN" altLang="zh-CN" sz="2800" b="1" kern="0" dirty="0">
                  <a:solidFill>
                    <a:srgbClr val="0000FF"/>
                  </a:solidFill>
                  <a:latin typeface="Times New Roman" pitchFamily="18" charset="0"/>
                </a:rPr>
                <a:t>变量</a:t>
              </a:r>
              <a:r>
                <a:rPr lang="zh-CN" altLang="en-US" sz="2800" b="1" kern="0" dirty="0">
                  <a:solidFill>
                    <a:srgbClr val="0000FF"/>
                  </a:solidFill>
                  <a:latin typeface="Times New Roman" pitchFamily="18" charset="0"/>
                </a:rPr>
                <a:t> </a:t>
              </a:r>
              <a:r>
                <a:rPr lang="zh-CN" altLang="zh-CN" sz="2800" b="1" kern="0" dirty="0">
                  <a:solidFill>
                    <a:srgbClr val="0000FF"/>
                  </a:solidFill>
                  <a:latin typeface="Times New Roman" pitchFamily="18" charset="0"/>
                </a:rPr>
                <a:t> </a:t>
              </a:r>
              <a:r>
                <a:rPr lang="en-GB" altLang="zh-CN" sz="2800" b="1" i="1" kern="0" dirty="0">
                  <a:latin typeface="Times New Roman" pitchFamily="18" charset="0"/>
                </a:rPr>
                <a:t>r</a:t>
              </a:r>
              <a:r>
                <a:rPr lang="en-US" altLang="zh-CN" sz="2800" b="1" kern="0" dirty="0">
                  <a:solidFill>
                    <a:srgbClr val="0000FF"/>
                  </a:solidFill>
                </a:rPr>
                <a:t> </a:t>
              </a:r>
              <a:r>
                <a:rPr lang="zh-CN" altLang="zh-CN" sz="2800" b="1" kern="0" dirty="0">
                  <a:solidFill>
                    <a:srgbClr val="0000FF"/>
                  </a:solidFill>
                </a:rPr>
                <a:t>的</a:t>
              </a:r>
              <a:r>
                <a:rPr lang="zh-CN" altLang="en-US" sz="2800" b="1" kern="0" dirty="0">
                  <a:solidFill>
                    <a:srgbClr val="0000FF"/>
                  </a:solidFill>
                </a:rPr>
                <a:t>两个方程：</a:t>
              </a:r>
            </a:p>
          </p:txBody>
        </p:sp>
        <p:sp>
          <p:nvSpPr>
            <p:cNvPr id="14" name="Line 30"/>
            <p:cNvSpPr>
              <a:spLocks noChangeShapeType="1"/>
            </p:cNvSpPr>
            <p:nvPr/>
          </p:nvSpPr>
          <p:spPr bwMode="auto">
            <a:xfrm>
              <a:off x="3615" y="2360"/>
              <a:ext cx="128" cy="0"/>
            </a:xfrm>
            <a:prstGeom prst="line">
              <a:avLst/>
            </a:prstGeom>
            <a:noFill/>
            <a:ln w="12700">
              <a:solidFill>
                <a:srgbClr val="000000"/>
              </a:solidFill>
              <a:round/>
              <a:headEnd/>
              <a:tailEnd type="triangle" w="med" len="med"/>
            </a:ln>
          </p:spPr>
          <p:txBody>
            <a:bodyPr>
              <a:spAutoFit/>
            </a:bodyPr>
            <a:lstStyle/>
            <a:p>
              <a:pPr>
                <a:defRPr/>
              </a:pPr>
              <a:endParaRPr lang="zh-CN" altLang="en-US" sz="2800" b="1" kern="0">
                <a:solidFill>
                  <a:sysClr val="windowText" lastClr="000000"/>
                </a:solidFill>
              </a:endParaRPr>
            </a:p>
          </p:txBody>
        </p:sp>
      </p:grpSp>
      <p:graphicFrame>
        <p:nvGraphicFramePr>
          <p:cNvPr id="15" name="Object 39"/>
          <p:cNvGraphicFramePr>
            <a:graphicFrameLocks noChangeAspect="1"/>
          </p:cNvGraphicFramePr>
          <p:nvPr>
            <p:extLst>
              <p:ext uri="{D42A27DB-BD31-4B8C-83A1-F6EECF244321}">
                <p14:modId xmlns:p14="http://schemas.microsoft.com/office/powerpoint/2010/main" val="4194596777"/>
              </p:ext>
            </p:extLst>
          </p:nvPr>
        </p:nvGraphicFramePr>
        <p:xfrm>
          <a:off x="3892312" y="2008851"/>
          <a:ext cx="6419850" cy="1179513"/>
        </p:xfrm>
        <a:graphic>
          <a:graphicData uri="http://schemas.openxmlformats.org/presentationml/2006/ole">
            <mc:AlternateContent xmlns:mc="http://schemas.openxmlformats.org/markup-compatibility/2006">
              <mc:Choice xmlns:v="urn:schemas-microsoft-com:vml" Requires="v">
                <p:oleObj spid="_x0000_s340853" name="公式" r:id="rId5" imgW="2114447" imgH="361981" progId="Equation.3">
                  <p:embed/>
                </p:oleObj>
              </mc:Choice>
              <mc:Fallback>
                <p:oleObj name="公式" r:id="rId5" imgW="2114447"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312" y="2008851"/>
                        <a:ext cx="641985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0"/>
          <p:cNvGraphicFramePr>
            <a:graphicFrameLocks noChangeAspect="1"/>
          </p:cNvGraphicFramePr>
          <p:nvPr>
            <p:extLst>
              <p:ext uri="{D42A27DB-BD31-4B8C-83A1-F6EECF244321}">
                <p14:modId xmlns:p14="http://schemas.microsoft.com/office/powerpoint/2010/main" val="2747890889"/>
              </p:ext>
            </p:extLst>
          </p:nvPr>
        </p:nvGraphicFramePr>
        <p:xfrm>
          <a:off x="3882929" y="3083069"/>
          <a:ext cx="6502400" cy="722313"/>
        </p:xfrm>
        <a:graphic>
          <a:graphicData uri="http://schemas.openxmlformats.org/presentationml/2006/ole">
            <mc:AlternateContent xmlns:mc="http://schemas.openxmlformats.org/markup-compatibility/2006">
              <mc:Choice xmlns:v="urn:schemas-microsoft-com:vml" Requires="v">
                <p:oleObj spid="_x0000_s340854" name="公式" r:id="rId7" imgW="1876359" imgH="209468" progId="Equation.3">
                  <p:embed/>
                </p:oleObj>
              </mc:Choice>
              <mc:Fallback>
                <p:oleObj name="公式" r:id="rId7" imgW="1876359" imgH="2094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2929" y="3083069"/>
                        <a:ext cx="65024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2"/>
          <p:cNvSpPr txBox="1">
            <a:spLocks noChangeArrowheads="1"/>
          </p:cNvSpPr>
          <p:nvPr/>
        </p:nvSpPr>
        <p:spPr bwMode="auto">
          <a:xfrm>
            <a:off x="5032094" y="3714885"/>
            <a:ext cx="361355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3200" dirty="0">
                <a:solidFill>
                  <a:srgbClr val="FF0000"/>
                </a:solidFill>
                <a:ea typeface="黑体" panose="02010609060101010101" pitchFamily="49" charset="-122"/>
              </a:rPr>
              <a:t> </a:t>
            </a:r>
            <a:r>
              <a:rPr kumimoji="1" lang="zh-CN" altLang="en-US" sz="3200" dirty="0">
                <a:solidFill>
                  <a:srgbClr val="FF0000"/>
                </a:solidFill>
                <a:ea typeface="黑体" panose="02010609060101010101" pitchFamily="49" charset="-122"/>
              </a:rPr>
              <a:t>定态薛定谔方程</a:t>
            </a:r>
          </a:p>
        </p:txBody>
      </p:sp>
      <p:sp>
        <p:nvSpPr>
          <p:cNvPr id="25" name="Text Box 2"/>
          <p:cNvSpPr txBox="1">
            <a:spLocks noChangeArrowheads="1"/>
          </p:cNvSpPr>
          <p:nvPr/>
        </p:nvSpPr>
        <p:spPr bwMode="auto">
          <a:xfrm>
            <a:off x="2327725" y="4649270"/>
            <a:ext cx="79398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FF"/>
                </a:solidFill>
                <a:latin typeface="Times New Roman" panose="02020603050405020304" pitchFamily="18" charset="0"/>
              </a:rPr>
              <a:t>(</a:t>
            </a:r>
            <a:r>
              <a:rPr lang="en-US" altLang="zh-CN" sz="2800" b="1" dirty="0" err="1">
                <a:solidFill>
                  <a:srgbClr val="0000FF"/>
                </a:solidFill>
                <a:latin typeface="Times New Roman" panose="02020603050405020304" pitchFamily="18" charset="0"/>
              </a:rPr>
              <a:t>i</a:t>
            </a:r>
            <a:r>
              <a:rPr lang="en-US" altLang="zh-CN" sz="2800" b="1" dirty="0">
                <a:solidFill>
                  <a:srgbClr val="0000FF"/>
                </a:solidFill>
                <a:latin typeface="Times New Roman" panose="02020603050405020304" pitchFamily="18" charset="0"/>
              </a:rPr>
              <a:t>)</a:t>
            </a:r>
            <a:r>
              <a:rPr lang="zh-CN" altLang="en-GB"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方程（</a:t>
            </a: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                              是</a:t>
            </a:r>
            <a:r>
              <a:rPr lang="zh-CN" altLang="en-GB" sz="2800" b="1" dirty="0">
                <a:solidFill>
                  <a:srgbClr val="0000FF"/>
                </a:solidFill>
                <a:latin typeface="Times New Roman" panose="02020603050405020304" pitchFamily="18" charset="0"/>
              </a:rPr>
              <a:t>关于</a:t>
            </a:r>
            <a:r>
              <a:rPr lang="zh-CN" altLang="en-US" sz="2800" b="1" dirty="0">
                <a:solidFill>
                  <a:srgbClr val="0000FF"/>
                </a:solidFill>
                <a:latin typeface="Times New Roman" panose="02020603050405020304" pitchFamily="18" charset="0"/>
              </a:rPr>
              <a:t>变量为</a:t>
            </a:r>
            <a:r>
              <a:rPr lang="en-US" altLang="zh-CN" sz="2800" b="1" i="1" dirty="0">
                <a:solidFill>
                  <a:srgbClr val="0000FF"/>
                </a:solidFill>
                <a:latin typeface="Times New Roman" panose="02020603050405020304" pitchFamily="18" charset="0"/>
              </a:rPr>
              <a:t>t </a:t>
            </a:r>
            <a:r>
              <a:rPr lang="zh-CN" altLang="en-US" sz="2800" b="1" dirty="0">
                <a:solidFill>
                  <a:srgbClr val="0000FF"/>
                </a:solidFill>
                <a:latin typeface="Times New Roman" panose="02020603050405020304" pitchFamily="18" charset="0"/>
              </a:rPr>
              <a:t>的微分方程</a:t>
            </a:r>
            <a:r>
              <a:rPr lang="zh-CN" altLang="en-GB" sz="2800" b="1" dirty="0">
                <a:solidFill>
                  <a:srgbClr val="0000FF"/>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解为：</a:t>
            </a:r>
          </a:p>
        </p:txBody>
      </p:sp>
      <p:graphicFrame>
        <p:nvGraphicFramePr>
          <p:cNvPr id="26" name="Object 39"/>
          <p:cNvGraphicFramePr>
            <a:graphicFrameLocks noChangeAspect="1"/>
          </p:cNvGraphicFramePr>
          <p:nvPr>
            <p:extLst>
              <p:ext uri="{D42A27DB-BD31-4B8C-83A1-F6EECF244321}">
                <p14:modId xmlns:p14="http://schemas.microsoft.com/office/powerpoint/2010/main" val="3913216380"/>
              </p:ext>
            </p:extLst>
          </p:nvPr>
        </p:nvGraphicFramePr>
        <p:xfrm>
          <a:off x="4564966" y="4397651"/>
          <a:ext cx="2492052" cy="963896"/>
        </p:xfrm>
        <a:graphic>
          <a:graphicData uri="http://schemas.openxmlformats.org/presentationml/2006/ole">
            <mc:AlternateContent xmlns:mc="http://schemas.openxmlformats.org/markup-compatibility/2006">
              <mc:Choice xmlns:v="urn:schemas-microsoft-com:vml" Requires="v">
                <p:oleObj spid="_x0000_s340855" name="公式" r:id="rId9" imgW="1091880" imgH="393480" progId="Equation.3">
                  <p:embed/>
                </p:oleObj>
              </mc:Choice>
              <mc:Fallback>
                <p:oleObj name="公式" r:id="rId9" imgW="1091880" imgH="393480" progId="Equation.3">
                  <p:embed/>
                  <p:pic>
                    <p:nvPicPr>
                      <p:cNvPr id="0" name=""/>
                      <p:cNvPicPr>
                        <a:picLocks noChangeAspect="1" noChangeArrowheads="1"/>
                      </p:cNvPicPr>
                      <p:nvPr/>
                    </p:nvPicPr>
                    <p:blipFill>
                      <a:blip r:embed="rId10"/>
                      <a:srcRect/>
                      <a:stretch>
                        <a:fillRect/>
                      </a:stretch>
                    </p:blipFill>
                    <p:spPr bwMode="auto">
                      <a:xfrm>
                        <a:off x="4564966" y="4397651"/>
                        <a:ext cx="2492052" cy="963896"/>
                      </a:xfrm>
                      <a:prstGeom prst="rect">
                        <a:avLst/>
                      </a:prstGeom>
                      <a:noFill/>
                      <a:ln>
                        <a:noFill/>
                      </a:ln>
                      <a:effectLst/>
                      <a:extLst/>
                    </p:spPr>
                  </p:pic>
                </p:oleObj>
              </mc:Fallback>
            </mc:AlternateContent>
          </a:graphicData>
        </a:graphic>
      </p:graphicFrame>
      <p:sp>
        <p:nvSpPr>
          <p:cNvPr id="27" name="Text Box 4"/>
          <p:cNvSpPr txBox="1">
            <a:spLocks noChangeArrowheads="1"/>
          </p:cNvSpPr>
          <p:nvPr/>
        </p:nvSpPr>
        <p:spPr bwMode="auto">
          <a:xfrm>
            <a:off x="7326217" y="5485883"/>
            <a:ext cx="3059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E628C2"/>
                </a:solidFill>
                <a:latin typeface="Times New Roman" panose="02020603050405020304" pitchFamily="18" charset="0"/>
              </a:rPr>
              <a:t>—</a:t>
            </a:r>
            <a:r>
              <a:rPr lang="zh-CN" altLang="en-US" sz="2800" b="1" dirty="0">
                <a:solidFill>
                  <a:srgbClr val="E628C2"/>
                </a:solidFill>
                <a:latin typeface="Times New Roman" panose="02020603050405020304" pitchFamily="18" charset="0"/>
              </a:rPr>
              <a:t>时间振动因子</a:t>
            </a:r>
          </a:p>
        </p:txBody>
      </p:sp>
      <p:graphicFrame>
        <p:nvGraphicFramePr>
          <p:cNvPr id="28" name="Object 16"/>
          <p:cNvGraphicFramePr>
            <a:graphicFrameLocks noChangeAspect="1"/>
          </p:cNvGraphicFramePr>
          <p:nvPr>
            <p:extLst>
              <p:ext uri="{D42A27DB-BD31-4B8C-83A1-F6EECF244321}">
                <p14:modId xmlns:p14="http://schemas.microsoft.com/office/powerpoint/2010/main" val="2931249150"/>
              </p:ext>
            </p:extLst>
          </p:nvPr>
        </p:nvGraphicFramePr>
        <p:xfrm>
          <a:off x="5032094" y="5075568"/>
          <a:ext cx="2190750" cy="992187"/>
        </p:xfrm>
        <a:graphic>
          <a:graphicData uri="http://schemas.openxmlformats.org/presentationml/2006/ole">
            <mc:AlternateContent xmlns:mc="http://schemas.openxmlformats.org/markup-compatibility/2006">
              <mc:Choice xmlns:v="urn:schemas-microsoft-com:vml" Requires="v">
                <p:oleObj spid="_x0000_s340856" name="公式" r:id="rId11" imgW="749300" imgH="330200" progId="Equation.3">
                  <p:embed/>
                </p:oleObj>
              </mc:Choice>
              <mc:Fallback>
                <p:oleObj name="公式" r:id="rId11" imgW="749300" imgH="330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2094" y="5075568"/>
                        <a:ext cx="2190750"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AutoShape 27"/>
          <p:cNvSpPr>
            <a:spLocks noChangeArrowheads="1"/>
          </p:cNvSpPr>
          <p:nvPr/>
        </p:nvSpPr>
        <p:spPr bwMode="auto">
          <a:xfrm>
            <a:off x="2543789" y="6384814"/>
            <a:ext cx="1066800" cy="152400"/>
          </a:xfrm>
          <a:prstGeom prst="rightArrow">
            <a:avLst>
              <a:gd name="adj1" fmla="val 50000"/>
              <a:gd name="adj2" fmla="val 175000"/>
            </a:avLst>
          </a:prstGeom>
          <a:solidFill>
            <a:srgbClr val="00CC99"/>
          </a:solidFill>
          <a:ln w="12700">
            <a:noFill/>
            <a:miter lim="800000"/>
            <a:headEnd/>
            <a:tailEnd/>
          </a:ln>
        </p:spPr>
        <p:txBody>
          <a:bodyPr wrap="none" anchor="ctr"/>
          <a:lstStyle/>
          <a:p>
            <a:pPr>
              <a:defRPr/>
            </a:pPr>
            <a:endParaRPr lang="zh-CN" altLang="en-US" sz="2800" b="1" kern="0">
              <a:solidFill>
                <a:sysClr val="windowText" lastClr="000000"/>
              </a:solidFill>
            </a:endParaRPr>
          </a:p>
        </p:txBody>
      </p:sp>
      <p:graphicFrame>
        <p:nvGraphicFramePr>
          <p:cNvPr id="30" name="Object 15"/>
          <p:cNvGraphicFramePr>
            <a:graphicFrameLocks noChangeAspect="1"/>
          </p:cNvGraphicFramePr>
          <p:nvPr>
            <p:extLst>
              <p:ext uri="{D42A27DB-BD31-4B8C-83A1-F6EECF244321}">
                <p14:modId xmlns:p14="http://schemas.microsoft.com/office/powerpoint/2010/main" val="3799899299"/>
              </p:ext>
            </p:extLst>
          </p:nvPr>
        </p:nvGraphicFramePr>
        <p:xfrm>
          <a:off x="3898620" y="5891103"/>
          <a:ext cx="3324225" cy="987425"/>
        </p:xfrm>
        <a:graphic>
          <a:graphicData uri="http://schemas.openxmlformats.org/presentationml/2006/ole">
            <mc:AlternateContent xmlns:mc="http://schemas.openxmlformats.org/markup-compatibility/2006">
              <mc:Choice xmlns:v="urn:schemas-microsoft-com:vml" Requires="v">
                <p:oleObj spid="_x0000_s340857" name="公式" r:id="rId13" imgW="1206500" imgH="330200" progId="Equation.3">
                  <p:embed/>
                </p:oleObj>
              </mc:Choice>
              <mc:Fallback>
                <p:oleObj name="公式" r:id="rId13" imgW="1206500" imgH="330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8620" y="5891103"/>
                        <a:ext cx="332422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573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circle(in)">
                                      <p:cBhvr>
                                        <p:cTn id="41" dur="20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circle(in)">
                                      <p:cBhvr>
                                        <p:cTn id="46" dur="2000"/>
                                        <p:tgtEl>
                                          <p:spTgt spid="25"/>
                                        </p:tgtEl>
                                      </p:cBhvr>
                                    </p:animEffect>
                                  </p:childTnLst>
                                </p:cTn>
                              </p:par>
                              <p:par>
                                <p:cTn id="47" presetID="6" presetClass="entr" presetSubtype="16"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circle(in)">
                                      <p:cBhvr>
                                        <p:cTn id="49" dur="2000"/>
                                        <p:tgtEl>
                                          <p:spTgt spid="26"/>
                                        </p:tgtEl>
                                      </p:cBhvr>
                                    </p:animEffect>
                                  </p:childTnLst>
                                </p:cTn>
                              </p:par>
                            </p:childTnLst>
                          </p:cTn>
                        </p:par>
                        <p:par>
                          <p:cTn id="50" fill="hold">
                            <p:stCondLst>
                              <p:cond delay="2000"/>
                            </p:stCondLst>
                            <p:childTnLst>
                              <p:par>
                                <p:cTn id="51" presetID="22" presetClass="entr" presetSubtype="8" fill="hold" nodeType="afterEffect">
                                  <p:stCondLst>
                                    <p:cond delay="100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childTnLst>
                          </p:cTn>
                        </p:par>
                        <p:par>
                          <p:cTn id="54" fill="hold">
                            <p:stCondLst>
                              <p:cond delay="3500"/>
                            </p:stCondLst>
                            <p:childTnLst>
                              <p:par>
                                <p:cTn id="55" presetID="22" presetClass="entr" presetSubtype="8" fill="hold" grpId="0" nodeType="afterEffect">
                                  <p:stCondLst>
                                    <p:cond delay="200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arn(inVertical)">
                                      <p:cBhvr>
                                        <p:cTn id="62" dur="500"/>
                                        <p:tgtEl>
                                          <p:spTgt spid="29"/>
                                        </p:tgtEl>
                                      </p:cBhvr>
                                    </p:animEffect>
                                  </p:childTnLst>
                                </p:cTn>
                              </p:par>
                            </p:childTnLst>
                          </p:cTn>
                        </p:par>
                        <p:par>
                          <p:cTn id="63" fill="hold">
                            <p:stCondLst>
                              <p:cond delay="500"/>
                            </p:stCondLst>
                            <p:childTnLst>
                              <p:par>
                                <p:cTn id="64" presetID="22" presetClass="entr" presetSubtype="8" fill="hold" nodeType="afterEffect">
                                  <p:stCondLst>
                                    <p:cond delay="200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1" grpId="0"/>
      <p:bldP spid="25" grpId="0"/>
      <p:bldP spid="27" grpId="0" autoUpdateAnimBg="0"/>
      <p:bldP spid="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8FBE43F0-A911-4DE7-9EAB-AA20A6CB021F}"/>
              </a:ext>
            </a:extLst>
          </p:cNvPr>
          <p:cNvSpPr>
            <a:spLocks noChangeArrowheads="1"/>
          </p:cNvSpPr>
          <p:nvPr/>
        </p:nvSpPr>
        <p:spPr bwMode="auto">
          <a:xfrm>
            <a:off x="1986196" y="75278"/>
            <a:ext cx="7181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练习：</a:t>
            </a:r>
            <a:r>
              <a:rPr kumimoji="1" lang="zh-CN" altLang="en-US" sz="2800" dirty="0">
                <a:solidFill>
                  <a:srgbClr val="CC3300"/>
                </a:solidFill>
              </a:rPr>
              <a:t>一维无限深方势阱</a:t>
            </a:r>
            <a:r>
              <a:rPr lang="zh-CN" altLang="en-US" sz="2800" dirty="0">
                <a:solidFill>
                  <a:srgbClr val="0000FF"/>
                </a:solidFill>
              </a:rPr>
              <a:t>的</a:t>
            </a:r>
            <a:r>
              <a:rPr lang="en-US" altLang="zh-CN" sz="2800" dirty="0">
                <a:solidFill>
                  <a:srgbClr val="FF0000"/>
                </a:solidFill>
              </a:rPr>
              <a:t>t=0</a:t>
            </a:r>
            <a:r>
              <a:rPr lang="zh-CN" altLang="en-US" sz="2800" dirty="0">
                <a:solidFill>
                  <a:srgbClr val="0000FF"/>
                </a:solidFill>
              </a:rPr>
              <a:t>时的波函数为</a:t>
            </a:r>
          </a:p>
        </p:txBody>
      </p:sp>
      <p:sp>
        <p:nvSpPr>
          <p:cNvPr id="4" name="Rectangle 11">
            <a:extLst>
              <a:ext uri="{FF2B5EF4-FFF2-40B4-BE49-F238E27FC236}">
                <a16:creationId xmlns:a16="http://schemas.microsoft.com/office/drawing/2014/main" id="{F96C5734-C68E-4CB1-9C05-D385E8FC58FF}"/>
              </a:ext>
            </a:extLst>
          </p:cNvPr>
          <p:cNvSpPr>
            <a:spLocks noChangeArrowheads="1"/>
          </p:cNvSpPr>
          <p:nvPr/>
        </p:nvSpPr>
        <p:spPr bwMode="auto">
          <a:xfrm>
            <a:off x="7153247" y="1405874"/>
            <a:ext cx="46297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rPr>
              <a:t>时刻</a:t>
            </a:r>
            <a:r>
              <a:rPr lang="en-US" altLang="zh-CN" sz="2800" dirty="0">
                <a:solidFill>
                  <a:srgbClr val="FF0000"/>
                </a:solidFill>
              </a:rPr>
              <a:t>t</a:t>
            </a:r>
            <a:r>
              <a:rPr lang="zh-CN" altLang="en-US" sz="2800" dirty="0">
                <a:solidFill>
                  <a:srgbClr val="0000FF"/>
                </a:solidFill>
              </a:rPr>
              <a:t>能量的平均值为</a:t>
            </a:r>
            <a:r>
              <a:rPr lang="en-US" altLang="zh-CN" sz="2800" dirty="0">
                <a:solidFill>
                  <a:srgbClr val="0000FF"/>
                </a:solidFill>
              </a:rPr>
              <a:t>____</a:t>
            </a:r>
            <a:r>
              <a:rPr lang="zh-CN" altLang="en-US" sz="2800" dirty="0">
                <a:solidFill>
                  <a:srgbClr val="0000FF"/>
                </a:solidFill>
              </a:rPr>
              <a:t>。</a:t>
            </a:r>
          </a:p>
        </p:txBody>
      </p:sp>
      <p:graphicFrame>
        <p:nvGraphicFramePr>
          <p:cNvPr id="9" name="Object 8">
            <a:extLst>
              <a:ext uri="{FF2B5EF4-FFF2-40B4-BE49-F238E27FC236}">
                <a16:creationId xmlns:a16="http://schemas.microsoft.com/office/drawing/2014/main" id="{DB91FE28-85CA-4111-9A56-03BF7F291655}"/>
              </a:ext>
            </a:extLst>
          </p:cNvPr>
          <p:cNvGraphicFramePr>
            <a:graphicFrameLocks noChangeAspect="1"/>
          </p:cNvGraphicFramePr>
          <p:nvPr>
            <p:extLst>
              <p:ext uri="{D42A27DB-BD31-4B8C-83A1-F6EECF244321}">
                <p14:modId xmlns:p14="http://schemas.microsoft.com/office/powerpoint/2010/main" val="3556323481"/>
              </p:ext>
            </p:extLst>
          </p:nvPr>
        </p:nvGraphicFramePr>
        <p:xfrm>
          <a:off x="134143" y="1896482"/>
          <a:ext cx="11923713" cy="1408113"/>
        </p:xfrm>
        <a:graphic>
          <a:graphicData uri="http://schemas.openxmlformats.org/presentationml/2006/ole">
            <mc:AlternateContent xmlns:mc="http://schemas.openxmlformats.org/markup-compatibility/2006">
              <mc:Choice xmlns:v="urn:schemas-microsoft-com:vml" Requires="v">
                <p:oleObj spid="_x0000_s430541" name="Equation" r:id="rId3" imgW="4165560" imgH="482400" progId="Equation.DSMT4">
                  <p:embed/>
                </p:oleObj>
              </mc:Choice>
              <mc:Fallback>
                <p:oleObj name="Equation" r:id="rId3" imgW="4165560" imgH="482400" progId="Equation.DSMT4">
                  <p:embed/>
                  <p:pic>
                    <p:nvPicPr>
                      <p:cNvPr id="11" name="Object 8">
                        <a:extLst>
                          <a:ext uri="{FF2B5EF4-FFF2-40B4-BE49-F238E27FC236}">
                            <a16:creationId xmlns:a16="http://schemas.microsoft.com/office/drawing/2014/main" id="{95A8CAE5-31A7-4093-9042-DBB0B51DC5E3}"/>
                          </a:ext>
                        </a:extLst>
                      </p:cNvPr>
                      <p:cNvPicPr>
                        <a:picLocks noChangeAspect="1" noChangeArrowheads="1"/>
                      </p:cNvPicPr>
                      <p:nvPr/>
                    </p:nvPicPr>
                    <p:blipFill>
                      <a:blip r:embed="rId4"/>
                      <a:srcRect/>
                      <a:stretch>
                        <a:fillRect/>
                      </a:stretch>
                    </p:blipFill>
                    <p:spPr bwMode="auto">
                      <a:xfrm>
                        <a:off x="134143" y="1896482"/>
                        <a:ext cx="11923713" cy="1408113"/>
                      </a:xfrm>
                      <a:prstGeom prst="rect">
                        <a:avLst/>
                      </a:prstGeom>
                      <a:noFill/>
                      <a:ln>
                        <a:noFill/>
                      </a:ln>
                      <a:effectLst/>
                      <a:extLst/>
                    </p:spPr>
                  </p:pic>
                </p:oleObj>
              </mc:Fallback>
            </mc:AlternateContent>
          </a:graphicData>
        </a:graphic>
      </p:graphicFrame>
      <p:graphicFrame>
        <p:nvGraphicFramePr>
          <p:cNvPr id="10" name="Object 8">
            <a:extLst>
              <a:ext uri="{FF2B5EF4-FFF2-40B4-BE49-F238E27FC236}">
                <a16:creationId xmlns:a16="http://schemas.microsoft.com/office/drawing/2014/main" id="{B2B63C54-9C4C-41A7-A6E4-D9797C2DB8B5}"/>
              </a:ext>
            </a:extLst>
          </p:cNvPr>
          <p:cNvGraphicFramePr>
            <a:graphicFrameLocks noChangeAspect="1"/>
          </p:cNvGraphicFramePr>
          <p:nvPr>
            <p:extLst>
              <p:ext uri="{D42A27DB-BD31-4B8C-83A1-F6EECF244321}">
                <p14:modId xmlns:p14="http://schemas.microsoft.com/office/powerpoint/2010/main" val="794754214"/>
              </p:ext>
            </p:extLst>
          </p:nvPr>
        </p:nvGraphicFramePr>
        <p:xfrm>
          <a:off x="2351088" y="744538"/>
          <a:ext cx="6362700" cy="739775"/>
        </p:xfrm>
        <a:graphic>
          <a:graphicData uri="http://schemas.openxmlformats.org/presentationml/2006/ole">
            <mc:AlternateContent xmlns:mc="http://schemas.openxmlformats.org/markup-compatibility/2006">
              <mc:Choice xmlns:v="urn:schemas-microsoft-com:vml" Requires="v">
                <p:oleObj spid="_x0000_s430542" name="Equation" r:id="rId5" imgW="2222280" imgH="253800" progId="Equation.DSMT4">
                  <p:embed/>
                </p:oleObj>
              </mc:Choice>
              <mc:Fallback>
                <p:oleObj name="Equation" r:id="rId5" imgW="2222280" imgH="253800" progId="Equation.DSMT4">
                  <p:embed/>
                  <p:pic>
                    <p:nvPicPr>
                      <p:cNvPr id="3" name="Object 8">
                        <a:extLst>
                          <a:ext uri="{FF2B5EF4-FFF2-40B4-BE49-F238E27FC236}">
                            <a16:creationId xmlns:a16="http://schemas.microsoft.com/office/drawing/2014/main" id="{D109580C-55F3-41EE-997A-EFFCD193920B}"/>
                          </a:ext>
                        </a:extLst>
                      </p:cNvPr>
                      <p:cNvPicPr>
                        <a:picLocks noChangeAspect="1" noChangeArrowheads="1"/>
                      </p:cNvPicPr>
                      <p:nvPr/>
                    </p:nvPicPr>
                    <p:blipFill>
                      <a:blip r:embed="rId6"/>
                      <a:srcRect/>
                      <a:stretch>
                        <a:fillRect/>
                      </a:stretch>
                    </p:blipFill>
                    <p:spPr bwMode="auto">
                      <a:xfrm>
                        <a:off x="2351088" y="744538"/>
                        <a:ext cx="6362700" cy="739775"/>
                      </a:xfrm>
                      <a:prstGeom prst="rect">
                        <a:avLst/>
                      </a:prstGeom>
                      <a:noFill/>
                      <a:ln>
                        <a:noFill/>
                      </a:ln>
                      <a:effectLst/>
                      <a:extLst/>
                    </p:spPr>
                  </p:pic>
                </p:oleObj>
              </mc:Fallback>
            </mc:AlternateContent>
          </a:graphicData>
        </a:graphic>
      </p:graphicFrame>
      <p:sp>
        <p:nvSpPr>
          <p:cNvPr id="11" name="Rectangle 11">
            <a:extLst>
              <a:ext uri="{FF2B5EF4-FFF2-40B4-BE49-F238E27FC236}">
                <a16:creationId xmlns:a16="http://schemas.microsoft.com/office/drawing/2014/main" id="{336ABB75-CCF0-44A0-95D3-983EC76C711B}"/>
              </a:ext>
            </a:extLst>
          </p:cNvPr>
          <p:cNvSpPr>
            <a:spLocks noChangeArrowheads="1"/>
          </p:cNvSpPr>
          <p:nvPr/>
        </p:nvSpPr>
        <p:spPr bwMode="auto">
          <a:xfrm>
            <a:off x="666814" y="3361441"/>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rPr>
              <a:t>能量的平均值为</a:t>
            </a:r>
          </a:p>
        </p:txBody>
      </p:sp>
      <p:graphicFrame>
        <p:nvGraphicFramePr>
          <p:cNvPr id="12" name="对象 11">
            <a:extLst>
              <a:ext uri="{FF2B5EF4-FFF2-40B4-BE49-F238E27FC236}">
                <a16:creationId xmlns:a16="http://schemas.microsoft.com/office/drawing/2014/main" id="{ED403C93-EFB6-47A4-B30A-D28E1A714F62}"/>
              </a:ext>
            </a:extLst>
          </p:cNvPr>
          <p:cNvGraphicFramePr>
            <a:graphicFrameLocks noChangeAspect="1"/>
          </p:cNvGraphicFramePr>
          <p:nvPr>
            <p:extLst>
              <p:ext uri="{D42A27DB-BD31-4B8C-83A1-F6EECF244321}">
                <p14:modId xmlns:p14="http://schemas.microsoft.com/office/powerpoint/2010/main" val="1855250991"/>
              </p:ext>
            </p:extLst>
          </p:nvPr>
        </p:nvGraphicFramePr>
        <p:xfrm>
          <a:off x="3928696" y="3361441"/>
          <a:ext cx="5383213" cy="793750"/>
        </p:xfrm>
        <a:graphic>
          <a:graphicData uri="http://schemas.openxmlformats.org/presentationml/2006/ole">
            <mc:AlternateContent xmlns:mc="http://schemas.openxmlformats.org/markup-compatibility/2006">
              <mc:Choice xmlns:v="urn:schemas-microsoft-com:vml" Requires="v">
                <p:oleObj spid="_x0000_s430543" name="Equation" r:id="rId7" imgW="1892160" imgH="279360" progId="Equation.DSMT4">
                  <p:embed/>
                </p:oleObj>
              </mc:Choice>
              <mc:Fallback>
                <p:oleObj name="Equation" r:id="rId7" imgW="1892160" imgH="279360" progId="Equation.DSMT4">
                  <p:embed/>
                  <p:pic>
                    <p:nvPicPr>
                      <p:cNvPr id="9" name="对象 8">
                        <a:extLst>
                          <a:ext uri="{FF2B5EF4-FFF2-40B4-BE49-F238E27FC236}">
                            <a16:creationId xmlns:a16="http://schemas.microsoft.com/office/drawing/2014/main" id="{E829CBF4-5C71-459D-B036-B3F9B93C95BF}"/>
                          </a:ext>
                        </a:extLst>
                      </p:cNvPr>
                      <p:cNvPicPr>
                        <a:picLocks noChangeAspect="1" noChangeArrowheads="1"/>
                      </p:cNvPicPr>
                      <p:nvPr/>
                    </p:nvPicPr>
                    <p:blipFill>
                      <a:blip r:embed="rId8"/>
                      <a:srcRect/>
                      <a:stretch>
                        <a:fillRect/>
                      </a:stretch>
                    </p:blipFill>
                    <p:spPr bwMode="auto">
                      <a:xfrm>
                        <a:off x="3928696" y="3361441"/>
                        <a:ext cx="5383213" cy="793750"/>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DEA62F19-7825-4C7B-85DB-51AB9C40C040}"/>
              </a:ext>
            </a:extLst>
          </p:cNvPr>
          <p:cNvGraphicFramePr>
            <a:graphicFrameLocks noChangeAspect="1"/>
          </p:cNvGraphicFramePr>
          <p:nvPr>
            <p:extLst>
              <p:ext uri="{D42A27DB-BD31-4B8C-83A1-F6EECF244321}">
                <p14:modId xmlns:p14="http://schemas.microsoft.com/office/powerpoint/2010/main" val="3879302706"/>
              </p:ext>
            </p:extLst>
          </p:nvPr>
        </p:nvGraphicFramePr>
        <p:xfrm>
          <a:off x="623092" y="4208020"/>
          <a:ext cx="10945813" cy="1479550"/>
        </p:xfrm>
        <a:graphic>
          <a:graphicData uri="http://schemas.openxmlformats.org/presentationml/2006/ole">
            <mc:AlternateContent xmlns:mc="http://schemas.openxmlformats.org/markup-compatibility/2006">
              <mc:Choice xmlns:v="urn:schemas-microsoft-com:vml" Requires="v">
                <p:oleObj spid="_x0000_s430544" name="Equation" r:id="rId9" imgW="3848040" imgH="520560" progId="Equation.DSMT4">
                  <p:embed/>
                </p:oleObj>
              </mc:Choice>
              <mc:Fallback>
                <p:oleObj name="Equation" r:id="rId9" imgW="3848040" imgH="520560" progId="Equation.DSMT4">
                  <p:embed/>
                  <p:pic>
                    <p:nvPicPr>
                      <p:cNvPr id="10" name="对象 9">
                        <a:extLst>
                          <a:ext uri="{FF2B5EF4-FFF2-40B4-BE49-F238E27FC236}">
                            <a16:creationId xmlns:a16="http://schemas.microsoft.com/office/drawing/2014/main" id="{242633A0-6EAD-4543-B87F-3FF17A039539}"/>
                          </a:ext>
                        </a:extLst>
                      </p:cNvPr>
                      <p:cNvPicPr>
                        <a:picLocks noChangeAspect="1" noChangeArrowheads="1"/>
                      </p:cNvPicPr>
                      <p:nvPr/>
                    </p:nvPicPr>
                    <p:blipFill>
                      <a:blip r:embed="rId10"/>
                      <a:srcRect/>
                      <a:stretch>
                        <a:fillRect/>
                      </a:stretch>
                    </p:blipFill>
                    <p:spPr bwMode="auto">
                      <a:xfrm>
                        <a:off x="623092" y="4208020"/>
                        <a:ext cx="10945813" cy="1479550"/>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C265AE7C-95EF-4865-9D2F-19CDA8DF3BBD}"/>
              </a:ext>
            </a:extLst>
          </p:cNvPr>
          <p:cNvGraphicFramePr>
            <a:graphicFrameLocks noChangeAspect="1"/>
          </p:cNvGraphicFramePr>
          <p:nvPr>
            <p:extLst>
              <p:ext uri="{D42A27DB-BD31-4B8C-83A1-F6EECF244321}">
                <p14:modId xmlns:p14="http://schemas.microsoft.com/office/powerpoint/2010/main" val="2937425811"/>
              </p:ext>
            </p:extLst>
          </p:nvPr>
        </p:nvGraphicFramePr>
        <p:xfrm>
          <a:off x="3733800" y="5740400"/>
          <a:ext cx="1516063" cy="1117600"/>
        </p:xfrm>
        <a:graphic>
          <a:graphicData uri="http://schemas.openxmlformats.org/presentationml/2006/ole">
            <mc:AlternateContent xmlns:mc="http://schemas.openxmlformats.org/markup-compatibility/2006">
              <mc:Choice xmlns:v="urn:schemas-microsoft-com:vml" Requires="v">
                <p:oleObj spid="_x0000_s430545" name="Equation" r:id="rId11" imgW="533160" imgH="393480" progId="Equation.DSMT4">
                  <p:embed/>
                </p:oleObj>
              </mc:Choice>
              <mc:Fallback>
                <p:oleObj name="Equation" r:id="rId11" imgW="533160" imgH="393480" progId="Equation.DSMT4">
                  <p:embed/>
                  <p:pic>
                    <p:nvPicPr>
                      <p:cNvPr id="12" name="对象 11">
                        <a:extLst>
                          <a:ext uri="{FF2B5EF4-FFF2-40B4-BE49-F238E27FC236}">
                            <a16:creationId xmlns:a16="http://schemas.microsoft.com/office/drawing/2014/main" id="{5C4D3F07-25CD-4EFF-96B7-F7F47F9DE27F}"/>
                          </a:ext>
                        </a:extLst>
                      </p:cNvPr>
                      <p:cNvPicPr>
                        <a:picLocks noChangeAspect="1" noChangeArrowheads="1"/>
                      </p:cNvPicPr>
                      <p:nvPr/>
                    </p:nvPicPr>
                    <p:blipFill>
                      <a:blip r:embed="rId12"/>
                      <a:srcRect/>
                      <a:stretch>
                        <a:fillRect/>
                      </a:stretch>
                    </p:blipFill>
                    <p:spPr bwMode="auto">
                      <a:xfrm>
                        <a:off x="3733800" y="5740400"/>
                        <a:ext cx="1516063" cy="1117600"/>
                      </a:xfrm>
                      <a:prstGeom prst="rect">
                        <a:avLst/>
                      </a:prstGeom>
                      <a:noFill/>
                    </p:spPr>
                  </p:pic>
                </p:oleObj>
              </mc:Fallback>
            </mc:AlternateContent>
          </a:graphicData>
        </a:graphic>
      </p:graphicFrame>
      <p:sp>
        <p:nvSpPr>
          <p:cNvPr id="15" name="Rectangle 11">
            <a:extLst>
              <a:ext uri="{FF2B5EF4-FFF2-40B4-BE49-F238E27FC236}">
                <a16:creationId xmlns:a16="http://schemas.microsoft.com/office/drawing/2014/main" id="{59A82029-6A3D-456C-9348-4DCE677AAEFD}"/>
              </a:ext>
            </a:extLst>
          </p:cNvPr>
          <p:cNvSpPr>
            <a:spLocks noChangeArrowheads="1"/>
          </p:cNvSpPr>
          <p:nvPr/>
        </p:nvSpPr>
        <p:spPr bwMode="auto">
          <a:xfrm>
            <a:off x="1520141" y="1368743"/>
            <a:ext cx="58625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0000FF"/>
                </a:solidFill>
              </a:rPr>
              <a:t>为能量</a:t>
            </a:r>
            <a:r>
              <a:rPr lang="zh-CN" altLang="en-US" sz="2800" dirty="0">
                <a:solidFill>
                  <a:srgbClr val="009900"/>
                </a:solidFill>
              </a:rPr>
              <a:t>本征波函数，</a:t>
            </a:r>
            <a:r>
              <a:rPr lang="zh-CN" altLang="en-US" sz="2800" dirty="0">
                <a:solidFill>
                  <a:srgbClr val="0000FF"/>
                </a:solidFill>
              </a:rPr>
              <a:t>基态能为       。</a:t>
            </a:r>
          </a:p>
        </p:txBody>
      </p:sp>
      <p:graphicFrame>
        <p:nvGraphicFramePr>
          <p:cNvPr id="16" name="对象 15">
            <a:extLst>
              <a:ext uri="{FF2B5EF4-FFF2-40B4-BE49-F238E27FC236}">
                <a16:creationId xmlns:a16="http://schemas.microsoft.com/office/drawing/2014/main" id="{2A84CC9D-9E12-4F10-B51A-E50F36D8F190}"/>
              </a:ext>
            </a:extLst>
          </p:cNvPr>
          <p:cNvGraphicFramePr>
            <a:graphicFrameLocks noChangeAspect="1"/>
          </p:cNvGraphicFramePr>
          <p:nvPr>
            <p:extLst>
              <p:ext uri="{D42A27DB-BD31-4B8C-83A1-F6EECF244321}">
                <p14:modId xmlns:p14="http://schemas.microsoft.com/office/powerpoint/2010/main" val="2595577902"/>
              </p:ext>
            </p:extLst>
          </p:nvPr>
        </p:nvGraphicFramePr>
        <p:xfrm>
          <a:off x="6271302" y="1353657"/>
          <a:ext cx="563562" cy="730250"/>
        </p:xfrm>
        <a:graphic>
          <a:graphicData uri="http://schemas.openxmlformats.org/presentationml/2006/ole">
            <mc:AlternateContent xmlns:mc="http://schemas.openxmlformats.org/markup-compatibility/2006">
              <mc:Choice xmlns:v="urn:schemas-microsoft-com:vml" Requires="v">
                <p:oleObj spid="_x0000_s430546" name="Equation" r:id="rId13" imgW="177480" imgH="228600" progId="Equation.DSMT4">
                  <p:embed/>
                </p:oleObj>
              </mc:Choice>
              <mc:Fallback>
                <p:oleObj name="Equation" r:id="rId13" imgW="177480" imgH="228600" progId="Equation.DSMT4">
                  <p:embed/>
                  <p:pic>
                    <p:nvPicPr>
                      <p:cNvPr id="13" name="对象 12">
                        <a:extLst>
                          <a:ext uri="{FF2B5EF4-FFF2-40B4-BE49-F238E27FC236}">
                            <a16:creationId xmlns:a16="http://schemas.microsoft.com/office/drawing/2014/main" id="{7CD85238-81F1-4251-A423-F0EEA8B0CED9}"/>
                          </a:ext>
                        </a:extLst>
                      </p:cNvPr>
                      <p:cNvPicPr>
                        <a:picLocks noChangeAspect="1" noChangeArrowheads="1"/>
                      </p:cNvPicPr>
                      <p:nvPr/>
                    </p:nvPicPr>
                    <p:blipFill>
                      <a:blip r:embed="rId14"/>
                      <a:srcRect/>
                      <a:stretch>
                        <a:fillRect/>
                      </a:stretch>
                    </p:blipFill>
                    <p:spPr bwMode="auto">
                      <a:xfrm>
                        <a:off x="6271302" y="1353657"/>
                        <a:ext cx="563562" cy="730250"/>
                      </a:xfrm>
                      <a:prstGeom prst="rect">
                        <a:avLst/>
                      </a:prstGeom>
                      <a:noFill/>
                    </p:spPr>
                  </p:pic>
                </p:oleObj>
              </mc:Fallback>
            </mc:AlternateContent>
          </a:graphicData>
        </a:graphic>
      </p:graphicFrame>
      <p:graphicFrame>
        <p:nvGraphicFramePr>
          <p:cNvPr id="17" name="Object 8">
            <a:extLst>
              <a:ext uri="{FF2B5EF4-FFF2-40B4-BE49-F238E27FC236}">
                <a16:creationId xmlns:a16="http://schemas.microsoft.com/office/drawing/2014/main" id="{551FEA92-4367-4807-A9C8-05840A905C8D}"/>
              </a:ext>
            </a:extLst>
          </p:cNvPr>
          <p:cNvGraphicFramePr>
            <a:graphicFrameLocks noChangeAspect="1"/>
          </p:cNvGraphicFramePr>
          <p:nvPr>
            <p:extLst>
              <p:ext uri="{D42A27DB-BD31-4B8C-83A1-F6EECF244321}">
                <p14:modId xmlns:p14="http://schemas.microsoft.com/office/powerpoint/2010/main" val="3333360004"/>
              </p:ext>
            </p:extLst>
          </p:nvPr>
        </p:nvGraphicFramePr>
        <p:xfrm>
          <a:off x="591227" y="1308819"/>
          <a:ext cx="1094491" cy="606603"/>
        </p:xfrm>
        <a:graphic>
          <a:graphicData uri="http://schemas.openxmlformats.org/presentationml/2006/ole">
            <mc:AlternateContent xmlns:mc="http://schemas.openxmlformats.org/markup-compatibility/2006">
              <mc:Choice xmlns:v="urn:schemas-microsoft-com:vml" Requires="v">
                <p:oleObj spid="_x0000_s430547" name="Equation" r:id="rId15" imgW="419040" imgH="228600" progId="Equation.DSMT4">
                  <p:embed/>
                </p:oleObj>
              </mc:Choice>
              <mc:Fallback>
                <p:oleObj name="Equation" r:id="rId15" imgW="419040" imgH="228600" progId="Equation.DSMT4">
                  <p:embed/>
                  <p:pic>
                    <p:nvPicPr>
                      <p:cNvPr id="14" name="Object 8">
                        <a:extLst>
                          <a:ext uri="{FF2B5EF4-FFF2-40B4-BE49-F238E27FC236}">
                            <a16:creationId xmlns:a16="http://schemas.microsoft.com/office/drawing/2014/main" id="{00337A00-693A-4202-AC56-6C245098FAC5}"/>
                          </a:ext>
                        </a:extLst>
                      </p:cNvPr>
                      <p:cNvPicPr>
                        <a:picLocks noChangeAspect="1" noChangeArrowheads="1"/>
                      </p:cNvPicPr>
                      <p:nvPr/>
                    </p:nvPicPr>
                    <p:blipFill>
                      <a:blip r:embed="rId16"/>
                      <a:srcRect/>
                      <a:stretch>
                        <a:fillRect/>
                      </a:stretch>
                    </p:blipFill>
                    <p:spPr bwMode="auto">
                      <a:xfrm>
                        <a:off x="591227" y="1308819"/>
                        <a:ext cx="1094491" cy="606603"/>
                      </a:xfrm>
                      <a:prstGeom prst="rect">
                        <a:avLst/>
                      </a:prstGeom>
                      <a:noFill/>
                      <a:ln>
                        <a:noFill/>
                      </a:ln>
                      <a:effectLst/>
                      <a:extLst/>
                    </p:spPr>
                  </p:pic>
                </p:oleObj>
              </mc:Fallback>
            </mc:AlternateContent>
          </a:graphicData>
        </a:graphic>
      </p:graphicFrame>
      <p:graphicFrame>
        <p:nvGraphicFramePr>
          <p:cNvPr id="18" name="Object 3">
            <a:extLst>
              <a:ext uri="{FF2B5EF4-FFF2-40B4-BE49-F238E27FC236}">
                <a16:creationId xmlns:a16="http://schemas.microsoft.com/office/drawing/2014/main" id="{F12B6AEC-AF5D-4C5C-8ABB-0DF42578779B}"/>
              </a:ext>
            </a:extLst>
          </p:cNvPr>
          <p:cNvGraphicFramePr>
            <a:graphicFrameLocks noChangeAspect="1"/>
          </p:cNvGraphicFramePr>
          <p:nvPr>
            <p:extLst>
              <p:ext uri="{D42A27DB-BD31-4B8C-83A1-F6EECF244321}">
                <p14:modId xmlns:p14="http://schemas.microsoft.com/office/powerpoint/2010/main" val="676885423"/>
              </p:ext>
            </p:extLst>
          </p:nvPr>
        </p:nvGraphicFramePr>
        <p:xfrm>
          <a:off x="9419981" y="166813"/>
          <a:ext cx="2374832" cy="1204878"/>
        </p:xfrm>
        <a:graphic>
          <a:graphicData uri="http://schemas.openxmlformats.org/presentationml/2006/ole">
            <mc:AlternateContent xmlns:mc="http://schemas.openxmlformats.org/markup-compatibility/2006">
              <mc:Choice xmlns:v="urn:schemas-microsoft-com:vml" Requires="v">
                <p:oleObj spid="_x0000_s430548" name="Equation" r:id="rId17" imgW="800105" imgH="352533" progId="Equation.3">
                  <p:embed/>
                </p:oleObj>
              </mc:Choice>
              <mc:Fallback>
                <p:oleObj name="Equation" r:id="rId17" imgW="800105" imgH="352533" progId="Equation.3">
                  <p:embed/>
                  <p:pic>
                    <p:nvPicPr>
                      <p:cNvPr id="12" name="Object 3">
                        <a:extLst>
                          <a:ext uri="{FF2B5EF4-FFF2-40B4-BE49-F238E27FC236}">
                            <a16:creationId xmlns:a16="http://schemas.microsoft.com/office/drawing/2014/main" id="{1ED99908-AE8B-49AC-BE00-2986E2E2D0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19981" y="166813"/>
                        <a:ext cx="2374832" cy="1204878"/>
                      </a:xfrm>
                      <a:prstGeom prst="rect">
                        <a:avLst/>
                      </a:prstGeom>
                      <a:solidFill>
                        <a:srgbClr val="FFFF00"/>
                      </a:solidFill>
                      <a:ln>
                        <a:noFill/>
                      </a:ln>
                      <a:effectLst/>
                      <a:extLst/>
                    </p:spPr>
                  </p:pic>
                </p:oleObj>
              </mc:Fallback>
            </mc:AlternateContent>
          </a:graphicData>
        </a:graphic>
      </p:graphicFrame>
      <p:graphicFrame>
        <p:nvGraphicFramePr>
          <p:cNvPr id="19" name="对象 18">
            <a:extLst>
              <a:ext uri="{FF2B5EF4-FFF2-40B4-BE49-F238E27FC236}">
                <a16:creationId xmlns:a16="http://schemas.microsoft.com/office/drawing/2014/main" id="{3A6DD2A4-361B-4DB5-8500-06323A7C1C3C}"/>
              </a:ext>
            </a:extLst>
          </p:cNvPr>
          <p:cNvGraphicFramePr>
            <a:graphicFrameLocks noChangeAspect="1"/>
          </p:cNvGraphicFramePr>
          <p:nvPr>
            <p:extLst>
              <p:ext uri="{D42A27DB-BD31-4B8C-83A1-F6EECF244321}">
                <p14:modId xmlns:p14="http://schemas.microsoft.com/office/powerpoint/2010/main" val="3317251963"/>
              </p:ext>
            </p:extLst>
          </p:nvPr>
        </p:nvGraphicFramePr>
        <p:xfrm>
          <a:off x="9675035" y="3272121"/>
          <a:ext cx="2170113" cy="1046163"/>
        </p:xfrm>
        <a:graphic>
          <a:graphicData uri="http://schemas.openxmlformats.org/presentationml/2006/ole">
            <mc:AlternateContent xmlns:mc="http://schemas.openxmlformats.org/markup-compatibility/2006">
              <mc:Choice xmlns:v="urn:schemas-microsoft-com:vml" Requires="v">
                <p:oleObj spid="_x0000_s430549" name="Equation" r:id="rId19" imgW="761760" imgH="368280" progId="Equation.DSMT4">
                  <p:embed/>
                </p:oleObj>
              </mc:Choice>
              <mc:Fallback>
                <p:oleObj name="Equation" r:id="rId19"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20"/>
                      <a:srcRect/>
                      <a:stretch>
                        <a:fillRect/>
                      </a:stretch>
                    </p:blipFill>
                    <p:spPr bwMode="auto">
                      <a:xfrm>
                        <a:off x="9675035" y="3272121"/>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8683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a:extLst>
              <a:ext uri="{FF2B5EF4-FFF2-40B4-BE49-F238E27FC236}">
                <a16:creationId xmlns:a16="http://schemas.microsoft.com/office/drawing/2014/main" id="{A09E388A-048C-4005-A26F-32776E7B31E3}"/>
              </a:ext>
            </a:extLst>
          </p:cNvPr>
          <p:cNvGrpSpPr>
            <a:grpSpLocks/>
          </p:cNvGrpSpPr>
          <p:nvPr/>
        </p:nvGrpSpPr>
        <p:grpSpPr bwMode="auto">
          <a:xfrm>
            <a:off x="1749373" y="0"/>
            <a:ext cx="9036050" cy="1809750"/>
            <a:chOff x="68" y="147"/>
            <a:chExt cx="4264" cy="1140"/>
          </a:xfrm>
        </p:grpSpPr>
        <p:sp>
          <p:nvSpPr>
            <p:cNvPr id="3" name="Text Box 3">
              <a:extLst>
                <a:ext uri="{FF2B5EF4-FFF2-40B4-BE49-F238E27FC236}">
                  <a16:creationId xmlns:a16="http://schemas.microsoft.com/office/drawing/2014/main" id="{7A400FF5-18B3-4A08-9B1F-D148B9DB7F0F}"/>
                </a:ext>
              </a:extLst>
            </p:cNvPr>
            <p:cNvSpPr txBox="1">
              <a:spLocks noChangeArrowheads="1"/>
            </p:cNvSpPr>
            <p:nvPr/>
          </p:nvSpPr>
          <p:spPr bwMode="auto">
            <a:xfrm>
              <a:off x="68" y="147"/>
              <a:ext cx="40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FF0000"/>
                  </a:solidFill>
                </a:rPr>
                <a:t>练习：</a:t>
              </a:r>
              <a:r>
                <a:rPr lang="zh-CN" altLang="en-US" sz="2800" dirty="0">
                  <a:solidFill>
                    <a:srgbClr val="0000FF"/>
                  </a:solidFill>
                </a:rPr>
                <a:t>设一维无限深势阱中运动粒子的波函数为                                   </a:t>
              </a:r>
            </a:p>
          </p:txBody>
        </p:sp>
        <p:graphicFrame>
          <p:nvGraphicFramePr>
            <p:cNvPr id="4" name="Object 4">
              <a:extLst>
                <a:ext uri="{FF2B5EF4-FFF2-40B4-BE49-F238E27FC236}">
                  <a16:creationId xmlns:a16="http://schemas.microsoft.com/office/drawing/2014/main" id="{51AD20EB-4C18-43FD-A4F3-C380E0C2E3B2}"/>
                </a:ext>
              </a:extLst>
            </p:cNvPr>
            <p:cNvGraphicFramePr>
              <a:graphicFrameLocks noChangeAspect="1"/>
            </p:cNvGraphicFramePr>
            <p:nvPr/>
          </p:nvGraphicFramePr>
          <p:xfrm>
            <a:off x="825" y="436"/>
            <a:ext cx="3235" cy="509"/>
          </p:xfrm>
          <a:graphic>
            <a:graphicData uri="http://schemas.openxmlformats.org/presentationml/2006/ole">
              <mc:AlternateContent xmlns:mc="http://schemas.openxmlformats.org/markup-compatibility/2006">
                <mc:Choice xmlns:v="urn:schemas-microsoft-com:vml" Requires="v">
                  <p:oleObj spid="_x0000_s415331" name="Equation" r:id="rId3" imgW="2755800" imgH="431640" progId="Equation.DSMT4">
                    <p:embed/>
                  </p:oleObj>
                </mc:Choice>
                <mc:Fallback>
                  <p:oleObj name="Equation" r:id="rId3" imgW="2755800" imgH="431640" progId="Equation.DSMT4">
                    <p:embed/>
                    <p:pic>
                      <p:nvPicPr>
                        <p:cNvPr id="26634" name="Object 4">
                          <a:extLst>
                            <a:ext uri="{FF2B5EF4-FFF2-40B4-BE49-F238E27FC236}">
                              <a16:creationId xmlns:a16="http://schemas.microsoft.com/office/drawing/2014/main" id="{53EE5512-2A53-4A9F-A1BF-40DC93B0D5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 y="436"/>
                          <a:ext cx="3235"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B9342165-6B21-48C6-A2B1-5AE38B47342D}"/>
                </a:ext>
              </a:extLst>
            </p:cNvPr>
            <p:cNvSpPr txBox="1">
              <a:spLocks noChangeArrowheads="1"/>
            </p:cNvSpPr>
            <p:nvPr/>
          </p:nvSpPr>
          <p:spPr bwMode="auto">
            <a:xfrm>
              <a:off x="90" y="957"/>
              <a:ext cx="424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CC3300"/>
                  </a:solidFill>
                </a:rPr>
                <a:t>求在此态下，粒子能量的可能测量值和相应的几率。</a:t>
              </a:r>
            </a:p>
          </p:txBody>
        </p:sp>
      </p:grpSp>
      <p:sp>
        <p:nvSpPr>
          <p:cNvPr id="22" name="Text Box 8">
            <a:extLst>
              <a:ext uri="{FF2B5EF4-FFF2-40B4-BE49-F238E27FC236}">
                <a16:creationId xmlns:a16="http://schemas.microsoft.com/office/drawing/2014/main" id="{2E359419-BCEE-4431-9D77-4FB0C5D35545}"/>
              </a:ext>
            </a:extLst>
          </p:cNvPr>
          <p:cNvSpPr txBox="1">
            <a:spLocks noChangeArrowheads="1"/>
          </p:cNvSpPr>
          <p:nvPr/>
        </p:nvSpPr>
        <p:spPr bwMode="auto">
          <a:xfrm>
            <a:off x="1750778" y="3454062"/>
            <a:ext cx="371493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FF00FF"/>
                </a:solidFill>
              </a:rPr>
              <a:t>可以把         分解如下      </a:t>
            </a:r>
          </a:p>
        </p:txBody>
      </p:sp>
      <p:graphicFrame>
        <p:nvGraphicFramePr>
          <p:cNvPr id="23" name="Object 9">
            <a:extLst>
              <a:ext uri="{FF2B5EF4-FFF2-40B4-BE49-F238E27FC236}">
                <a16:creationId xmlns:a16="http://schemas.microsoft.com/office/drawing/2014/main" id="{413ACCB5-001A-469E-B81C-A84722CA1E73}"/>
              </a:ext>
            </a:extLst>
          </p:cNvPr>
          <p:cNvGraphicFramePr>
            <a:graphicFrameLocks noChangeAspect="1"/>
          </p:cNvGraphicFramePr>
          <p:nvPr>
            <p:extLst>
              <p:ext uri="{D42A27DB-BD31-4B8C-83A1-F6EECF244321}">
                <p14:modId xmlns:p14="http://schemas.microsoft.com/office/powerpoint/2010/main" val="2713239760"/>
              </p:ext>
            </p:extLst>
          </p:nvPr>
        </p:nvGraphicFramePr>
        <p:xfrm>
          <a:off x="2910538" y="3547789"/>
          <a:ext cx="785813" cy="508000"/>
        </p:xfrm>
        <a:graphic>
          <a:graphicData uri="http://schemas.openxmlformats.org/presentationml/2006/ole">
            <mc:AlternateContent xmlns:mc="http://schemas.openxmlformats.org/markup-compatibility/2006">
              <mc:Choice xmlns:v="urn:schemas-microsoft-com:vml" Requires="v">
                <p:oleObj spid="_x0000_s415332" name="Equation" r:id="rId5" imgW="393480" imgH="253800" progId="Equation.DSMT4">
                  <p:embed/>
                </p:oleObj>
              </mc:Choice>
              <mc:Fallback>
                <p:oleObj name="Equation" r:id="rId5" imgW="393480" imgH="253800" progId="Equation.DSMT4">
                  <p:embed/>
                  <p:pic>
                    <p:nvPicPr>
                      <p:cNvPr id="20" name="Object 9">
                        <a:extLst>
                          <a:ext uri="{FF2B5EF4-FFF2-40B4-BE49-F238E27FC236}">
                            <a16:creationId xmlns:a16="http://schemas.microsoft.com/office/drawing/2014/main" id="{C8F4BDA5-A0D8-44EC-8E30-6071A2D28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0538" y="3547789"/>
                        <a:ext cx="7858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1">
            <a:extLst>
              <a:ext uri="{FF2B5EF4-FFF2-40B4-BE49-F238E27FC236}">
                <a16:creationId xmlns:a16="http://schemas.microsoft.com/office/drawing/2014/main" id="{A6BDE905-AC44-4CFB-9D12-4E5253AD8398}"/>
              </a:ext>
            </a:extLst>
          </p:cNvPr>
          <p:cNvGraphicFramePr>
            <a:graphicFrameLocks noChangeAspect="1"/>
          </p:cNvGraphicFramePr>
          <p:nvPr>
            <p:extLst>
              <p:ext uri="{D42A27DB-BD31-4B8C-83A1-F6EECF244321}">
                <p14:modId xmlns:p14="http://schemas.microsoft.com/office/powerpoint/2010/main" val="987363539"/>
              </p:ext>
            </p:extLst>
          </p:nvPr>
        </p:nvGraphicFramePr>
        <p:xfrm>
          <a:off x="5192173" y="3515421"/>
          <a:ext cx="3571875" cy="887412"/>
        </p:xfrm>
        <a:graphic>
          <a:graphicData uri="http://schemas.openxmlformats.org/presentationml/2006/ole">
            <mc:AlternateContent xmlns:mc="http://schemas.openxmlformats.org/markup-compatibility/2006">
              <mc:Choice xmlns:v="urn:schemas-microsoft-com:vml" Requires="v">
                <p:oleObj spid="_x0000_s415333" name="Equation" r:id="rId7" imgW="1739880" imgH="431640" progId="Equation.DSMT4">
                  <p:embed/>
                </p:oleObj>
              </mc:Choice>
              <mc:Fallback>
                <p:oleObj name="Equation" r:id="rId7" imgW="1739880" imgH="431640" progId="Equation.DSMT4">
                  <p:embed/>
                  <p:pic>
                    <p:nvPicPr>
                      <p:cNvPr id="14" name="Object 11">
                        <a:extLst>
                          <a:ext uri="{FF2B5EF4-FFF2-40B4-BE49-F238E27FC236}">
                            <a16:creationId xmlns:a16="http://schemas.microsoft.com/office/drawing/2014/main" id="{E4C1086B-C7B3-47B9-B69C-858200375B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2173" y="3515421"/>
                        <a:ext cx="3571875"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3">
            <a:extLst>
              <a:ext uri="{FF2B5EF4-FFF2-40B4-BE49-F238E27FC236}">
                <a16:creationId xmlns:a16="http://schemas.microsoft.com/office/drawing/2014/main" id="{8E895BCE-D7E4-4622-9A1B-DC8019751F75}"/>
              </a:ext>
            </a:extLst>
          </p:cNvPr>
          <p:cNvGraphicFramePr>
            <a:graphicFrameLocks noChangeAspect="1"/>
          </p:cNvGraphicFramePr>
          <p:nvPr>
            <p:extLst>
              <p:ext uri="{D42A27DB-BD31-4B8C-83A1-F6EECF244321}">
                <p14:modId xmlns:p14="http://schemas.microsoft.com/office/powerpoint/2010/main" val="1334955145"/>
              </p:ext>
            </p:extLst>
          </p:nvPr>
        </p:nvGraphicFramePr>
        <p:xfrm>
          <a:off x="4953070" y="4672469"/>
          <a:ext cx="4464050" cy="890587"/>
        </p:xfrm>
        <a:graphic>
          <a:graphicData uri="http://schemas.openxmlformats.org/presentationml/2006/ole">
            <mc:AlternateContent xmlns:mc="http://schemas.openxmlformats.org/markup-compatibility/2006">
              <mc:Choice xmlns:v="urn:schemas-microsoft-com:vml" Requires="v">
                <p:oleObj spid="_x0000_s415334" name="Equation" r:id="rId9" imgW="2171520" imgH="431640" progId="Equation.DSMT4">
                  <p:embed/>
                </p:oleObj>
              </mc:Choice>
              <mc:Fallback>
                <p:oleObj name="Equation" r:id="rId9" imgW="2171520" imgH="431640" progId="Equation.DSMT4">
                  <p:embed/>
                  <p:pic>
                    <p:nvPicPr>
                      <p:cNvPr id="16" name="Object 13">
                        <a:extLst>
                          <a:ext uri="{FF2B5EF4-FFF2-40B4-BE49-F238E27FC236}">
                            <a16:creationId xmlns:a16="http://schemas.microsoft.com/office/drawing/2014/main" id="{0FD68E3C-88A1-4743-B26B-70A9E7C5BA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70" y="4672469"/>
                        <a:ext cx="446405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2">
            <a:extLst>
              <a:ext uri="{FF2B5EF4-FFF2-40B4-BE49-F238E27FC236}">
                <a16:creationId xmlns:a16="http://schemas.microsoft.com/office/drawing/2014/main" id="{48CFDAE9-3DFD-4377-B038-E651C43B7A9A}"/>
              </a:ext>
            </a:extLst>
          </p:cNvPr>
          <p:cNvGraphicFramePr>
            <a:graphicFrameLocks noChangeAspect="1"/>
          </p:cNvGraphicFramePr>
          <p:nvPr>
            <p:extLst>
              <p:ext uri="{D42A27DB-BD31-4B8C-83A1-F6EECF244321}">
                <p14:modId xmlns:p14="http://schemas.microsoft.com/office/powerpoint/2010/main" val="3125835547"/>
              </p:ext>
            </p:extLst>
          </p:nvPr>
        </p:nvGraphicFramePr>
        <p:xfrm>
          <a:off x="1193800" y="4618038"/>
          <a:ext cx="3656013" cy="836612"/>
        </p:xfrm>
        <a:graphic>
          <a:graphicData uri="http://schemas.openxmlformats.org/presentationml/2006/ole">
            <mc:AlternateContent xmlns:mc="http://schemas.openxmlformats.org/markup-compatibility/2006">
              <mc:Choice xmlns:v="urn:schemas-microsoft-com:vml" Requires="v">
                <p:oleObj spid="_x0000_s415335" name="Equation" r:id="rId11" imgW="1942920" imgH="444240" progId="Equation.DSMT4">
                  <p:embed/>
                </p:oleObj>
              </mc:Choice>
              <mc:Fallback>
                <p:oleObj name="Equation" r:id="rId11" imgW="1942920" imgH="444240" progId="Equation.DSMT4">
                  <p:embed/>
                  <p:pic>
                    <p:nvPicPr>
                      <p:cNvPr id="15" name="Object 12">
                        <a:extLst>
                          <a:ext uri="{FF2B5EF4-FFF2-40B4-BE49-F238E27FC236}">
                            <a16:creationId xmlns:a16="http://schemas.microsoft.com/office/drawing/2014/main" id="{6F56BEB0-0394-4661-8954-9CE310A9C383}"/>
                          </a:ext>
                        </a:extLst>
                      </p:cNvPr>
                      <p:cNvPicPr>
                        <a:picLocks noChangeAspect="1" noChangeArrowheads="1"/>
                      </p:cNvPicPr>
                      <p:nvPr/>
                    </p:nvPicPr>
                    <p:blipFill>
                      <a:blip r:embed="rId12"/>
                      <a:srcRect/>
                      <a:stretch>
                        <a:fillRect/>
                      </a:stretch>
                    </p:blipFill>
                    <p:spPr bwMode="auto">
                      <a:xfrm>
                        <a:off x="1193800" y="4618038"/>
                        <a:ext cx="3656013"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4">
            <a:extLst>
              <a:ext uri="{FF2B5EF4-FFF2-40B4-BE49-F238E27FC236}">
                <a16:creationId xmlns:a16="http://schemas.microsoft.com/office/drawing/2014/main" id="{3A59D929-A9D5-4EE8-8CC2-160B3C1F456C}"/>
              </a:ext>
            </a:extLst>
          </p:cNvPr>
          <p:cNvGraphicFramePr>
            <a:graphicFrameLocks noChangeAspect="1"/>
          </p:cNvGraphicFramePr>
          <p:nvPr>
            <p:extLst>
              <p:ext uri="{D42A27DB-BD31-4B8C-83A1-F6EECF244321}">
                <p14:modId xmlns:p14="http://schemas.microsoft.com/office/powerpoint/2010/main" val="2584019191"/>
              </p:ext>
            </p:extLst>
          </p:nvPr>
        </p:nvGraphicFramePr>
        <p:xfrm>
          <a:off x="1218594" y="5731666"/>
          <a:ext cx="5054600" cy="928687"/>
        </p:xfrm>
        <a:graphic>
          <a:graphicData uri="http://schemas.openxmlformats.org/presentationml/2006/ole">
            <mc:AlternateContent xmlns:mc="http://schemas.openxmlformats.org/markup-compatibility/2006">
              <mc:Choice xmlns:v="urn:schemas-microsoft-com:vml" Requires="v">
                <p:oleObj spid="_x0000_s415336" name="Equation" r:id="rId13" imgW="2425680" imgH="444240" progId="Equation.DSMT4">
                  <p:embed/>
                </p:oleObj>
              </mc:Choice>
              <mc:Fallback>
                <p:oleObj name="Equation" r:id="rId13" imgW="2425680" imgH="444240" progId="Equation.DSMT4">
                  <p:embed/>
                  <p:pic>
                    <p:nvPicPr>
                      <p:cNvPr id="17" name="Object 14">
                        <a:extLst>
                          <a:ext uri="{FF2B5EF4-FFF2-40B4-BE49-F238E27FC236}">
                            <a16:creationId xmlns:a16="http://schemas.microsoft.com/office/drawing/2014/main" id="{85DDA01D-0D67-4E1E-9386-A9D30A36F69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8594" y="5731666"/>
                        <a:ext cx="505460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5">
            <a:extLst>
              <a:ext uri="{FF2B5EF4-FFF2-40B4-BE49-F238E27FC236}">
                <a16:creationId xmlns:a16="http://schemas.microsoft.com/office/drawing/2014/main" id="{C9BFEED3-35A9-4350-B5F3-EEF105ECC516}"/>
              </a:ext>
            </a:extLst>
          </p:cNvPr>
          <p:cNvGraphicFramePr>
            <a:graphicFrameLocks noChangeAspect="1"/>
          </p:cNvGraphicFramePr>
          <p:nvPr>
            <p:extLst>
              <p:ext uri="{D42A27DB-BD31-4B8C-83A1-F6EECF244321}">
                <p14:modId xmlns:p14="http://schemas.microsoft.com/office/powerpoint/2010/main" val="2727180209"/>
              </p:ext>
            </p:extLst>
          </p:nvPr>
        </p:nvGraphicFramePr>
        <p:xfrm>
          <a:off x="6643636" y="5744641"/>
          <a:ext cx="3390900" cy="857250"/>
        </p:xfrm>
        <a:graphic>
          <a:graphicData uri="http://schemas.openxmlformats.org/presentationml/2006/ole">
            <mc:AlternateContent xmlns:mc="http://schemas.openxmlformats.org/markup-compatibility/2006">
              <mc:Choice xmlns:v="urn:schemas-microsoft-com:vml" Requires="v">
                <p:oleObj spid="_x0000_s415337" name="Equation" r:id="rId15" imgW="1714320" imgH="431640" progId="Equation.DSMT4">
                  <p:embed/>
                </p:oleObj>
              </mc:Choice>
              <mc:Fallback>
                <p:oleObj name="Equation" r:id="rId15" imgW="1714320" imgH="431640" progId="Equation.DSMT4">
                  <p:embed/>
                  <p:pic>
                    <p:nvPicPr>
                      <p:cNvPr id="18" name="Object 15">
                        <a:extLst>
                          <a:ext uri="{FF2B5EF4-FFF2-40B4-BE49-F238E27FC236}">
                            <a16:creationId xmlns:a16="http://schemas.microsoft.com/office/drawing/2014/main" id="{C28E0296-2F5D-4E4C-9787-255114AE094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3636" y="5744641"/>
                        <a:ext cx="33909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16">
            <a:extLst>
              <a:ext uri="{FF2B5EF4-FFF2-40B4-BE49-F238E27FC236}">
                <a16:creationId xmlns:a16="http://schemas.microsoft.com/office/drawing/2014/main" id="{56291AAB-5533-45B9-BD06-0D8756192ABE}"/>
              </a:ext>
            </a:extLst>
          </p:cNvPr>
          <p:cNvSpPr txBox="1">
            <a:spLocks noChangeArrowheads="1"/>
          </p:cNvSpPr>
          <p:nvPr/>
        </p:nvSpPr>
        <p:spPr bwMode="auto">
          <a:xfrm>
            <a:off x="1053254" y="1622946"/>
            <a:ext cx="8964613"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zh-CN" altLang="en-US" sz="2800" dirty="0">
                <a:solidFill>
                  <a:srgbClr val="C00000"/>
                </a:solidFill>
              </a:rPr>
              <a:t>解：</a:t>
            </a:r>
            <a:r>
              <a:rPr lang="zh-CN" altLang="en-US" sz="2800" dirty="0">
                <a:solidFill>
                  <a:srgbClr val="008000"/>
                </a:solidFill>
              </a:rPr>
              <a:t>一个算符</a:t>
            </a:r>
            <a:r>
              <a:rPr lang="en-US" altLang="zh-CN" sz="2800" dirty="0">
                <a:solidFill>
                  <a:srgbClr val="008000"/>
                </a:solidFill>
              </a:rPr>
              <a:t>F</a:t>
            </a:r>
            <a:r>
              <a:rPr lang="zh-CN" altLang="en-US" sz="2800" dirty="0">
                <a:solidFill>
                  <a:srgbClr val="008000"/>
                </a:solidFill>
              </a:rPr>
              <a:t>在态     中可能的测量值，即为将     用</a:t>
            </a:r>
            <a:r>
              <a:rPr lang="en-US" altLang="zh-CN" sz="2800" dirty="0">
                <a:solidFill>
                  <a:srgbClr val="008000"/>
                </a:solidFill>
              </a:rPr>
              <a:t>F</a:t>
            </a:r>
            <a:r>
              <a:rPr lang="zh-CN" altLang="en-US" sz="2800" dirty="0">
                <a:solidFill>
                  <a:srgbClr val="008000"/>
                </a:solidFill>
              </a:rPr>
              <a:t>的本征态展开时，各本征态相应的本征值。</a:t>
            </a:r>
            <a:r>
              <a:rPr lang="zh-CN" altLang="en-US" sz="2800" dirty="0">
                <a:solidFill>
                  <a:srgbClr val="800080"/>
                </a:solidFill>
              </a:rPr>
              <a:t>相应的概率即为展开式中本征态前面的系数的模的平方。</a:t>
            </a:r>
          </a:p>
        </p:txBody>
      </p:sp>
      <p:graphicFrame>
        <p:nvGraphicFramePr>
          <p:cNvPr id="32" name="Object 17">
            <a:extLst>
              <a:ext uri="{FF2B5EF4-FFF2-40B4-BE49-F238E27FC236}">
                <a16:creationId xmlns:a16="http://schemas.microsoft.com/office/drawing/2014/main" id="{90D20EA2-8378-4AAB-A98A-40B78C230905}"/>
              </a:ext>
            </a:extLst>
          </p:cNvPr>
          <p:cNvGraphicFramePr>
            <a:graphicFrameLocks noChangeAspect="1"/>
          </p:cNvGraphicFramePr>
          <p:nvPr>
            <p:extLst>
              <p:ext uri="{D42A27DB-BD31-4B8C-83A1-F6EECF244321}">
                <p14:modId xmlns:p14="http://schemas.microsoft.com/office/powerpoint/2010/main" val="2738988785"/>
              </p:ext>
            </p:extLst>
          </p:nvPr>
        </p:nvGraphicFramePr>
        <p:xfrm>
          <a:off x="4256829" y="1763987"/>
          <a:ext cx="395288" cy="428625"/>
        </p:xfrm>
        <a:graphic>
          <a:graphicData uri="http://schemas.openxmlformats.org/presentationml/2006/ole">
            <mc:AlternateContent xmlns:mc="http://schemas.openxmlformats.org/markup-compatibility/2006">
              <mc:Choice xmlns:v="urn:schemas-microsoft-com:vml" Requires="v">
                <p:oleObj spid="_x0000_s415338" name="Equation" r:id="rId17" imgW="152280" imgH="164880" progId="Equation.DSMT4">
                  <p:embed/>
                </p:oleObj>
              </mc:Choice>
              <mc:Fallback>
                <p:oleObj name="Equation" r:id="rId17" imgW="152280" imgH="164880" progId="Equation.DSMT4">
                  <p:embed/>
                  <p:pic>
                    <p:nvPicPr>
                      <p:cNvPr id="24" name="Object 17">
                        <a:extLst>
                          <a:ext uri="{FF2B5EF4-FFF2-40B4-BE49-F238E27FC236}">
                            <a16:creationId xmlns:a16="http://schemas.microsoft.com/office/drawing/2014/main" id="{51F87767-C85F-4007-A8BF-14920D8116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6829" y="1763987"/>
                        <a:ext cx="39528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8">
            <a:extLst>
              <a:ext uri="{FF2B5EF4-FFF2-40B4-BE49-F238E27FC236}">
                <a16:creationId xmlns:a16="http://schemas.microsoft.com/office/drawing/2014/main" id="{9D7A246A-3319-4167-94F5-CE07BCCAFB29}"/>
              </a:ext>
            </a:extLst>
          </p:cNvPr>
          <p:cNvGraphicFramePr>
            <a:graphicFrameLocks noChangeAspect="1"/>
          </p:cNvGraphicFramePr>
          <p:nvPr>
            <p:extLst>
              <p:ext uri="{D42A27DB-BD31-4B8C-83A1-F6EECF244321}">
                <p14:modId xmlns:p14="http://schemas.microsoft.com/office/powerpoint/2010/main" val="2857652591"/>
              </p:ext>
            </p:extLst>
          </p:nvPr>
        </p:nvGraphicFramePr>
        <p:xfrm>
          <a:off x="8642298" y="1806913"/>
          <a:ext cx="395288" cy="428625"/>
        </p:xfrm>
        <a:graphic>
          <a:graphicData uri="http://schemas.openxmlformats.org/presentationml/2006/ole">
            <mc:AlternateContent xmlns:mc="http://schemas.openxmlformats.org/markup-compatibility/2006">
              <mc:Choice xmlns:v="urn:schemas-microsoft-com:vml" Requires="v">
                <p:oleObj spid="_x0000_s415339" name="Equation" r:id="rId19" imgW="152280" imgH="164880" progId="Equation.DSMT4">
                  <p:embed/>
                </p:oleObj>
              </mc:Choice>
              <mc:Fallback>
                <p:oleObj name="Equation" r:id="rId19" imgW="152280" imgH="164880" progId="Equation.DSMT4">
                  <p:embed/>
                  <p:pic>
                    <p:nvPicPr>
                      <p:cNvPr id="25" name="Object 18">
                        <a:extLst>
                          <a:ext uri="{FF2B5EF4-FFF2-40B4-BE49-F238E27FC236}">
                            <a16:creationId xmlns:a16="http://schemas.microsoft.com/office/drawing/2014/main" id="{B562C8E0-2047-49E9-99A0-548D6789652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42298" y="1806913"/>
                        <a:ext cx="39528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8">
            <a:extLst>
              <a:ext uri="{FF2B5EF4-FFF2-40B4-BE49-F238E27FC236}">
                <a16:creationId xmlns:a16="http://schemas.microsoft.com/office/drawing/2014/main" id="{C2A9CCA1-515D-4AFB-9143-D9135D824CFE}"/>
              </a:ext>
            </a:extLst>
          </p:cNvPr>
          <p:cNvGraphicFramePr>
            <a:graphicFrameLocks noChangeAspect="1"/>
          </p:cNvGraphicFramePr>
          <p:nvPr>
            <p:extLst>
              <p:ext uri="{D42A27DB-BD31-4B8C-83A1-F6EECF244321}">
                <p14:modId xmlns:p14="http://schemas.microsoft.com/office/powerpoint/2010/main" val="574444317"/>
              </p:ext>
            </p:extLst>
          </p:nvPr>
        </p:nvGraphicFramePr>
        <p:xfrm>
          <a:off x="8927541" y="3075504"/>
          <a:ext cx="3027362" cy="1035050"/>
        </p:xfrm>
        <a:graphic>
          <a:graphicData uri="http://schemas.openxmlformats.org/presentationml/2006/ole">
            <mc:AlternateContent xmlns:mc="http://schemas.openxmlformats.org/markup-compatibility/2006">
              <mc:Choice xmlns:v="urn:schemas-microsoft-com:vml" Requires="v">
                <p:oleObj spid="_x0000_s415340" name="Equation" r:id="rId21" imgW="1320480" imgH="444240" progId="Equation.DSMT4">
                  <p:embed/>
                </p:oleObj>
              </mc:Choice>
              <mc:Fallback>
                <p:oleObj name="Equation" r:id="rId21" imgW="1320480" imgH="444240" progId="Equation.DSMT4">
                  <p:embed/>
                  <p:pic>
                    <p:nvPicPr>
                      <p:cNvPr id="3" name="Object 8">
                        <a:extLst>
                          <a:ext uri="{FF2B5EF4-FFF2-40B4-BE49-F238E27FC236}">
                            <a16:creationId xmlns:a16="http://schemas.microsoft.com/office/drawing/2014/main" id="{6B40F3C2-0B13-44BF-BE0B-5528F2ED95B1}"/>
                          </a:ext>
                        </a:extLst>
                      </p:cNvPr>
                      <p:cNvPicPr>
                        <a:picLocks noChangeAspect="1" noChangeArrowheads="1"/>
                      </p:cNvPicPr>
                      <p:nvPr/>
                    </p:nvPicPr>
                    <p:blipFill>
                      <a:blip r:embed="rId22"/>
                      <a:srcRect/>
                      <a:stretch>
                        <a:fillRect/>
                      </a:stretch>
                    </p:blipFill>
                    <p:spPr bwMode="auto">
                      <a:xfrm>
                        <a:off x="8927541" y="3075504"/>
                        <a:ext cx="3027362" cy="1035050"/>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9065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par>
                                <p:cTn id="8" presetID="6" presetClass="entr" presetSubtype="16"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par>
                                <p:cTn id="11" presetID="6" presetClass="entr" presetSubtype="16"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circle(in)">
                                      <p:cBhvr>
                                        <p:cTn id="13" dur="2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par>
                                <p:cTn id="19" presetID="2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circle(in)">
                                      <p:cBhvr>
                                        <p:cTn id="32" dur="20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1000" fill="hold"/>
                                        <p:tgtEl>
                                          <p:spTgt spid="27"/>
                                        </p:tgtEl>
                                        <p:attrNameLst>
                                          <p:attrName>ppt_w</p:attrName>
                                        </p:attrNameLst>
                                      </p:cBhvr>
                                      <p:tavLst>
                                        <p:tav tm="0">
                                          <p:val>
                                            <p:fltVal val="0"/>
                                          </p:val>
                                        </p:tav>
                                        <p:tav tm="100000">
                                          <p:val>
                                            <p:strVal val="#ppt_w"/>
                                          </p:val>
                                        </p:tav>
                                      </p:tavLst>
                                    </p:anim>
                                    <p:anim calcmode="lin" valueType="num">
                                      <p:cBhvr>
                                        <p:cTn id="38" dur="1000" fill="hold"/>
                                        <p:tgtEl>
                                          <p:spTgt spid="27"/>
                                        </p:tgtEl>
                                        <p:attrNameLst>
                                          <p:attrName>ppt_h</p:attrName>
                                        </p:attrNameLst>
                                      </p:cBhvr>
                                      <p:tavLst>
                                        <p:tav tm="0">
                                          <p:val>
                                            <p:fltVal val="0"/>
                                          </p:val>
                                        </p:tav>
                                        <p:tav tm="100000">
                                          <p:val>
                                            <p:strVal val="#ppt_h"/>
                                          </p:val>
                                        </p:tav>
                                      </p:tavLst>
                                    </p:anim>
                                    <p:anim calcmode="lin" valueType="num">
                                      <p:cBhvr>
                                        <p:cTn id="39" dur="1000" fill="hold"/>
                                        <p:tgtEl>
                                          <p:spTgt spid="27"/>
                                        </p:tgtEl>
                                        <p:attrNameLst>
                                          <p:attrName>style.rotation</p:attrName>
                                        </p:attrNameLst>
                                      </p:cBhvr>
                                      <p:tavLst>
                                        <p:tav tm="0">
                                          <p:val>
                                            <p:fltVal val="90"/>
                                          </p:val>
                                        </p:tav>
                                        <p:tav tm="100000">
                                          <p:val>
                                            <p:fltVal val="0"/>
                                          </p:val>
                                        </p:tav>
                                      </p:tavLst>
                                    </p:anim>
                                    <p:animEffect transition="in" filter="fade">
                                      <p:cBhvr>
                                        <p:cTn id="40" dur="10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ppt_w</p:attrName>
                                        </p:attrNameLst>
                                      </p:cBhvr>
                                      <p:tavLst>
                                        <p:tav tm="0">
                                          <p:val>
                                            <p:fltVal val="0"/>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animEffect transition="in" filter="fade">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0EDD34F-2A48-43CB-A9CD-DA8F987ADDD1}"/>
              </a:ext>
            </a:extLst>
          </p:cNvPr>
          <p:cNvGraphicFramePr>
            <a:graphicFrameLocks noChangeAspect="1"/>
          </p:cNvGraphicFramePr>
          <p:nvPr>
            <p:extLst>
              <p:ext uri="{D42A27DB-BD31-4B8C-83A1-F6EECF244321}">
                <p14:modId xmlns:p14="http://schemas.microsoft.com/office/powerpoint/2010/main" val="2477153618"/>
              </p:ext>
            </p:extLst>
          </p:nvPr>
        </p:nvGraphicFramePr>
        <p:xfrm>
          <a:off x="3787775" y="288925"/>
          <a:ext cx="4606925" cy="1052513"/>
        </p:xfrm>
        <a:graphic>
          <a:graphicData uri="http://schemas.openxmlformats.org/presentationml/2006/ole">
            <mc:AlternateContent xmlns:mc="http://schemas.openxmlformats.org/markup-compatibility/2006">
              <mc:Choice xmlns:v="urn:schemas-microsoft-com:vml" Requires="v">
                <p:oleObj spid="_x0000_s416464" name="Equation" r:id="rId3" imgW="2234880" imgH="507960" progId="Equation.DSMT4">
                  <p:embed/>
                </p:oleObj>
              </mc:Choice>
              <mc:Fallback>
                <p:oleObj name="Equation" r:id="rId3" imgW="2234880" imgH="507960" progId="Equation.DSMT4">
                  <p:embed/>
                  <p:pic>
                    <p:nvPicPr>
                      <p:cNvPr id="27650" name="Object 2">
                        <a:extLst>
                          <a:ext uri="{FF2B5EF4-FFF2-40B4-BE49-F238E27FC236}">
                            <a16:creationId xmlns:a16="http://schemas.microsoft.com/office/drawing/2014/main" id="{AB1E1C08-3D61-48D8-95F9-5B1290AA7C4E}"/>
                          </a:ext>
                        </a:extLst>
                      </p:cNvPr>
                      <p:cNvPicPr>
                        <a:picLocks noChangeAspect="1" noChangeArrowheads="1"/>
                      </p:cNvPicPr>
                      <p:nvPr/>
                    </p:nvPicPr>
                    <p:blipFill>
                      <a:blip r:embed="rId4"/>
                      <a:srcRect/>
                      <a:stretch>
                        <a:fillRect/>
                      </a:stretch>
                    </p:blipFill>
                    <p:spPr bwMode="auto">
                      <a:xfrm>
                        <a:off x="3787775" y="288925"/>
                        <a:ext cx="4606925"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4">
            <a:extLst>
              <a:ext uri="{FF2B5EF4-FFF2-40B4-BE49-F238E27FC236}">
                <a16:creationId xmlns:a16="http://schemas.microsoft.com/office/drawing/2014/main" id="{F9E19D91-9530-41B7-BFBA-9F1418404D7F}"/>
              </a:ext>
            </a:extLst>
          </p:cNvPr>
          <p:cNvSpPr txBox="1">
            <a:spLocks noChangeArrowheads="1"/>
          </p:cNvSpPr>
          <p:nvPr/>
        </p:nvSpPr>
        <p:spPr bwMode="auto">
          <a:xfrm>
            <a:off x="2771827" y="2640351"/>
            <a:ext cx="8388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8000"/>
                </a:solidFill>
              </a:rPr>
              <a:t>其中，                                 为无限深势阱中粒子能量的本征函数。</a:t>
            </a:r>
            <a:r>
              <a:rPr lang="zh-CN" altLang="en-US" sz="2800">
                <a:solidFill>
                  <a:srgbClr val="0000CC"/>
                </a:solidFill>
              </a:rPr>
              <a:t>因此，       是         和          两态的叠加</a:t>
            </a:r>
          </a:p>
        </p:txBody>
      </p:sp>
      <p:sp>
        <p:nvSpPr>
          <p:cNvPr id="4" name="Text Box 6">
            <a:extLst>
              <a:ext uri="{FF2B5EF4-FFF2-40B4-BE49-F238E27FC236}">
                <a16:creationId xmlns:a16="http://schemas.microsoft.com/office/drawing/2014/main" id="{3FE134DC-081D-480F-B0A6-C3680043147F}"/>
              </a:ext>
            </a:extLst>
          </p:cNvPr>
          <p:cNvSpPr txBox="1">
            <a:spLocks noChangeArrowheads="1"/>
          </p:cNvSpPr>
          <p:nvPr/>
        </p:nvSpPr>
        <p:spPr bwMode="auto">
          <a:xfrm>
            <a:off x="2666259" y="3823039"/>
            <a:ext cx="3643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FF00FF"/>
                </a:solidFill>
              </a:rPr>
              <a:t>能量的可能测量值为</a:t>
            </a:r>
          </a:p>
        </p:txBody>
      </p:sp>
      <p:graphicFrame>
        <p:nvGraphicFramePr>
          <p:cNvPr id="5" name="Object 7">
            <a:extLst>
              <a:ext uri="{FF2B5EF4-FFF2-40B4-BE49-F238E27FC236}">
                <a16:creationId xmlns:a16="http://schemas.microsoft.com/office/drawing/2014/main" id="{E491B57D-2DCB-4244-A115-EF655C10467F}"/>
              </a:ext>
            </a:extLst>
          </p:cNvPr>
          <p:cNvGraphicFramePr>
            <a:graphicFrameLocks noChangeAspect="1"/>
          </p:cNvGraphicFramePr>
          <p:nvPr>
            <p:extLst>
              <p:ext uri="{D42A27DB-BD31-4B8C-83A1-F6EECF244321}">
                <p14:modId xmlns:p14="http://schemas.microsoft.com/office/powerpoint/2010/main" val="2229971288"/>
              </p:ext>
            </p:extLst>
          </p:nvPr>
        </p:nvGraphicFramePr>
        <p:xfrm>
          <a:off x="6088115" y="3075326"/>
          <a:ext cx="628650" cy="425450"/>
        </p:xfrm>
        <a:graphic>
          <a:graphicData uri="http://schemas.openxmlformats.org/presentationml/2006/ole">
            <mc:AlternateContent xmlns:mc="http://schemas.openxmlformats.org/markup-compatibility/2006">
              <mc:Choice xmlns:v="urn:schemas-microsoft-com:vml" Requires="v">
                <p:oleObj spid="_x0000_s416465" name="Equation" r:id="rId5" imgW="393480" imgH="253800" progId="Equation.DSMT4">
                  <p:embed/>
                </p:oleObj>
              </mc:Choice>
              <mc:Fallback>
                <p:oleObj name="Equation" r:id="rId5" imgW="393480" imgH="253800" progId="Equation.DSMT4">
                  <p:embed/>
                  <p:pic>
                    <p:nvPicPr>
                      <p:cNvPr id="27651" name="Object 7">
                        <a:extLst>
                          <a:ext uri="{FF2B5EF4-FFF2-40B4-BE49-F238E27FC236}">
                            <a16:creationId xmlns:a16="http://schemas.microsoft.com/office/drawing/2014/main" id="{A10C6129-32C0-4381-B5BE-DAA9F21FAA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8115" y="3075326"/>
                        <a:ext cx="62865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
            <a:extLst>
              <a:ext uri="{FF2B5EF4-FFF2-40B4-BE49-F238E27FC236}">
                <a16:creationId xmlns:a16="http://schemas.microsoft.com/office/drawing/2014/main" id="{13428470-E025-4A5F-A66C-73C70CA4209C}"/>
              </a:ext>
            </a:extLst>
          </p:cNvPr>
          <p:cNvGraphicFramePr>
            <a:graphicFrameLocks noChangeAspect="1"/>
          </p:cNvGraphicFramePr>
          <p:nvPr>
            <p:extLst>
              <p:ext uri="{D42A27DB-BD31-4B8C-83A1-F6EECF244321}">
                <p14:modId xmlns:p14="http://schemas.microsoft.com/office/powerpoint/2010/main" val="1024897450"/>
              </p:ext>
            </p:extLst>
          </p:nvPr>
        </p:nvGraphicFramePr>
        <p:xfrm>
          <a:off x="3784652" y="4432639"/>
          <a:ext cx="1914525" cy="1071562"/>
        </p:xfrm>
        <a:graphic>
          <a:graphicData uri="http://schemas.openxmlformats.org/presentationml/2006/ole">
            <mc:AlternateContent xmlns:mc="http://schemas.openxmlformats.org/markup-compatibility/2006">
              <mc:Choice xmlns:v="urn:schemas-microsoft-com:vml" Requires="v">
                <p:oleObj spid="_x0000_s416466" name="Equation" r:id="rId7" imgW="749160" imgH="419040" progId="Equation.DSMT4">
                  <p:embed/>
                </p:oleObj>
              </mc:Choice>
              <mc:Fallback>
                <p:oleObj name="Equation" r:id="rId7" imgW="749160" imgH="419040" progId="Equation.DSMT4">
                  <p:embed/>
                  <p:pic>
                    <p:nvPicPr>
                      <p:cNvPr id="27652" name="Object 10">
                        <a:extLst>
                          <a:ext uri="{FF2B5EF4-FFF2-40B4-BE49-F238E27FC236}">
                            <a16:creationId xmlns:a16="http://schemas.microsoft.com/office/drawing/2014/main" id="{B5449881-3BB1-4669-8D3C-927E65EABE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4652" y="4432639"/>
                        <a:ext cx="1914525"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a:extLst>
              <a:ext uri="{FF2B5EF4-FFF2-40B4-BE49-F238E27FC236}">
                <a16:creationId xmlns:a16="http://schemas.microsoft.com/office/drawing/2014/main" id="{4406068E-03CF-4821-8CD9-9F250C6767FA}"/>
              </a:ext>
            </a:extLst>
          </p:cNvPr>
          <p:cNvGraphicFramePr>
            <a:graphicFrameLocks noChangeAspect="1"/>
          </p:cNvGraphicFramePr>
          <p:nvPr>
            <p:extLst>
              <p:ext uri="{D42A27DB-BD31-4B8C-83A1-F6EECF244321}">
                <p14:modId xmlns:p14="http://schemas.microsoft.com/office/powerpoint/2010/main" val="2755508460"/>
              </p:ext>
            </p:extLst>
          </p:nvPr>
        </p:nvGraphicFramePr>
        <p:xfrm>
          <a:off x="7750878" y="4485352"/>
          <a:ext cx="1928813" cy="1025525"/>
        </p:xfrm>
        <a:graphic>
          <a:graphicData uri="http://schemas.openxmlformats.org/presentationml/2006/ole">
            <mc:AlternateContent xmlns:mc="http://schemas.openxmlformats.org/markup-compatibility/2006">
              <mc:Choice xmlns:v="urn:schemas-microsoft-com:vml" Requires="v">
                <p:oleObj spid="_x0000_s416467" name="Equation" r:id="rId9" imgW="787320" imgH="419040" progId="Equation.DSMT4">
                  <p:embed/>
                </p:oleObj>
              </mc:Choice>
              <mc:Fallback>
                <p:oleObj name="Equation" r:id="rId9" imgW="787320" imgH="419040" progId="Equation.DSMT4">
                  <p:embed/>
                  <p:pic>
                    <p:nvPicPr>
                      <p:cNvPr id="27653" name="Object 11">
                        <a:extLst>
                          <a:ext uri="{FF2B5EF4-FFF2-40B4-BE49-F238E27FC236}">
                            <a16:creationId xmlns:a16="http://schemas.microsoft.com/office/drawing/2014/main" id="{019906D7-4765-4886-99B0-5732C3F49B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0878" y="4485352"/>
                        <a:ext cx="1928813"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2">
            <a:extLst>
              <a:ext uri="{FF2B5EF4-FFF2-40B4-BE49-F238E27FC236}">
                <a16:creationId xmlns:a16="http://schemas.microsoft.com/office/drawing/2014/main" id="{33EC1DA5-D113-4C30-BE70-82B264BA9440}"/>
              </a:ext>
            </a:extLst>
          </p:cNvPr>
          <p:cNvSpPr txBox="1">
            <a:spLocks noChangeArrowheads="1"/>
          </p:cNvSpPr>
          <p:nvPr/>
        </p:nvSpPr>
        <p:spPr bwMode="auto">
          <a:xfrm>
            <a:off x="6088115" y="4820783"/>
            <a:ext cx="576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CC3300"/>
                </a:solidFill>
              </a:rPr>
              <a:t>或</a:t>
            </a:r>
          </a:p>
        </p:txBody>
      </p:sp>
      <p:grpSp>
        <p:nvGrpSpPr>
          <p:cNvPr id="9" name="Group 18">
            <a:extLst>
              <a:ext uri="{FF2B5EF4-FFF2-40B4-BE49-F238E27FC236}">
                <a16:creationId xmlns:a16="http://schemas.microsoft.com/office/drawing/2014/main" id="{3A675433-C747-4861-82D6-6A41B7B0FCCE}"/>
              </a:ext>
            </a:extLst>
          </p:cNvPr>
          <p:cNvGrpSpPr>
            <a:grpSpLocks/>
          </p:cNvGrpSpPr>
          <p:nvPr/>
        </p:nvGrpSpPr>
        <p:grpSpPr bwMode="auto">
          <a:xfrm>
            <a:off x="2916290" y="5807414"/>
            <a:ext cx="6850062" cy="679450"/>
            <a:chOff x="545" y="3228"/>
            <a:chExt cx="4315" cy="428"/>
          </a:xfrm>
        </p:grpSpPr>
        <p:sp>
          <p:nvSpPr>
            <p:cNvPr id="10" name="Text Box 17">
              <a:extLst>
                <a:ext uri="{FF2B5EF4-FFF2-40B4-BE49-F238E27FC236}">
                  <a16:creationId xmlns:a16="http://schemas.microsoft.com/office/drawing/2014/main" id="{C2FA9D3A-7953-4CB9-A0BE-29415C93260B}"/>
                </a:ext>
              </a:extLst>
            </p:cNvPr>
            <p:cNvSpPr txBox="1">
              <a:spLocks noChangeArrowheads="1"/>
            </p:cNvSpPr>
            <p:nvPr/>
          </p:nvSpPr>
          <p:spPr bwMode="auto">
            <a:xfrm>
              <a:off x="545" y="3235"/>
              <a:ext cx="43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70C0"/>
                  </a:solidFill>
                </a:rPr>
                <a:t>测量值为      和     的几率各为     。</a:t>
              </a:r>
            </a:p>
          </p:txBody>
        </p:sp>
        <p:graphicFrame>
          <p:nvGraphicFramePr>
            <p:cNvPr id="11" name="Object 14">
              <a:extLst>
                <a:ext uri="{FF2B5EF4-FFF2-40B4-BE49-F238E27FC236}">
                  <a16:creationId xmlns:a16="http://schemas.microsoft.com/office/drawing/2014/main" id="{7CDB722E-5360-42B9-BD3E-3685C1A44038}"/>
                </a:ext>
              </a:extLst>
            </p:cNvPr>
            <p:cNvGraphicFramePr>
              <a:graphicFrameLocks noChangeAspect="1"/>
            </p:cNvGraphicFramePr>
            <p:nvPr/>
          </p:nvGraphicFramePr>
          <p:xfrm>
            <a:off x="3515" y="3228"/>
            <a:ext cx="160" cy="428"/>
          </p:xfrm>
          <a:graphic>
            <a:graphicData uri="http://schemas.openxmlformats.org/presentationml/2006/ole">
              <mc:AlternateContent xmlns:mc="http://schemas.openxmlformats.org/markup-compatibility/2006">
                <mc:Choice xmlns:v="urn:schemas-microsoft-com:vml" Requires="v">
                  <p:oleObj spid="_x0000_s416468" name="Equation" r:id="rId11" imgW="152280" imgH="406080" progId="Equation.DSMT4">
                    <p:embed/>
                  </p:oleObj>
                </mc:Choice>
                <mc:Fallback>
                  <p:oleObj name="Equation" r:id="rId11" imgW="152280" imgH="406080" progId="Equation.DSMT4">
                    <p:embed/>
                    <p:pic>
                      <p:nvPicPr>
                        <p:cNvPr id="27658" name="Object 14">
                          <a:extLst>
                            <a:ext uri="{FF2B5EF4-FFF2-40B4-BE49-F238E27FC236}">
                              <a16:creationId xmlns:a16="http://schemas.microsoft.com/office/drawing/2014/main" id="{9CDDF9BB-54E4-43E6-A181-54CADE81986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5" y="3228"/>
                          <a:ext cx="160"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5">
              <a:extLst>
                <a:ext uri="{FF2B5EF4-FFF2-40B4-BE49-F238E27FC236}">
                  <a16:creationId xmlns:a16="http://schemas.microsoft.com/office/drawing/2014/main" id="{F987A215-884C-44FF-90D3-504B0332D3D1}"/>
                </a:ext>
              </a:extLst>
            </p:cNvPr>
            <p:cNvGraphicFramePr>
              <a:graphicFrameLocks noChangeAspect="1"/>
            </p:cNvGraphicFramePr>
            <p:nvPr/>
          </p:nvGraphicFramePr>
          <p:xfrm>
            <a:off x="2070" y="3240"/>
            <a:ext cx="213" cy="240"/>
          </p:xfrm>
          <a:graphic>
            <a:graphicData uri="http://schemas.openxmlformats.org/presentationml/2006/ole">
              <mc:AlternateContent xmlns:mc="http://schemas.openxmlformats.org/markup-compatibility/2006">
                <mc:Choice xmlns:v="urn:schemas-microsoft-com:vml" Requires="v">
                  <p:oleObj spid="_x0000_s416469" name="Equation" r:id="rId13" imgW="203040" imgH="228600" progId="Equation.DSMT4">
                    <p:embed/>
                  </p:oleObj>
                </mc:Choice>
                <mc:Fallback>
                  <p:oleObj name="Equation" r:id="rId13" imgW="203040" imgH="228600" progId="Equation.DSMT4">
                    <p:embed/>
                    <p:pic>
                      <p:nvPicPr>
                        <p:cNvPr id="27659" name="Object 15">
                          <a:extLst>
                            <a:ext uri="{FF2B5EF4-FFF2-40B4-BE49-F238E27FC236}">
                              <a16:creationId xmlns:a16="http://schemas.microsoft.com/office/drawing/2014/main" id="{BA9723BC-3240-48BB-8F47-734CAF140F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0" y="3240"/>
                          <a:ext cx="21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6">
              <a:extLst>
                <a:ext uri="{FF2B5EF4-FFF2-40B4-BE49-F238E27FC236}">
                  <a16:creationId xmlns:a16="http://schemas.microsoft.com/office/drawing/2014/main" id="{CE862B22-C55C-4B5F-A133-438F3FFDBEE7}"/>
                </a:ext>
              </a:extLst>
            </p:cNvPr>
            <p:cNvGraphicFramePr>
              <a:graphicFrameLocks noChangeAspect="1"/>
            </p:cNvGraphicFramePr>
            <p:nvPr/>
          </p:nvGraphicFramePr>
          <p:xfrm>
            <a:off x="1535" y="3273"/>
            <a:ext cx="213" cy="240"/>
          </p:xfrm>
          <a:graphic>
            <a:graphicData uri="http://schemas.openxmlformats.org/presentationml/2006/ole">
              <mc:AlternateContent xmlns:mc="http://schemas.openxmlformats.org/markup-compatibility/2006">
                <mc:Choice xmlns:v="urn:schemas-microsoft-com:vml" Requires="v">
                  <p:oleObj spid="_x0000_s416470" name="Equation" r:id="rId15" imgW="203040" imgH="228600" progId="Equation.DSMT4">
                    <p:embed/>
                  </p:oleObj>
                </mc:Choice>
                <mc:Fallback>
                  <p:oleObj name="Equation" r:id="rId15" imgW="203040" imgH="228600" progId="Equation.DSMT4">
                    <p:embed/>
                    <p:pic>
                      <p:nvPicPr>
                        <p:cNvPr id="27660" name="Object 16">
                          <a:extLst>
                            <a:ext uri="{FF2B5EF4-FFF2-40B4-BE49-F238E27FC236}">
                              <a16:creationId xmlns:a16="http://schemas.microsoft.com/office/drawing/2014/main" id="{D839EA89-7035-49E7-A9A8-44C5F117100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5" y="3273"/>
                          <a:ext cx="21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8">
            <a:extLst>
              <a:ext uri="{FF2B5EF4-FFF2-40B4-BE49-F238E27FC236}">
                <a16:creationId xmlns:a16="http://schemas.microsoft.com/office/drawing/2014/main" id="{D99CD037-3BA2-4FD0-B9D3-9EB94255BCAF}"/>
              </a:ext>
            </a:extLst>
          </p:cNvPr>
          <p:cNvGraphicFramePr>
            <a:graphicFrameLocks noChangeAspect="1"/>
          </p:cNvGraphicFramePr>
          <p:nvPr>
            <p:extLst>
              <p:ext uri="{D42A27DB-BD31-4B8C-83A1-F6EECF244321}">
                <p14:modId xmlns:p14="http://schemas.microsoft.com/office/powerpoint/2010/main" val="3044923321"/>
              </p:ext>
            </p:extLst>
          </p:nvPr>
        </p:nvGraphicFramePr>
        <p:xfrm>
          <a:off x="3886252" y="2218076"/>
          <a:ext cx="2797175" cy="889000"/>
        </p:xfrm>
        <a:graphic>
          <a:graphicData uri="http://schemas.openxmlformats.org/presentationml/2006/ole">
            <mc:AlternateContent xmlns:mc="http://schemas.openxmlformats.org/markup-compatibility/2006">
              <mc:Choice xmlns:v="urn:schemas-microsoft-com:vml" Requires="v">
                <p:oleObj spid="_x0000_s416471" name="Equation" r:id="rId17" imgW="1320480" imgH="444240" progId="Equation.3">
                  <p:embed/>
                </p:oleObj>
              </mc:Choice>
              <mc:Fallback>
                <p:oleObj name="Equation" r:id="rId17" imgW="1320480" imgH="444240" progId="Equation.3">
                  <p:embed/>
                  <p:pic>
                    <p:nvPicPr>
                      <p:cNvPr id="14" name="Object 8">
                        <a:extLst>
                          <a:ext uri="{FF2B5EF4-FFF2-40B4-BE49-F238E27FC236}">
                            <a16:creationId xmlns:a16="http://schemas.microsoft.com/office/drawing/2014/main" id="{F77B13EE-AF8A-4FEC-A9A8-34B5C080A87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52" y="2218076"/>
                        <a:ext cx="279717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2">
            <a:extLst>
              <a:ext uri="{FF2B5EF4-FFF2-40B4-BE49-F238E27FC236}">
                <a16:creationId xmlns:a16="http://schemas.microsoft.com/office/drawing/2014/main" id="{ACDE9A88-46C1-4BD7-A6F6-74461DEB5D31}"/>
              </a:ext>
            </a:extLst>
          </p:cNvPr>
          <p:cNvGraphicFramePr>
            <a:graphicFrameLocks noChangeAspect="1"/>
          </p:cNvGraphicFramePr>
          <p:nvPr>
            <p:extLst>
              <p:ext uri="{D42A27DB-BD31-4B8C-83A1-F6EECF244321}">
                <p14:modId xmlns:p14="http://schemas.microsoft.com/office/powerpoint/2010/main" val="4187600029"/>
              </p:ext>
            </p:extLst>
          </p:nvPr>
        </p:nvGraphicFramePr>
        <p:xfrm>
          <a:off x="4016427" y="1432264"/>
          <a:ext cx="3625850" cy="839787"/>
        </p:xfrm>
        <a:graphic>
          <a:graphicData uri="http://schemas.openxmlformats.org/presentationml/2006/ole">
            <mc:AlternateContent xmlns:mc="http://schemas.openxmlformats.org/markup-compatibility/2006">
              <mc:Choice xmlns:v="urn:schemas-microsoft-com:vml" Requires="v">
                <p:oleObj spid="_x0000_s416472" name="Equation" r:id="rId19" imgW="2044440" imgH="583920" progId="Equation.3">
                  <p:embed/>
                </p:oleObj>
              </mc:Choice>
              <mc:Fallback>
                <p:oleObj name="Equation" r:id="rId19" imgW="2044440" imgH="583920" progId="Equation.3">
                  <p:embed/>
                  <p:pic>
                    <p:nvPicPr>
                      <p:cNvPr id="15" name="Object 12">
                        <a:extLst>
                          <a:ext uri="{FF2B5EF4-FFF2-40B4-BE49-F238E27FC236}">
                            <a16:creationId xmlns:a16="http://schemas.microsoft.com/office/drawing/2014/main" id="{2A4DB856-3D06-4465-9EFF-7CF33CE6714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16427" y="1432264"/>
                        <a:ext cx="36258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20">
            <a:extLst>
              <a:ext uri="{FF2B5EF4-FFF2-40B4-BE49-F238E27FC236}">
                <a16:creationId xmlns:a16="http://schemas.microsoft.com/office/drawing/2014/main" id="{96DE5413-2957-4B30-9960-5357634C5FBF}"/>
              </a:ext>
            </a:extLst>
          </p:cNvPr>
          <p:cNvGraphicFramePr>
            <a:graphicFrameLocks noChangeAspect="1"/>
          </p:cNvGraphicFramePr>
          <p:nvPr>
            <p:extLst>
              <p:ext uri="{D42A27DB-BD31-4B8C-83A1-F6EECF244321}">
                <p14:modId xmlns:p14="http://schemas.microsoft.com/office/powerpoint/2010/main" val="3352419329"/>
              </p:ext>
            </p:extLst>
          </p:nvPr>
        </p:nvGraphicFramePr>
        <p:xfrm>
          <a:off x="7088240" y="3146764"/>
          <a:ext cx="714375" cy="379412"/>
        </p:xfrm>
        <a:graphic>
          <a:graphicData uri="http://schemas.openxmlformats.org/presentationml/2006/ole">
            <mc:AlternateContent xmlns:mc="http://schemas.openxmlformats.org/markup-compatibility/2006">
              <mc:Choice xmlns:v="urn:schemas-microsoft-com:vml" Requires="v">
                <p:oleObj spid="_x0000_s416473" name="Equation" r:id="rId21" imgW="406080" imgH="215640" progId="Equation.3">
                  <p:embed/>
                </p:oleObj>
              </mc:Choice>
              <mc:Fallback>
                <p:oleObj name="Equation" r:id="rId21" imgW="406080" imgH="215640" progId="Equation.3">
                  <p:embed/>
                  <p:pic>
                    <p:nvPicPr>
                      <p:cNvPr id="27656" name="Object 20">
                        <a:extLst>
                          <a:ext uri="{FF2B5EF4-FFF2-40B4-BE49-F238E27FC236}">
                            <a16:creationId xmlns:a16="http://schemas.microsoft.com/office/drawing/2014/main" id="{84A493BA-4098-465B-A0DA-F4DFAE799E7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88240" y="3146764"/>
                        <a:ext cx="71437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21">
            <a:extLst>
              <a:ext uri="{FF2B5EF4-FFF2-40B4-BE49-F238E27FC236}">
                <a16:creationId xmlns:a16="http://schemas.microsoft.com/office/drawing/2014/main" id="{39047533-E7FE-4AEE-B836-45FADD4CAE5E}"/>
              </a:ext>
            </a:extLst>
          </p:cNvPr>
          <p:cNvGraphicFramePr>
            <a:graphicFrameLocks noChangeAspect="1"/>
          </p:cNvGraphicFramePr>
          <p:nvPr>
            <p:extLst>
              <p:ext uri="{D42A27DB-BD31-4B8C-83A1-F6EECF244321}">
                <p14:modId xmlns:p14="http://schemas.microsoft.com/office/powerpoint/2010/main" val="1830362547"/>
              </p:ext>
            </p:extLst>
          </p:nvPr>
        </p:nvGraphicFramePr>
        <p:xfrm>
          <a:off x="8231240" y="3146764"/>
          <a:ext cx="785812" cy="428625"/>
        </p:xfrm>
        <a:graphic>
          <a:graphicData uri="http://schemas.openxmlformats.org/presentationml/2006/ole">
            <mc:AlternateContent xmlns:mc="http://schemas.openxmlformats.org/markup-compatibility/2006">
              <mc:Choice xmlns:v="urn:schemas-microsoft-com:vml" Requires="v">
                <p:oleObj spid="_x0000_s416474" name="Equation" r:id="rId23" imgW="419040" imgH="228600" progId="Equation.3">
                  <p:embed/>
                </p:oleObj>
              </mc:Choice>
              <mc:Fallback>
                <p:oleObj name="Equation" r:id="rId23" imgW="419040" imgH="228600" progId="Equation.3">
                  <p:embed/>
                  <p:pic>
                    <p:nvPicPr>
                      <p:cNvPr id="27657" name="Object 21">
                        <a:extLst>
                          <a:ext uri="{FF2B5EF4-FFF2-40B4-BE49-F238E27FC236}">
                            <a16:creationId xmlns:a16="http://schemas.microsoft.com/office/drawing/2014/main" id="{B28440BB-1DE8-45F0-AEC7-B84DE225A85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31240" y="3146764"/>
                        <a:ext cx="78581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对象 17">
            <a:extLst>
              <a:ext uri="{FF2B5EF4-FFF2-40B4-BE49-F238E27FC236}">
                <a16:creationId xmlns:a16="http://schemas.microsoft.com/office/drawing/2014/main" id="{E54C4E3B-4F9C-48E8-A0F5-2BC727D62453}"/>
              </a:ext>
            </a:extLst>
          </p:cNvPr>
          <p:cNvGraphicFramePr>
            <a:graphicFrameLocks noChangeAspect="1"/>
          </p:cNvGraphicFramePr>
          <p:nvPr>
            <p:extLst>
              <p:ext uri="{D42A27DB-BD31-4B8C-83A1-F6EECF244321}">
                <p14:modId xmlns:p14="http://schemas.microsoft.com/office/powerpoint/2010/main" val="4126143800"/>
              </p:ext>
            </p:extLst>
          </p:nvPr>
        </p:nvGraphicFramePr>
        <p:xfrm>
          <a:off x="9159136" y="1235019"/>
          <a:ext cx="2170113" cy="1046163"/>
        </p:xfrm>
        <a:graphic>
          <a:graphicData uri="http://schemas.openxmlformats.org/presentationml/2006/ole">
            <mc:AlternateContent xmlns:mc="http://schemas.openxmlformats.org/markup-compatibility/2006">
              <mc:Choice xmlns:v="urn:schemas-microsoft-com:vml" Requires="v">
                <p:oleObj spid="_x0000_s416475" name="Equation" r:id="rId25" imgW="761760" imgH="368280" progId="Equation.DSMT4">
                  <p:embed/>
                </p:oleObj>
              </mc:Choice>
              <mc:Fallback>
                <p:oleObj name="Equation" r:id="rId25"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26"/>
                      <a:srcRect/>
                      <a:stretch>
                        <a:fillRect/>
                      </a:stretch>
                    </p:blipFill>
                    <p:spPr bwMode="auto">
                      <a:xfrm>
                        <a:off x="9159136" y="1235019"/>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7184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par>
                                <p:cTn id="19" presetID="21" presetClass="entr" presetSubtype="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par>
                                <p:cTn id="22" presetID="21" presetClass="entr" presetSubtype="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heel(1)">
                                      <p:cBhvr>
                                        <p:cTn id="24" dur="2000"/>
                                        <p:tgtEl>
                                          <p:spTgt spid="14"/>
                                        </p:tgtEl>
                                      </p:cBhvr>
                                    </p:animEffect>
                                  </p:childTnLst>
                                </p:cTn>
                              </p:par>
                              <p:par>
                                <p:cTn id="25" presetID="21" presetClass="entr" presetSubtype="1"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2000"/>
                                        <p:tgtEl>
                                          <p:spTgt spid="16"/>
                                        </p:tgtEl>
                                      </p:cBhvr>
                                    </p:animEffect>
                                  </p:childTnLst>
                                </p:cTn>
                              </p:par>
                              <p:par>
                                <p:cTn id="28" presetID="21" presetClass="entr" presetSubtype="1"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heel(1)">
                                      <p:cBhvr>
                                        <p:cTn id="30" dur="2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fill="hold"/>
                                        <p:tgtEl>
                                          <p:spTgt spid="7"/>
                                        </p:tgtEl>
                                        <p:attrNameLst>
                                          <p:attrName>ppt_w</p:attrName>
                                        </p:attrNameLst>
                                      </p:cBhvr>
                                      <p:tavLst>
                                        <p:tav tm="0">
                                          <p:val>
                                            <p:fltVal val="0"/>
                                          </p:val>
                                        </p:tav>
                                        <p:tav tm="100000">
                                          <p:val>
                                            <p:strVal val="#ppt_w"/>
                                          </p:val>
                                        </p:tav>
                                      </p:tavLst>
                                    </p:anim>
                                    <p:anim calcmode="lin" valueType="num">
                                      <p:cBhvr>
                                        <p:cTn id="53" dur="500" fill="hold"/>
                                        <p:tgtEl>
                                          <p:spTgt spid="7"/>
                                        </p:tgtEl>
                                        <p:attrNameLst>
                                          <p:attrName>ppt_h</p:attrName>
                                        </p:attrNameLst>
                                      </p:cBhvr>
                                      <p:tavLst>
                                        <p:tav tm="0">
                                          <p:val>
                                            <p:fltVal val="0"/>
                                          </p:val>
                                        </p:tav>
                                        <p:tav tm="100000">
                                          <p:val>
                                            <p:strVal val="#ppt_h"/>
                                          </p:val>
                                        </p:tav>
                                      </p:tavLst>
                                    </p:anim>
                                    <p:animEffect transition="in" filter="fade">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4">
            <a:extLst>
              <a:ext uri="{FF2B5EF4-FFF2-40B4-BE49-F238E27FC236}">
                <a16:creationId xmlns:a16="http://schemas.microsoft.com/office/drawing/2014/main" id="{E51EDD10-727C-46A7-A7C7-59CC1907C68E}"/>
              </a:ext>
            </a:extLst>
          </p:cNvPr>
          <p:cNvSpPr txBox="1">
            <a:spLocks noChangeArrowheads="1"/>
          </p:cNvSpPr>
          <p:nvPr/>
        </p:nvSpPr>
        <p:spPr bwMode="auto">
          <a:xfrm>
            <a:off x="1485107" y="239687"/>
            <a:ext cx="59275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练习：</a:t>
            </a:r>
            <a:r>
              <a:rPr lang="zh-CN" altLang="en-US" sz="2800" b="1" dirty="0">
                <a:solidFill>
                  <a:srgbClr val="0000FF"/>
                </a:solidFill>
                <a:latin typeface="宋体" panose="02010600030101010101" pitchFamily="2" charset="-122"/>
              </a:rPr>
              <a:t>一维无限深势阱（</a:t>
            </a:r>
            <a:r>
              <a:rPr lang="zh-CN" altLang="en-US" sz="2800" b="1" dirty="0">
                <a:solidFill>
                  <a:srgbClr val="0000FF"/>
                </a:solidFill>
              </a:rPr>
              <a:t>                ）</a:t>
            </a:r>
            <a:r>
              <a:rPr lang="zh-CN" altLang="en-US" sz="2800" b="1" dirty="0">
                <a:solidFill>
                  <a:srgbClr val="0000FF"/>
                </a:solidFill>
                <a:latin typeface="宋体" panose="02010600030101010101" pitchFamily="2" charset="-122"/>
              </a:rPr>
              <a:t>中的粒子处于状态</a:t>
            </a:r>
          </a:p>
        </p:txBody>
      </p:sp>
      <p:graphicFrame>
        <p:nvGraphicFramePr>
          <p:cNvPr id="57" name="Object 5">
            <a:extLst>
              <a:ext uri="{FF2B5EF4-FFF2-40B4-BE49-F238E27FC236}">
                <a16:creationId xmlns:a16="http://schemas.microsoft.com/office/drawing/2014/main" id="{E64F54CA-3348-4476-A93E-B571F4D0E765}"/>
              </a:ext>
            </a:extLst>
          </p:cNvPr>
          <p:cNvGraphicFramePr>
            <a:graphicFrameLocks noChangeAspect="1"/>
          </p:cNvGraphicFramePr>
          <p:nvPr>
            <p:extLst>
              <p:ext uri="{D42A27DB-BD31-4B8C-83A1-F6EECF244321}">
                <p14:modId xmlns:p14="http://schemas.microsoft.com/office/powerpoint/2010/main" val="3422396892"/>
              </p:ext>
            </p:extLst>
          </p:nvPr>
        </p:nvGraphicFramePr>
        <p:xfrm>
          <a:off x="5572125" y="277611"/>
          <a:ext cx="1281022" cy="416937"/>
        </p:xfrm>
        <a:graphic>
          <a:graphicData uri="http://schemas.openxmlformats.org/presentationml/2006/ole">
            <mc:AlternateContent xmlns:mc="http://schemas.openxmlformats.org/markup-compatibility/2006">
              <mc:Choice xmlns:v="urn:schemas-microsoft-com:vml" Requires="v">
                <p:oleObj spid="_x0000_s448866" name="公式" r:id="rId3" imgW="583693" imgH="177646" progId="Equation.3">
                  <p:embed/>
                </p:oleObj>
              </mc:Choice>
              <mc:Fallback>
                <p:oleObj name="公式" r:id="rId3" imgW="583693" imgH="177646" progId="Equation.3">
                  <p:embed/>
                  <p:pic>
                    <p:nvPicPr>
                      <p:cNvPr id="53" name="Object 5">
                        <a:extLst>
                          <a:ext uri="{FF2B5EF4-FFF2-40B4-BE49-F238E27FC236}">
                            <a16:creationId xmlns:a16="http://schemas.microsoft.com/office/drawing/2014/main" id="{8771AB4B-66B4-47D0-8A1F-B736C9DA93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277611"/>
                        <a:ext cx="1281022" cy="416937"/>
                      </a:xfrm>
                      <a:prstGeom prst="rect">
                        <a:avLst/>
                      </a:prstGeom>
                      <a:noFill/>
                      <a:ln>
                        <a:noFill/>
                      </a:ln>
                      <a:effectLst/>
                    </p:spPr>
                  </p:pic>
                </p:oleObj>
              </mc:Fallback>
            </mc:AlternateContent>
          </a:graphicData>
        </a:graphic>
      </p:graphicFrame>
      <p:graphicFrame>
        <p:nvGraphicFramePr>
          <p:cNvPr id="58" name="Object 3">
            <a:extLst>
              <a:ext uri="{FF2B5EF4-FFF2-40B4-BE49-F238E27FC236}">
                <a16:creationId xmlns:a16="http://schemas.microsoft.com/office/drawing/2014/main" id="{2C2B2296-0DFB-450E-ACC1-76595716CFD5}"/>
              </a:ext>
            </a:extLst>
          </p:cNvPr>
          <p:cNvGraphicFramePr>
            <a:graphicFrameLocks noChangeAspect="1"/>
          </p:cNvGraphicFramePr>
          <p:nvPr>
            <p:extLst>
              <p:ext uri="{D42A27DB-BD31-4B8C-83A1-F6EECF244321}">
                <p14:modId xmlns:p14="http://schemas.microsoft.com/office/powerpoint/2010/main" val="1063559064"/>
              </p:ext>
            </p:extLst>
          </p:nvPr>
        </p:nvGraphicFramePr>
        <p:xfrm>
          <a:off x="7044363" y="347124"/>
          <a:ext cx="4656137" cy="1022350"/>
        </p:xfrm>
        <a:graphic>
          <a:graphicData uri="http://schemas.openxmlformats.org/presentationml/2006/ole">
            <mc:AlternateContent xmlns:mc="http://schemas.openxmlformats.org/markup-compatibility/2006">
              <mc:Choice xmlns:v="urn:schemas-microsoft-com:vml" Requires="v">
                <p:oleObj spid="_x0000_s448867" name="Equation" r:id="rId5" imgW="2070000" imgH="457200" progId="Equation.DSMT4">
                  <p:embed/>
                </p:oleObj>
              </mc:Choice>
              <mc:Fallback>
                <p:oleObj name="Equation" r:id="rId5" imgW="2070000" imgH="457200" progId="Equation.DSMT4">
                  <p:embed/>
                  <p:pic>
                    <p:nvPicPr>
                      <p:cNvPr id="51" name="Object 3">
                        <a:extLst>
                          <a:ext uri="{FF2B5EF4-FFF2-40B4-BE49-F238E27FC236}">
                            <a16:creationId xmlns:a16="http://schemas.microsoft.com/office/drawing/2014/main" id="{393068C9-E87A-4244-8695-AC2664550B42}"/>
                          </a:ext>
                        </a:extLst>
                      </p:cNvPr>
                      <p:cNvPicPr>
                        <a:picLocks noChangeAspect="1" noChangeArrowheads="1"/>
                      </p:cNvPicPr>
                      <p:nvPr/>
                    </p:nvPicPr>
                    <p:blipFill>
                      <a:blip r:embed="rId6"/>
                      <a:srcRect/>
                      <a:stretch>
                        <a:fillRect/>
                      </a:stretch>
                    </p:blipFill>
                    <p:spPr bwMode="auto">
                      <a:xfrm>
                        <a:off x="7044363" y="347124"/>
                        <a:ext cx="4656137" cy="1022350"/>
                      </a:xfrm>
                      <a:prstGeom prst="rect">
                        <a:avLst/>
                      </a:prstGeom>
                      <a:noFill/>
                      <a:ln>
                        <a:noFill/>
                      </a:ln>
                    </p:spPr>
                  </p:pic>
                </p:oleObj>
              </mc:Fallback>
            </mc:AlternateContent>
          </a:graphicData>
        </a:graphic>
      </p:graphicFrame>
      <p:sp>
        <p:nvSpPr>
          <p:cNvPr id="59" name="Text Box 6">
            <a:extLst>
              <a:ext uri="{FF2B5EF4-FFF2-40B4-BE49-F238E27FC236}">
                <a16:creationId xmlns:a16="http://schemas.microsoft.com/office/drawing/2014/main" id="{4CB0ADFB-F74C-474A-852A-BD98BD280C4C}"/>
              </a:ext>
            </a:extLst>
          </p:cNvPr>
          <p:cNvSpPr txBox="1">
            <a:spLocks noChangeArrowheads="1"/>
          </p:cNvSpPr>
          <p:nvPr/>
        </p:nvSpPr>
        <p:spPr bwMode="auto">
          <a:xfrm>
            <a:off x="1371601" y="1395413"/>
            <a:ext cx="9296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为常数。</a:t>
            </a:r>
            <a:r>
              <a:rPr lang="zh-CN" altLang="en-US" sz="2800" b="1" dirty="0">
                <a:latin typeface="宋体" panose="02010600030101010101" pitchFamily="2" charset="-122"/>
              </a:rPr>
              <a:t>求</a:t>
            </a:r>
            <a:r>
              <a:rPr lang="en-US" altLang="zh-CN" sz="2800" b="1" dirty="0">
                <a:solidFill>
                  <a:srgbClr val="FF00FF"/>
                </a:solidFill>
                <a:latin typeface="宋体" panose="02010600030101010101" pitchFamily="2" charset="-122"/>
              </a:rPr>
              <a:t>(1)</a:t>
            </a:r>
            <a:r>
              <a:rPr lang="zh-CN" altLang="en-US" sz="2800" b="1" dirty="0">
                <a:solidFill>
                  <a:srgbClr val="FF00FF"/>
                </a:solidFill>
                <a:latin typeface="宋体" panose="02010600030101010101" pitchFamily="2" charset="-122"/>
              </a:rPr>
              <a:t>粒子处于         内的概率</a:t>
            </a:r>
            <a:r>
              <a:rPr lang="en-US" altLang="zh-CN" sz="2800" b="1" dirty="0">
                <a:latin typeface="宋体" panose="02010600030101010101" pitchFamily="2" charset="-122"/>
              </a:rPr>
              <a:t>; </a:t>
            </a:r>
            <a:r>
              <a:rPr lang="en-US" altLang="zh-CN" sz="2800" b="1" dirty="0">
                <a:solidFill>
                  <a:srgbClr val="009900"/>
                </a:solidFill>
                <a:latin typeface="Arial" panose="020B0604020202020204" pitchFamily="34" charset="0"/>
              </a:rPr>
              <a:t>(2) </a:t>
            </a:r>
            <a:r>
              <a:rPr lang="zh-CN" altLang="en-US" sz="2800" b="1" dirty="0">
                <a:solidFill>
                  <a:srgbClr val="009900"/>
                </a:solidFill>
                <a:latin typeface="Arial" panose="020B0604020202020204" pitchFamily="34" charset="0"/>
              </a:rPr>
              <a:t>求此时测粒子能量得到的可能值、相应的概率及能量的平均值。</a:t>
            </a:r>
          </a:p>
        </p:txBody>
      </p:sp>
      <p:sp>
        <p:nvSpPr>
          <p:cNvPr id="63" name="Text Box 10">
            <a:extLst>
              <a:ext uri="{FF2B5EF4-FFF2-40B4-BE49-F238E27FC236}">
                <a16:creationId xmlns:a16="http://schemas.microsoft.com/office/drawing/2014/main" id="{2D5F63BB-23C9-4359-92BC-CEA7AA4C3482}"/>
              </a:ext>
            </a:extLst>
          </p:cNvPr>
          <p:cNvSpPr txBox="1">
            <a:spLocks noChangeArrowheads="1"/>
          </p:cNvSpPr>
          <p:nvPr/>
        </p:nvSpPr>
        <p:spPr bwMode="auto">
          <a:xfrm>
            <a:off x="1741588" y="2370151"/>
            <a:ext cx="4636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CC0000"/>
                </a:solidFill>
                <a:latin typeface="宋体" panose="02010600030101010101" pitchFamily="2" charset="-122"/>
              </a:rPr>
              <a:t>(1)</a:t>
            </a:r>
            <a:r>
              <a:rPr kumimoji="0" lang="zh-CN" altLang="en-US" sz="2800" b="1" dirty="0">
                <a:solidFill>
                  <a:srgbClr val="0000FF"/>
                </a:solidFill>
                <a:latin typeface="Arial" panose="020B0604020202020204" pitchFamily="34" charset="0"/>
              </a:rPr>
              <a:t>首先对波函数归一化得</a:t>
            </a:r>
          </a:p>
        </p:txBody>
      </p:sp>
      <p:graphicFrame>
        <p:nvGraphicFramePr>
          <p:cNvPr id="64" name="Object 13">
            <a:extLst>
              <a:ext uri="{FF2B5EF4-FFF2-40B4-BE49-F238E27FC236}">
                <a16:creationId xmlns:a16="http://schemas.microsoft.com/office/drawing/2014/main" id="{35973763-BF66-41EE-AD3C-D323657F56E0}"/>
              </a:ext>
            </a:extLst>
          </p:cNvPr>
          <p:cNvGraphicFramePr>
            <a:graphicFrameLocks noChangeAspect="1"/>
          </p:cNvGraphicFramePr>
          <p:nvPr>
            <p:extLst>
              <p:ext uri="{D42A27DB-BD31-4B8C-83A1-F6EECF244321}">
                <p14:modId xmlns:p14="http://schemas.microsoft.com/office/powerpoint/2010/main" val="2769311470"/>
              </p:ext>
            </p:extLst>
          </p:nvPr>
        </p:nvGraphicFramePr>
        <p:xfrm>
          <a:off x="2778125" y="2700787"/>
          <a:ext cx="8485608" cy="1301404"/>
        </p:xfrm>
        <a:graphic>
          <a:graphicData uri="http://schemas.openxmlformats.org/presentationml/2006/ole">
            <mc:AlternateContent xmlns:mc="http://schemas.openxmlformats.org/markup-compatibility/2006">
              <mc:Choice xmlns:v="urn:schemas-microsoft-com:vml" Requires="v">
                <p:oleObj spid="_x0000_s448868" name="Equation" r:id="rId7" imgW="3225600" imgH="495000" progId="Equation.DSMT4">
                  <p:embed/>
                </p:oleObj>
              </mc:Choice>
              <mc:Fallback>
                <p:oleObj name="Equation" r:id="rId7" imgW="3225600" imgH="495000" progId="Equation.DSMT4">
                  <p:embed/>
                  <p:pic>
                    <p:nvPicPr>
                      <p:cNvPr id="46" name="Object 13">
                        <a:extLst>
                          <a:ext uri="{FF2B5EF4-FFF2-40B4-BE49-F238E27FC236}">
                            <a16:creationId xmlns:a16="http://schemas.microsoft.com/office/drawing/2014/main" id="{06CFC33A-3F8B-435F-A6A3-81B2B17D9B98}"/>
                          </a:ext>
                        </a:extLst>
                      </p:cNvPr>
                      <p:cNvPicPr>
                        <a:picLocks noChangeAspect="1" noChangeArrowheads="1"/>
                      </p:cNvPicPr>
                      <p:nvPr/>
                    </p:nvPicPr>
                    <p:blipFill>
                      <a:blip r:embed="rId8"/>
                      <a:srcRect/>
                      <a:stretch>
                        <a:fillRect/>
                      </a:stretch>
                    </p:blipFill>
                    <p:spPr bwMode="auto">
                      <a:xfrm>
                        <a:off x="2778125" y="2700787"/>
                        <a:ext cx="8485608" cy="1301404"/>
                      </a:xfrm>
                      <a:prstGeom prst="rect">
                        <a:avLst/>
                      </a:prstGeom>
                      <a:noFill/>
                      <a:ln>
                        <a:noFill/>
                      </a:ln>
                    </p:spPr>
                  </p:pic>
                </p:oleObj>
              </mc:Fallback>
            </mc:AlternateContent>
          </a:graphicData>
        </a:graphic>
      </p:graphicFrame>
      <p:sp>
        <p:nvSpPr>
          <p:cNvPr id="65" name="Rectangle 17">
            <a:extLst>
              <a:ext uri="{FF2B5EF4-FFF2-40B4-BE49-F238E27FC236}">
                <a16:creationId xmlns:a16="http://schemas.microsoft.com/office/drawing/2014/main" id="{12F19D7C-6D26-4086-B6CA-42DA56698656}"/>
              </a:ext>
            </a:extLst>
          </p:cNvPr>
          <p:cNvSpPr>
            <a:spLocks noChangeArrowheads="1"/>
          </p:cNvSpPr>
          <p:nvPr/>
        </p:nvSpPr>
        <p:spPr bwMode="auto">
          <a:xfrm>
            <a:off x="1485107" y="3764650"/>
            <a:ext cx="6276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009900"/>
                </a:solidFill>
                <a:latin typeface="Arial" panose="020B0604020202020204" pitchFamily="34" charset="0"/>
                <a:cs typeface="Times New Roman" panose="02020603050405020304" pitchFamily="18" charset="0"/>
              </a:rPr>
              <a:t>所以此系统得归一化波函数为</a:t>
            </a:r>
            <a:r>
              <a:rPr kumimoji="0" lang="zh-CN" altLang="en-US" sz="2800" b="1" dirty="0">
                <a:solidFill>
                  <a:srgbClr val="009900"/>
                </a:solidFill>
                <a:cs typeface="Times New Roman" panose="02020603050405020304" pitchFamily="18" charset="0"/>
              </a:rPr>
              <a:t>：</a:t>
            </a:r>
            <a:endParaRPr kumimoji="0" lang="zh-CN" altLang="en-US" sz="2800" b="1" dirty="0">
              <a:solidFill>
                <a:srgbClr val="009900"/>
              </a:solidFill>
              <a:latin typeface="Arial" panose="020B0604020202020204" pitchFamily="34" charset="0"/>
            </a:endParaRPr>
          </a:p>
        </p:txBody>
      </p:sp>
      <p:graphicFrame>
        <p:nvGraphicFramePr>
          <p:cNvPr id="66" name="Object 18">
            <a:extLst>
              <a:ext uri="{FF2B5EF4-FFF2-40B4-BE49-F238E27FC236}">
                <a16:creationId xmlns:a16="http://schemas.microsoft.com/office/drawing/2014/main" id="{9E3C5268-7983-4EEC-8B3C-9E1675288B0B}"/>
              </a:ext>
            </a:extLst>
          </p:cNvPr>
          <p:cNvGraphicFramePr>
            <a:graphicFrameLocks noChangeAspect="1"/>
          </p:cNvGraphicFramePr>
          <p:nvPr>
            <p:extLst>
              <p:ext uri="{D42A27DB-BD31-4B8C-83A1-F6EECF244321}">
                <p14:modId xmlns:p14="http://schemas.microsoft.com/office/powerpoint/2010/main" val="2916034476"/>
              </p:ext>
            </p:extLst>
          </p:nvPr>
        </p:nvGraphicFramePr>
        <p:xfrm>
          <a:off x="838776" y="4331010"/>
          <a:ext cx="11290300" cy="1179513"/>
        </p:xfrm>
        <a:graphic>
          <a:graphicData uri="http://schemas.openxmlformats.org/presentationml/2006/ole">
            <mc:AlternateContent xmlns:mc="http://schemas.openxmlformats.org/markup-compatibility/2006">
              <mc:Choice xmlns:v="urn:schemas-microsoft-com:vml" Requires="v">
                <p:oleObj spid="_x0000_s448869" name="Equation" r:id="rId9" imgW="4470120" imgH="469800" progId="Equation.DSMT4">
                  <p:embed/>
                </p:oleObj>
              </mc:Choice>
              <mc:Fallback>
                <p:oleObj name="Equation" r:id="rId9" imgW="4470120" imgH="469800" progId="Equation.DSMT4">
                  <p:embed/>
                  <p:pic>
                    <p:nvPicPr>
                      <p:cNvPr id="45" name="Object 18">
                        <a:extLst>
                          <a:ext uri="{FF2B5EF4-FFF2-40B4-BE49-F238E27FC236}">
                            <a16:creationId xmlns:a16="http://schemas.microsoft.com/office/drawing/2014/main" id="{12E2EF0A-593B-483A-8512-8645F320A959}"/>
                          </a:ext>
                        </a:extLst>
                      </p:cNvPr>
                      <p:cNvPicPr>
                        <a:picLocks noChangeAspect="1" noChangeArrowheads="1"/>
                      </p:cNvPicPr>
                      <p:nvPr/>
                    </p:nvPicPr>
                    <p:blipFill>
                      <a:blip r:embed="rId10"/>
                      <a:srcRect/>
                      <a:stretch>
                        <a:fillRect/>
                      </a:stretch>
                    </p:blipFill>
                    <p:spPr bwMode="auto">
                      <a:xfrm>
                        <a:off x="838776" y="4331010"/>
                        <a:ext cx="11290300" cy="1179513"/>
                      </a:xfrm>
                      <a:prstGeom prst="rect">
                        <a:avLst/>
                      </a:prstGeom>
                      <a:noFill/>
                      <a:ln>
                        <a:noFill/>
                      </a:ln>
                    </p:spPr>
                  </p:pic>
                </p:oleObj>
              </mc:Fallback>
            </mc:AlternateContent>
          </a:graphicData>
        </a:graphic>
      </p:graphicFrame>
      <p:graphicFrame>
        <p:nvGraphicFramePr>
          <p:cNvPr id="67" name="Object 38">
            <a:extLst>
              <a:ext uri="{FF2B5EF4-FFF2-40B4-BE49-F238E27FC236}">
                <a16:creationId xmlns:a16="http://schemas.microsoft.com/office/drawing/2014/main" id="{27485B4C-A8D6-49EF-834C-F09E939EA63B}"/>
              </a:ext>
            </a:extLst>
          </p:cNvPr>
          <p:cNvGraphicFramePr>
            <a:graphicFrameLocks noChangeAspect="1"/>
          </p:cNvGraphicFramePr>
          <p:nvPr>
            <p:extLst>
              <p:ext uri="{D42A27DB-BD31-4B8C-83A1-F6EECF244321}">
                <p14:modId xmlns:p14="http://schemas.microsoft.com/office/powerpoint/2010/main" val="3528473334"/>
              </p:ext>
            </p:extLst>
          </p:nvPr>
        </p:nvGraphicFramePr>
        <p:xfrm>
          <a:off x="7412637" y="5501579"/>
          <a:ext cx="4476750" cy="1031875"/>
        </p:xfrm>
        <a:graphic>
          <a:graphicData uri="http://schemas.openxmlformats.org/presentationml/2006/ole">
            <mc:AlternateContent xmlns:mc="http://schemas.openxmlformats.org/markup-compatibility/2006">
              <mc:Choice xmlns:v="urn:schemas-microsoft-com:vml" Requires="v">
                <p:oleObj spid="_x0000_s448870" name="Equation" r:id="rId11" imgW="1879560" imgH="431640" progId="Equation.DSMT4">
                  <p:embed/>
                </p:oleObj>
              </mc:Choice>
              <mc:Fallback>
                <p:oleObj name="Equation" r:id="rId11" imgW="1879560" imgH="431640" progId="Equation.DSMT4">
                  <p:embed/>
                  <p:pic>
                    <p:nvPicPr>
                      <p:cNvPr id="36" name="Object 38">
                        <a:extLst>
                          <a:ext uri="{FF2B5EF4-FFF2-40B4-BE49-F238E27FC236}">
                            <a16:creationId xmlns:a16="http://schemas.microsoft.com/office/drawing/2014/main" id="{E138668B-2F8C-48AD-9E98-C3F0C3BF5A8F}"/>
                          </a:ext>
                        </a:extLst>
                      </p:cNvPr>
                      <p:cNvPicPr>
                        <a:picLocks noChangeAspect="1" noChangeArrowheads="1"/>
                      </p:cNvPicPr>
                      <p:nvPr/>
                    </p:nvPicPr>
                    <p:blipFill>
                      <a:blip r:embed="rId12"/>
                      <a:srcRect/>
                      <a:stretch>
                        <a:fillRect/>
                      </a:stretch>
                    </p:blipFill>
                    <p:spPr bwMode="auto">
                      <a:xfrm>
                        <a:off x="7412637" y="5501579"/>
                        <a:ext cx="4476750" cy="1031875"/>
                      </a:xfrm>
                      <a:prstGeom prst="rect">
                        <a:avLst/>
                      </a:prstGeom>
                      <a:noFill/>
                      <a:ln>
                        <a:noFill/>
                      </a:ln>
                    </p:spPr>
                  </p:pic>
                </p:oleObj>
              </mc:Fallback>
            </mc:AlternateContent>
          </a:graphicData>
        </a:graphic>
      </p:graphicFrame>
      <p:graphicFrame>
        <p:nvGraphicFramePr>
          <p:cNvPr id="68" name="Object 35">
            <a:extLst>
              <a:ext uri="{FF2B5EF4-FFF2-40B4-BE49-F238E27FC236}">
                <a16:creationId xmlns:a16="http://schemas.microsoft.com/office/drawing/2014/main" id="{1988E598-BE79-4354-93BF-8BB39B5724F3}"/>
              </a:ext>
            </a:extLst>
          </p:cNvPr>
          <p:cNvGraphicFramePr>
            <a:graphicFrameLocks noChangeAspect="1"/>
          </p:cNvGraphicFramePr>
          <p:nvPr>
            <p:extLst>
              <p:ext uri="{D42A27DB-BD31-4B8C-83A1-F6EECF244321}">
                <p14:modId xmlns:p14="http://schemas.microsoft.com/office/powerpoint/2010/main" val="497745583"/>
              </p:ext>
            </p:extLst>
          </p:nvPr>
        </p:nvGraphicFramePr>
        <p:xfrm>
          <a:off x="565150" y="5526088"/>
          <a:ext cx="5276850" cy="1092200"/>
        </p:xfrm>
        <a:graphic>
          <a:graphicData uri="http://schemas.openxmlformats.org/presentationml/2006/ole">
            <mc:AlternateContent xmlns:mc="http://schemas.openxmlformats.org/markup-compatibility/2006">
              <mc:Choice xmlns:v="urn:schemas-microsoft-com:vml" Requires="v">
                <p:oleObj spid="_x0000_s448871" name="Equation" r:id="rId13" imgW="2222280" imgH="457200" progId="Equation.DSMT4">
                  <p:embed/>
                </p:oleObj>
              </mc:Choice>
              <mc:Fallback>
                <p:oleObj name="Equation" r:id="rId13" imgW="2222280" imgH="457200" progId="Equation.DSMT4">
                  <p:embed/>
                  <p:pic>
                    <p:nvPicPr>
                      <p:cNvPr id="33" name="Object 35">
                        <a:extLst>
                          <a:ext uri="{FF2B5EF4-FFF2-40B4-BE49-F238E27FC236}">
                            <a16:creationId xmlns:a16="http://schemas.microsoft.com/office/drawing/2014/main" id="{BA0925DF-A358-4F4A-AED7-61B76DBBC1F1}"/>
                          </a:ext>
                        </a:extLst>
                      </p:cNvPr>
                      <p:cNvPicPr>
                        <a:picLocks noChangeAspect="1" noChangeArrowheads="1"/>
                      </p:cNvPicPr>
                      <p:nvPr/>
                    </p:nvPicPr>
                    <p:blipFill>
                      <a:blip r:embed="rId14"/>
                      <a:srcRect/>
                      <a:stretch>
                        <a:fillRect/>
                      </a:stretch>
                    </p:blipFill>
                    <p:spPr bwMode="auto">
                      <a:xfrm>
                        <a:off x="565150" y="5526088"/>
                        <a:ext cx="5276850" cy="1092200"/>
                      </a:xfrm>
                      <a:prstGeom prst="rect">
                        <a:avLst/>
                      </a:prstGeom>
                      <a:noFill/>
                      <a:ln>
                        <a:noFill/>
                      </a:ln>
                      <a:effectLst/>
                    </p:spPr>
                  </p:pic>
                </p:oleObj>
              </mc:Fallback>
            </mc:AlternateContent>
          </a:graphicData>
        </a:graphic>
      </p:graphicFrame>
      <p:graphicFrame>
        <p:nvGraphicFramePr>
          <p:cNvPr id="89" name="Object 7">
            <a:extLst>
              <a:ext uri="{FF2B5EF4-FFF2-40B4-BE49-F238E27FC236}">
                <a16:creationId xmlns:a16="http://schemas.microsoft.com/office/drawing/2014/main" id="{CB1355F3-B735-460B-BF47-E5F0D57FFDA8}"/>
              </a:ext>
            </a:extLst>
          </p:cNvPr>
          <p:cNvGraphicFramePr>
            <a:graphicFrameLocks noChangeAspect="1"/>
          </p:cNvGraphicFramePr>
          <p:nvPr>
            <p:extLst>
              <p:ext uri="{D42A27DB-BD31-4B8C-83A1-F6EECF244321}">
                <p14:modId xmlns:p14="http://schemas.microsoft.com/office/powerpoint/2010/main" val="1460443872"/>
              </p:ext>
            </p:extLst>
          </p:nvPr>
        </p:nvGraphicFramePr>
        <p:xfrm>
          <a:off x="5519643" y="1416044"/>
          <a:ext cx="1385985" cy="440996"/>
        </p:xfrm>
        <a:graphic>
          <a:graphicData uri="http://schemas.openxmlformats.org/presentationml/2006/ole">
            <mc:AlternateContent xmlns:mc="http://schemas.openxmlformats.org/markup-compatibility/2006">
              <mc:Choice xmlns:v="urn:schemas-microsoft-com:vml" Requires="v">
                <p:oleObj spid="_x0000_s448872" name="Equation" r:id="rId15" imgW="748975" imgH="177723" progId="Equation.DSMT4">
                  <p:embed/>
                </p:oleObj>
              </mc:Choice>
              <mc:Fallback>
                <p:oleObj name="Equation" r:id="rId15" imgW="748975" imgH="177723" progId="Equation.DSMT4">
                  <p:embed/>
                  <p:pic>
                    <p:nvPicPr>
                      <p:cNvPr id="55" name="Object 7">
                        <a:extLst>
                          <a:ext uri="{FF2B5EF4-FFF2-40B4-BE49-F238E27FC236}">
                            <a16:creationId xmlns:a16="http://schemas.microsoft.com/office/drawing/2014/main" id="{29D47696-25DB-48FE-8936-13B757F73EB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19643" y="1416044"/>
                        <a:ext cx="1385985" cy="440996"/>
                      </a:xfrm>
                      <a:prstGeom prst="rect">
                        <a:avLst/>
                      </a:prstGeom>
                      <a:noFill/>
                      <a:ln>
                        <a:noFill/>
                      </a:ln>
                    </p:spPr>
                  </p:pic>
                </p:oleObj>
              </mc:Fallback>
            </mc:AlternateContent>
          </a:graphicData>
        </a:graphic>
      </p:graphicFrame>
      <p:sp>
        <p:nvSpPr>
          <p:cNvPr id="91" name="AutoShape 35">
            <a:extLst>
              <a:ext uri="{FF2B5EF4-FFF2-40B4-BE49-F238E27FC236}">
                <a16:creationId xmlns:a16="http://schemas.microsoft.com/office/drawing/2014/main" id="{FDB5515E-A113-4617-97FB-F05851A97D67}"/>
              </a:ext>
            </a:extLst>
          </p:cNvPr>
          <p:cNvSpPr>
            <a:spLocks noChangeArrowheads="1"/>
          </p:cNvSpPr>
          <p:nvPr/>
        </p:nvSpPr>
        <p:spPr bwMode="auto">
          <a:xfrm>
            <a:off x="6212635" y="5964061"/>
            <a:ext cx="1083552" cy="313654"/>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sp>
        <p:nvSpPr>
          <p:cNvPr id="92" name="矩形 91">
            <a:extLst>
              <a:ext uri="{FF2B5EF4-FFF2-40B4-BE49-F238E27FC236}">
                <a16:creationId xmlns:a16="http://schemas.microsoft.com/office/drawing/2014/main" id="{9B407D0D-89C8-4042-882C-25CDAC02D800}"/>
              </a:ext>
            </a:extLst>
          </p:cNvPr>
          <p:cNvSpPr/>
          <p:nvPr/>
        </p:nvSpPr>
        <p:spPr>
          <a:xfrm>
            <a:off x="838776" y="2404245"/>
            <a:ext cx="902811" cy="523220"/>
          </a:xfrm>
          <a:prstGeom prst="rect">
            <a:avLst/>
          </a:prstGeom>
        </p:spPr>
        <p:txBody>
          <a:bodyPr wrap="none">
            <a:spAutoFit/>
          </a:bodyPr>
          <a:lstStyle/>
          <a:p>
            <a:r>
              <a:rPr lang="zh-CN" altLang="en-US" sz="2800" b="1" dirty="0">
                <a:solidFill>
                  <a:srgbClr val="CC0000"/>
                </a:solidFill>
                <a:latin typeface="宋体" panose="02010600030101010101" pitchFamily="2" charset="-122"/>
              </a:rPr>
              <a:t>解：</a:t>
            </a:r>
            <a:endParaRPr lang="zh-CN" altLang="en-US" sz="2800" dirty="0"/>
          </a:p>
        </p:txBody>
      </p:sp>
    </p:spTree>
    <p:extLst>
      <p:ext uri="{BB962C8B-B14F-4D97-AF65-F5344CB8AC3E}">
        <p14:creationId xmlns:p14="http://schemas.microsoft.com/office/powerpoint/2010/main" val="378262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circle(in)">
                                      <p:cBhvr>
                                        <p:cTn id="12" dur="20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additive="base">
                                        <p:cTn id="17" dur="500" fill="hold"/>
                                        <p:tgtEl>
                                          <p:spTgt spid="64"/>
                                        </p:tgtEl>
                                        <p:attrNameLst>
                                          <p:attrName>ppt_x</p:attrName>
                                        </p:attrNameLst>
                                      </p:cBhvr>
                                      <p:tavLst>
                                        <p:tav tm="0">
                                          <p:val>
                                            <p:strVal val="#ppt_x"/>
                                          </p:val>
                                        </p:tav>
                                        <p:tav tm="100000">
                                          <p:val>
                                            <p:strVal val="#ppt_x"/>
                                          </p:val>
                                        </p:tav>
                                      </p:tavLst>
                                    </p:anim>
                                    <p:anim calcmode="lin" valueType="num">
                                      <p:cBhvr additive="base">
                                        <p:cTn id="1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heel(1)">
                                      <p:cBhvr>
                                        <p:cTn id="23" dur="20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p:cTn id="28" dur="500" fill="hold"/>
                                        <p:tgtEl>
                                          <p:spTgt spid="66"/>
                                        </p:tgtEl>
                                        <p:attrNameLst>
                                          <p:attrName>ppt_w</p:attrName>
                                        </p:attrNameLst>
                                      </p:cBhvr>
                                      <p:tavLst>
                                        <p:tav tm="0">
                                          <p:val>
                                            <p:fltVal val="0"/>
                                          </p:val>
                                        </p:tav>
                                        <p:tav tm="100000">
                                          <p:val>
                                            <p:strVal val="#ppt_w"/>
                                          </p:val>
                                        </p:tav>
                                      </p:tavLst>
                                    </p:anim>
                                    <p:anim calcmode="lin" valueType="num">
                                      <p:cBhvr>
                                        <p:cTn id="29" dur="500" fill="hold"/>
                                        <p:tgtEl>
                                          <p:spTgt spid="66"/>
                                        </p:tgtEl>
                                        <p:attrNameLst>
                                          <p:attrName>ppt_h</p:attrName>
                                        </p:attrNameLst>
                                      </p:cBhvr>
                                      <p:tavLst>
                                        <p:tav tm="0">
                                          <p:val>
                                            <p:fltVal val="0"/>
                                          </p:val>
                                        </p:tav>
                                        <p:tav tm="100000">
                                          <p:val>
                                            <p:strVal val="#ppt_h"/>
                                          </p:val>
                                        </p:tav>
                                      </p:tavLst>
                                    </p:anim>
                                    <p:animEffect transition="in" filter="fade">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1000"/>
                                        <p:tgtEl>
                                          <p:spTgt spid="68"/>
                                        </p:tgtEl>
                                      </p:cBhvr>
                                    </p:animEffect>
                                    <p:anim calcmode="lin" valueType="num">
                                      <p:cBhvr>
                                        <p:cTn id="36" dur="1000" fill="hold"/>
                                        <p:tgtEl>
                                          <p:spTgt spid="68"/>
                                        </p:tgtEl>
                                        <p:attrNameLst>
                                          <p:attrName>ppt_x</p:attrName>
                                        </p:attrNameLst>
                                      </p:cBhvr>
                                      <p:tavLst>
                                        <p:tav tm="0">
                                          <p:val>
                                            <p:strVal val="#ppt_x"/>
                                          </p:val>
                                        </p:tav>
                                        <p:tav tm="100000">
                                          <p:val>
                                            <p:strVal val="#ppt_x"/>
                                          </p:val>
                                        </p:tav>
                                      </p:tavLst>
                                    </p:anim>
                                    <p:anim calcmode="lin" valueType="num">
                                      <p:cBhvr>
                                        <p:cTn id="3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barn(inVertical)">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p:cTn id="47" dur="1000" fill="hold"/>
                                        <p:tgtEl>
                                          <p:spTgt spid="67"/>
                                        </p:tgtEl>
                                        <p:attrNameLst>
                                          <p:attrName>ppt_w</p:attrName>
                                        </p:attrNameLst>
                                      </p:cBhvr>
                                      <p:tavLst>
                                        <p:tav tm="0">
                                          <p:val>
                                            <p:fltVal val="0"/>
                                          </p:val>
                                        </p:tav>
                                        <p:tav tm="100000">
                                          <p:val>
                                            <p:strVal val="#ppt_w"/>
                                          </p:val>
                                        </p:tav>
                                      </p:tavLst>
                                    </p:anim>
                                    <p:anim calcmode="lin" valueType="num">
                                      <p:cBhvr>
                                        <p:cTn id="48" dur="1000" fill="hold"/>
                                        <p:tgtEl>
                                          <p:spTgt spid="67"/>
                                        </p:tgtEl>
                                        <p:attrNameLst>
                                          <p:attrName>ppt_h</p:attrName>
                                        </p:attrNameLst>
                                      </p:cBhvr>
                                      <p:tavLst>
                                        <p:tav tm="0">
                                          <p:val>
                                            <p:fltVal val="0"/>
                                          </p:val>
                                        </p:tav>
                                        <p:tav tm="100000">
                                          <p:val>
                                            <p:strVal val="#ppt_h"/>
                                          </p:val>
                                        </p:tav>
                                      </p:tavLst>
                                    </p:anim>
                                    <p:anim calcmode="lin" valueType="num">
                                      <p:cBhvr>
                                        <p:cTn id="49" dur="1000" fill="hold"/>
                                        <p:tgtEl>
                                          <p:spTgt spid="67"/>
                                        </p:tgtEl>
                                        <p:attrNameLst>
                                          <p:attrName>style.rotation</p:attrName>
                                        </p:attrNameLst>
                                      </p:cBhvr>
                                      <p:tavLst>
                                        <p:tav tm="0">
                                          <p:val>
                                            <p:fltVal val="90"/>
                                          </p:val>
                                        </p:tav>
                                        <p:tav tm="100000">
                                          <p:val>
                                            <p:fltVal val="0"/>
                                          </p:val>
                                        </p:tav>
                                      </p:tavLst>
                                    </p:anim>
                                    <p:animEffect transition="in" filter="fade">
                                      <p:cBhvr>
                                        <p:cTn id="50"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P spid="91" grpId="0" animBg="1"/>
      <p:bldP spid="9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8">
            <a:extLst>
              <a:ext uri="{FF2B5EF4-FFF2-40B4-BE49-F238E27FC236}">
                <a16:creationId xmlns:a16="http://schemas.microsoft.com/office/drawing/2014/main" id="{A1C528E3-9CF3-4943-8777-BD8BE05A9753}"/>
              </a:ext>
            </a:extLst>
          </p:cNvPr>
          <p:cNvGraphicFramePr>
            <a:graphicFrameLocks noChangeAspect="1"/>
          </p:cNvGraphicFramePr>
          <p:nvPr>
            <p:extLst>
              <p:ext uri="{D42A27DB-BD31-4B8C-83A1-F6EECF244321}">
                <p14:modId xmlns:p14="http://schemas.microsoft.com/office/powerpoint/2010/main" val="2521606463"/>
              </p:ext>
            </p:extLst>
          </p:nvPr>
        </p:nvGraphicFramePr>
        <p:xfrm>
          <a:off x="1014999" y="1629927"/>
          <a:ext cx="10569575" cy="1181100"/>
        </p:xfrm>
        <a:graphic>
          <a:graphicData uri="http://schemas.openxmlformats.org/presentationml/2006/ole">
            <mc:AlternateContent xmlns:mc="http://schemas.openxmlformats.org/markup-compatibility/2006">
              <mc:Choice xmlns:v="urn:schemas-microsoft-com:vml" Requires="v">
                <p:oleObj spid="_x0000_s450026" name="Equation" r:id="rId3" imgW="4330440" imgH="482400" progId="Equation.DSMT4">
                  <p:embed/>
                </p:oleObj>
              </mc:Choice>
              <mc:Fallback>
                <p:oleObj name="Equation" r:id="rId3" imgW="4330440" imgH="482400" progId="Equation.DSMT4">
                  <p:embed/>
                  <p:pic>
                    <p:nvPicPr>
                      <p:cNvPr id="71" name="Object 28">
                        <a:extLst>
                          <a:ext uri="{FF2B5EF4-FFF2-40B4-BE49-F238E27FC236}">
                            <a16:creationId xmlns:a16="http://schemas.microsoft.com/office/drawing/2014/main" id="{F04CF697-42D5-490A-88A0-AB17CCB794E8}"/>
                          </a:ext>
                        </a:extLst>
                      </p:cNvPr>
                      <p:cNvPicPr>
                        <a:picLocks noChangeAspect="1" noChangeArrowheads="1"/>
                      </p:cNvPicPr>
                      <p:nvPr/>
                    </p:nvPicPr>
                    <p:blipFill>
                      <a:blip r:embed="rId4"/>
                      <a:srcRect/>
                      <a:stretch>
                        <a:fillRect/>
                      </a:stretch>
                    </p:blipFill>
                    <p:spPr bwMode="auto">
                      <a:xfrm>
                        <a:off x="1014999" y="1629927"/>
                        <a:ext cx="10569575" cy="1181100"/>
                      </a:xfrm>
                      <a:prstGeom prst="rect">
                        <a:avLst/>
                      </a:prstGeom>
                      <a:noFill/>
                      <a:ln>
                        <a:noFill/>
                      </a:ln>
                    </p:spPr>
                  </p:pic>
                </p:oleObj>
              </mc:Fallback>
            </mc:AlternateContent>
          </a:graphicData>
        </a:graphic>
      </p:graphicFrame>
      <p:graphicFrame>
        <p:nvGraphicFramePr>
          <p:cNvPr id="4" name="Object 30">
            <a:extLst>
              <a:ext uri="{FF2B5EF4-FFF2-40B4-BE49-F238E27FC236}">
                <a16:creationId xmlns:a16="http://schemas.microsoft.com/office/drawing/2014/main" id="{50BAEFAE-FF50-444B-9DFF-DDA234629B58}"/>
              </a:ext>
            </a:extLst>
          </p:cNvPr>
          <p:cNvGraphicFramePr>
            <a:graphicFrameLocks noChangeAspect="1"/>
          </p:cNvGraphicFramePr>
          <p:nvPr>
            <p:extLst>
              <p:ext uri="{D42A27DB-BD31-4B8C-83A1-F6EECF244321}">
                <p14:modId xmlns:p14="http://schemas.microsoft.com/office/powerpoint/2010/main" val="579941751"/>
              </p:ext>
            </p:extLst>
          </p:nvPr>
        </p:nvGraphicFramePr>
        <p:xfrm>
          <a:off x="1426460" y="2814837"/>
          <a:ext cx="8399463" cy="1055687"/>
        </p:xfrm>
        <a:graphic>
          <a:graphicData uri="http://schemas.openxmlformats.org/presentationml/2006/ole">
            <mc:AlternateContent xmlns:mc="http://schemas.openxmlformats.org/markup-compatibility/2006">
              <mc:Choice xmlns:v="urn:schemas-microsoft-com:vml" Requires="v">
                <p:oleObj spid="_x0000_s450027" name="Equation" r:id="rId5" imgW="3771720" imgH="469800" progId="Equation.DSMT4">
                  <p:embed/>
                </p:oleObj>
              </mc:Choice>
              <mc:Fallback>
                <p:oleObj name="Equation" r:id="rId5" imgW="3771720" imgH="469800" progId="Equation.DSMT4">
                  <p:embed/>
                  <p:pic>
                    <p:nvPicPr>
                      <p:cNvPr id="72" name="Object 30">
                        <a:extLst>
                          <a:ext uri="{FF2B5EF4-FFF2-40B4-BE49-F238E27FC236}">
                            <a16:creationId xmlns:a16="http://schemas.microsoft.com/office/drawing/2014/main" id="{58F86958-32B7-4187-8292-2C03185B70D0}"/>
                          </a:ext>
                        </a:extLst>
                      </p:cNvPr>
                      <p:cNvPicPr>
                        <a:picLocks noChangeAspect="1" noChangeArrowheads="1"/>
                      </p:cNvPicPr>
                      <p:nvPr/>
                    </p:nvPicPr>
                    <p:blipFill>
                      <a:blip r:embed="rId6"/>
                      <a:srcRect/>
                      <a:stretch>
                        <a:fillRect/>
                      </a:stretch>
                    </p:blipFill>
                    <p:spPr bwMode="auto">
                      <a:xfrm>
                        <a:off x="1426460" y="2814837"/>
                        <a:ext cx="8399463" cy="1055687"/>
                      </a:xfrm>
                      <a:prstGeom prst="rect">
                        <a:avLst/>
                      </a:prstGeom>
                      <a:noFill/>
                      <a:ln>
                        <a:noFill/>
                      </a:ln>
                    </p:spPr>
                  </p:pic>
                </p:oleObj>
              </mc:Fallback>
            </mc:AlternateContent>
          </a:graphicData>
        </a:graphic>
      </p:graphicFrame>
      <p:graphicFrame>
        <p:nvGraphicFramePr>
          <p:cNvPr id="5" name="Object 47">
            <a:extLst>
              <a:ext uri="{FF2B5EF4-FFF2-40B4-BE49-F238E27FC236}">
                <a16:creationId xmlns:a16="http://schemas.microsoft.com/office/drawing/2014/main" id="{35B07ECF-C08F-4A75-806D-2A1F1C2A8CF2}"/>
              </a:ext>
            </a:extLst>
          </p:cNvPr>
          <p:cNvGraphicFramePr>
            <a:graphicFrameLocks noChangeAspect="1"/>
          </p:cNvGraphicFramePr>
          <p:nvPr>
            <p:extLst>
              <p:ext uri="{D42A27DB-BD31-4B8C-83A1-F6EECF244321}">
                <p14:modId xmlns:p14="http://schemas.microsoft.com/office/powerpoint/2010/main" val="2036192133"/>
              </p:ext>
            </p:extLst>
          </p:nvPr>
        </p:nvGraphicFramePr>
        <p:xfrm>
          <a:off x="1589088" y="5676261"/>
          <a:ext cx="7176112" cy="972190"/>
        </p:xfrm>
        <a:graphic>
          <a:graphicData uri="http://schemas.openxmlformats.org/presentationml/2006/ole">
            <mc:AlternateContent xmlns:mc="http://schemas.openxmlformats.org/markup-compatibility/2006">
              <mc:Choice xmlns:v="urn:schemas-microsoft-com:vml" Requires="v">
                <p:oleObj spid="_x0000_s450028" name="Equation" r:id="rId7" imgW="3124080" imgH="419040" progId="Equation.DSMT4">
                  <p:embed/>
                </p:oleObj>
              </mc:Choice>
              <mc:Fallback>
                <p:oleObj name="Equation" r:id="rId7" imgW="3124080" imgH="419040" progId="Equation.DSMT4">
                  <p:embed/>
                  <p:pic>
                    <p:nvPicPr>
                      <p:cNvPr id="73" name="Object 47">
                        <a:extLst>
                          <a:ext uri="{FF2B5EF4-FFF2-40B4-BE49-F238E27FC236}">
                            <a16:creationId xmlns:a16="http://schemas.microsoft.com/office/drawing/2014/main" id="{51F549E5-1EDB-482C-B988-12FF7DD3509F}"/>
                          </a:ext>
                        </a:extLst>
                      </p:cNvPr>
                      <p:cNvPicPr>
                        <a:picLocks noChangeAspect="1" noChangeArrowheads="1"/>
                      </p:cNvPicPr>
                      <p:nvPr/>
                    </p:nvPicPr>
                    <p:blipFill>
                      <a:blip r:embed="rId8"/>
                      <a:srcRect/>
                      <a:stretch>
                        <a:fillRect/>
                      </a:stretch>
                    </p:blipFill>
                    <p:spPr bwMode="auto">
                      <a:xfrm>
                        <a:off x="1589088" y="5676261"/>
                        <a:ext cx="7176112" cy="972190"/>
                      </a:xfrm>
                      <a:prstGeom prst="rect">
                        <a:avLst/>
                      </a:prstGeom>
                      <a:noFill/>
                      <a:ln>
                        <a:noFill/>
                      </a:ln>
                    </p:spPr>
                  </p:pic>
                </p:oleObj>
              </mc:Fallback>
            </mc:AlternateContent>
          </a:graphicData>
        </a:graphic>
      </p:graphicFrame>
      <p:sp>
        <p:nvSpPr>
          <p:cNvPr id="6" name="Rectangle 52">
            <a:extLst>
              <a:ext uri="{FF2B5EF4-FFF2-40B4-BE49-F238E27FC236}">
                <a16:creationId xmlns:a16="http://schemas.microsoft.com/office/drawing/2014/main" id="{AF73D6C1-A850-4D74-B822-9BA723B7CC82}"/>
              </a:ext>
            </a:extLst>
          </p:cNvPr>
          <p:cNvSpPr>
            <a:spLocks noChangeArrowheads="1"/>
          </p:cNvSpPr>
          <p:nvPr/>
        </p:nvSpPr>
        <p:spPr bwMode="auto">
          <a:xfrm>
            <a:off x="1767878" y="3858890"/>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0000"/>
                </a:solidFill>
                <a:latin typeface="宋体" panose="02010600030101010101" pitchFamily="2" charset="-122"/>
                <a:cs typeface="Times New Roman" panose="02020603050405020304" pitchFamily="18" charset="0"/>
              </a:rPr>
              <a:t>能量的可能值为</a:t>
            </a:r>
            <a:r>
              <a:rPr kumimoji="0" lang="zh-CN" altLang="en-US" sz="2800" b="1" dirty="0">
                <a:solidFill>
                  <a:srgbClr val="FF0000"/>
                </a:solidFill>
                <a:cs typeface="Times New Roman" panose="02020603050405020304" pitchFamily="18" charset="0"/>
              </a:rPr>
              <a:t>：</a:t>
            </a:r>
            <a:endParaRPr kumimoji="0" lang="zh-CN" altLang="en-US" sz="2800" b="1" dirty="0">
              <a:solidFill>
                <a:srgbClr val="FF0000"/>
              </a:solidFill>
              <a:latin typeface="Arial" panose="020B0604020202020204" pitchFamily="34" charset="0"/>
            </a:endParaRPr>
          </a:p>
        </p:txBody>
      </p:sp>
      <p:sp>
        <p:nvSpPr>
          <p:cNvPr id="7" name="Rectangle 50">
            <a:extLst>
              <a:ext uri="{FF2B5EF4-FFF2-40B4-BE49-F238E27FC236}">
                <a16:creationId xmlns:a16="http://schemas.microsoft.com/office/drawing/2014/main" id="{A752EC5A-D659-4936-8F91-DF1F74445038}"/>
              </a:ext>
            </a:extLst>
          </p:cNvPr>
          <p:cNvSpPr>
            <a:spLocks noChangeArrowheads="1"/>
          </p:cNvSpPr>
          <p:nvPr/>
        </p:nvSpPr>
        <p:spPr bwMode="auto">
          <a:xfrm>
            <a:off x="6730583" y="3880311"/>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009900"/>
                </a:solidFill>
                <a:latin typeface="宋体" panose="02010600030101010101" pitchFamily="2" charset="-122"/>
                <a:cs typeface="Times New Roman" panose="02020603050405020304" pitchFamily="18" charset="0"/>
              </a:rPr>
              <a:t>概率为</a:t>
            </a:r>
            <a:r>
              <a:rPr kumimoji="0" lang="zh-CN" altLang="en-US" sz="2800" b="1" dirty="0">
                <a:solidFill>
                  <a:srgbClr val="009900"/>
                </a:solidFill>
                <a:cs typeface="Times New Roman" panose="02020603050405020304" pitchFamily="18" charset="0"/>
              </a:rPr>
              <a:t>：</a:t>
            </a:r>
            <a:endParaRPr kumimoji="0" lang="zh-CN" altLang="en-US" sz="2800" b="1" dirty="0">
              <a:solidFill>
                <a:srgbClr val="009900"/>
              </a:solidFill>
              <a:latin typeface="Arial" panose="020B0604020202020204" pitchFamily="34" charset="0"/>
            </a:endParaRPr>
          </a:p>
        </p:txBody>
      </p:sp>
      <p:graphicFrame>
        <p:nvGraphicFramePr>
          <p:cNvPr id="8" name="Object 44">
            <a:extLst>
              <a:ext uri="{FF2B5EF4-FFF2-40B4-BE49-F238E27FC236}">
                <a16:creationId xmlns:a16="http://schemas.microsoft.com/office/drawing/2014/main" id="{F486B308-1339-4150-BD7F-1009DE861059}"/>
              </a:ext>
            </a:extLst>
          </p:cNvPr>
          <p:cNvGraphicFramePr>
            <a:graphicFrameLocks noChangeAspect="1"/>
          </p:cNvGraphicFramePr>
          <p:nvPr>
            <p:extLst>
              <p:ext uri="{D42A27DB-BD31-4B8C-83A1-F6EECF244321}">
                <p14:modId xmlns:p14="http://schemas.microsoft.com/office/powerpoint/2010/main" val="4018859244"/>
              </p:ext>
            </p:extLst>
          </p:nvPr>
        </p:nvGraphicFramePr>
        <p:xfrm>
          <a:off x="4552950" y="4643438"/>
          <a:ext cx="1704975" cy="903287"/>
        </p:xfrm>
        <a:graphic>
          <a:graphicData uri="http://schemas.openxmlformats.org/presentationml/2006/ole">
            <mc:AlternateContent xmlns:mc="http://schemas.openxmlformats.org/markup-compatibility/2006">
              <mc:Choice xmlns:v="urn:schemas-microsoft-com:vml" Requires="v">
                <p:oleObj spid="_x0000_s450029" name="Equation" r:id="rId9" imgW="799920" imgH="419040" progId="Equation.DSMT4">
                  <p:embed/>
                </p:oleObj>
              </mc:Choice>
              <mc:Fallback>
                <p:oleObj name="Equation" r:id="rId9" imgW="799920" imgH="419040" progId="Equation.DSMT4">
                  <p:embed/>
                  <p:pic>
                    <p:nvPicPr>
                      <p:cNvPr id="76" name="Object 44">
                        <a:extLst>
                          <a:ext uri="{FF2B5EF4-FFF2-40B4-BE49-F238E27FC236}">
                            <a16:creationId xmlns:a16="http://schemas.microsoft.com/office/drawing/2014/main" id="{B3847BBD-689D-4D3F-854C-F5B360F9FEBB}"/>
                          </a:ext>
                        </a:extLst>
                      </p:cNvPr>
                      <p:cNvPicPr>
                        <a:picLocks noChangeAspect="1" noChangeArrowheads="1"/>
                      </p:cNvPicPr>
                      <p:nvPr/>
                    </p:nvPicPr>
                    <p:blipFill>
                      <a:blip r:embed="rId10"/>
                      <a:srcRect/>
                      <a:stretch>
                        <a:fillRect/>
                      </a:stretch>
                    </p:blipFill>
                    <p:spPr bwMode="auto">
                      <a:xfrm>
                        <a:off x="4552950" y="4643438"/>
                        <a:ext cx="1704975" cy="903287"/>
                      </a:xfrm>
                      <a:prstGeom prst="rect">
                        <a:avLst/>
                      </a:prstGeom>
                      <a:noFill/>
                      <a:ln>
                        <a:noFill/>
                      </a:ln>
                    </p:spPr>
                  </p:pic>
                </p:oleObj>
              </mc:Fallback>
            </mc:AlternateContent>
          </a:graphicData>
        </a:graphic>
      </p:graphicFrame>
      <p:graphicFrame>
        <p:nvGraphicFramePr>
          <p:cNvPr id="10" name="Object 43">
            <a:extLst>
              <a:ext uri="{FF2B5EF4-FFF2-40B4-BE49-F238E27FC236}">
                <a16:creationId xmlns:a16="http://schemas.microsoft.com/office/drawing/2014/main" id="{663449A9-0720-4407-9597-409683DF7E14}"/>
              </a:ext>
            </a:extLst>
          </p:cNvPr>
          <p:cNvGraphicFramePr>
            <a:graphicFrameLocks noChangeAspect="1"/>
          </p:cNvGraphicFramePr>
          <p:nvPr>
            <p:extLst>
              <p:ext uri="{D42A27DB-BD31-4B8C-83A1-F6EECF244321}">
                <p14:modId xmlns:p14="http://schemas.microsoft.com/office/powerpoint/2010/main" val="4075625213"/>
              </p:ext>
            </p:extLst>
          </p:nvPr>
        </p:nvGraphicFramePr>
        <p:xfrm>
          <a:off x="8722122" y="4665409"/>
          <a:ext cx="1433609" cy="966917"/>
        </p:xfrm>
        <a:graphic>
          <a:graphicData uri="http://schemas.openxmlformats.org/presentationml/2006/ole">
            <mc:AlternateContent xmlns:mc="http://schemas.openxmlformats.org/markup-compatibility/2006">
              <mc:Choice xmlns:v="urn:schemas-microsoft-com:vml" Requires="v">
                <p:oleObj spid="_x0000_s450030" name="Equation" r:id="rId11" imgW="736280" imgH="495085" progId="Equation.DSMT4">
                  <p:embed/>
                </p:oleObj>
              </mc:Choice>
              <mc:Fallback>
                <p:oleObj name="Equation" r:id="rId11" imgW="736280" imgH="495085" progId="Equation.DSMT4">
                  <p:embed/>
                  <p:pic>
                    <p:nvPicPr>
                      <p:cNvPr id="78" name="Object 43">
                        <a:extLst>
                          <a:ext uri="{FF2B5EF4-FFF2-40B4-BE49-F238E27FC236}">
                            <a16:creationId xmlns:a16="http://schemas.microsoft.com/office/drawing/2014/main" id="{7D9C05E4-C1C1-4652-8E93-24B235A44F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22122" y="4665409"/>
                        <a:ext cx="1433609" cy="966917"/>
                      </a:xfrm>
                      <a:prstGeom prst="rect">
                        <a:avLst/>
                      </a:prstGeom>
                      <a:noFill/>
                      <a:ln>
                        <a:noFill/>
                      </a:ln>
                    </p:spPr>
                  </p:pic>
                </p:oleObj>
              </mc:Fallback>
            </mc:AlternateContent>
          </a:graphicData>
        </a:graphic>
      </p:graphicFrame>
      <p:sp>
        <p:nvSpPr>
          <p:cNvPr id="11" name="Rectangle 40">
            <a:extLst>
              <a:ext uri="{FF2B5EF4-FFF2-40B4-BE49-F238E27FC236}">
                <a16:creationId xmlns:a16="http://schemas.microsoft.com/office/drawing/2014/main" id="{792DDCD2-BC3F-4745-8F19-9F9A851263E3}"/>
              </a:ext>
            </a:extLst>
          </p:cNvPr>
          <p:cNvSpPr>
            <a:spLocks noChangeArrowheads="1"/>
          </p:cNvSpPr>
          <p:nvPr/>
        </p:nvSpPr>
        <p:spPr bwMode="auto">
          <a:xfrm>
            <a:off x="1014999" y="3864707"/>
            <a:ext cx="7528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dirty="0">
                <a:solidFill>
                  <a:srgbClr val="FF00FF"/>
                </a:solidFill>
                <a:latin typeface="宋体" panose="02010600030101010101" pitchFamily="2" charset="-122"/>
                <a:cs typeface="Times New Roman" panose="02020603050405020304" pitchFamily="18" charset="0"/>
              </a:rPr>
              <a:t>(2)</a:t>
            </a:r>
            <a:endParaRPr kumimoji="0" lang="zh-CN" altLang="en-US" sz="2800" b="1" dirty="0">
              <a:solidFill>
                <a:srgbClr val="FF00FF"/>
              </a:solidFill>
              <a:latin typeface="Arial" panose="020B0604020202020204" pitchFamily="34" charset="0"/>
            </a:endParaRPr>
          </a:p>
        </p:txBody>
      </p:sp>
      <p:sp>
        <p:nvSpPr>
          <p:cNvPr id="12" name="Text Box 25">
            <a:extLst>
              <a:ext uri="{FF2B5EF4-FFF2-40B4-BE49-F238E27FC236}">
                <a16:creationId xmlns:a16="http://schemas.microsoft.com/office/drawing/2014/main" id="{22CC6E4F-DCF5-4848-B209-CCE7D1D16288}"/>
              </a:ext>
            </a:extLst>
          </p:cNvPr>
          <p:cNvSpPr txBox="1">
            <a:spLocks noChangeArrowheads="1"/>
          </p:cNvSpPr>
          <p:nvPr/>
        </p:nvSpPr>
        <p:spPr bwMode="auto">
          <a:xfrm>
            <a:off x="823366" y="1102112"/>
            <a:ext cx="59072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latin typeface="宋体" panose="02010600030101010101" pitchFamily="2" charset="-122"/>
              </a:rPr>
              <a:t>所以，</a:t>
            </a:r>
            <a:r>
              <a:rPr lang="zh-CN" altLang="en-US" sz="2800" b="1" dirty="0">
                <a:solidFill>
                  <a:srgbClr val="FF00FF"/>
                </a:solidFill>
                <a:latin typeface="Arial" panose="020B0604020202020204" pitchFamily="34" charset="0"/>
              </a:rPr>
              <a:t>粒子处在                  的概率：</a:t>
            </a:r>
            <a:r>
              <a:rPr lang="zh-CN" altLang="en-US" sz="2800" dirty="0">
                <a:solidFill>
                  <a:srgbClr val="FF00FF"/>
                </a:solidFill>
                <a:latin typeface="Arial" panose="020B0604020202020204" pitchFamily="34" charset="0"/>
              </a:rPr>
              <a:t> </a:t>
            </a:r>
          </a:p>
        </p:txBody>
      </p:sp>
      <p:graphicFrame>
        <p:nvGraphicFramePr>
          <p:cNvPr id="16" name="Object 27">
            <a:extLst>
              <a:ext uri="{FF2B5EF4-FFF2-40B4-BE49-F238E27FC236}">
                <a16:creationId xmlns:a16="http://schemas.microsoft.com/office/drawing/2014/main" id="{7BFE97B6-122A-475F-B86F-5A897091626A}"/>
              </a:ext>
            </a:extLst>
          </p:cNvPr>
          <p:cNvGraphicFramePr>
            <a:graphicFrameLocks noChangeAspect="1"/>
          </p:cNvGraphicFramePr>
          <p:nvPr>
            <p:extLst>
              <p:ext uri="{D42A27DB-BD31-4B8C-83A1-F6EECF244321}">
                <p14:modId xmlns:p14="http://schemas.microsoft.com/office/powerpoint/2010/main" val="2352614266"/>
              </p:ext>
            </p:extLst>
          </p:nvPr>
        </p:nvGraphicFramePr>
        <p:xfrm>
          <a:off x="3442757" y="1156784"/>
          <a:ext cx="1770028" cy="413875"/>
        </p:xfrm>
        <a:graphic>
          <a:graphicData uri="http://schemas.openxmlformats.org/presentationml/2006/ole">
            <mc:AlternateContent xmlns:mc="http://schemas.openxmlformats.org/markup-compatibility/2006">
              <mc:Choice xmlns:v="urn:schemas-microsoft-com:vml" Requires="v">
                <p:oleObj spid="_x0000_s450031" name="Equation" r:id="rId13" imgW="774028" imgH="177646" progId="Equation.DSMT4">
                  <p:embed/>
                </p:oleObj>
              </mc:Choice>
              <mc:Fallback>
                <p:oleObj name="Equation" r:id="rId13" imgW="774028" imgH="177646" progId="Equation.DSMT4">
                  <p:embed/>
                  <p:pic>
                    <p:nvPicPr>
                      <p:cNvPr id="39" name="Object 27">
                        <a:extLst>
                          <a:ext uri="{FF2B5EF4-FFF2-40B4-BE49-F238E27FC236}">
                            <a16:creationId xmlns:a16="http://schemas.microsoft.com/office/drawing/2014/main" id="{199E3C88-EC14-49EC-B54A-2AE41D00543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42757" y="1156784"/>
                        <a:ext cx="1770028" cy="413875"/>
                      </a:xfrm>
                      <a:prstGeom prst="rect">
                        <a:avLst/>
                      </a:prstGeom>
                      <a:noFill/>
                      <a:ln>
                        <a:noFill/>
                      </a:ln>
                    </p:spPr>
                  </p:pic>
                </p:oleObj>
              </mc:Fallback>
            </mc:AlternateContent>
          </a:graphicData>
        </a:graphic>
      </p:graphicFrame>
      <p:graphicFrame>
        <p:nvGraphicFramePr>
          <p:cNvPr id="20" name="Object 53">
            <a:extLst>
              <a:ext uri="{FF2B5EF4-FFF2-40B4-BE49-F238E27FC236}">
                <a16:creationId xmlns:a16="http://schemas.microsoft.com/office/drawing/2014/main" id="{3949A36B-7FCE-4241-AA54-F086F5D537DC}"/>
              </a:ext>
            </a:extLst>
          </p:cNvPr>
          <p:cNvGraphicFramePr>
            <a:graphicFrameLocks noChangeAspect="1"/>
          </p:cNvGraphicFramePr>
          <p:nvPr>
            <p:extLst>
              <p:ext uri="{D42A27DB-BD31-4B8C-83A1-F6EECF244321}">
                <p14:modId xmlns:p14="http://schemas.microsoft.com/office/powerpoint/2010/main" val="997049209"/>
              </p:ext>
            </p:extLst>
          </p:nvPr>
        </p:nvGraphicFramePr>
        <p:xfrm>
          <a:off x="4592638" y="3681413"/>
          <a:ext cx="1628775" cy="915987"/>
        </p:xfrm>
        <a:graphic>
          <a:graphicData uri="http://schemas.openxmlformats.org/presentationml/2006/ole">
            <mc:AlternateContent xmlns:mc="http://schemas.openxmlformats.org/markup-compatibility/2006">
              <mc:Choice xmlns:v="urn:schemas-microsoft-com:vml" Requires="v">
                <p:oleObj spid="_x0000_s450032" name="Equation" r:id="rId15" imgW="749160" imgH="419040" progId="Equation.DSMT4">
                  <p:embed/>
                </p:oleObj>
              </mc:Choice>
              <mc:Fallback>
                <p:oleObj name="Equation" r:id="rId15" imgW="749160" imgH="419040" progId="Equation.DSMT4">
                  <p:embed/>
                  <p:pic>
                    <p:nvPicPr>
                      <p:cNvPr id="27" name="Object 53">
                        <a:extLst>
                          <a:ext uri="{FF2B5EF4-FFF2-40B4-BE49-F238E27FC236}">
                            <a16:creationId xmlns:a16="http://schemas.microsoft.com/office/drawing/2014/main" id="{7E885AE4-5720-4553-B874-1866665E39AB}"/>
                          </a:ext>
                        </a:extLst>
                      </p:cNvPr>
                      <p:cNvPicPr>
                        <a:picLocks noChangeAspect="1" noChangeArrowheads="1"/>
                      </p:cNvPicPr>
                      <p:nvPr/>
                    </p:nvPicPr>
                    <p:blipFill>
                      <a:blip r:embed="rId16"/>
                      <a:srcRect/>
                      <a:stretch>
                        <a:fillRect/>
                      </a:stretch>
                    </p:blipFill>
                    <p:spPr bwMode="auto">
                      <a:xfrm>
                        <a:off x="4592638" y="3681413"/>
                        <a:ext cx="1628775" cy="915987"/>
                      </a:xfrm>
                      <a:prstGeom prst="rect">
                        <a:avLst/>
                      </a:prstGeom>
                      <a:noFill/>
                      <a:ln>
                        <a:noFill/>
                      </a:ln>
                    </p:spPr>
                  </p:pic>
                </p:oleObj>
              </mc:Fallback>
            </mc:AlternateContent>
          </a:graphicData>
        </a:graphic>
      </p:graphicFrame>
      <p:graphicFrame>
        <p:nvGraphicFramePr>
          <p:cNvPr id="21" name="Object 51">
            <a:extLst>
              <a:ext uri="{FF2B5EF4-FFF2-40B4-BE49-F238E27FC236}">
                <a16:creationId xmlns:a16="http://schemas.microsoft.com/office/drawing/2014/main" id="{E61F67AC-8BDB-4840-8930-3564899384E8}"/>
              </a:ext>
            </a:extLst>
          </p:cNvPr>
          <p:cNvGraphicFramePr>
            <a:graphicFrameLocks noChangeAspect="1"/>
          </p:cNvGraphicFramePr>
          <p:nvPr>
            <p:extLst>
              <p:ext uri="{D42A27DB-BD31-4B8C-83A1-F6EECF244321}">
                <p14:modId xmlns:p14="http://schemas.microsoft.com/office/powerpoint/2010/main" val="525546207"/>
              </p:ext>
            </p:extLst>
          </p:nvPr>
        </p:nvGraphicFramePr>
        <p:xfrm>
          <a:off x="8634397" y="3688788"/>
          <a:ext cx="1627369" cy="1032859"/>
        </p:xfrm>
        <a:graphic>
          <a:graphicData uri="http://schemas.openxmlformats.org/presentationml/2006/ole">
            <mc:AlternateContent xmlns:mc="http://schemas.openxmlformats.org/markup-compatibility/2006">
              <mc:Choice xmlns:v="urn:schemas-microsoft-com:vml" Requires="v">
                <p:oleObj spid="_x0000_s450033" name="Equation" r:id="rId17" imgW="787058" imgH="495085" progId="Equation.DSMT4">
                  <p:embed/>
                </p:oleObj>
              </mc:Choice>
              <mc:Fallback>
                <p:oleObj name="Equation" r:id="rId17" imgW="787058" imgH="495085" progId="Equation.DSMT4">
                  <p:embed/>
                  <p:pic>
                    <p:nvPicPr>
                      <p:cNvPr id="25" name="Object 51">
                        <a:extLst>
                          <a:ext uri="{FF2B5EF4-FFF2-40B4-BE49-F238E27FC236}">
                            <a16:creationId xmlns:a16="http://schemas.microsoft.com/office/drawing/2014/main" id="{AD309862-DE9B-40E7-9DAA-EA7091F60FB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34397" y="3688788"/>
                        <a:ext cx="1627369" cy="1032859"/>
                      </a:xfrm>
                      <a:prstGeom prst="rect">
                        <a:avLst/>
                      </a:prstGeom>
                      <a:noFill/>
                      <a:ln>
                        <a:noFill/>
                      </a:ln>
                    </p:spPr>
                  </p:pic>
                </p:oleObj>
              </mc:Fallback>
            </mc:AlternateContent>
          </a:graphicData>
        </a:graphic>
      </p:graphicFrame>
      <p:graphicFrame>
        <p:nvGraphicFramePr>
          <p:cNvPr id="23" name="Object 35">
            <a:extLst>
              <a:ext uri="{FF2B5EF4-FFF2-40B4-BE49-F238E27FC236}">
                <a16:creationId xmlns:a16="http://schemas.microsoft.com/office/drawing/2014/main" id="{F77AAC39-4033-40E5-AF74-F558326F3383}"/>
              </a:ext>
            </a:extLst>
          </p:cNvPr>
          <p:cNvGraphicFramePr>
            <a:graphicFrameLocks noChangeAspect="1"/>
          </p:cNvGraphicFramePr>
          <p:nvPr>
            <p:extLst>
              <p:ext uri="{D42A27DB-BD31-4B8C-83A1-F6EECF244321}">
                <p14:modId xmlns:p14="http://schemas.microsoft.com/office/powerpoint/2010/main" val="1450309938"/>
              </p:ext>
            </p:extLst>
          </p:nvPr>
        </p:nvGraphicFramePr>
        <p:xfrm>
          <a:off x="6413500" y="153988"/>
          <a:ext cx="5133975" cy="1042987"/>
        </p:xfrm>
        <a:graphic>
          <a:graphicData uri="http://schemas.openxmlformats.org/presentationml/2006/ole">
            <mc:AlternateContent xmlns:mc="http://schemas.openxmlformats.org/markup-compatibility/2006">
              <mc:Choice xmlns:v="urn:schemas-microsoft-com:vml" Requires="v">
                <p:oleObj spid="_x0000_s450034" name="Equation" r:id="rId19" imgW="2260440" imgH="457200" progId="Equation.DSMT4">
                  <p:embed/>
                </p:oleObj>
              </mc:Choice>
              <mc:Fallback>
                <p:oleObj name="Equation" r:id="rId19" imgW="2260440" imgH="457200" progId="Equation.DSMT4">
                  <p:embed/>
                  <p:pic>
                    <p:nvPicPr>
                      <p:cNvPr id="68" name="Object 35">
                        <a:extLst>
                          <a:ext uri="{FF2B5EF4-FFF2-40B4-BE49-F238E27FC236}">
                            <a16:creationId xmlns:a16="http://schemas.microsoft.com/office/drawing/2014/main" id="{1988E598-BE79-4354-93BF-8BB39B5724F3}"/>
                          </a:ext>
                        </a:extLst>
                      </p:cNvPr>
                      <p:cNvPicPr>
                        <a:picLocks noChangeAspect="1" noChangeArrowheads="1"/>
                      </p:cNvPicPr>
                      <p:nvPr/>
                    </p:nvPicPr>
                    <p:blipFill>
                      <a:blip r:embed="rId20"/>
                      <a:srcRect/>
                      <a:stretch>
                        <a:fillRect/>
                      </a:stretch>
                    </p:blipFill>
                    <p:spPr bwMode="auto">
                      <a:xfrm>
                        <a:off x="6413500" y="153988"/>
                        <a:ext cx="5133975" cy="1042987"/>
                      </a:xfrm>
                      <a:prstGeom prst="rect">
                        <a:avLst/>
                      </a:prstGeom>
                      <a:noFill/>
                      <a:ln>
                        <a:noFill/>
                      </a:ln>
                      <a:effectLst/>
                    </p:spPr>
                  </p:pic>
                </p:oleObj>
              </mc:Fallback>
            </mc:AlternateContent>
          </a:graphicData>
        </a:graphic>
      </p:graphicFrame>
      <p:graphicFrame>
        <p:nvGraphicFramePr>
          <p:cNvPr id="24" name="Object 38">
            <a:extLst>
              <a:ext uri="{FF2B5EF4-FFF2-40B4-BE49-F238E27FC236}">
                <a16:creationId xmlns:a16="http://schemas.microsoft.com/office/drawing/2014/main" id="{C8AD5A55-7194-4C67-B470-C71A86D2C265}"/>
              </a:ext>
            </a:extLst>
          </p:cNvPr>
          <p:cNvGraphicFramePr>
            <a:graphicFrameLocks noChangeAspect="1"/>
          </p:cNvGraphicFramePr>
          <p:nvPr>
            <p:extLst>
              <p:ext uri="{D42A27DB-BD31-4B8C-83A1-F6EECF244321}">
                <p14:modId xmlns:p14="http://schemas.microsoft.com/office/powerpoint/2010/main" val="2879318631"/>
              </p:ext>
            </p:extLst>
          </p:nvPr>
        </p:nvGraphicFramePr>
        <p:xfrm>
          <a:off x="993273" y="74588"/>
          <a:ext cx="4476750" cy="1031875"/>
        </p:xfrm>
        <a:graphic>
          <a:graphicData uri="http://schemas.openxmlformats.org/presentationml/2006/ole">
            <mc:AlternateContent xmlns:mc="http://schemas.openxmlformats.org/markup-compatibility/2006">
              <mc:Choice xmlns:v="urn:schemas-microsoft-com:vml" Requires="v">
                <p:oleObj spid="_x0000_s450035" name="Equation" r:id="rId21" imgW="1879560" imgH="431640" progId="Equation.DSMT4">
                  <p:embed/>
                </p:oleObj>
              </mc:Choice>
              <mc:Fallback>
                <p:oleObj name="Equation" r:id="rId21" imgW="1879560" imgH="431640" progId="Equation.DSMT4">
                  <p:embed/>
                  <p:pic>
                    <p:nvPicPr>
                      <p:cNvPr id="67" name="Object 38">
                        <a:extLst>
                          <a:ext uri="{FF2B5EF4-FFF2-40B4-BE49-F238E27FC236}">
                            <a16:creationId xmlns:a16="http://schemas.microsoft.com/office/drawing/2014/main" id="{27485B4C-A8D6-49EF-834C-F09E939EA63B}"/>
                          </a:ext>
                        </a:extLst>
                      </p:cNvPr>
                      <p:cNvPicPr>
                        <a:picLocks noChangeAspect="1" noChangeArrowheads="1"/>
                      </p:cNvPicPr>
                      <p:nvPr/>
                    </p:nvPicPr>
                    <p:blipFill>
                      <a:blip r:embed="rId22"/>
                      <a:srcRect/>
                      <a:stretch>
                        <a:fillRect/>
                      </a:stretch>
                    </p:blipFill>
                    <p:spPr bwMode="auto">
                      <a:xfrm>
                        <a:off x="993273" y="74588"/>
                        <a:ext cx="4476750" cy="1031875"/>
                      </a:xfrm>
                      <a:prstGeom prst="rect">
                        <a:avLst/>
                      </a:prstGeom>
                      <a:noFill/>
                      <a:ln>
                        <a:noFill/>
                      </a:ln>
                    </p:spPr>
                  </p:pic>
                </p:oleObj>
              </mc:Fallback>
            </mc:AlternateContent>
          </a:graphicData>
        </a:graphic>
      </p:graphicFrame>
      <p:sp>
        <p:nvSpPr>
          <p:cNvPr id="25" name="Rectangle 50">
            <a:extLst>
              <a:ext uri="{FF2B5EF4-FFF2-40B4-BE49-F238E27FC236}">
                <a16:creationId xmlns:a16="http://schemas.microsoft.com/office/drawing/2014/main" id="{533DB913-1F27-4EBE-8877-351A22A90D88}"/>
              </a:ext>
            </a:extLst>
          </p:cNvPr>
          <p:cNvSpPr>
            <a:spLocks noChangeArrowheads="1"/>
          </p:cNvSpPr>
          <p:nvPr/>
        </p:nvSpPr>
        <p:spPr bwMode="auto">
          <a:xfrm>
            <a:off x="6740312" y="4881644"/>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CC3300"/>
                </a:solidFill>
                <a:latin typeface="宋体" panose="02010600030101010101" pitchFamily="2" charset="-122"/>
                <a:cs typeface="Times New Roman" panose="02020603050405020304" pitchFamily="18" charset="0"/>
              </a:rPr>
              <a:t>概率为</a:t>
            </a:r>
            <a:r>
              <a:rPr kumimoji="0" lang="zh-CN" altLang="en-US" sz="2800" b="1" dirty="0">
                <a:solidFill>
                  <a:srgbClr val="CC3300"/>
                </a:solidFill>
                <a:cs typeface="Times New Roman" panose="02020603050405020304" pitchFamily="18" charset="0"/>
              </a:rPr>
              <a:t>：</a:t>
            </a:r>
            <a:endParaRPr kumimoji="0" lang="zh-CN" altLang="en-US" sz="2800" b="1" dirty="0">
              <a:solidFill>
                <a:srgbClr val="CC3300"/>
              </a:solidFill>
              <a:latin typeface="Arial" panose="020B0604020202020204" pitchFamily="34" charset="0"/>
            </a:endParaRPr>
          </a:p>
        </p:txBody>
      </p:sp>
      <p:sp>
        <p:nvSpPr>
          <p:cNvPr id="26" name="Rectangle 52">
            <a:extLst>
              <a:ext uri="{FF2B5EF4-FFF2-40B4-BE49-F238E27FC236}">
                <a16:creationId xmlns:a16="http://schemas.microsoft.com/office/drawing/2014/main" id="{382CB027-7CE3-402D-8872-B0C8F2E2D08B}"/>
              </a:ext>
            </a:extLst>
          </p:cNvPr>
          <p:cNvSpPr>
            <a:spLocks noChangeArrowheads="1"/>
          </p:cNvSpPr>
          <p:nvPr/>
        </p:nvSpPr>
        <p:spPr bwMode="auto">
          <a:xfrm>
            <a:off x="642176" y="5017343"/>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0000FF"/>
                </a:solidFill>
                <a:latin typeface="宋体" panose="02010600030101010101" pitchFamily="2" charset="-122"/>
                <a:cs typeface="Times New Roman" panose="02020603050405020304" pitchFamily="18" charset="0"/>
              </a:rPr>
              <a:t>能量的平均值为</a:t>
            </a:r>
            <a:r>
              <a:rPr kumimoji="0" lang="zh-CN" altLang="en-US" sz="2800" b="1" dirty="0">
                <a:solidFill>
                  <a:srgbClr val="0000FF"/>
                </a:solidFill>
                <a:cs typeface="Times New Roman" panose="02020603050405020304" pitchFamily="18" charset="0"/>
              </a:rPr>
              <a:t>：</a:t>
            </a:r>
            <a:endParaRPr kumimoji="0" lang="zh-CN" altLang="en-US" sz="2800" b="1" dirty="0">
              <a:solidFill>
                <a:srgbClr val="0000FF"/>
              </a:solidFill>
              <a:latin typeface="Arial" panose="020B0604020202020204" pitchFamily="34" charset="0"/>
            </a:endParaRPr>
          </a:p>
        </p:txBody>
      </p:sp>
    </p:spTree>
    <p:extLst>
      <p:ext uri="{BB962C8B-B14F-4D97-AF65-F5344CB8AC3E}">
        <p14:creationId xmlns:p14="http://schemas.microsoft.com/office/powerpoint/2010/main" val="18773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heel(1)">
                                      <p:cBhvr>
                                        <p:cTn id="13" dur="20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heel(1)">
                                      <p:cBhvr>
                                        <p:cTn id="32" dur="2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heel(1)">
                                      <p:cBhvr>
                                        <p:cTn id="53" dur="20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1000" fill="hold"/>
                                        <p:tgtEl>
                                          <p:spTgt spid="21"/>
                                        </p:tgtEl>
                                        <p:attrNameLst>
                                          <p:attrName>ppt_w</p:attrName>
                                        </p:attrNameLst>
                                      </p:cBhvr>
                                      <p:tavLst>
                                        <p:tav tm="0">
                                          <p:val>
                                            <p:fltVal val="0"/>
                                          </p:val>
                                        </p:tav>
                                        <p:tav tm="100000">
                                          <p:val>
                                            <p:strVal val="#ppt_w"/>
                                          </p:val>
                                        </p:tav>
                                      </p:tavLst>
                                    </p:anim>
                                    <p:anim calcmode="lin" valueType="num">
                                      <p:cBhvr>
                                        <p:cTn id="59" dur="1000" fill="hold"/>
                                        <p:tgtEl>
                                          <p:spTgt spid="21"/>
                                        </p:tgtEl>
                                        <p:attrNameLst>
                                          <p:attrName>ppt_h</p:attrName>
                                        </p:attrNameLst>
                                      </p:cBhvr>
                                      <p:tavLst>
                                        <p:tav tm="0">
                                          <p:val>
                                            <p:fltVal val="0"/>
                                          </p:val>
                                        </p:tav>
                                        <p:tav tm="100000">
                                          <p:val>
                                            <p:strVal val="#ppt_h"/>
                                          </p:val>
                                        </p:tav>
                                      </p:tavLst>
                                    </p:anim>
                                    <p:anim calcmode="lin" valueType="num">
                                      <p:cBhvr>
                                        <p:cTn id="60" dur="1000" fill="hold"/>
                                        <p:tgtEl>
                                          <p:spTgt spid="21"/>
                                        </p:tgtEl>
                                        <p:attrNameLst>
                                          <p:attrName>style.rotation</p:attrName>
                                        </p:attrNameLst>
                                      </p:cBhvr>
                                      <p:tavLst>
                                        <p:tav tm="0">
                                          <p:val>
                                            <p:fltVal val="90"/>
                                          </p:val>
                                        </p:tav>
                                        <p:tav tm="100000">
                                          <p:val>
                                            <p:fltVal val="0"/>
                                          </p:val>
                                        </p:tav>
                                      </p:tavLst>
                                    </p:anim>
                                    <p:animEffect transition="in" filter="fade">
                                      <p:cBhvr>
                                        <p:cTn id="61" dur="10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1000"/>
                                        <p:tgtEl>
                                          <p:spTgt spid="8"/>
                                        </p:tgtEl>
                                      </p:cBhvr>
                                    </p:animEffect>
                                    <p:anim calcmode="lin" valueType="num">
                                      <p:cBhvr>
                                        <p:cTn id="67" dur="1000" fill="hold"/>
                                        <p:tgtEl>
                                          <p:spTgt spid="8"/>
                                        </p:tgtEl>
                                        <p:attrNameLst>
                                          <p:attrName>ppt_x</p:attrName>
                                        </p:attrNameLst>
                                      </p:cBhvr>
                                      <p:tavLst>
                                        <p:tav tm="0">
                                          <p:val>
                                            <p:strVal val="#ppt_x"/>
                                          </p:val>
                                        </p:tav>
                                        <p:tav tm="100000">
                                          <p:val>
                                            <p:strVal val="#ppt_x"/>
                                          </p:val>
                                        </p:tav>
                                      </p:tavLst>
                                    </p:anim>
                                    <p:anim calcmode="lin" valueType="num">
                                      <p:cBhvr>
                                        <p:cTn id="6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down)">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circle(in)">
                                      <p:cBhvr>
                                        <p:cTn id="78" dur="2000"/>
                                        <p:tgtEl>
                                          <p:spTgt spid="1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down)">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nodeType="click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wheel(1)">
                                      <p:cBhvr>
                                        <p:cTn id="8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25"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564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4948465A-70DD-40BE-8340-84DEF2D5865F}"/>
              </a:ext>
            </a:extLst>
          </p:cNvPr>
          <p:cNvSpPr txBox="1">
            <a:spLocks noChangeArrowheads="1"/>
          </p:cNvSpPr>
          <p:nvPr/>
        </p:nvSpPr>
        <p:spPr bwMode="auto">
          <a:xfrm>
            <a:off x="1485107" y="239687"/>
            <a:ext cx="59275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练习：</a:t>
            </a:r>
            <a:r>
              <a:rPr lang="zh-CN" altLang="en-US" sz="2800" b="1" dirty="0">
                <a:solidFill>
                  <a:srgbClr val="0000FF"/>
                </a:solidFill>
                <a:latin typeface="宋体" panose="02010600030101010101" pitchFamily="2" charset="-122"/>
              </a:rPr>
              <a:t>一维无限深势阱（</a:t>
            </a:r>
            <a:r>
              <a:rPr lang="zh-CN" altLang="en-US" sz="2800" b="1" dirty="0">
                <a:solidFill>
                  <a:srgbClr val="0000FF"/>
                </a:solidFill>
              </a:rPr>
              <a:t>                ）</a:t>
            </a:r>
            <a:r>
              <a:rPr lang="zh-CN" altLang="en-US" sz="2800" b="1" dirty="0">
                <a:solidFill>
                  <a:srgbClr val="0000FF"/>
                </a:solidFill>
                <a:latin typeface="宋体" panose="02010600030101010101" pitchFamily="2" charset="-122"/>
              </a:rPr>
              <a:t>中的粒子</a:t>
            </a:r>
            <a:r>
              <a:rPr lang="en-US" altLang="zh-CN" sz="2800" b="1" dirty="0">
                <a:solidFill>
                  <a:srgbClr val="0000FF"/>
                </a:solidFill>
                <a:latin typeface="宋体" panose="02010600030101010101" pitchFamily="2" charset="-122"/>
              </a:rPr>
              <a:t>t=0</a:t>
            </a:r>
            <a:r>
              <a:rPr lang="zh-CN" altLang="en-US" sz="2800" b="1" dirty="0">
                <a:solidFill>
                  <a:srgbClr val="0000FF"/>
                </a:solidFill>
                <a:latin typeface="宋体" panose="02010600030101010101" pitchFamily="2" charset="-122"/>
              </a:rPr>
              <a:t>时处于状态</a:t>
            </a:r>
          </a:p>
        </p:txBody>
      </p:sp>
      <p:graphicFrame>
        <p:nvGraphicFramePr>
          <p:cNvPr id="3" name="Object 5">
            <a:extLst>
              <a:ext uri="{FF2B5EF4-FFF2-40B4-BE49-F238E27FC236}">
                <a16:creationId xmlns:a16="http://schemas.microsoft.com/office/drawing/2014/main" id="{B191FD57-F9D4-48B9-AF0B-06468D02A06E}"/>
              </a:ext>
            </a:extLst>
          </p:cNvPr>
          <p:cNvGraphicFramePr>
            <a:graphicFrameLocks noChangeAspect="1"/>
          </p:cNvGraphicFramePr>
          <p:nvPr>
            <p:extLst>
              <p:ext uri="{D42A27DB-BD31-4B8C-83A1-F6EECF244321}">
                <p14:modId xmlns:p14="http://schemas.microsoft.com/office/powerpoint/2010/main" val="281412282"/>
              </p:ext>
            </p:extLst>
          </p:nvPr>
        </p:nvGraphicFramePr>
        <p:xfrm>
          <a:off x="5572125" y="277611"/>
          <a:ext cx="1281022" cy="416937"/>
        </p:xfrm>
        <a:graphic>
          <a:graphicData uri="http://schemas.openxmlformats.org/presentationml/2006/ole">
            <mc:AlternateContent xmlns:mc="http://schemas.openxmlformats.org/markup-compatibility/2006">
              <mc:Choice xmlns:v="urn:schemas-microsoft-com:vml" Requires="v">
                <p:oleObj spid="_x0000_s473103" name="公式" r:id="rId4" imgW="583693" imgH="177646" progId="Equation.3">
                  <p:embed/>
                </p:oleObj>
              </mc:Choice>
              <mc:Fallback>
                <p:oleObj name="公式" r:id="rId4" imgW="583693" imgH="177646" progId="Equation.3">
                  <p:embed/>
                  <p:pic>
                    <p:nvPicPr>
                      <p:cNvPr id="57" name="Object 5">
                        <a:extLst>
                          <a:ext uri="{FF2B5EF4-FFF2-40B4-BE49-F238E27FC236}">
                            <a16:creationId xmlns:a16="http://schemas.microsoft.com/office/drawing/2014/main" id="{E64F54CA-3348-4476-A93E-B571F4D0E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25" y="277611"/>
                        <a:ext cx="1281022" cy="416937"/>
                      </a:xfrm>
                      <a:prstGeom prst="rect">
                        <a:avLst/>
                      </a:prstGeom>
                      <a:noFill/>
                      <a:ln>
                        <a:noFill/>
                      </a:ln>
                      <a:effectLst/>
                    </p:spPr>
                  </p:pic>
                </p:oleObj>
              </mc:Fallback>
            </mc:AlternateContent>
          </a:graphicData>
        </a:graphic>
      </p:graphicFrame>
      <p:graphicFrame>
        <p:nvGraphicFramePr>
          <p:cNvPr id="4" name="Object 3">
            <a:extLst>
              <a:ext uri="{FF2B5EF4-FFF2-40B4-BE49-F238E27FC236}">
                <a16:creationId xmlns:a16="http://schemas.microsoft.com/office/drawing/2014/main" id="{8EF8CC24-85DB-4192-B950-50DD87F88179}"/>
              </a:ext>
            </a:extLst>
          </p:cNvPr>
          <p:cNvGraphicFramePr>
            <a:graphicFrameLocks noChangeAspect="1"/>
          </p:cNvGraphicFramePr>
          <p:nvPr>
            <p:extLst>
              <p:ext uri="{D42A27DB-BD31-4B8C-83A1-F6EECF244321}">
                <p14:modId xmlns:p14="http://schemas.microsoft.com/office/powerpoint/2010/main" val="2390402282"/>
              </p:ext>
            </p:extLst>
          </p:nvPr>
        </p:nvGraphicFramePr>
        <p:xfrm>
          <a:off x="6997699" y="264723"/>
          <a:ext cx="4913313" cy="1022350"/>
        </p:xfrm>
        <a:graphic>
          <a:graphicData uri="http://schemas.openxmlformats.org/presentationml/2006/ole">
            <mc:AlternateContent xmlns:mc="http://schemas.openxmlformats.org/markup-compatibility/2006">
              <mc:Choice xmlns:v="urn:schemas-microsoft-com:vml" Requires="v">
                <p:oleObj spid="_x0000_s473104" name="Equation" r:id="rId6" imgW="2184120" imgH="457200" progId="Equation.DSMT4">
                  <p:embed/>
                </p:oleObj>
              </mc:Choice>
              <mc:Fallback>
                <p:oleObj name="Equation" r:id="rId6" imgW="2184120" imgH="457200" progId="Equation.DSMT4">
                  <p:embed/>
                  <p:pic>
                    <p:nvPicPr>
                      <p:cNvPr id="58" name="Object 3">
                        <a:extLst>
                          <a:ext uri="{FF2B5EF4-FFF2-40B4-BE49-F238E27FC236}">
                            <a16:creationId xmlns:a16="http://schemas.microsoft.com/office/drawing/2014/main" id="{2C2B2296-0DFB-450E-ACC1-76595716CFD5}"/>
                          </a:ext>
                        </a:extLst>
                      </p:cNvPr>
                      <p:cNvPicPr>
                        <a:picLocks noChangeAspect="1" noChangeArrowheads="1"/>
                      </p:cNvPicPr>
                      <p:nvPr/>
                    </p:nvPicPr>
                    <p:blipFill>
                      <a:blip r:embed="rId7"/>
                      <a:srcRect/>
                      <a:stretch>
                        <a:fillRect/>
                      </a:stretch>
                    </p:blipFill>
                    <p:spPr bwMode="auto">
                      <a:xfrm>
                        <a:off x="6997699" y="264723"/>
                        <a:ext cx="4913313" cy="1022350"/>
                      </a:xfrm>
                      <a:prstGeom prst="rect">
                        <a:avLst/>
                      </a:prstGeom>
                      <a:noFill/>
                      <a:ln>
                        <a:noFill/>
                      </a:ln>
                    </p:spPr>
                  </p:pic>
                </p:oleObj>
              </mc:Fallback>
            </mc:AlternateContent>
          </a:graphicData>
        </a:graphic>
      </p:graphicFrame>
      <p:sp>
        <p:nvSpPr>
          <p:cNvPr id="5" name="Text Box 6">
            <a:extLst>
              <a:ext uri="{FF2B5EF4-FFF2-40B4-BE49-F238E27FC236}">
                <a16:creationId xmlns:a16="http://schemas.microsoft.com/office/drawing/2014/main" id="{F3696093-2AE3-438F-8CFA-665699AB64E9}"/>
              </a:ext>
            </a:extLst>
          </p:cNvPr>
          <p:cNvSpPr txBox="1">
            <a:spLocks noChangeArrowheads="1"/>
          </p:cNvSpPr>
          <p:nvPr/>
        </p:nvSpPr>
        <p:spPr bwMode="auto">
          <a:xfrm>
            <a:off x="1371601" y="1395413"/>
            <a:ext cx="9296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为常数。已知粒子质量为</a:t>
            </a:r>
            <a:r>
              <a:rPr lang="en-US" altLang="zh-CN" sz="2800" b="1" dirty="0">
                <a:solidFill>
                  <a:srgbClr val="009900"/>
                </a:solidFill>
                <a:latin typeface="宋体" panose="02010600030101010101" pitchFamily="2" charset="-122"/>
              </a:rPr>
              <a:t>m</a:t>
            </a:r>
            <a:r>
              <a:rPr lang="zh-CN" altLang="en-US" sz="2800" b="1" dirty="0">
                <a:solidFill>
                  <a:srgbClr val="009900"/>
                </a:solidFill>
                <a:latin typeface="宋体" panose="02010600030101010101" pitchFamily="2" charset="-122"/>
              </a:rPr>
              <a:t>。</a:t>
            </a:r>
            <a:r>
              <a:rPr lang="zh-CN" altLang="en-US" sz="2800" b="1" dirty="0">
                <a:latin typeface="宋体" panose="02010600030101010101" pitchFamily="2" charset="-122"/>
              </a:rPr>
              <a:t>求</a:t>
            </a:r>
            <a:r>
              <a:rPr lang="en-US" altLang="zh-CN" sz="2800" b="1" dirty="0">
                <a:solidFill>
                  <a:srgbClr val="FF00FF"/>
                </a:solidFill>
                <a:latin typeface="宋体" panose="02010600030101010101" pitchFamily="2" charset="-122"/>
              </a:rPr>
              <a:t>(1)</a:t>
            </a:r>
            <a:r>
              <a:rPr lang="zh-CN" altLang="en-US" sz="2800" b="1" dirty="0">
                <a:solidFill>
                  <a:srgbClr val="FF00FF"/>
                </a:solidFill>
                <a:latin typeface="宋体" panose="02010600030101010101" pitchFamily="2" charset="-122"/>
              </a:rPr>
              <a:t>时刻</a:t>
            </a:r>
            <a:r>
              <a:rPr lang="en-US" altLang="zh-CN" sz="2800" b="1" dirty="0">
                <a:solidFill>
                  <a:srgbClr val="FF00FF"/>
                </a:solidFill>
                <a:latin typeface="宋体" panose="02010600030101010101" pitchFamily="2" charset="-122"/>
              </a:rPr>
              <a:t>t</a:t>
            </a:r>
            <a:r>
              <a:rPr lang="zh-CN" altLang="en-US" sz="2800" b="1" dirty="0">
                <a:solidFill>
                  <a:srgbClr val="FF00FF"/>
                </a:solidFill>
                <a:latin typeface="宋体" panose="02010600030101010101" pitchFamily="2" charset="-122"/>
              </a:rPr>
              <a:t>的</a:t>
            </a:r>
            <a:r>
              <a:rPr kumimoji="0" lang="zh-CN" altLang="en-US" sz="2800" b="1" dirty="0">
                <a:solidFill>
                  <a:srgbClr val="009900"/>
                </a:solidFill>
                <a:latin typeface="Arial" panose="020B0604020202020204" pitchFamily="34" charset="0"/>
                <a:cs typeface="Times New Roman" panose="02020603050405020304" pitchFamily="18" charset="0"/>
              </a:rPr>
              <a:t>归一化波函数</a:t>
            </a:r>
            <a:r>
              <a:rPr lang="en-US" altLang="zh-CN" sz="2800" b="1" dirty="0">
                <a:latin typeface="宋体" panose="02010600030101010101" pitchFamily="2" charset="-122"/>
              </a:rPr>
              <a:t>; </a:t>
            </a:r>
            <a:r>
              <a:rPr lang="en-US" altLang="zh-CN" sz="2800" b="1" dirty="0">
                <a:solidFill>
                  <a:srgbClr val="009900"/>
                </a:solidFill>
                <a:latin typeface="Arial" panose="020B0604020202020204" pitchFamily="34" charset="0"/>
              </a:rPr>
              <a:t>(2) </a:t>
            </a:r>
            <a:r>
              <a:rPr lang="zh-CN" altLang="en-US" sz="2800" b="1" dirty="0">
                <a:solidFill>
                  <a:srgbClr val="009900"/>
                </a:solidFill>
                <a:latin typeface="Arial" panose="020B0604020202020204" pitchFamily="34" charset="0"/>
              </a:rPr>
              <a:t>求时刻</a:t>
            </a:r>
            <a:r>
              <a:rPr lang="en-US" altLang="zh-CN" sz="2800" b="1" dirty="0">
                <a:solidFill>
                  <a:srgbClr val="009900"/>
                </a:solidFill>
                <a:latin typeface="Arial" panose="020B0604020202020204" pitchFamily="34" charset="0"/>
              </a:rPr>
              <a:t>t</a:t>
            </a:r>
            <a:r>
              <a:rPr lang="zh-CN" altLang="en-US" sz="2800" b="1" dirty="0">
                <a:solidFill>
                  <a:srgbClr val="009900"/>
                </a:solidFill>
                <a:latin typeface="Arial" panose="020B0604020202020204" pitchFamily="34" charset="0"/>
              </a:rPr>
              <a:t>测粒子能量得到的可能值、相应的概率及能量的平均值。</a:t>
            </a:r>
          </a:p>
        </p:txBody>
      </p:sp>
      <p:sp>
        <p:nvSpPr>
          <p:cNvPr id="6" name="Text Box 10">
            <a:extLst>
              <a:ext uri="{FF2B5EF4-FFF2-40B4-BE49-F238E27FC236}">
                <a16:creationId xmlns:a16="http://schemas.microsoft.com/office/drawing/2014/main" id="{8DE7EE63-7FA8-4E1E-86F8-3669A4DE3B2E}"/>
              </a:ext>
            </a:extLst>
          </p:cNvPr>
          <p:cNvSpPr txBox="1">
            <a:spLocks noChangeArrowheads="1"/>
          </p:cNvSpPr>
          <p:nvPr/>
        </p:nvSpPr>
        <p:spPr bwMode="auto">
          <a:xfrm>
            <a:off x="1650566" y="2697154"/>
            <a:ext cx="4636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CC0000"/>
                </a:solidFill>
                <a:latin typeface="宋体" panose="02010600030101010101" pitchFamily="2" charset="-122"/>
              </a:rPr>
              <a:t>(1)</a:t>
            </a:r>
            <a:r>
              <a:rPr kumimoji="0" lang="zh-CN" altLang="en-US" sz="2800" b="1" dirty="0">
                <a:solidFill>
                  <a:srgbClr val="0000FF"/>
                </a:solidFill>
                <a:latin typeface="Arial" panose="020B0604020202020204" pitchFamily="34" charset="0"/>
              </a:rPr>
              <a:t>首先对波函数归一化得</a:t>
            </a:r>
          </a:p>
        </p:txBody>
      </p:sp>
      <p:graphicFrame>
        <p:nvGraphicFramePr>
          <p:cNvPr id="7" name="Object 13">
            <a:extLst>
              <a:ext uri="{FF2B5EF4-FFF2-40B4-BE49-F238E27FC236}">
                <a16:creationId xmlns:a16="http://schemas.microsoft.com/office/drawing/2014/main" id="{9C66E13A-6D67-4A2A-ACCB-6F420254C8EC}"/>
              </a:ext>
            </a:extLst>
          </p:cNvPr>
          <p:cNvGraphicFramePr>
            <a:graphicFrameLocks noChangeAspect="1"/>
          </p:cNvGraphicFramePr>
          <p:nvPr>
            <p:extLst>
              <p:ext uri="{D42A27DB-BD31-4B8C-83A1-F6EECF244321}">
                <p14:modId xmlns:p14="http://schemas.microsoft.com/office/powerpoint/2010/main" val="3759748641"/>
              </p:ext>
            </p:extLst>
          </p:nvPr>
        </p:nvGraphicFramePr>
        <p:xfrm>
          <a:off x="1985703" y="2982027"/>
          <a:ext cx="8785225" cy="1301750"/>
        </p:xfrm>
        <a:graphic>
          <a:graphicData uri="http://schemas.openxmlformats.org/presentationml/2006/ole">
            <mc:AlternateContent xmlns:mc="http://schemas.openxmlformats.org/markup-compatibility/2006">
              <mc:Choice xmlns:v="urn:schemas-microsoft-com:vml" Requires="v">
                <p:oleObj spid="_x0000_s473105" name="Equation" r:id="rId8" imgW="3340080" imgH="495000" progId="Equation.DSMT4">
                  <p:embed/>
                </p:oleObj>
              </mc:Choice>
              <mc:Fallback>
                <p:oleObj name="Equation" r:id="rId8" imgW="3340080" imgH="495000" progId="Equation.DSMT4">
                  <p:embed/>
                  <p:pic>
                    <p:nvPicPr>
                      <p:cNvPr id="64" name="Object 13">
                        <a:extLst>
                          <a:ext uri="{FF2B5EF4-FFF2-40B4-BE49-F238E27FC236}">
                            <a16:creationId xmlns:a16="http://schemas.microsoft.com/office/drawing/2014/main" id="{35973763-BF66-41EE-AD3C-D323657F56E0}"/>
                          </a:ext>
                        </a:extLst>
                      </p:cNvPr>
                      <p:cNvPicPr>
                        <a:picLocks noChangeAspect="1" noChangeArrowheads="1"/>
                      </p:cNvPicPr>
                      <p:nvPr/>
                    </p:nvPicPr>
                    <p:blipFill>
                      <a:blip r:embed="rId9"/>
                      <a:srcRect/>
                      <a:stretch>
                        <a:fillRect/>
                      </a:stretch>
                    </p:blipFill>
                    <p:spPr bwMode="auto">
                      <a:xfrm>
                        <a:off x="1985703" y="2982027"/>
                        <a:ext cx="8785225" cy="1301750"/>
                      </a:xfrm>
                      <a:prstGeom prst="rect">
                        <a:avLst/>
                      </a:prstGeom>
                      <a:noFill/>
                      <a:ln>
                        <a:noFill/>
                      </a:ln>
                    </p:spPr>
                  </p:pic>
                </p:oleObj>
              </mc:Fallback>
            </mc:AlternateContent>
          </a:graphicData>
        </a:graphic>
      </p:graphicFrame>
      <p:sp>
        <p:nvSpPr>
          <p:cNvPr id="8" name="Rectangle 17">
            <a:extLst>
              <a:ext uri="{FF2B5EF4-FFF2-40B4-BE49-F238E27FC236}">
                <a16:creationId xmlns:a16="http://schemas.microsoft.com/office/drawing/2014/main" id="{EF76DFA1-9763-4294-B70B-2D411B3ED0DD}"/>
              </a:ext>
            </a:extLst>
          </p:cNvPr>
          <p:cNvSpPr>
            <a:spLocks noChangeArrowheads="1"/>
          </p:cNvSpPr>
          <p:nvPr/>
        </p:nvSpPr>
        <p:spPr bwMode="auto">
          <a:xfrm>
            <a:off x="1288257" y="3973222"/>
            <a:ext cx="6276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009900"/>
                </a:solidFill>
                <a:latin typeface="Arial" panose="020B0604020202020204" pitchFamily="34" charset="0"/>
                <a:cs typeface="Times New Roman" panose="02020603050405020304" pitchFamily="18" charset="0"/>
              </a:rPr>
              <a:t>所以此系统得归一化波函数为</a:t>
            </a:r>
            <a:r>
              <a:rPr kumimoji="0" lang="zh-CN" altLang="en-US" sz="2800" b="1" dirty="0">
                <a:solidFill>
                  <a:srgbClr val="009900"/>
                </a:solidFill>
                <a:cs typeface="Times New Roman" panose="02020603050405020304" pitchFamily="18" charset="0"/>
              </a:rPr>
              <a:t>：</a:t>
            </a:r>
            <a:endParaRPr kumimoji="0" lang="zh-CN" altLang="en-US" sz="2800" b="1" dirty="0">
              <a:solidFill>
                <a:srgbClr val="009900"/>
              </a:solidFill>
              <a:latin typeface="Arial" panose="020B0604020202020204" pitchFamily="34" charset="0"/>
            </a:endParaRPr>
          </a:p>
        </p:txBody>
      </p:sp>
      <p:graphicFrame>
        <p:nvGraphicFramePr>
          <p:cNvPr id="9" name="Object 18">
            <a:extLst>
              <a:ext uri="{FF2B5EF4-FFF2-40B4-BE49-F238E27FC236}">
                <a16:creationId xmlns:a16="http://schemas.microsoft.com/office/drawing/2014/main" id="{F74432E5-9F38-4558-BC17-B464B0DC2694}"/>
              </a:ext>
            </a:extLst>
          </p:cNvPr>
          <p:cNvGraphicFramePr>
            <a:graphicFrameLocks noChangeAspect="1"/>
          </p:cNvGraphicFramePr>
          <p:nvPr>
            <p:extLst>
              <p:ext uri="{D42A27DB-BD31-4B8C-83A1-F6EECF244321}">
                <p14:modId xmlns:p14="http://schemas.microsoft.com/office/powerpoint/2010/main" val="1226911094"/>
              </p:ext>
            </p:extLst>
          </p:nvPr>
        </p:nvGraphicFramePr>
        <p:xfrm>
          <a:off x="498475" y="4539272"/>
          <a:ext cx="11577638" cy="1179513"/>
        </p:xfrm>
        <a:graphic>
          <a:graphicData uri="http://schemas.openxmlformats.org/presentationml/2006/ole">
            <mc:AlternateContent xmlns:mc="http://schemas.openxmlformats.org/markup-compatibility/2006">
              <mc:Choice xmlns:v="urn:schemas-microsoft-com:vml" Requires="v">
                <p:oleObj spid="_x0000_s473106" name="Equation" r:id="rId10" imgW="4584600" imgH="469800" progId="Equation.DSMT4">
                  <p:embed/>
                </p:oleObj>
              </mc:Choice>
              <mc:Fallback>
                <p:oleObj name="Equation" r:id="rId10" imgW="4584600" imgH="469800" progId="Equation.DSMT4">
                  <p:embed/>
                  <p:pic>
                    <p:nvPicPr>
                      <p:cNvPr id="66" name="Object 18">
                        <a:extLst>
                          <a:ext uri="{FF2B5EF4-FFF2-40B4-BE49-F238E27FC236}">
                            <a16:creationId xmlns:a16="http://schemas.microsoft.com/office/drawing/2014/main" id="{9E3C5268-7983-4EEC-8B3C-9E1675288B0B}"/>
                          </a:ext>
                        </a:extLst>
                      </p:cNvPr>
                      <p:cNvPicPr>
                        <a:picLocks noChangeAspect="1" noChangeArrowheads="1"/>
                      </p:cNvPicPr>
                      <p:nvPr/>
                    </p:nvPicPr>
                    <p:blipFill>
                      <a:blip r:embed="rId11"/>
                      <a:srcRect/>
                      <a:stretch>
                        <a:fillRect/>
                      </a:stretch>
                    </p:blipFill>
                    <p:spPr bwMode="auto">
                      <a:xfrm>
                        <a:off x="498475" y="4539272"/>
                        <a:ext cx="11577638" cy="1179513"/>
                      </a:xfrm>
                      <a:prstGeom prst="rect">
                        <a:avLst/>
                      </a:prstGeom>
                      <a:noFill/>
                      <a:ln>
                        <a:noFill/>
                      </a:ln>
                    </p:spPr>
                  </p:pic>
                </p:oleObj>
              </mc:Fallback>
            </mc:AlternateContent>
          </a:graphicData>
        </a:graphic>
      </p:graphicFrame>
      <p:graphicFrame>
        <p:nvGraphicFramePr>
          <p:cNvPr id="10" name="Object 38">
            <a:extLst>
              <a:ext uri="{FF2B5EF4-FFF2-40B4-BE49-F238E27FC236}">
                <a16:creationId xmlns:a16="http://schemas.microsoft.com/office/drawing/2014/main" id="{1F3526BC-4F59-4BFA-BBB9-A39E107E5006}"/>
              </a:ext>
            </a:extLst>
          </p:cNvPr>
          <p:cNvGraphicFramePr>
            <a:graphicFrameLocks noChangeAspect="1"/>
          </p:cNvGraphicFramePr>
          <p:nvPr>
            <p:extLst>
              <p:ext uri="{D42A27DB-BD31-4B8C-83A1-F6EECF244321}">
                <p14:modId xmlns:p14="http://schemas.microsoft.com/office/powerpoint/2010/main" val="2256909193"/>
              </p:ext>
            </p:extLst>
          </p:nvPr>
        </p:nvGraphicFramePr>
        <p:xfrm>
          <a:off x="7080250" y="5710847"/>
          <a:ext cx="4748213" cy="1031875"/>
        </p:xfrm>
        <a:graphic>
          <a:graphicData uri="http://schemas.openxmlformats.org/presentationml/2006/ole">
            <mc:AlternateContent xmlns:mc="http://schemas.openxmlformats.org/markup-compatibility/2006">
              <mc:Choice xmlns:v="urn:schemas-microsoft-com:vml" Requires="v">
                <p:oleObj spid="_x0000_s473107" name="Equation" r:id="rId12" imgW="1993680" imgH="431640" progId="Equation.DSMT4">
                  <p:embed/>
                </p:oleObj>
              </mc:Choice>
              <mc:Fallback>
                <p:oleObj name="Equation" r:id="rId12" imgW="1993680" imgH="431640" progId="Equation.DSMT4">
                  <p:embed/>
                  <p:pic>
                    <p:nvPicPr>
                      <p:cNvPr id="67" name="Object 38">
                        <a:extLst>
                          <a:ext uri="{FF2B5EF4-FFF2-40B4-BE49-F238E27FC236}">
                            <a16:creationId xmlns:a16="http://schemas.microsoft.com/office/drawing/2014/main" id="{27485B4C-A8D6-49EF-834C-F09E939EA63B}"/>
                          </a:ext>
                        </a:extLst>
                      </p:cNvPr>
                      <p:cNvPicPr>
                        <a:picLocks noChangeAspect="1" noChangeArrowheads="1"/>
                      </p:cNvPicPr>
                      <p:nvPr/>
                    </p:nvPicPr>
                    <p:blipFill>
                      <a:blip r:embed="rId13"/>
                      <a:srcRect/>
                      <a:stretch>
                        <a:fillRect/>
                      </a:stretch>
                    </p:blipFill>
                    <p:spPr bwMode="auto">
                      <a:xfrm>
                        <a:off x="7080250" y="5710847"/>
                        <a:ext cx="4748213" cy="1031875"/>
                      </a:xfrm>
                      <a:prstGeom prst="rect">
                        <a:avLst/>
                      </a:prstGeom>
                      <a:noFill/>
                      <a:ln>
                        <a:noFill/>
                      </a:ln>
                    </p:spPr>
                  </p:pic>
                </p:oleObj>
              </mc:Fallback>
            </mc:AlternateContent>
          </a:graphicData>
        </a:graphic>
      </p:graphicFrame>
      <p:graphicFrame>
        <p:nvGraphicFramePr>
          <p:cNvPr id="11" name="Object 35">
            <a:extLst>
              <a:ext uri="{FF2B5EF4-FFF2-40B4-BE49-F238E27FC236}">
                <a16:creationId xmlns:a16="http://schemas.microsoft.com/office/drawing/2014/main" id="{B6D99FCA-DA0A-4508-8CE5-4DD859DE6F12}"/>
              </a:ext>
            </a:extLst>
          </p:cNvPr>
          <p:cNvGraphicFramePr>
            <a:graphicFrameLocks noChangeAspect="1"/>
          </p:cNvGraphicFramePr>
          <p:nvPr>
            <p:extLst>
              <p:ext uri="{D42A27DB-BD31-4B8C-83A1-F6EECF244321}">
                <p14:modId xmlns:p14="http://schemas.microsoft.com/office/powerpoint/2010/main" val="3216335053"/>
              </p:ext>
            </p:extLst>
          </p:nvPr>
        </p:nvGraphicFramePr>
        <p:xfrm>
          <a:off x="368300" y="5734660"/>
          <a:ext cx="5276850" cy="1092200"/>
        </p:xfrm>
        <a:graphic>
          <a:graphicData uri="http://schemas.openxmlformats.org/presentationml/2006/ole">
            <mc:AlternateContent xmlns:mc="http://schemas.openxmlformats.org/markup-compatibility/2006">
              <mc:Choice xmlns:v="urn:schemas-microsoft-com:vml" Requires="v">
                <p:oleObj spid="_x0000_s473108" name="Equation" r:id="rId14" imgW="2222280" imgH="457200" progId="Equation.DSMT4">
                  <p:embed/>
                </p:oleObj>
              </mc:Choice>
              <mc:Fallback>
                <p:oleObj name="Equation" r:id="rId14" imgW="2222280" imgH="457200" progId="Equation.DSMT4">
                  <p:embed/>
                  <p:pic>
                    <p:nvPicPr>
                      <p:cNvPr id="68" name="Object 35">
                        <a:extLst>
                          <a:ext uri="{FF2B5EF4-FFF2-40B4-BE49-F238E27FC236}">
                            <a16:creationId xmlns:a16="http://schemas.microsoft.com/office/drawing/2014/main" id="{1988E598-BE79-4354-93BF-8BB39B5724F3}"/>
                          </a:ext>
                        </a:extLst>
                      </p:cNvPr>
                      <p:cNvPicPr>
                        <a:picLocks noChangeAspect="1" noChangeArrowheads="1"/>
                      </p:cNvPicPr>
                      <p:nvPr/>
                    </p:nvPicPr>
                    <p:blipFill>
                      <a:blip r:embed="rId15"/>
                      <a:srcRect/>
                      <a:stretch>
                        <a:fillRect/>
                      </a:stretch>
                    </p:blipFill>
                    <p:spPr bwMode="auto">
                      <a:xfrm>
                        <a:off x="368300" y="5734660"/>
                        <a:ext cx="5276850" cy="1092200"/>
                      </a:xfrm>
                      <a:prstGeom prst="rect">
                        <a:avLst/>
                      </a:prstGeom>
                      <a:noFill/>
                      <a:ln>
                        <a:noFill/>
                      </a:ln>
                      <a:effectLst/>
                    </p:spPr>
                  </p:pic>
                </p:oleObj>
              </mc:Fallback>
            </mc:AlternateContent>
          </a:graphicData>
        </a:graphic>
      </p:graphicFrame>
      <p:sp>
        <p:nvSpPr>
          <p:cNvPr id="13" name="AutoShape 35">
            <a:extLst>
              <a:ext uri="{FF2B5EF4-FFF2-40B4-BE49-F238E27FC236}">
                <a16:creationId xmlns:a16="http://schemas.microsoft.com/office/drawing/2014/main" id="{AC48CA41-6F1E-4345-BC0F-F39295E83451}"/>
              </a:ext>
            </a:extLst>
          </p:cNvPr>
          <p:cNvSpPr>
            <a:spLocks noChangeArrowheads="1"/>
          </p:cNvSpPr>
          <p:nvPr/>
        </p:nvSpPr>
        <p:spPr bwMode="auto">
          <a:xfrm>
            <a:off x="6015785" y="6172633"/>
            <a:ext cx="1083552" cy="313654"/>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sp>
        <p:nvSpPr>
          <p:cNvPr id="14" name="矩形 13">
            <a:extLst>
              <a:ext uri="{FF2B5EF4-FFF2-40B4-BE49-F238E27FC236}">
                <a16:creationId xmlns:a16="http://schemas.microsoft.com/office/drawing/2014/main" id="{A86EEAD5-A871-4BA3-8534-DAFD8AD228F6}"/>
              </a:ext>
            </a:extLst>
          </p:cNvPr>
          <p:cNvSpPr/>
          <p:nvPr/>
        </p:nvSpPr>
        <p:spPr>
          <a:xfrm>
            <a:off x="625477" y="2631761"/>
            <a:ext cx="902811" cy="523220"/>
          </a:xfrm>
          <a:prstGeom prst="rect">
            <a:avLst/>
          </a:prstGeom>
        </p:spPr>
        <p:txBody>
          <a:bodyPr wrap="none">
            <a:spAutoFit/>
          </a:bodyPr>
          <a:lstStyle/>
          <a:p>
            <a:r>
              <a:rPr lang="zh-CN" altLang="en-US" sz="2800" b="1" dirty="0">
                <a:solidFill>
                  <a:srgbClr val="CC0000"/>
                </a:solidFill>
                <a:latin typeface="宋体" panose="02010600030101010101" pitchFamily="2" charset="-122"/>
              </a:rPr>
              <a:t>解：</a:t>
            </a:r>
            <a:endParaRPr lang="zh-CN" altLang="en-US" sz="2800" dirty="0"/>
          </a:p>
        </p:txBody>
      </p:sp>
    </p:spTree>
    <p:extLst>
      <p:ext uri="{BB962C8B-B14F-4D97-AF65-F5344CB8AC3E}">
        <p14:creationId xmlns:p14="http://schemas.microsoft.com/office/powerpoint/2010/main" val="167520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1000" fill="hold"/>
                                        <p:tgtEl>
                                          <p:spTgt spid="10"/>
                                        </p:tgtEl>
                                        <p:attrNameLst>
                                          <p:attrName>ppt_w</p:attrName>
                                        </p:attrNameLst>
                                      </p:cBhvr>
                                      <p:tavLst>
                                        <p:tav tm="0">
                                          <p:val>
                                            <p:fltVal val="0"/>
                                          </p:val>
                                        </p:tav>
                                        <p:tav tm="100000">
                                          <p:val>
                                            <p:strVal val="#ppt_w"/>
                                          </p:val>
                                        </p:tav>
                                      </p:tavLst>
                                    </p:anim>
                                    <p:anim calcmode="lin" valueType="num">
                                      <p:cBhvr>
                                        <p:cTn id="48" dur="1000" fill="hold"/>
                                        <p:tgtEl>
                                          <p:spTgt spid="10"/>
                                        </p:tgtEl>
                                        <p:attrNameLst>
                                          <p:attrName>ppt_h</p:attrName>
                                        </p:attrNameLst>
                                      </p:cBhvr>
                                      <p:tavLst>
                                        <p:tav tm="0">
                                          <p:val>
                                            <p:fltVal val="0"/>
                                          </p:val>
                                        </p:tav>
                                        <p:tav tm="100000">
                                          <p:val>
                                            <p:strVal val="#ppt_h"/>
                                          </p:val>
                                        </p:tav>
                                      </p:tavLst>
                                    </p:anim>
                                    <p:anim calcmode="lin" valueType="num">
                                      <p:cBhvr>
                                        <p:cTn id="49" dur="1000" fill="hold"/>
                                        <p:tgtEl>
                                          <p:spTgt spid="10"/>
                                        </p:tgtEl>
                                        <p:attrNameLst>
                                          <p:attrName>style.rotation</p:attrName>
                                        </p:attrNameLst>
                                      </p:cBhvr>
                                      <p:tavLst>
                                        <p:tav tm="0">
                                          <p:val>
                                            <p:fltVal val="90"/>
                                          </p:val>
                                        </p:tav>
                                        <p:tav tm="100000">
                                          <p:val>
                                            <p:fltVal val="0"/>
                                          </p:val>
                                        </p:tav>
                                      </p:tavLst>
                                    </p:anim>
                                    <p:animEffect transition="in" filter="fade">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animBg="1"/>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8">
            <a:extLst>
              <a:ext uri="{FF2B5EF4-FFF2-40B4-BE49-F238E27FC236}">
                <a16:creationId xmlns:a16="http://schemas.microsoft.com/office/drawing/2014/main" id="{86A2ABA2-CDFE-49E6-B6CA-753FC8663C6F}"/>
              </a:ext>
            </a:extLst>
          </p:cNvPr>
          <p:cNvGraphicFramePr>
            <a:graphicFrameLocks noChangeAspect="1"/>
          </p:cNvGraphicFramePr>
          <p:nvPr>
            <p:extLst>
              <p:ext uri="{D42A27DB-BD31-4B8C-83A1-F6EECF244321}">
                <p14:modId xmlns:p14="http://schemas.microsoft.com/office/powerpoint/2010/main" val="1082005773"/>
              </p:ext>
            </p:extLst>
          </p:nvPr>
        </p:nvGraphicFramePr>
        <p:xfrm>
          <a:off x="2463842" y="33028"/>
          <a:ext cx="4748213" cy="1031875"/>
        </p:xfrm>
        <a:graphic>
          <a:graphicData uri="http://schemas.openxmlformats.org/presentationml/2006/ole">
            <mc:AlternateContent xmlns:mc="http://schemas.openxmlformats.org/markup-compatibility/2006">
              <mc:Choice xmlns:v="urn:schemas-microsoft-com:vml" Requires="v">
                <p:oleObj spid="_x0000_s474132" name="Equation" r:id="rId3" imgW="1993680" imgH="431640" progId="Equation.DSMT4">
                  <p:embed/>
                </p:oleObj>
              </mc:Choice>
              <mc:Fallback>
                <p:oleObj name="Equation" r:id="rId3" imgW="1993680" imgH="431640" progId="Equation.DSMT4">
                  <p:embed/>
                  <p:pic>
                    <p:nvPicPr>
                      <p:cNvPr id="10" name="Object 38">
                        <a:extLst>
                          <a:ext uri="{FF2B5EF4-FFF2-40B4-BE49-F238E27FC236}">
                            <a16:creationId xmlns:a16="http://schemas.microsoft.com/office/drawing/2014/main" id="{1F3526BC-4F59-4BFA-BBB9-A39E107E5006}"/>
                          </a:ext>
                        </a:extLst>
                      </p:cNvPr>
                      <p:cNvPicPr>
                        <a:picLocks noChangeAspect="1" noChangeArrowheads="1"/>
                      </p:cNvPicPr>
                      <p:nvPr/>
                    </p:nvPicPr>
                    <p:blipFill>
                      <a:blip r:embed="rId4"/>
                      <a:srcRect/>
                      <a:stretch>
                        <a:fillRect/>
                      </a:stretch>
                    </p:blipFill>
                    <p:spPr bwMode="auto">
                      <a:xfrm>
                        <a:off x="2463842" y="33028"/>
                        <a:ext cx="4748213" cy="1031875"/>
                      </a:xfrm>
                      <a:prstGeom prst="rect">
                        <a:avLst/>
                      </a:prstGeom>
                      <a:noFill/>
                      <a:ln>
                        <a:noFill/>
                      </a:ln>
                    </p:spPr>
                  </p:pic>
                </p:oleObj>
              </mc:Fallback>
            </mc:AlternateContent>
          </a:graphicData>
        </a:graphic>
      </p:graphicFrame>
      <p:graphicFrame>
        <p:nvGraphicFramePr>
          <p:cNvPr id="3" name="Object 8">
            <a:extLst>
              <a:ext uri="{FF2B5EF4-FFF2-40B4-BE49-F238E27FC236}">
                <a16:creationId xmlns:a16="http://schemas.microsoft.com/office/drawing/2014/main" id="{81FBDD68-59A0-4104-976D-659FCE9C852C}"/>
              </a:ext>
            </a:extLst>
          </p:cNvPr>
          <p:cNvGraphicFramePr>
            <a:graphicFrameLocks noChangeAspect="1"/>
          </p:cNvGraphicFramePr>
          <p:nvPr>
            <p:extLst>
              <p:ext uri="{D42A27DB-BD31-4B8C-83A1-F6EECF244321}">
                <p14:modId xmlns:p14="http://schemas.microsoft.com/office/powerpoint/2010/main" val="3803835390"/>
              </p:ext>
            </p:extLst>
          </p:nvPr>
        </p:nvGraphicFramePr>
        <p:xfrm>
          <a:off x="454715" y="1086931"/>
          <a:ext cx="7230770" cy="1180504"/>
        </p:xfrm>
        <a:graphic>
          <a:graphicData uri="http://schemas.openxmlformats.org/presentationml/2006/ole">
            <mc:AlternateContent xmlns:mc="http://schemas.openxmlformats.org/markup-compatibility/2006">
              <mc:Choice xmlns:v="urn:schemas-microsoft-com:vml" Requires="v">
                <p:oleObj spid="_x0000_s474133" name="Equation" r:id="rId5" imgW="2768400" imgH="444240" progId="Equation.DSMT4">
                  <p:embed/>
                </p:oleObj>
              </mc:Choice>
              <mc:Fallback>
                <p:oleObj name="Equation" r:id="rId5" imgW="2768400" imgH="444240" progId="Equation.DSMT4">
                  <p:embed/>
                  <p:pic>
                    <p:nvPicPr>
                      <p:cNvPr id="16" name="Object 8">
                        <a:extLst>
                          <a:ext uri="{FF2B5EF4-FFF2-40B4-BE49-F238E27FC236}">
                            <a16:creationId xmlns:a16="http://schemas.microsoft.com/office/drawing/2014/main" id="{6842CDE8-5DA3-4E80-8186-2A9B64C7FEEE}"/>
                          </a:ext>
                        </a:extLst>
                      </p:cNvPr>
                      <p:cNvPicPr>
                        <a:picLocks noChangeAspect="1" noChangeArrowheads="1"/>
                      </p:cNvPicPr>
                      <p:nvPr/>
                    </p:nvPicPr>
                    <p:blipFill>
                      <a:blip r:embed="rId6"/>
                      <a:srcRect/>
                      <a:stretch>
                        <a:fillRect/>
                      </a:stretch>
                    </p:blipFill>
                    <p:spPr bwMode="auto">
                      <a:xfrm>
                        <a:off x="454715" y="1086931"/>
                        <a:ext cx="7230770" cy="1180504"/>
                      </a:xfrm>
                      <a:prstGeom prst="rect">
                        <a:avLst/>
                      </a:prstGeom>
                      <a:solidFill>
                        <a:srgbClr val="FFFF00"/>
                      </a:solidFill>
                      <a:ln>
                        <a:noFill/>
                      </a:ln>
                      <a:effectLst/>
                      <a:extLst/>
                    </p:spPr>
                  </p:pic>
                </p:oleObj>
              </mc:Fallback>
            </mc:AlternateContent>
          </a:graphicData>
        </a:graphic>
      </p:graphicFrame>
      <p:graphicFrame>
        <p:nvGraphicFramePr>
          <p:cNvPr id="4" name="对象 3">
            <a:extLst>
              <a:ext uri="{FF2B5EF4-FFF2-40B4-BE49-F238E27FC236}">
                <a16:creationId xmlns:a16="http://schemas.microsoft.com/office/drawing/2014/main" id="{B3FA5B17-2967-455D-AE40-675DD22D5B16}"/>
              </a:ext>
            </a:extLst>
          </p:cNvPr>
          <p:cNvGraphicFramePr>
            <a:graphicFrameLocks noChangeAspect="1"/>
          </p:cNvGraphicFramePr>
          <p:nvPr>
            <p:extLst>
              <p:ext uri="{D42A27DB-BD31-4B8C-83A1-F6EECF244321}">
                <p14:modId xmlns:p14="http://schemas.microsoft.com/office/powerpoint/2010/main" val="3285305320"/>
              </p:ext>
            </p:extLst>
          </p:nvPr>
        </p:nvGraphicFramePr>
        <p:xfrm>
          <a:off x="8880598" y="1064903"/>
          <a:ext cx="2243137" cy="1046162"/>
        </p:xfrm>
        <a:graphic>
          <a:graphicData uri="http://schemas.openxmlformats.org/presentationml/2006/ole">
            <mc:AlternateContent xmlns:mc="http://schemas.openxmlformats.org/markup-compatibility/2006">
              <mc:Choice xmlns:v="urn:schemas-microsoft-com:vml" Requires="v">
                <p:oleObj spid="_x0000_s474134" name="Equation" r:id="rId7" imgW="787320" imgH="368280" progId="Equation.DSMT4">
                  <p:embed/>
                </p:oleObj>
              </mc:Choice>
              <mc:Fallback>
                <p:oleObj name="Equation" r:id="rId7" imgW="787320" imgH="368280" progId="Equation.DSMT4">
                  <p:embed/>
                  <p:pic>
                    <p:nvPicPr>
                      <p:cNvPr id="15" name="对象 14">
                        <a:extLst>
                          <a:ext uri="{FF2B5EF4-FFF2-40B4-BE49-F238E27FC236}">
                            <a16:creationId xmlns:a16="http://schemas.microsoft.com/office/drawing/2014/main" id="{D0DB3FAB-BAD9-4D57-A251-74C070215488}"/>
                          </a:ext>
                        </a:extLst>
                      </p:cNvPr>
                      <p:cNvPicPr>
                        <a:picLocks noChangeAspect="1" noChangeArrowheads="1"/>
                      </p:cNvPicPr>
                      <p:nvPr/>
                    </p:nvPicPr>
                    <p:blipFill>
                      <a:blip r:embed="rId8"/>
                      <a:srcRect/>
                      <a:stretch>
                        <a:fillRect/>
                      </a:stretch>
                    </p:blipFill>
                    <p:spPr bwMode="auto">
                      <a:xfrm>
                        <a:off x="8880598" y="1064903"/>
                        <a:ext cx="2243137" cy="1046162"/>
                      </a:xfrm>
                      <a:prstGeom prst="rect">
                        <a:avLst/>
                      </a:prstGeom>
                      <a:solidFill>
                        <a:srgbClr val="FFFF00"/>
                      </a:solidFill>
                    </p:spPr>
                  </p:pic>
                </p:oleObj>
              </mc:Fallback>
            </mc:AlternateContent>
          </a:graphicData>
        </a:graphic>
      </p:graphicFrame>
      <p:graphicFrame>
        <p:nvGraphicFramePr>
          <p:cNvPr id="5" name="Object 38">
            <a:extLst>
              <a:ext uri="{FF2B5EF4-FFF2-40B4-BE49-F238E27FC236}">
                <a16:creationId xmlns:a16="http://schemas.microsoft.com/office/drawing/2014/main" id="{81157FA4-5B46-4C02-8A38-948733EEC4B7}"/>
              </a:ext>
            </a:extLst>
          </p:cNvPr>
          <p:cNvGraphicFramePr>
            <a:graphicFrameLocks noChangeAspect="1"/>
          </p:cNvGraphicFramePr>
          <p:nvPr>
            <p:extLst>
              <p:ext uri="{D42A27DB-BD31-4B8C-83A1-F6EECF244321}">
                <p14:modId xmlns:p14="http://schemas.microsoft.com/office/powerpoint/2010/main" val="2288807685"/>
              </p:ext>
            </p:extLst>
          </p:nvPr>
        </p:nvGraphicFramePr>
        <p:xfrm>
          <a:off x="1129690" y="2396971"/>
          <a:ext cx="6261100" cy="1092200"/>
        </p:xfrm>
        <a:graphic>
          <a:graphicData uri="http://schemas.openxmlformats.org/presentationml/2006/ole">
            <mc:AlternateContent xmlns:mc="http://schemas.openxmlformats.org/markup-compatibility/2006">
              <mc:Choice xmlns:v="urn:schemas-microsoft-com:vml" Requires="v">
                <p:oleObj spid="_x0000_s474135" name="Equation" r:id="rId9" imgW="2628720" imgH="457200" progId="Equation.DSMT4">
                  <p:embed/>
                </p:oleObj>
              </mc:Choice>
              <mc:Fallback>
                <p:oleObj name="Equation" r:id="rId9" imgW="2628720" imgH="457200" progId="Equation.DSMT4">
                  <p:embed/>
                  <p:pic>
                    <p:nvPicPr>
                      <p:cNvPr id="2" name="Object 38">
                        <a:extLst>
                          <a:ext uri="{FF2B5EF4-FFF2-40B4-BE49-F238E27FC236}">
                            <a16:creationId xmlns:a16="http://schemas.microsoft.com/office/drawing/2014/main" id="{86A2ABA2-CDFE-49E6-B6CA-753FC8663C6F}"/>
                          </a:ext>
                        </a:extLst>
                      </p:cNvPr>
                      <p:cNvPicPr>
                        <a:picLocks noChangeAspect="1" noChangeArrowheads="1"/>
                      </p:cNvPicPr>
                      <p:nvPr/>
                    </p:nvPicPr>
                    <p:blipFill>
                      <a:blip r:embed="rId10"/>
                      <a:srcRect/>
                      <a:stretch>
                        <a:fillRect/>
                      </a:stretch>
                    </p:blipFill>
                    <p:spPr bwMode="auto">
                      <a:xfrm>
                        <a:off x="1129690" y="2396971"/>
                        <a:ext cx="6261100" cy="1092200"/>
                      </a:xfrm>
                      <a:prstGeom prst="rect">
                        <a:avLst/>
                      </a:prstGeom>
                      <a:noFill/>
                      <a:ln>
                        <a:noFill/>
                      </a:ln>
                    </p:spPr>
                  </p:pic>
                </p:oleObj>
              </mc:Fallback>
            </mc:AlternateContent>
          </a:graphicData>
        </a:graphic>
      </p:graphicFrame>
      <p:graphicFrame>
        <p:nvGraphicFramePr>
          <p:cNvPr id="6" name="Object 47">
            <a:extLst>
              <a:ext uri="{FF2B5EF4-FFF2-40B4-BE49-F238E27FC236}">
                <a16:creationId xmlns:a16="http://schemas.microsoft.com/office/drawing/2014/main" id="{E4D21573-D8E7-461D-9CF9-8BD153F0670E}"/>
              </a:ext>
            </a:extLst>
          </p:cNvPr>
          <p:cNvGraphicFramePr>
            <a:graphicFrameLocks noChangeAspect="1"/>
          </p:cNvGraphicFramePr>
          <p:nvPr>
            <p:extLst>
              <p:ext uri="{D42A27DB-BD31-4B8C-83A1-F6EECF244321}">
                <p14:modId xmlns:p14="http://schemas.microsoft.com/office/powerpoint/2010/main" val="2699100666"/>
              </p:ext>
            </p:extLst>
          </p:nvPr>
        </p:nvGraphicFramePr>
        <p:xfrm>
          <a:off x="1589088" y="5676261"/>
          <a:ext cx="7176112" cy="972190"/>
        </p:xfrm>
        <a:graphic>
          <a:graphicData uri="http://schemas.openxmlformats.org/presentationml/2006/ole">
            <mc:AlternateContent xmlns:mc="http://schemas.openxmlformats.org/markup-compatibility/2006">
              <mc:Choice xmlns:v="urn:schemas-microsoft-com:vml" Requires="v">
                <p:oleObj spid="_x0000_s474136" name="Equation" r:id="rId11" imgW="3124080" imgH="419040" progId="Equation.DSMT4">
                  <p:embed/>
                </p:oleObj>
              </mc:Choice>
              <mc:Fallback>
                <p:oleObj name="Equation" r:id="rId11" imgW="3124080" imgH="419040" progId="Equation.DSMT4">
                  <p:embed/>
                  <p:pic>
                    <p:nvPicPr>
                      <p:cNvPr id="5" name="Object 47">
                        <a:extLst>
                          <a:ext uri="{FF2B5EF4-FFF2-40B4-BE49-F238E27FC236}">
                            <a16:creationId xmlns:a16="http://schemas.microsoft.com/office/drawing/2014/main" id="{35B07ECF-C08F-4A75-806D-2A1F1C2A8CF2}"/>
                          </a:ext>
                        </a:extLst>
                      </p:cNvPr>
                      <p:cNvPicPr>
                        <a:picLocks noChangeAspect="1" noChangeArrowheads="1"/>
                      </p:cNvPicPr>
                      <p:nvPr/>
                    </p:nvPicPr>
                    <p:blipFill>
                      <a:blip r:embed="rId12"/>
                      <a:srcRect/>
                      <a:stretch>
                        <a:fillRect/>
                      </a:stretch>
                    </p:blipFill>
                    <p:spPr bwMode="auto">
                      <a:xfrm>
                        <a:off x="1589088" y="5676261"/>
                        <a:ext cx="7176112" cy="972190"/>
                      </a:xfrm>
                      <a:prstGeom prst="rect">
                        <a:avLst/>
                      </a:prstGeom>
                      <a:noFill/>
                      <a:ln>
                        <a:noFill/>
                      </a:ln>
                    </p:spPr>
                  </p:pic>
                </p:oleObj>
              </mc:Fallback>
            </mc:AlternateContent>
          </a:graphicData>
        </a:graphic>
      </p:graphicFrame>
      <p:sp>
        <p:nvSpPr>
          <p:cNvPr id="7" name="Rectangle 52">
            <a:extLst>
              <a:ext uri="{FF2B5EF4-FFF2-40B4-BE49-F238E27FC236}">
                <a16:creationId xmlns:a16="http://schemas.microsoft.com/office/drawing/2014/main" id="{0DF5C11A-D27F-4962-949E-EF69A464639F}"/>
              </a:ext>
            </a:extLst>
          </p:cNvPr>
          <p:cNvSpPr>
            <a:spLocks noChangeArrowheads="1"/>
          </p:cNvSpPr>
          <p:nvPr/>
        </p:nvSpPr>
        <p:spPr bwMode="auto">
          <a:xfrm>
            <a:off x="1250462" y="3858890"/>
            <a:ext cx="35874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b="1" dirty="0">
                <a:solidFill>
                  <a:srgbClr val="FF00FF"/>
                </a:solidFill>
                <a:latin typeface="宋体" panose="02010600030101010101" pitchFamily="2" charset="-122"/>
                <a:cs typeface="Times New Roman" panose="02020603050405020304" pitchFamily="18" charset="0"/>
              </a:rPr>
              <a:t>(2)</a:t>
            </a:r>
            <a:r>
              <a:rPr kumimoji="0" lang="zh-CN" altLang="en-US" sz="2800" b="1" dirty="0">
                <a:solidFill>
                  <a:srgbClr val="FF0000"/>
                </a:solidFill>
                <a:latin typeface="宋体" panose="02010600030101010101" pitchFamily="2" charset="-122"/>
                <a:cs typeface="Times New Roman" panose="02020603050405020304" pitchFamily="18" charset="0"/>
              </a:rPr>
              <a:t>能量的可能值为</a:t>
            </a:r>
            <a:r>
              <a:rPr kumimoji="0" lang="zh-CN" altLang="en-US" sz="2800" b="1" dirty="0">
                <a:solidFill>
                  <a:srgbClr val="FF0000"/>
                </a:solidFill>
                <a:cs typeface="Times New Roman" panose="02020603050405020304" pitchFamily="18" charset="0"/>
              </a:rPr>
              <a:t>：</a:t>
            </a:r>
            <a:endParaRPr kumimoji="0" lang="zh-CN" altLang="en-US" sz="2800" b="1" dirty="0">
              <a:solidFill>
                <a:srgbClr val="FF0000"/>
              </a:solidFill>
              <a:latin typeface="Arial" panose="020B0604020202020204" pitchFamily="34" charset="0"/>
            </a:endParaRPr>
          </a:p>
        </p:txBody>
      </p:sp>
      <p:sp>
        <p:nvSpPr>
          <p:cNvPr id="8" name="Rectangle 50">
            <a:extLst>
              <a:ext uri="{FF2B5EF4-FFF2-40B4-BE49-F238E27FC236}">
                <a16:creationId xmlns:a16="http://schemas.microsoft.com/office/drawing/2014/main" id="{7C4244B4-E88F-4C7C-AC0A-E799619BBEFB}"/>
              </a:ext>
            </a:extLst>
          </p:cNvPr>
          <p:cNvSpPr>
            <a:spLocks noChangeArrowheads="1"/>
          </p:cNvSpPr>
          <p:nvPr/>
        </p:nvSpPr>
        <p:spPr bwMode="auto">
          <a:xfrm>
            <a:off x="6730583" y="3880311"/>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009900"/>
                </a:solidFill>
                <a:latin typeface="宋体" panose="02010600030101010101" pitchFamily="2" charset="-122"/>
                <a:cs typeface="Times New Roman" panose="02020603050405020304" pitchFamily="18" charset="0"/>
              </a:rPr>
              <a:t>概率为</a:t>
            </a:r>
            <a:r>
              <a:rPr kumimoji="0" lang="zh-CN" altLang="en-US" sz="2800" b="1" dirty="0">
                <a:solidFill>
                  <a:srgbClr val="009900"/>
                </a:solidFill>
                <a:cs typeface="Times New Roman" panose="02020603050405020304" pitchFamily="18" charset="0"/>
              </a:rPr>
              <a:t>：</a:t>
            </a:r>
            <a:endParaRPr kumimoji="0" lang="zh-CN" altLang="en-US" sz="2800" b="1" dirty="0">
              <a:solidFill>
                <a:srgbClr val="009900"/>
              </a:solidFill>
              <a:latin typeface="Arial" panose="020B0604020202020204" pitchFamily="34" charset="0"/>
            </a:endParaRPr>
          </a:p>
        </p:txBody>
      </p:sp>
      <p:graphicFrame>
        <p:nvGraphicFramePr>
          <p:cNvPr id="9" name="Object 44">
            <a:extLst>
              <a:ext uri="{FF2B5EF4-FFF2-40B4-BE49-F238E27FC236}">
                <a16:creationId xmlns:a16="http://schemas.microsoft.com/office/drawing/2014/main" id="{22A39D15-2E0C-44A3-8ADC-3DE6B67D9912}"/>
              </a:ext>
            </a:extLst>
          </p:cNvPr>
          <p:cNvGraphicFramePr>
            <a:graphicFrameLocks noChangeAspect="1"/>
          </p:cNvGraphicFramePr>
          <p:nvPr>
            <p:extLst>
              <p:ext uri="{D42A27DB-BD31-4B8C-83A1-F6EECF244321}">
                <p14:modId xmlns:p14="http://schemas.microsoft.com/office/powerpoint/2010/main" val="1884676221"/>
              </p:ext>
            </p:extLst>
          </p:nvPr>
        </p:nvGraphicFramePr>
        <p:xfrm>
          <a:off x="4552950" y="4643438"/>
          <a:ext cx="1704975" cy="903287"/>
        </p:xfrm>
        <a:graphic>
          <a:graphicData uri="http://schemas.openxmlformats.org/presentationml/2006/ole">
            <mc:AlternateContent xmlns:mc="http://schemas.openxmlformats.org/markup-compatibility/2006">
              <mc:Choice xmlns:v="urn:schemas-microsoft-com:vml" Requires="v">
                <p:oleObj spid="_x0000_s474137" name="Equation" r:id="rId13" imgW="799920" imgH="419040" progId="Equation.DSMT4">
                  <p:embed/>
                </p:oleObj>
              </mc:Choice>
              <mc:Fallback>
                <p:oleObj name="Equation" r:id="rId13" imgW="799920" imgH="419040" progId="Equation.DSMT4">
                  <p:embed/>
                  <p:pic>
                    <p:nvPicPr>
                      <p:cNvPr id="8" name="Object 44">
                        <a:extLst>
                          <a:ext uri="{FF2B5EF4-FFF2-40B4-BE49-F238E27FC236}">
                            <a16:creationId xmlns:a16="http://schemas.microsoft.com/office/drawing/2014/main" id="{F486B308-1339-4150-BD7F-1009DE861059}"/>
                          </a:ext>
                        </a:extLst>
                      </p:cNvPr>
                      <p:cNvPicPr>
                        <a:picLocks noChangeAspect="1" noChangeArrowheads="1"/>
                      </p:cNvPicPr>
                      <p:nvPr/>
                    </p:nvPicPr>
                    <p:blipFill>
                      <a:blip r:embed="rId14"/>
                      <a:srcRect/>
                      <a:stretch>
                        <a:fillRect/>
                      </a:stretch>
                    </p:blipFill>
                    <p:spPr bwMode="auto">
                      <a:xfrm>
                        <a:off x="4552950" y="4643438"/>
                        <a:ext cx="1704975" cy="903287"/>
                      </a:xfrm>
                      <a:prstGeom prst="rect">
                        <a:avLst/>
                      </a:prstGeom>
                      <a:noFill/>
                      <a:ln>
                        <a:noFill/>
                      </a:ln>
                    </p:spPr>
                  </p:pic>
                </p:oleObj>
              </mc:Fallback>
            </mc:AlternateContent>
          </a:graphicData>
        </a:graphic>
      </p:graphicFrame>
      <p:graphicFrame>
        <p:nvGraphicFramePr>
          <p:cNvPr id="10" name="Object 43">
            <a:extLst>
              <a:ext uri="{FF2B5EF4-FFF2-40B4-BE49-F238E27FC236}">
                <a16:creationId xmlns:a16="http://schemas.microsoft.com/office/drawing/2014/main" id="{01613D1A-FC37-4FA4-8FE8-61D5D0DC8A13}"/>
              </a:ext>
            </a:extLst>
          </p:cNvPr>
          <p:cNvGraphicFramePr>
            <a:graphicFrameLocks noChangeAspect="1"/>
          </p:cNvGraphicFramePr>
          <p:nvPr>
            <p:extLst>
              <p:ext uri="{D42A27DB-BD31-4B8C-83A1-F6EECF244321}">
                <p14:modId xmlns:p14="http://schemas.microsoft.com/office/powerpoint/2010/main" val="2995960806"/>
              </p:ext>
            </p:extLst>
          </p:nvPr>
        </p:nvGraphicFramePr>
        <p:xfrm>
          <a:off x="8722122" y="4665409"/>
          <a:ext cx="1433609" cy="966917"/>
        </p:xfrm>
        <a:graphic>
          <a:graphicData uri="http://schemas.openxmlformats.org/presentationml/2006/ole">
            <mc:AlternateContent xmlns:mc="http://schemas.openxmlformats.org/markup-compatibility/2006">
              <mc:Choice xmlns:v="urn:schemas-microsoft-com:vml" Requires="v">
                <p:oleObj spid="_x0000_s474138" name="Equation" r:id="rId15" imgW="736280" imgH="495085" progId="Equation.DSMT4">
                  <p:embed/>
                </p:oleObj>
              </mc:Choice>
              <mc:Fallback>
                <p:oleObj name="Equation" r:id="rId15" imgW="736280" imgH="495085" progId="Equation.DSMT4">
                  <p:embed/>
                  <p:pic>
                    <p:nvPicPr>
                      <p:cNvPr id="10" name="Object 43">
                        <a:extLst>
                          <a:ext uri="{FF2B5EF4-FFF2-40B4-BE49-F238E27FC236}">
                            <a16:creationId xmlns:a16="http://schemas.microsoft.com/office/drawing/2014/main" id="{663449A9-0720-4407-9597-409683DF7E1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22122" y="4665409"/>
                        <a:ext cx="1433609" cy="966917"/>
                      </a:xfrm>
                      <a:prstGeom prst="rect">
                        <a:avLst/>
                      </a:prstGeom>
                      <a:noFill/>
                      <a:ln>
                        <a:noFill/>
                      </a:ln>
                    </p:spPr>
                  </p:pic>
                </p:oleObj>
              </mc:Fallback>
            </mc:AlternateContent>
          </a:graphicData>
        </a:graphic>
      </p:graphicFrame>
      <p:graphicFrame>
        <p:nvGraphicFramePr>
          <p:cNvPr id="12" name="Object 53">
            <a:extLst>
              <a:ext uri="{FF2B5EF4-FFF2-40B4-BE49-F238E27FC236}">
                <a16:creationId xmlns:a16="http://schemas.microsoft.com/office/drawing/2014/main" id="{1F8B94E1-81CB-4A51-BD49-FD914AA36562}"/>
              </a:ext>
            </a:extLst>
          </p:cNvPr>
          <p:cNvGraphicFramePr>
            <a:graphicFrameLocks noChangeAspect="1"/>
          </p:cNvGraphicFramePr>
          <p:nvPr>
            <p:extLst>
              <p:ext uri="{D42A27DB-BD31-4B8C-83A1-F6EECF244321}">
                <p14:modId xmlns:p14="http://schemas.microsoft.com/office/powerpoint/2010/main" val="3032890715"/>
              </p:ext>
            </p:extLst>
          </p:nvPr>
        </p:nvGraphicFramePr>
        <p:xfrm>
          <a:off x="4592638" y="3681413"/>
          <a:ext cx="1628775" cy="915987"/>
        </p:xfrm>
        <a:graphic>
          <a:graphicData uri="http://schemas.openxmlformats.org/presentationml/2006/ole">
            <mc:AlternateContent xmlns:mc="http://schemas.openxmlformats.org/markup-compatibility/2006">
              <mc:Choice xmlns:v="urn:schemas-microsoft-com:vml" Requires="v">
                <p:oleObj spid="_x0000_s474139" name="Equation" r:id="rId17" imgW="749160" imgH="419040" progId="Equation.DSMT4">
                  <p:embed/>
                </p:oleObj>
              </mc:Choice>
              <mc:Fallback>
                <p:oleObj name="Equation" r:id="rId17" imgW="749160" imgH="419040" progId="Equation.DSMT4">
                  <p:embed/>
                  <p:pic>
                    <p:nvPicPr>
                      <p:cNvPr id="20" name="Object 53">
                        <a:extLst>
                          <a:ext uri="{FF2B5EF4-FFF2-40B4-BE49-F238E27FC236}">
                            <a16:creationId xmlns:a16="http://schemas.microsoft.com/office/drawing/2014/main" id="{3949A36B-7FCE-4241-AA54-F086F5D537DC}"/>
                          </a:ext>
                        </a:extLst>
                      </p:cNvPr>
                      <p:cNvPicPr>
                        <a:picLocks noChangeAspect="1" noChangeArrowheads="1"/>
                      </p:cNvPicPr>
                      <p:nvPr/>
                    </p:nvPicPr>
                    <p:blipFill>
                      <a:blip r:embed="rId18"/>
                      <a:srcRect/>
                      <a:stretch>
                        <a:fillRect/>
                      </a:stretch>
                    </p:blipFill>
                    <p:spPr bwMode="auto">
                      <a:xfrm>
                        <a:off x="4592638" y="3681413"/>
                        <a:ext cx="1628775" cy="915987"/>
                      </a:xfrm>
                      <a:prstGeom prst="rect">
                        <a:avLst/>
                      </a:prstGeom>
                      <a:noFill/>
                      <a:ln>
                        <a:noFill/>
                      </a:ln>
                    </p:spPr>
                  </p:pic>
                </p:oleObj>
              </mc:Fallback>
            </mc:AlternateContent>
          </a:graphicData>
        </a:graphic>
      </p:graphicFrame>
      <p:graphicFrame>
        <p:nvGraphicFramePr>
          <p:cNvPr id="13" name="Object 51">
            <a:extLst>
              <a:ext uri="{FF2B5EF4-FFF2-40B4-BE49-F238E27FC236}">
                <a16:creationId xmlns:a16="http://schemas.microsoft.com/office/drawing/2014/main" id="{93964211-2100-4C7B-89C1-708DC12925E6}"/>
              </a:ext>
            </a:extLst>
          </p:cNvPr>
          <p:cNvGraphicFramePr>
            <a:graphicFrameLocks noChangeAspect="1"/>
          </p:cNvGraphicFramePr>
          <p:nvPr>
            <p:extLst>
              <p:ext uri="{D42A27DB-BD31-4B8C-83A1-F6EECF244321}">
                <p14:modId xmlns:p14="http://schemas.microsoft.com/office/powerpoint/2010/main" val="1254860554"/>
              </p:ext>
            </p:extLst>
          </p:nvPr>
        </p:nvGraphicFramePr>
        <p:xfrm>
          <a:off x="8634397" y="3688788"/>
          <a:ext cx="1627369" cy="1032859"/>
        </p:xfrm>
        <a:graphic>
          <a:graphicData uri="http://schemas.openxmlformats.org/presentationml/2006/ole">
            <mc:AlternateContent xmlns:mc="http://schemas.openxmlformats.org/markup-compatibility/2006">
              <mc:Choice xmlns:v="urn:schemas-microsoft-com:vml" Requires="v">
                <p:oleObj spid="_x0000_s474140" name="Equation" r:id="rId19" imgW="787058" imgH="495085" progId="Equation.DSMT4">
                  <p:embed/>
                </p:oleObj>
              </mc:Choice>
              <mc:Fallback>
                <p:oleObj name="Equation" r:id="rId19" imgW="787058" imgH="495085" progId="Equation.DSMT4">
                  <p:embed/>
                  <p:pic>
                    <p:nvPicPr>
                      <p:cNvPr id="21" name="Object 51">
                        <a:extLst>
                          <a:ext uri="{FF2B5EF4-FFF2-40B4-BE49-F238E27FC236}">
                            <a16:creationId xmlns:a16="http://schemas.microsoft.com/office/drawing/2014/main" id="{E61F67AC-8BDB-4840-8930-3564899384E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34397" y="3688788"/>
                        <a:ext cx="1627369" cy="1032859"/>
                      </a:xfrm>
                      <a:prstGeom prst="rect">
                        <a:avLst/>
                      </a:prstGeom>
                      <a:noFill/>
                      <a:ln>
                        <a:noFill/>
                      </a:ln>
                    </p:spPr>
                  </p:pic>
                </p:oleObj>
              </mc:Fallback>
            </mc:AlternateContent>
          </a:graphicData>
        </a:graphic>
      </p:graphicFrame>
      <p:sp>
        <p:nvSpPr>
          <p:cNvPr id="14" name="Rectangle 50">
            <a:extLst>
              <a:ext uri="{FF2B5EF4-FFF2-40B4-BE49-F238E27FC236}">
                <a16:creationId xmlns:a16="http://schemas.microsoft.com/office/drawing/2014/main" id="{C1B000DB-2FC1-4EDD-B1F8-D9B5B067A6AE}"/>
              </a:ext>
            </a:extLst>
          </p:cNvPr>
          <p:cNvSpPr>
            <a:spLocks noChangeArrowheads="1"/>
          </p:cNvSpPr>
          <p:nvPr/>
        </p:nvSpPr>
        <p:spPr bwMode="auto">
          <a:xfrm>
            <a:off x="6740312" y="4881644"/>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CC3300"/>
                </a:solidFill>
                <a:latin typeface="宋体" panose="02010600030101010101" pitchFamily="2" charset="-122"/>
                <a:cs typeface="Times New Roman" panose="02020603050405020304" pitchFamily="18" charset="0"/>
              </a:rPr>
              <a:t>概率为</a:t>
            </a:r>
            <a:r>
              <a:rPr kumimoji="0" lang="zh-CN" altLang="en-US" sz="2800" b="1" dirty="0">
                <a:solidFill>
                  <a:srgbClr val="CC3300"/>
                </a:solidFill>
                <a:cs typeface="Times New Roman" panose="02020603050405020304" pitchFamily="18" charset="0"/>
              </a:rPr>
              <a:t>：</a:t>
            </a:r>
            <a:endParaRPr kumimoji="0" lang="zh-CN" altLang="en-US" sz="2800" b="1" dirty="0">
              <a:solidFill>
                <a:srgbClr val="CC3300"/>
              </a:solidFill>
              <a:latin typeface="Arial" panose="020B0604020202020204" pitchFamily="34" charset="0"/>
            </a:endParaRPr>
          </a:p>
        </p:txBody>
      </p:sp>
      <p:sp>
        <p:nvSpPr>
          <p:cNvPr id="15" name="Rectangle 52">
            <a:extLst>
              <a:ext uri="{FF2B5EF4-FFF2-40B4-BE49-F238E27FC236}">
                <a16:creationId xmlns:a16="http://schemas.microsoft.com/office/drawing/2014/main" id="{EFE21CBA-84AD-42C7-B6CB-673F5633F648}"/>
              </a:ext>
            </a:extLst>
          </p:cNvPr>
          <p:cNvSpPr>
            <a:spLocks noChangeArrowheads="1"/>
          </p:cNvSpPr>
          <p:nvPr/>
        </p:nvSpPr>
        <p:spPr bwMode="auto">
          <a:xfrm>
            <a:off x="642176" y="5017343"/>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0000FF"/>
                </a:solidFill>
                <a:latin typeface="宋体" panose="02010600030101010101" pitchFamily="2" charset="-122"/>
                <a:cs typeface="Times New Roman" panose="02020603050405020304" pitchFamily="18" charset="0"/>
              </a:rPr>
              <a:t>能量的平均值为</a:t>
            </a:r>
            <a:r>
              <a:rPr kumimoji="0" lang="zh-CN" altLang="en-US" sz="2800" b="1" dirty="0">
                <a:solidFill>
                  <a:srgbClr val="0000FF"/>
                </a:solidFill>
                <a:cs typeface="Times New Roman" panose="02020603050405020304" pitchFamily="18" charset="0"/>
              </a:rPr>
              <a:t>：</a:t>
            </a:r>
            <a:endParaRPr kumimoji="0" lang="zh-CN" altLang="en-US" sz="2800" b="1" dirty="0">
              <a:solidFill>
                <a:srgbClr val="0000FF"/>
              </a:solidFill>
              <a:latin typeface="Arial" panose="020B0604020202020204" pitchFamily="34" charset="0"/>
            </a:endParaRPr>
          </a:p>
        </p:txBody>
      </p:sp>
    </p:spTree>
    <p:extLst>
      <p:ext uri="{BB962C8B-B14F-4D97-AF65-F5344CB8AC3E}">
        <p14:creationId xmlns:p14="http://schemas.microsoft.com/office/powerpoint/2010/main" val="9554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heel(1)">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ppt_w</p:attrName>
                                        </p:attrNameLst>
                                      </p:cBhvr>
                                      <p:tavLst>
                                        <p:tav tm="0">
                                          <p:val>
                                            <p:fltVal val="0"/>
                                          </p:val>
                                        </p:tav>
                                        <p:tav tm="100000">
                                          <p:val>
                                            <p:strVal val="#ppt_w"/>
                                          </p:val>
                                        </p:tav>
                                      </p:tavLst>
                                    </p:anim>
                                    <p:anim calcmode="lin" valueType="num">
                                      <p:cBhvr>
                                        <p:cTn id="40" dur="1000" fill="hold"/>
                                        <p:tgtEl>
                                          <p:spTgt spid="13"/>
                                        </p:tgtEl>
                                        <p:attrNameLst>
                                          <p:attrName>ppt_h</p:attrName>
                                        </p:attrNameLst>
                                      </p:cBhvr>
                                      <p:tavLst>
                                        <p:tav tm="0">
                                          <p:val>
                                            <p:fltVal val="0"/>
                                          </p:val>
                                        </p:tav>
                                        <p:tav tm="100000">
                                          <p:val>
                                            <p:strVal val="#ppt_h"/>
                                          </p:val>
                                        </p:tav>
                                      </p:tavLst>
                                    </p:anim>
                                    <p:anim calcmode="lin" valueType="num">
                                      <p:cBhvr>
                                        <p:cTn id="41" dur="1000" fill="hold"/>
                                        <p:tgtEl>
                                          <p:spTgt spid="13"/>
                                        </p:tgtEl>
                                        <p:attrNameLst>
                                          <p:attrName>style.rotation</p:attrName>
                                        </p:attrNameLst>
                                      </p:cBhvr>
                                      <p:tavLst>
                                        <p:tav tm="0">
                                          <p:val>
                                            <p:fltVal val="90"/>
                                          </p:val>
                                        </p:tav>
                                        <p:tav tm="100000">
                                          <p:val>
                                            <p:fltVal val="0"/>
                                          </p:val>
                                        </p:tav>
                                      </p:tavLst>
                                    </p:anim>
                                    <p:animEffect transition="in" filter="fade">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circle(in)">
                                      <p:cBhvr>
                                        <p:cTn id="59" dur="20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heel(1)">
                                      <p:cBhvr>
                                        <p:cTn id="6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562D1D9E-69EE-4C89-B665-C7866220F250}"/>
              </a:ext>
            </a:extLst>
          </p:cNvPr>
          <p:cNvSpPr txBox="1">
            <a:spLocks noChangeArrowheads="1"/>
          </p:cNvSpPr>
          <p:nvPr/>
        </p:nvSpPr>
        <p:spPr bwMode="auto">
          <a:xfrm>
            <a:off x="1485107" y="191968"/>
            <a:ext cx="59275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练习：</a:t>
            </a:r>
            <a:r>
              <a:rPr lang="zh-CN" altLang="en-US" sz="2800" b="1" dirty="0">
                <a:solidFill>
                  <a:srgbClr val="0000FF"/>
                </a:solidFill>
                <a:latin typeface="宋体" panose="02010600030101010101" pitchFamily="2" charset="-122"/>
              </a:rPr>
              <a:t>一维无限深势阱（</a:t>
            </a:r>
            <a:r>
              <a:rPr lang="zh-CN" altLang="en-US" sz="2800" b="1" dirty="0">
                <a:solidFill>
                  <a:srgbClr val="0000FF"/>
                </a:solidFill>
              </a:rPr>
              <a:t>                ）</a:t>
            </a:r>
            <a:r>
              <a:rPr lang="zh-CN" altLang="en-US" sz="2800" b="1" dirty="0">
                <a:solidFill>
                  <a:srgbClr val="0000FF"/>
                </a:solidFill>
                <a:latin typeface="宋体" panose="02010600030101010101" pitchFamily="2" charset="-122"/>
              </a:rPr>
              <a:t>中的粒子处于状态</a:t>
            </a:r>
          </a:p>
        </p:txBody>
      </p:sp>
      <p:graphicFrame>
        <p:nvGraphicFramePr>
          <p:cNvPr id="3" name="Object 5">
            <a:extLst>
              <a:ext uri="{FF2B5EF4-FFF2-40B4-BE49-F238E27FC236}">
                <a16:creationId xmlns:a16="http://schemas.microsoft.com/office/drawing/2014/main" id="{A70D08F0-012C-4611-AB25-6DDC6F8FEF40}"/>
              </a:ext>
            </a:extLst>
          </p:cNvPr>
          <p:cNvGraphicFramePr>
            <a:graphicFrameLocks noChangeAspect="1"/>
          </p:cNvGraphicFramePr>
          <p:nvPr>
            <p:extLst>
              <p:ext uri="{D42A27DB-BD31-4B8C-83A1-F6EECF244321}">
                <p14:modId xmlns:p14="http://schemas.microsoft.com/office/powerpoint/2010/main" val="213467635"/>
              </p:ext>
            </p:extLst>
          </p:nvPr>
        </p:nvGraphicFramePr>
        <p:xfrm>
          <a:off x="5572125" y="277611"/>
          <a:ext cx="1281022" cy="416937"/>
        </p:xfrm>
        <a:graphic>
          <a:graphicData uri="http://schemas.openxmlformats.org/presentationml/2006/ole">
            <mc:AlternateContent xmlns:mc="http://schemas.openxmlformats.org/markup-compatibility/2006">
              <mc:Choice xmlns:v="urn:schemas-microsoft-com:vml" Requires="v">
                <p:oleObj spid="_x0000_s455183" name="公式" r:id="rId3" imgW="583693" imgH="177646" progId="Equation.3">
                  <p:embed/>
                </p:oleObj>
              </mc:Choice>
              <mc:Fallback>
                <p:oleObj name="公式" r:id="rId3" imgW="583693" imgH="177646" progId="Equation.3">
                  <p:embed/>
                  <p:pic>
                    <p:nvPicPr>
                      <p:cNvPr id="57" name="Object 5">
                        <a:extLst>
                          <a:ext uri="{FF2B5EF4-FFF2-40B4-BE49-F238E27FC236}">
                            <a16:creationId xmlns:a16="http://schemas.microsoft.com/office/drawing/2014/main" id="{E64F54CA-3348-4476-A93E-B571F4D0E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277611"/>
                        <a:ext cx="1281022" cy="416937"/>
                      </a:xfrm>
                      <a:prstGeom prst="rect">
                        <a:avLst/>
                      </a:prstGeom>
                      <a:noFill/>
                      <a:ln>
                        <a:noFill/>
                      </a:ln>
                      <a:effectLst/>
                    </p:spPr>
                  </p:pic>
                </p:oleObj>
              </mc:Fallback>
            </mc:AlternateContent>
          </a:graphicData>
        </a:graphic>
      </p:graphicFrame>
      <p:sp>
        <p:nvSpPr>
          <p:cNvPr id="5" name="Text Box 6">
            <a:extLst>
              <a:ext uri="{FF2B5EF4-FFF2-40B4-BE49-F238E27FC236}">
                <a16:creationId xmlns:a16="http://schemas.microsoft.com/office/drawing/2014/main" id="{4C9DF303-C973-4C82-92AA-E3E995B2D554}"/>
              </a:ext>
            </a:extLst>
          </p:cNvPr>
          <p:cNvSpPr txBox="1">
            <a:spLocks noChangeArrowheads="1"/>
          </p:cNvSpPr>
          <p:nvPr/>
        </p:nvSpPr>
        <p:spPr bwMode="auto">
          <a:xfrm>
            <a:off x="1164785" y="1013482"/>
            <a:ext cx="9296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和</a:t>
            </a:r>
            <a:r>
              <a:rPr lang="en-US" altLang="zh-CN" sz="2800" b="1" dirty="0">
                <a:solidFill>
                  <a:srgbClr val="FF0000"/>
                </a:solidFill>
                <a:latin typeface="宋体" panose="02010600030101010101" pitchFamily="2" charset="-122"/>
              </a:rPr>
              <a:t>B</a:t>
            </a:r>
            <a:r>
              <a:rPr lang="zh-CN" altLang="en-US" sz="2800" b="1" dirty="0">
                <a:solidFill>
                  <a:srgbClr val="009900"/>
                </a:solidFill>
                <a:latin typeface="宋体" panose="02010600030101010101" pitchFamily="2" charset="-122"/>
              </a:rPr>
              <a:t>为常数。</a:t>
            </a:r>
            <a:r>
              <a:rPr lang="zh-CN" altLang="en-US" sz="2800" b="1" dirty="0">
                <a:solidFill>
                  <a:srgbClr val="009900"/>
                </a:solidFill>
                <a:latin typeface="Arial" panose="020B0604020202020204" pitchFamily="34" charset="0"/>
              </a:rPr>
              <a:t>求此时测粒子动量、能量得到的可能值、相应的概率及平均值。</a:t>
            </a:r>
          </a:p>
        </p:txBody>
      </p:sp>
      <p:graphicFrame>
        <p:nvGraphicFramePr>
          <p:cNvPr id="7" name="Object 3">
            <a:extLst>
              <a:ext uri="{FF2B5EF4-FFF2-40B4-BE49-F238E27FC236}">
                <a16:creationId xmlns:a16="http://schemas.microsoft.com/office/drawing/2014/main" id="{4B5CC679-EFD9-475C-B5ED-73CF8A2EC089}"/>
              </a:ext>
            </a:extLst>
          </p:cNvPr>
          <p:cNvGraphicFramePr>
            <a:graphicFrameLocks noChangeAspect="1"/>
          </p:cNvGraphicFramePr>
          <p:nvPr>
            <p:extLst>
              <p:ext uri="{D42A27DB-BD31-4B8C-83A1-F6EECF244321}">
                <p14:modId xmlns:p14="http://schemas.microsoft.com/office/powerpoint/2010/main" val="3015344483"/>
              </p:ext>
            </p:extLst>
          </p:nvPr>
        </p:nvGraphicFramePr>
        <p:xfrm>
          <a:off x="7583488" y="384175"/>
          <a:ext cx="3113087" cy="739775"/>
        </p:xfrm>
        <a:graphic>
          <a:graphicData uri="http://schemas.openxmlformats.org/presentationml/2006/ole">
            <mc:AlternateContent xmlns:mc="http://schemas.openxmlformats.org/markup-compatibility/2006">
              <mc:Choice xmlns:v="urn:schemas-microsoft-com:vml" Requires="v">
                <p:oleObj spid="_x0000_s455184" name="Equation" r:id="rId5" imgW="1384200" imgH="330120" progId="Equation.DSMT4">
                  <p:embed/>
                </p:oleObj>
              </mc:Choice>
              <mc:Fallback>
                <p:oleObj name="Equation" r:id="rId5" imgW="1384200" imgH="330120" progId="Equation.DSMT4">
                  <p:embed/>
                  <p:pic>
                    <p:nvPicPr>
                      <p:cNvPr id="4" name="Object 3">
                        <a:extLst>
                          <a:ext uri="{FF2B5EF4-FFF2-40B4-BE49-F238E27FC236}">
                            <a16:creationId xmlns:a16="http://schemas.microsoft.com/office/drawing/2014/main" id="{FD9B3FD6-2200-4C91-A364-DF186216B253}"/>
                          </a:ext>
                        </a:extLst>
                      </p:cNvPr>
                      <p:cNvPicPr>
                        <a:picLocks noChangeAspect="1" noChangeArrowheads="1"/>
                      </p:cNvPicPr>
                      <p:nvPr/>
                    </p:nvPicPr>
                    <p:blipFill>
                      <a:blip r:embed="rId6"/>
                      <a:srcRect/>
                      <a:stretch>
                        <a:fillRect/>
                      </a:stretch>
                    </p:blipFill>
                    <p:spPr bwMode="auto">
                      <a:xfrm>
                        <a:off x="7583488" y="384175"/>
                        <a:ext cx="3113087" cy="739775"/>
                      </a:xfrm>
                      <a:prstGeom prst="rect">
                        <a:avLst/>
                      </a:prstGeom>
                      <a:noFill/>
                      <a:ln>
                        <a:noFill/>
                      </a:ln>
                    </p:spPr>
                  </p:pic>
                </p:oleObj>
              </mc:Fallback>
            </mc:AlternateContent>
          </a:graphicData>
        </a:graphic>
      </p:graphicFrame>
      <p:sp>
        <p:nvSpPr>
          <p:cNvPr id="8" name="矩形 7">
            <a:extLst>
              <a:ext uri="{FF2B5EF4-FFF2-40B4-BE49-F238E27FC236}">
                <a16:creationId xmlns:a16="http://schemas.microsoft.com/office/drawing/2014/main" id="{2B585939-0E79-4849-B7B0-F9A02446AE23}"/>
              </a:ext>
            </a:extLst>
          </p:cNvPr>
          <p:cNvSpPr/>
          <p:nvPr/>
        </p:nvSpPr>
        <p:spPr>
          <a:xfrm>
            <a:off x="1136377" y="2010065"/>
            <a:ext cx="1627369" cy="523220"/>
          </a:xfrm>
          <a:prstGeom prst="rect">
            <a:avLst/>
          </a:prstGeom>
        </p:spPr>
        <p:txBody>
          <a:bodyPr wrap="none">
            <a:spAutoFit/>
          </a:bodyPr>
          <a:lstStyle/>
          <a:p>
            <a:r>
              <a:rPr kumimoji="1" lang="zh-CN" altLang="en-US" sz="2800" b="1" dirty="0">
                <a:solidFill>
                  <a:srgbClr val="FF00FF"/>
                </a:solidFill>
                <a:latin typeface="宋体" panose="02010600030101010101" pitchFamily="2" charset="-122"/>
              </a:rPr>
              <a:t>边界条件</a:t>
            </a:r>
          </a:p>
        </p:txBody>
      </p:sp>
      <p:graphicFrame>
        <p:nvGraphicFramePr>
          <p:cNvPr id="9" name="Object 3">
            <a:extLst>
              <a:ext uri="{FF2B5EF4-FFF2-40B4-BE49-F238E27FC236}">
                <a16:creationId xmlns:a16="http://schemas.microsoft.com/office/drawing/2014/main" id="{737CF809-C639-45AB-B159-8685CD95B1FB}"/>
              </a:ext>
            </a:extLst>
          </p:cNvPr>
          <p:cNvGraphicFramePr>
            <a:graphicFrameLocks noChangeAspect="1"/>
          </p:cNvGraphicFramePr>
          <p:nvPr>
            <p:extLst>
              <p:ext uri="{D42A27DB-BD31-4B8C-83A1-F6EECF244321}">
                <p14:modId xmlns:p14="http://schemas.microsoft.com/office/powerpoint/2010/main" val="2303621590"/>
              </p:ext>
            </p:extLst>
          </p:nvPr>
        </p:nvGraphicFramePr>
        <p:xfrm>
          <a:off x="3293398" y="1944453"/>
          <a:ext cx="4296827" cy="588832"/>
        </p:xfrm>
        <a:graphic>
          <a:graphicData uri="http://schemas.openxmlformats.org/presentationml/2006/ole">
            <mc:AlternateContent xmlns:mc="http://schemas.openxmlformats.org/markup-compatibility/2006">
              <mc:Choice xmlns:v="urn:schemas-microsoft-com:vml" Requires="v">
                <p:oleObj spid="_x0000_s455185" name="Equation" r:id="rId7" imgW="1473120" imgH="203040" progId="Equation.DSMT4">
                  <p:embed/>
                </p:oleObj>
              </mc:Choice>
              <mc:Fallback>
                <p:oleObj name="Equation" r:id="rId7" imgW="1473120" imgH="203040" progId="Equation.DSMT4">
                  <p:embed/>
                  <p:pic>
                    <p:nvPicPr>
                      <p:cNvPr id="7" name="Object 3">
                        <a:extLst>
                          <a:ext uri="{FF2B5EF4-FFF2-40B4-BE49-F238E27FC236}">
                            <a16:creationId xmlns:a16="http://schemas.microsoft.com/office/drawing/2014/main" id="{6241B554-11D4-4B41-83DA-632C4313708F}"/>
                          </a:ext>
                        </a:extLst>
                      </p:cNvPr>
                      <p:cNvPicPr>
                        <a:picLocks noChangeAspect="1" noChangeArrowheads="1"/>
                      </p:cNvPicPr>
                      <p:nvPr/>
                    </p:nvPicPr>
                    <p:blipFill>
                      <a:blip r:embed="rId8"/>
                      <a:srcRect/>
                      <a:stretch>
                        <a:fillRect/>
                      </a:stretch>
                    </p:blipFill>
                    <p:spPr bwMode="auto">
                      <a:xfrm>
                        <a:off x="3293398" y="1944453"/>
                        <a:ext cx="4296827" cy="588832"/>
                      </a:xfrm>
                      <a:prstGeom prst="rect">
                        <a:avLst/>
                      </a:prstGeom>
                      <a:noFill/>
                      <a:ln>
                        <a:noFill/>
                      </a:ln>
                    </p:spPr>
                  </p:pic>
                </p:oleObj>
              </mc:Fallback>
            </mc:AlternateContent>
          </a:graphicData>
        </a:graphic>
      </p:graphicFrame>
      <p:graphicFrame>
        <p:nvGraphicFramePr>
          <p:cNvPr id="10" name="Object 3">
            <a:extLst>
              <a:ext uri="{FF2B5EF4-FFF2-40B4-BE49-F238E27FC236}">
                <a16:creationId xmlns:a16="http://schemas.microsoft.com/office/drawing/2014/main" id="{3D01EF07-F424-4BEA-9B5C-9612CA2B1DAF}"/>
              </a:ext>
            </a:extLst>
          </p:cNvPr>
          <p:cNvGraphicFramePr>
            <a:graphicFrameLocks noChangeAspect="1"/>
          </p:cNvGraphicFramePr>
          <p:nvPr>
            <p:extLst>
              <p:ext uri="{D42A27DB-BD31-4B8C-83A1-F6EECF244321}">
                <p14:modId xmlns:p14="http://schemas.microsoft.com/office/powerpoint/2010/main" val="3402966881"/>
              </p:ext>
            </p:extLst>
          </p:nvPr>
        </p:nvGraphicFramePr>
        <p:xfrm>
          <a:off x="3797130" y="2781988"/>
          <a:ext cx="1924095" cy="557386"/>
        </p:xfrm>
        <a:graphic>
          <a:graphicData uri="http://schemas.openxmlformats.org/presentationml/2006/ole">
            <mc:AlternateContent xmlns:mc="http://schemas.openxmlformats.org/markup-compatibility/2006">
              <mc:Choice xmlns:v="urn:schemas-microsoft-com:vml" Requires="v">
                <p:oleObj spid="_x0000_s455186" name="Equation" r:id="rId9" imgW="609480" imgH="177480" progId="Equation.DSMT4">
                  <p:embed/>
                </p:oleObj>
              </mc:Choice>
              <mc:Fallback>
                <p:oleObj name="Equation" r:id="rId9" imgW="609480" imgH="177480" progId="Equation.DSMT4">
                  <p:embed/>
                  <p:pic>
                    <p:nvPicPr>
                      <p:cNvPr id="8" name="Object 3">
                        <a:extLst>
                          <a:ext uri="{FF2B5EF4-FFF2-40B4-BE49-F238E27FC236}">
                            <a16:creationId xmlns:a16="http://schemas.microsoft.com/office/drawing/2014/main" id="{3C2DE365-40A4-429C-A7F1-87CD86261A1C}"/>
                          </a:ext>
                        </a:extLst>
                      </p:cNvPr>
                      <p:cNvPicPr>
                        <a:picLocks noChangeAspect="1" noChangeArrowheads="1"/>
                      </p:cNvPicPr>
                      <p:nvPr/>
                    </p:nvPicPr>
                    <p:blipFill>
                      <a:blip r:embed="rId10"/>
                      <a:srcRect/>
                      <a:stretch>
                        <a:fillRect/>
                      </a:stretch>
                    </p:blipFill>
                    <p:spPr bwMode="auto">
                      <a:xfrm>
                        <a:off x="3797130" y="2781988"/>
                        <a:ext cx="1924095" cy="557386"/>
                      </a:xfrm>
                      <a:prstGeom prst="rect">
                        <a:avLst/>
                      </a:prstGeom>
                      <a:noFill/>
                      <a:ln>
                        <a:noFill/>
                      </a:ln>
                    </p:spPr>
                  </p:pic>
                </p:oleObj>
              </mc:Fallback>
            </mc:AlternateContent>
          </a:graphicData>
        </a:graphic>
      </p:graphicFrame>
      <p:graphicFrame>
        <p:nvGraphicFramePr>
          <p:cNvPr id="11" name="Object 3">
            <a:extLst>
              <a:ext uri="{FF2B5EF4-FFF2-40B4-BE49-F238E27FC236}">
                <a16:creationId xmlns:a16="http://schemas.microsoft.com/office/drawing/2014/main" id="{C09D019A-A51C-4FCC-8B05-25AA396FF249}"/>
              </a:ext>
            </a:extLst>
          </p:cNvPr>
          <p:cNvGraphicFramePr>
            <a:graphicFrameLocks noChangeAspect="1"/>
          </p:cNvGraphicFramePr>
          <p:nvPr>
            <p:extLst>
              <p:ext uri="{D42A27DB-BD31-4B8C-83A1-F6EECF244321}">
                <p14:modId xmlns:p14="http://schemas.microsoft.com/office/powerpoint/2010/main" val="2951384614"/>
              </p:ext>
            </p:extLst>
          </p:nvPr>
        </p:nvGraphicFramePr>
        <p:xfrm>
          <a:off x="6713636" y="2405311"/>
          <a:ext cx="3632200" cy="1193800"/>
        </p:xfrm>
        <a:graphic>
          <a:graphicData uri="http://schemas.openxmlformats.org/presentationml/2006/ole">
            <mc:AlternateContent xmlns:mc="http://schemas.openxmlformats.org/markup-compatibility/2006">
              <mc:Choice xmlns:v="urn:schemas-microsoft-com:vml" Requires="v">
                <p:oleObj spid="_x0000_s455187" name="Equation" r:id="rId11" imgW="1460160" imgH="482400" progId="Equation.DSMT4">
                  <p:embed/>
                </p:oleObj>
              </mc:Choice>
              <mc:Fallback>
                <p:oleObj name="Equation" r:id="rId11" imgW="1460160" imgH="482400" progId="Equation.DSMT4">
                  <p:embed/>
                  <p:pic>
                    <p:nvPicPr>
                      <p:cNvPr id="9" name="Object 3">
                        <a:extLst>
                          <a:ext uri="{FF2B5EF4-FFF2-40B4-BE49-F238E27FC236}">
                            <a16:creationId xmlns:a16="http://schemas.microsoft.com/office/drawing/2014/main" id="{8F9E291E-1857-45EC-A2FA-A39F8B732656}"/>
                          </a:ext>
                        </a:extLst>
                      </p:cNvPr>
                      <p:cNvPicPr>
                        <a:picLocks noChangeAspect="1" noChangeArrowheads="1"/>
                      </p:cNvPicPr>
                      <p:nvPr/>
                    </p:nvPicPr>
                    <p:blipFill>
                      <a:blip r:embed="rId12"/>
                      <a:srcRect/>
                      <a:stretch>
                        <a:fillRect/>
                      </a:stretch>
                    </p:blipFill>
                    <p:spPr bwMode="auto">
                      <a:xfrm>
                        <a:off x="6713636" y="2405311"/>
                        <a:ext cx="3632200" cy="1193800"/>
                      </a:xfrm>
                      <a:prstGeom prst="rect">
                        <a:avLst/>
                      </a:prstGeom>
                      <a:noFill/>
                      <a:ln>
                        <a:noFill/>
                      </a:ln>
                    </p:spPr>
                  </p:pic>
                </p:oleObj>
              </mc:Fallback>
            </mc:AlternateContent>
          </a:graphicData>
        </a:graphic>
      </p:graphicFrame>
      <p:sp>
        <p:nvSpPr>
          <p:cNvPr id="12" name="AutoShape 8">
            <a:extLst>
              <a:ext uri="{FF2B5EF4-FFF2-40B4-BE49-F238E27FC236}">
                <a16:creationId xmlns:a16="http://schemas.microsoft.com/office/drawing/2014/main" id="{4CE7E0F5-4A5B-4634-ABCC-EB7BF896A25C}"/>
              </a:ext>
            </a:extLst>
          </p:cNvPr>
          <p:cNvSpPr>
            <a:spLocks noChangeArrowheads="1"/>
          </p:cNvSpPr>
          <p:nvPr/>
        </p:nvSpPr>
        <p:spPr bwMode="auto">
          <a:xfrm>
            <a:off x="2649075" y="3126767"/>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 name="Object 2">
            <a:extLst>
              <a:ext uri="{FF2B5EF4-FFF2-40B4-BE49-F238E27FC236}">
                <a16:creationId xmlns:a16="http://schemas.microsoft.com/office/drawing/2014/main" id="{5ACC59BC-15DD-4674-948B-F279439F8EC4}"/>
              </a:ext>
            </a:extLst>
          </p:cNvPr>
          <p:cNvGraphicFramePr>
            <a:graphicFrameLocks noChangeAspect="1"/>
          </p:cNvGraphicFramePr>
          <p:nvPr>
            <p:extLst>
              <p:ext uri="{D42A27DB-BD31-4B8C-83A1-F6EECF244321}">
                <p14:modId xmlns:p14="http://schemas.microsoft.com/office/powerpoint/2010/main" val="3554095373"/>
              </p:ext>
            </p:extLst>
          </p:nvPr>
        </p:nvGraphicFramePr>
        <p:xfrm>
          <a:off x="7737475" y="3202633"/>
          <a:ext cx="4165785" cy="1129903"/>
        </p:xfrm>
        <a:graphic>
          <a:graphicData uri="http://schemas.openxmlformats.org/presentationml/2006/ole">
            <mc:AlternateContent xmlns:mc="http://schemas.openxmlformats.org/markup-compatibility/2006">
              <mc:Choice xmlns:v="urn:schemas-microsoft-com:vml" Requires="v">
                <p:oleObj spid="_x0000_s455188" name="公式" r:id="rId13" imgW="1257120" imgH="342720" progId="Equation.3">
                  <p:embed/>
                </p:oleObj>
              </mc:Choice>
              <mc:Fallback>
                <p:oleObj name="公式" r:id="rId13" imgW="1257120" imgH="342720" progId="Equation.3">
                  <p:embed/>
                  <p:pic>
                    <p:nvPicPr>
                      <p:cNvPr id="4" name="Object 2"/>
                      <p:cNvPicPr>
                        <a:picLocks noChangeAspect="1" noChangeArrowheads="1"/>
                      </p:cNvPicPr>
                      <p:nvPr/>
                    </p:nvPicPr>
                    <p:blipFill>
                      <a:blip r:embed="rId14"/>
                      <a:srcRect/>
                      <a:stretch>
                        <a:fillRect/>
                      </a:stretch>
                    </p:blipFill>
                    <p:spPr bwMode="auto">
                      <a:xfrm>
                        <a:off x="7737475" y="3202633"/>
                        <a:ext cx="4165785" cy="1129903"/>
                      </a:xfrm>
                      <a:prstGeom prst="rect">
                        <a:avLst/>
                      </a:prstGeom>
                      <a:noFill/>
                      <a:ln>
                        <a:noFill/>
                      </a:ln>
                      <a:effectLst/>
                      <a:extLst/>
                    </p:spPr>
                  </p:pic>
                </p:oleObj>
              </mc:Fallback>
            </mc:AlternateContent>
          </a:graphicData>
        </a:graphic>
      </p:graphicFrame>
      <p:sp>
        <p:nvSpPr>
          <p:cNvPr id="14" name="Text Box 3">
            <a:extLst>
              <a:ext uri="{FF2B5EF4-FFF2-40B4-BE49-F238E27FC236}">
                <a16:creationId xmlns:a16="http://schemas.microsoft.com/office/drawing/2014/main" id="{3E030EB3-7699-41A1-894B-B0CF350E9129}"/>
              </a:ext>
            </a:extLst>
          </p:cNvPr>
          <p:cNvSpPr txBox="1">
            <a:spLocks noChangeArrowheads="1"/>
          </p:cNvSpPr>
          <p:nvPr/>
        </p:nvSpPr>
        <p:spPr bwMode="auto">
          <a:xfrm>
            <a:off x="812018" y="3302072"/>
            <a:ext cx="616095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动量为</a:t>
            </a:r>
            <a:r>
              <a:rPr lang="en-US" altLang="zh-CN" sz="2800" b="1" i="1" dirty="0">
                <a:solidFill>
                  <a:srgbClr val="FF0000"/>
                </a:solidFill>
                <a:latin typeface="Century Schoolbook" panose="02040604050505020304" pitchFamily="18" charset="0"/>
              </a:rPr>
              <a:t>p</a:t>
            </a:r>
            <a:r>
              <a:rPr lang="zh-CN" altLang="zh-CN" sz="2800" b="1" dirty="0">
                <a:solidFill>
                  <a:srgbClr val="6600CC"/>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6600CC"/>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6600CC"/>
                </a:solidFill>
                <a:latin typeface="Century Schoolbook" panose="02040604050505020304" pitchFamily="18" charset="0"/>
              </a:rPr>
              <a:t>的自由粒子，</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沿 </a:t>
            </a:r>
            <a:r>
              <a:rPr lang="zh-CN" altLang="zh-CN" sz="2800" b="1" i="1" dirty="0">
                <a:solidFill>
                  <a:srgbClr val="FF0000"/>
                </a:solidFill>
                <a:latin typeface="Century Schoolbook" panose="02040604050505020304" pitchFamily="18" charset="0"/>
              </a:rPr>
              <a:t>x</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轴运动的波函数为：</a:t>
            </a:r>
          </a:p>
        </p:txBody>
      </p:sp>
      <p:sp>
        <p:nvSpPr>
          <p:cNvPr id="15" name="矩形 14">
            <a:extLst>
              <a:ext uri="{FF2B5EF4-FFF2-40B4-BE49-F238E27FC236}">
                <a16:creationId xmlns:a16="http://schemas.microsoft.com/office/drawing/2014/main" id="{710F9B8B-E41E-43C8-B91D-4D3A45E74350}"/>
              </a:ext>
            </a:extLst>
          </p:cNvPr>
          <p:cNvSpPr/>
          <p:nvPr/>
        </p:nvSpPr>
        <p:spPr>
          <a:xfrm>
            <a:off x="3467923" y="4292552"/>
            <a:ext cx="902811" cy="523220"/>
          </a:xfrm>
          <a:prstGeom prst="rect">
            <a:avLst/>
          </a:prstGeom>
        </p:spPr>
        <p:txBody>
          <a:bodyPr wrap="none">
            <a:spAutoFit/>
          </a:bodyPr>
          <a:lstStyle/>
          <a:p>
            <a:r>
              <a:rPr lang="zh-CN" altLang="zh-CN" sz="2800" b="1" dirty="0">
                <a:solidFill>
                  <a:srgbClr val="FF00FF"/>
                </a:solidFill>
                <a:latin typeface="Century Schoolbook" panose="02040604050505020304" pitchFamily="18" charset="0"/>
              </a:rPr>
              <a:t>动量</a:t>
            </a:r>
            <a:endParaRPr lang="zh-CN" altLang="en-US" sz="2800" dirty="0">
              <a:solidFill>
                <a:srgbClr val="FF00FF"/>
              </a:solidFill>
            </a:endParaRPr>
          </a:p>
        </p:txBody>
      </p:sp>
      <p:sp>
        <p:nvSpPr>
          <p:cNvPr id="16" name="矩形 15">
            <a:extLst>
              <a:ext uri="{FF2B5EF4-FFF2-40B4-BE49-F238E27FC236}">
                <a16:creationId xmlns:a16="http://schemas.microsoft.com/office/drawing/2014/main" id="{B7AC0CA0-183F-4539-8A96-273797F85768}"/>
              </a:ext>
            </a:extLst>
          </p:cNvPr>
          <p:cNvSpPr/>
          <p:nvPr/>
        </p:nvSpPr>
        <p:spPr>
          <a:xfrm>
            <a:off x="3667523" y="5094778"/>
            <a:ext cx="902811" cy="523220"/>
          </a:xfrm>
          <a:prstGeom prst="rect">
            <a:avLst/>
          </a:prstGeom>
        </p:spPr>
        <p:txBody>
          <a:bodyPr wrap="none">
            <a:spAutoFit/>
          </a:bodyPr>
          <a:lstStyle/>
          <a:p>
            <a:r>
              <a:rPr lang="zh-CN" altLang="zh-CN" sz="2800" b="1" dirty="0">
                <a:solidFill>
                  <a:srgbClr val="CC3300"/>
                </a:solidFill>
                <a:latin typeface="Century Schoolbook" panose="02040604050505020304" pitchFamily="18" charset="0"/>
              </a:rPr>
              <a:t>能量</a:t>
            </a:r>
            <a:endParaRPr lang="zh-CN" altLang="en-US" sz="2800" dirty="0">
              <a:solidFill>
                <a:srgbClr val="CC3300"/>
              </a:solidFill>
            </a:endParaRPr>
          </a:p>
        </p:txBody>
      </p:sp>
      <p:sp>
        <p:nvSpPr>
          <p:cNvPr id="17" name="矩形 16">
            <a:extLst>
              <a:ext uri="{FF2B5EF4-FFF2-40B4-BE49-F238E27FC236}">
                <a16:creationId xmlns:a16="http://schemas.microsoft.com/office/drawing/2014/main" id="{AEF05420-78E8-49E1-922A-37306B7A0B36}"/>
              </a:ext>
            </a:extLst>
          </p:cNvPr>
          <p:cNvSpPr/>
          <p:nvPr/>
        </p:nvSpPr>
        <p:spPr>
          <a:xfrm>
            <a:off x="3714159" y="5754854"/>
            <a:ext cx="902811" cy="523220"/>
          </a:xfrm>
          <a:prstGeom prst="rect">
            <a:avLst/>
          </a:prstGeom>
        </p:spPr>
        <p:txBody>
          <a:bodyPr wrap="none">
            <a:spAutoFit/>
          </a:bodyPr>
          <a:lstStyle/>
          <a:p>
            <a:r>
              <a:rPr lang="zh-CN" altLang="en-US" sz="2800" b="1" dirty="0">
                <a:solidFill>
                  <a:srgbClr val="009900"/>
                </a:solidFill>
                <a:latin typeface="Arial" panose="020B0604020202020204" pitchFamily="34" charset="0"/>
              </a:rPr>
              <a:t>概率</a:t>
            </a:r>
            <a:endParaRPr lang="zh-CN" altLang="en-US" sz="2800" dirty="0"/>
          </a:p>
        </p:txBody>
      </p:sp>
      <p:graphicFrame>
        <p:nvGraphicFramePr>
          <p:cNvPr id="18" name="Object 3">
            <a:extLst>
              <a:ext uri="{FF2B5EF4-FFF2-40B4-BE49-F238E27FC236}">
                <a16:creationId xmlns:a16="http://schemas.microsoft.com/office/drawing/2014/main" id="{588DD446-8385-4FAE-98C1-D9D3DEBDDA22}"/>
              </a:ext>
            </a:extLst>
          </p:cNvPr>
          <p:cNvGraphicFramePr>
            <a:graphicFrameLocks noChangeAspect="1"/>
          </p:cNvGraphicFramePr>
          <p:nvPr>
            <p:extLst>
              <p:ext uri="{D42A27DB-BD31-4B8C-83A1-F6EECF244321}">
                <p14:modId xmlns:p14="http://schemas.microsoft.com/office/powerpoint/2010/main" val="2952485834"/>
              </p:ext>
            </p:extLst>
          </p:nvPr>
        </p:nvGraphicFramePr>
        <p:xfrm>
          <a:off x="5760519" y="4136696"/>
          <a:ext cx="574337" cy="929708"/>
        </p:xfrm>
        <a:graphic>
          <a:graphicData uri="http://schemas.openxmlformats.org/presentationml/2006/ole">
            <mc:AlternateContent xmlns:mc="http://schemas.openxmlformats.org/markup-compatibility/2006">
              <mc:Choice xmlns:v="urn:schemas-microsoft-com:vml" Requires="v">
                <p:oleObj spid="_x0000_s455189" name="Equation" r:id="rId15" imgW="241200" imgH="393480" progId="Equation.DSMT4">
                  <p:embed/>
                </p:oleObj>
              </mc:Choice>
              <mc:Fallback>
                <p:oleObj name="Equation" r:id="rId15" imgW="241200" imgH="393480" progId="Equation.DSMT4">
                  <p:embed/>
                  <p:pic>
                    <p:nvPicPr>
                      <p:cNvPr id="10" name="Object 3">
                        <a:extLst>
                          <a:ext uri="{FF2B5EF4-FFF2-40B4-BE49-F238E27FC236}">
                            <a16:creationId xmlns:a16="http://schemas.microsoft.com/office/drawing/2014/main" id="{3D01EF07-F424-4BEA-9B5C-9612CA2B1DAF}"/>
                          </a:ext>
                        </a:extLst>
                      </p:cNvPr>
                      <p:cNvPicPr>
                        <a:picLocks noChangeAspect="1" noChangeArrowheads="1"/>
                      </p:cNvPicPr>
                      <p:nvPr/>
                    </p:nvPicPr>
                    <p:blipFill>
                      <a:blip r:embed="rId16"/>
                      <a:srcRect/>
                      <a:stretch>
                        <a:fillRect/>
                      </a:stretch>
                    </p:blipFill>
                    <p:spPr bwMode="auto">
                      <a:xfrm>
                        <a:off x="5760519" y="4136696"/>
                        <a:ext cx="574337" cy="929708"/>
                      </a:xfrm>
                      <a:prstGeom prst="rect">
                        <a:avLst/>
                      </a:prstGeom>
                      <a:noFill/>
                      <a:ln>
                        <a:noFill/>
                      </a:ln>
                    </p:spPr>
                  </p:pic>
                </p:oleObj>
              </mc:Fallback>
            </mc:AlternateContent>
          </a:graphicData>
        </a:graphic>
      </p:graphicFrame>
      <p:graphicFrame>
        <p:nvGraphicFramePr>
          <p:cNvPr id="19" name="Object 3">
            <a:extLst>
              <a:ext uri="{FF2B5EF4-FFF2-40B4-BE49-F238E27FC236}">
                <a16:creationId xmlns:a16="http://schemas.microsoft.com/office/drawing/2014/main" id="{157E4E4F-6966-45B5-AB08-2F07FEC72B0C}"/>
              </a:ext>
            </a:extLst>
          </p:cNvPr>
          <p:cNvGraphicFramePr>
            <a:graphicFrameLocks noChangeAspect="1"/>
          </p:cNvGraphicFramePr>
          <p:nvPr>
            <p:extLst>
              <p:ext uri="{D42A27DB-BD31-4B8C-83A1-F6EECF244321}">
                <p14:modId xmlns:p14="http://schemas.microsoft.com/office/powerpoint/2010/main" val="1627051092"/>
              </p:ext>
            </p:extLst>
          </p:nvPr>
        </p:nvGraphicFramePr>
        <p:xfrm>
          <a:off x="7370684" y="4164503"/>
          <a:ext cx="998538" cy="930275"/>
        </p:xfrm>
        <a:graphic>
          <a:graphicData uri="http://schemas.openxmlformats.org/presentationml/2006/ole">
            <mc:AlternateContent xmlns:mc="http://schemas.openxmlformats.org/markup-compatibility/2006">
              <mc:Choice xmlns:v="urn:schemas-microsoft-com:vml" Requires="v">
                <p:oleObj spid="_x0000_s455190" name="Equation" r:id="rId17" imgW="419040" imgH="393480" progId="Equation.DSMT4">
                  <p:embed/>
                </p:oleObj>
              </mc:Choice>
              <mc:Fallback>
                <p:oleObj name="Equation" r:id="rId17" imgW="419040" imgH="393480" progId="Equation.DSMT4">
                  <p:embed/>
                  <p:pic>
                    <p:nvPicPr>
                      <p:cNvPr id="18" name="Object 3">
                        <a:extLst>
                          <a:ext uri="{FF2B5EF4-FFF2-40B4-BE49-F238E27FC236}">
                            <a16:creationId xmlns:a16="http://schemas.microsoft.com/office/drawing/2014/main" id="{588DD446-8385-4FAE-98C1-D9D3DEBDDA22}"/>
                          </a:ext>
                        </a:extLst>
                      </p:cNvPr>
                      <p:cNvPicPr>
                        <a:picLocks noChangeAspect="1" noChangeArrowheads="1"/>
                      </p:cNvPicPr>
                      <p:nvPr/>
                    </p:nvPicPr>
                    <p:blipFill>
                      <a:blip r:embed="rId18"/>
                      <a:srcRect/>
                      <a:stretch>
                        <a:fillRect/>
                      </a:stretch>
                    </p:blipFill>
                    <p:spPr bwMode="auto">
                      <a:xfrm>
                        <a:off x="7370684" y="4164503"/>
                        <a:ext cx="998538" cy="930275"/>
                      </a:xfrm>
                      <a:prstGeom prst="rect">
                        <a:avLst/>
                      </a:prstGeom>
                      <a:noFill/>
                      <a:ln>
                        <a:noFill/>
                      </a:ln>
                    </p:spPr>
                  </p:pic>
                </p:oleObj>
              </mc:Fallback>
            </mc:AlternateContent>
          </a:graphicData>
        </a:graphic>
      </p:graphicFrame>
      <p:graphicFrame>
        <p:nvGraphicFramePr>
          <p:cNvPr id="20" name="Object 3">
            <a:extLst>
              <a:ext uri="{FF2B5EF4-FFF2-40B4-BE49-F238E27FC236}">
                <a16:creationId xmlns:a16="http://schemas.microsoft.com/office/drawing/2014/main" id="{04B018ED-F59A-4249-B837-581CF6DC59EA}"/>
              </a:ext>
            </a:extLst>
          </p:cNvPr>
          <p:cNvGraphicFramePr>
            <a:graphicFrameLocks noChangeAspect="1"/>
          </p:cNvGraphicFramePr>
          <p:nvPr>
            <p:extLst>
              <p:ext uri="{D42A27DB-BD31-4B8C-83A1-F6EECF244321}">
                <p14:modId xmlns:p14="http://schemas.microsoft.com/office/powerpoint/2010/main" val="2614044327"/>
              </p:ext>
            </p:extLst>
          </p:nvPr>
        </p:nvGraphicFramePr>
        <p:xfrm>
          <a:off x="5532359" y="4834428"/>
          <a:ext cx="876300" cy="989013"/>
        </p:xfrm>
        <a:graphic>
          <a:graphicData uri="http://schemas.openxmlformats.org/presentationml/2006/ole">
            <mc:AlternateContent xmlns:mc="http://schemas.openxmlformats.org/markup-compatibility/2006">
              <mc:Choice xmlns:v="urn:schemas-microsoft-com:vml" Requires="v">
                <p:oleObj spid="_x0000_s455191" name="Equation" r:id="rId19" imgW="368280" imgH="419040" progId="Equation.DSMT4">
                  <p:embed/>
                </p:oleObj>
              </mc:Choice>
              <mc:Fallback>
                <p:oleObj name="Equation" r:id="rId19" imgW="368280" imgH="419040" progId="Equation.DSMT4">
                  <p:embed/>
                  <p:pic>
                    <p:nvPicPr>
                      <p:cNvPr id="18" name="Object 3">
                        <a:extLst>
                          <a:ext uri="{FF2B5EF4-FFF2-40B4-BE49-F238E27FC236}">
                            <a16:creationId xmlns:a16="http://schemas.microsoft.com/office/drawing/2014/main" id="{588DD446-8385-4FAE-98C1-D9D3DEBDDA22}"/>
                          </a:ext>
                        </a:extLst>
                      </p:cNvPr>
                      <p:cNvPicPr>
                        <a:picLocks noChangeAspect="1" noChangeArrowheads="1"/>
                      </p:cNvPicPr>
                      <p:nvPr/>
                    </p:nvPicPr>
                    <p:blipFill>
                      <a:blip r:embed="rId20"/>
                      <a:srcRect/>
                      <a:stretch>
                        <a:fillRect/>
                      </a:stretch>
                    </p:blipFill>
                    <p:spPr bwMode="auto">
                      <a:xfrm>
                        <a:off x="5532359" y="4834428"/>
                        <a:ext cx="876300" cy="989013"/>
                      </a:xfrm>
                      <a:prstGeom prst="rect">
                        <a:avLst/>
                      </a:prstGeom>
                      <a:noFill/>
                      <a:ln>
                        <a:noFill/>
                      </a:ln>
                    </p:spPr>
                  </p:pic>
                </p:oleObj>
              </mc:Fallback>
            </mc:AlternateContent>
          </a:graphicData>
        </a:graphic>
      </p:graphicFrame>
      <p:graphicFrame>
        <p:nvGraphicFramePr>
          <p:cNvPr id="21" name="Object 3">
            <a:extLst>
              <a:ext uri="{FF2B5EF4-FFF2-40B4-BE49-F238E27FC236}">
                <a16:creationId xmlns:a16="http://schemas.microsoft.com/office/drawing/2014/main" id="{3E517E56-AF4A-4E93-8031-82F2C9CE8092}"/>
              </a:ext>
            </a:extLst>
          </p:cNvPr>
          <p:cNvGraphicFramePr>
            <a:graphicFrameLocks noChangeAspect="1"/>
          </p:cNvGraphicFramePr>
          <p:nvPr>
            <p:extLst>
              <p:ext uri="{D42A27DB-BD31-4B8C-83A1-F6EECF244321}">
                <p14:modId xmlns:p14="http://schemas.microsoft.com/office/powerpoint/2010/main" val="3760709774"/>
              </p:ext>
            </p:extLst>
          </p:nvPr>
        </p:nvGraphicFramePr>
        <p:xfrm>
          <a:off x="7685009" y="4897928"/>
          <a:ext cx="1057275" cy="989013"/>
        </p:xfrm>
        <a:graphic>
          <a:graphicData uri="http://schemas.openxmlformats.org/presentationml/2006/ole">
            <mc:AlternateContent xmlns:mc="http://schemas.openxmlformats.org/markup-compatibility/2006">
              <mc:Choice xmlns:v="urn:schemas-microsoft-com:vml" Requires="v">
                <p:oleObj spid="_x0000_s455192" name="Equation" r:id="rId21" imgW="444240" imgH="419040" progId="Equation.DSMT4">
                  <p:embed/>
                </p:oleObj>
              </mc:Choice>
              <mc:Fallback>
                <p:oleObj name="Equation" r:id="rId21" imgW="444240" imgH="419040" progId="Equation.DSMT4">
                  <p:embed/>
                  <p:pic>
                    <p:nvPicPr>
                      <p:cNvPr id="20" name="Object 3">
                        <a:extLst>
                          <a:ext uri="{FF2B5EF4-FFF2-40B4-BE49-F238E27FC236}">
                            <a16:creationId xmlns:a16="http://schemas.microsoft.com/office/drawing/2014/main" id="{04B018ED-F59A-4249-B837-581CF6DC59EA}"/>
                          </a:ext>
                        </a:extLst>
                      </p:cNvPr>
                      <p:cNvPicPr>
                        <a:picLocks noChangeAspect="1" noChangeArrowheads="1"/>
                      </p:cNvPicPr>
                      <p:nvPr/>
                    </p:nvPicPr>
                    <p:blipFill>
                      <a:blip r:embed="rId22"/>
                      <a:srcRect/>
                      <a:stretch>
                        <a:fillRect/>
                      </a:stretch>
                    </p:blipFill>
                    <p:spPr bwMode="auto">
                      <a:xfrm>
                        <a:off x="7685009" y="4897928"/>
                        <a:ext cx="1057275" cy="989013"/>
                      </a:xfrm>
                      <a:prstGeom prst="rect">
                        <a:avLst/>
                      </a:prstGeom>
                      <a:noFill/>
                      <a:ln>
                        <a:noFill/>
                      </a:ln>
                    </p:spPr>
                  </p:pic>
                </p:oleObj>
              </mc:Fallback>
            </mc:AlternateContent>
          </a:graphicData>
        </a:graphic>
      </p:graphicFrame>
      <p:graphicFrame>
        <p:nvGraphicFramePr>
          <p:cNvPr id="22" name="Object 3">
            <a:extLst>
              <a:ext uri="{FF2B5EF4-FFF2-40B4-BE49-F238E27FC236}">
                <a16:creationId xmlns:a16="http://schemas.microsoft.com/office/drawing/2014/main" id="{07FECB7B-812A-40D1-939D-7B6EB619E0A1}"/>
              </a:ext>
            </a:extLst>
          </p:cNvPr>
          <p:cNvGraphicFramePr>
            <a:graphicFrameLocks noChangeAspect="1"/>
          </p:cNvGraphicFramePr>
          <p:nvPr>
            <p:extLst>
              <p:ext uri="{D42A27DB-BD31-4B8C-83A1-F6EECF244321}">
                <p14:modId xmlns:p14="http://schemas.microsoft.com/office/powerpoint/2010/main" val="770363516"/>
              </p:ext>
            </p:extLst>
          </p:nvPr>
        </p:nvGraphicFramePr>
        <p:xfrm>
          <a:off x="5787452" y="5709140"/>
          <a:ext cx="363537" cy="928688"/>
        </p:xfrm>
        <a:graphic>
          <a:graphicData uri="http://schemas.openxmlformats.org/presentationml/2006/ole">
            <mc:AlternateContent xmlns:mc="http://schemas.openxmlformats.org/markup-compatibility/2006">
              <mc:Choice xmlns:v="urn:schemas-microsoft-com:vml" Requires="v">
                <p:oleObj spid="_x0000_s455193" name="Equation" r:id="rId23" imgW="152280" imgH="393480" progId="Equation.DSMT4">
                  <p:embed/>
                </p:oleObj>
              </mc:Choice>
              <mc:Fallback>
                <p:oleObj name="Equation" r:id="rId23" imgW="152280" imgH="393480" progId="Equation.DSMT4">
                  <p:embed/>
                  <p:pic>
                    <p:nvPicPr>
                      <p:cNvPr id="18" name="Object 3">
                        <a:extLst>
                          <a:ext uri="{FF2B5EF4-FFF2-40B4-BE49-F238E27FC236}">
                            <a16:creationId xmlns:a16="http://schemas.microsoft.com/office/drawing/2014/main" id="{588DD446-8385-4FAE-98C1-D9D3DEBDDA22}"/>
                          </a:ext>
                        </a:extLst>
                      </p:cNvPr>
                      <p:cNvPicPr>
                        <a:picLocks noChangeAspect="1" noChangeArrowheads="1"/>
                      </p:cNvPicPr>
                      <p:nvPr/>
                    </p:nvPicPr>
                    <p:blipFill>
                      <a:blip r:embed="rId24"/>
                      <a:srcRect/>
                      <a:stretch>
                        <a:fillRect/>
                      </a:stretch>
                    </p:blipFill>
                    <p:spPr bwMode="auto">
                      <a:xfrm>
                        <a:off x="5787452" y="5709140"/>
                        <a:ext cx="363537" cy="928688"/>
                      </a:xfrm>
                      <a:prstGeom prst="rect">
                        <a:avLst/>
                      </a:prstGeom>
                      <a:noFill/>
                      <a:ln>
                        <a:noFill/>
                      </a:ln>
                    </p:spPr>
                  </p:pic>
                </p:oleObj>
              </mc:Fallback>
            </mc:AlternateContent>
          </a:graphicData>
        </a:graphic>
      </p:graphicFrame>
      <p:graphicFrame>
        <p:nvGraphicFramePr>
          <p:cNvPr id="23" name="Object 3">
            <a:extLst>
              <a:ext uri="{FF2B5EF4-FFF2-40B4-BE49-F238E27FC236}">
                <a16:creationId xmlns:a16="http://schemas.microsoft.com/office/drawing/2014/main" id="{CF905897-07FA-4D8F-A3F5-401391AA449A}"/>
              </a:ext>
            </a:extLst>
          </p:cNvPr>
          <p:cNvGraphicFramePr>
            <a:graphicFrameLocks noChangeAspect="1"/>
          </p:cNvGraphicFramePr>
          <p:nvPr>
            <p:extLst>
              <p:ext uri="{D42A27DB-BD31-4B8C-83A1-F6EECF244321}">
                <p14:modId xmlns:p14="http://schemas.microsoft.com/office/powerpoint/2010/main" val="2280371372"/>
              </p:ext>
            </p:extLst>
          </p:nvPr>
        </p:nvGraphicFramePr>
        <p:xfrm>
          <a:off x="7902432" y="5801481"/>
          <a:ext cx="363537" cy="928688"/>
        </p:xfrm>
        <a:graphic>
          <a:graphicData uri="http://schemas.openxmlformats.org/presentationml/2006/ole">
            <mc:AlternateContent xmlns:mc="http://schemas.openxmlformats.org/markup-compatibility/2006">
              <mc:Choice xmlns:v="urn:schemas-microsoft-com:vml" Requires="v">
                <p:oleObj spid="_x0000_s455194" name="Equation" r:id="rId25" imgW="152280" imgH="393480" progId="Equation.DSMT4">
                  <p:embed/>
                </p:oleObj>
              </mc:Choice>
              <mc:Fallback>
                <p:oleObj name="Equation" r:id="rId25" imgW="152280" imgH="393480" progId="Equation.DSMT4">
                  <p:embed/>
                  <p:pic>
                    <p:nvPicPr>
                      <p:cNvPr id="22" name="Object 3">
                        <a:extLst>
                          <a:ext uri="{FF2B5EF4-FFF2-40B4-BE49-F238E27FC236}">
                            <a16:creationId xmlns:a16="http://schemas.microsoft.com/office/drawing/2014/main" id="{07FECB7B-812A-40D1-939D-7B6EB619E0A1}"/>
                          </a:ext>
                        </a:extLst>
                      </p:cNvPr>
                      <p:cNvPicPr>
                        <a:picLocks noChangeAspect="1" noChangeArrowheads="1"/>
                      </p:cNvPicPr>
                      <p:nvPr/>
                    </p:nvPicPr>
                    <p:blipFill>
                      <a:blip r:embed="rId24"/>
                      <a:srcRect/>
                      <a:stretch>
                        <a:fillRect/>
                      </a:stretch>
                    </p:blipFill>
                    <p:spPr bwMode="auto">
                      <a:xfrm>
                        <a:off x="7902432" y="5801481"/>
                        <a:ext cx="363537" cy="928688"/>
                      </a:xfrm>
                      <a:prstGeom prst="rect">
                        <a:avLst/>
                      </a:prstGeom>
                      <a:noFill/>
                      <a:ln>
                        <a:noFill/>
                      </a:ln>
                    </p:spPr>
                  </p:pic>
                </p:oleObj>
              </mc:Fallback>
            </mc:AlternateContent>
          </a:graphicData>
        </a:graphic>
      </p:graphicFrame>
      <p:sp>
        <p:nvSpPr>
          <p:cNvPr id="24" name="矩形 23">
            <a:extLst>
              <a:ext uri="{FF2B5EF4-FFF2-40B4-BE49-F238E27FC236}">
                <a16:creationId xmlns:a16="http://schemas.microsoft.com/office/drawing/2014/main" id="{36EBB2A5-514D-43A5-B705-E22E4B0EBC92}"/>
              </a:ext>
            </a:extLst>
          </p:cNvPr>
          <p:cNvSpPr/>
          <p:nvPr/>
        </p:nvSpPr>
        <p:spPr>
          <a:xfrm>
            <a:off x="9056609" y="4712461"/>
            <a:ext cx="1415772" cy="584775"/>
          </a:xfrm>
          <a:prstGeom prst="rect">
            <a:avLst/>
          </a:prstGeom>
        </p:spPr>
        <p:txBody>
          <a:bodyPr wrap="none">
            <a:spAutoFit/>
          </a:bodyPr>
          <a:lstStyle/>
          <a:p>
            <a:r>
              <a:rPr lang="zh-CN" altLang="en-US" sz="3200" b="1" dirty="0">
                <a:solidFill>
                  <a:srgbClr val="009900"/>
                </a:solidFill>
                <a:latin typeface="Arial" panose="020B0604020202020204" pitchFamily="34" charset="0"/>
              </a:rPr>
              <a:t>平均值</a:t>
            </a:r>
            <a:endParaRPr lang="zh-CN" altLang="en-US" sz="3200" dirty="0"/>
          </a:p>
        </p:txBody>
      </p:sp>
      <p:graphicFrame>
        <p:nvGraphicFramePr>
          <p:cNvPr id="25" name="Object 3">
            <a:extLst>
              <a:ext uri="{FF2B5EF4-FFF2-40B4-BE49-F238E27FC236}">
                <a16:creationId xmlns:a16="http://schemas.microsoft.com/office/drawing/2014/main" id="{5D993A5F-EADD-48F3-96F9-3DF9B2BD0B0A}"/>
              </a:ext>
            </a:extLst>
          </p:cNvPr>
          <p:cNvGraphicFramePr>
            <a:graphicFrameLocks noChangeAspect="1"/>
          </p:cNvGraphicFramePr>
          <p:nvPr>
            <p:extLst>
              <p:ext uri="{D42A27DB-BD31-4B8C-83A1-F6EECF244321}">
                <p14:modId xmlns:p14="http://schemas.microsoft.com/office/powerpoint/2010/main" val="162202897"/>
              </p:ext>
            </p:extLst>
          </p:nvPr>
        </p:nvGraphicFramePr>
        <p:xfrm>
          <a:off x="10632997" y="4320078"/>
          <a:ext cx="847725" cy="930275"/>
        </p:xfrm>
        <a:graphic>
          <a:graphicData uri="http://schemas.openxmlformats.org/presentationml/2006/ole">
            <mc:AlternateContent xmlns:mc="http://schemas.openxmlformats.org/markup-compatibility/2006">
              <mc:Choice xmlns:v="urn:schemas-microsoft-com:vml" Requires="v">
                <p:oleObj spid="_x0000_s455195" name="Equation" r:id="rId26" imgW="355320" imgH="393480" progId="Equation.DSMT4">
                  <p:embed/>
                </p:oleObj>
              </mc:Choice>
              <mc:Fallback>
                <p:oleObj name="Equation" r:id="rId26" imgW="355320" imgH="393480" progId="Equation.DSMT4">
                  <p:embed/>
                  <p:pic>
                    <p:nvPicPr>
                      <p:cNvPr id="19" name="Object 3">
                        <a:extLst>
                          <a:ext uri="{FF2B5EF4-FFF2-40B4-BE49-F238E27FC236}">
                            <a16:creationId xmlns:a16="http://schemas.microsoft.com/office/drawing/2014/main" id="{157E4E4F-6966-45B5-AB08-2F07FEC72B0C}"/>
                          </a:ext>
                        </a:extLst>
                      </p:cNvPr>
                      <p:cNvPicPr>
                        <a:picLocks noChangeAspect="1" noChangeArrowheads="1"/>
                      </p:cNvPicPr>
                      <p:nvPr/>
                    </p:nvPicPr>
                    <p:blipFill>
                      <a:blip r:embed="rId27"/>
                      <a:srcRect/>
                      <a:stretch>
                        <a:fillRect/>
                      </a:stretch>
                    </p:blipFill>
                    <p:spPr bwMode="auto">
                      <a:xfrm>
                        <a:off x="10632997" y="4320078"/>
                        <a:ext cx="847725" cy="930275"/>
                      </a:xfrm>
                      <a:prstGeom prst="rect">
                        <a:avLst/>
                      </a:prstGeom>
                      <a:noFill/>
                      <a:ln>
                        <a:noFill/>
                      </a:ln>
                    </p:spPr>
                  </p:pic>
                </p:oleObj>
              </mc:Fallback>
            </mc:AlternateContent>
          </a:graphicData>
        </a:graphic>
      </p:graphicFrame>
      <p:graphicFrame>
        <p:nvGraphicFramePr>
          <p:cNvPr id="26" name="Object 3">
            <a:extLst>
              <a:ext uri="{FF2B5EF4-FFF2-40B4-BE49-F238E27FC236}">
                <a16:creationId xmlns:a16="http://schemas.microsoft.com/office/drawing/2014/main" id="{C1FDC69D-52E9-43FB-A5EB-0B33DC97F278}"/>
              </a:ext>
            </a:extLst>
          </p:cNvPr>
          <p:cNvGraphicFramePr>
            <a:graphicFrameLocks noChangeAspect="1"/>
          </p:cNvGraphicFramePr>
          <p:nvPr>
            <p:extLst>
              <p:ext uri="{D42A27DB-BD31-4B8C-83A1-F6EECF244321}">
                <p14:modId xmlns:p14="http://schemas.microsoft.com/office/powerpoint/2010/main" val="3321319269"/>
              </p:ext>
            </p:extLst>
          </p:nvPr>
        </p:nvGraphicFramePr>
        <p:xfrm>
          <a:off x="10716368" y="5230831"/>
          <a:ext cx="1057275" cy="989013"/>
        </p:xfrm>
        <a:graphic>
          <a:graphicData uri="http://schemas.openxmlformats.org/presentationml/2006/ole">
            <mc:AlternateContent xmlns:mc="http://schemas.openxmlformats.org/markup-compatibility/2006">
              <mc:Choice xmlns:v="urn:schemas-microsoft-com:vml" Requires="v">
                <p:oleObj spid="_x0000_s455196" name="Equation" r:id="rId28" imgW="444240" imgH="419040" progId="Equation.DSMT4">
                  <p:embed/>
                </p:oleObj>
              </mc:Choice>
              <mc:Fallback>
                <p:oleObj name="Equation" r:id="rId28" imgW="444240" imgH="419040" progId="Equation.DSMT4">
                  <p:embed/>
                  <p:pic>
                    <p:nvPicPr>
                      <p:cNvPr id="21" name="Object 3">
                        <a:extLst>
                          <a:ext uri="{FF2B5EF4-FFF2-40B4-BE49-F238E27FC236}">
                            <a16:creationId xmlns:a16="http://schemas.microsoft.com/office/drawing/2014/main" id="{3E517E56-AF4A-4E93-8031-82F2C9CE8092}"/>
                          </a:ext>
                        </a:extLst>
                      </p:cNvPr>
                      <p:cNvPicPr>
                        <a:picLocks noChangeAspect="1" noChangeArrowheads="1"/>
                      </p:cNvPicPr>
                      <p:nvPr/>
                    </p:nvPicPr>
                    <p:blipFill>
                      <a:blip r:embed="rId29"/>
                      <a:srcRect/>
                      <a:stretch>
                        <a:fillRect/>
                      </a:stretch>
                    </p:blipFill>
                    <p:spPr bwMode="auto">
                      <a:xfrm>
                        <a:off x="10716368" y="5230831"/>
                        <a:ext cx="1057275" cy="989013"/>
                      </a:xfrm>
                      <a:prstGeom prst="rect">
                        <a:avLst/>
                      </a:prstGeom>
                      <a:noFill/>
                      <a:ln>
                        <a:noFill/>
                      </a:ln>
                    </p:spPr>
                  </p:pic>
                </p:oleObj>
              </mc:Fallback>
            </mc:AlternateContent>
          </a:graphicData>
        </a:graphic>
      </p:graphicFrame>
      <p:graphicFrame>
        <p:nvGraphicFramePr>
          <p:cNvPr id="27" name="对象 26">
            <a:extLst>
              <a:ext uri="{FF2B5EF4-FFF2-40B4-BE49-F238E27FC236}">
                <a16:creationId xmlns:a16="http://schemas.microsoft.com/office/drawing/2014/main" id="{7D37A616-878D-48FC-B310-6192D16BF4CA}"/>
              </a:ext>
            </a:extLst>
          </p:cNvPr>
          <p:cNvGraphicFramePr>
            <a:graphicFrameLocks noChangeAspect="1"/>
          </p:cNvGraphicFramePr>
          <p:nvPr>
            <p:extLst>
              <p:ext uri="{D42A27DB-BD31-4B8C-83A1-F6EECF244321}">
                <p14:modId xmlns:p14="http://schemas.microsoft.com/office/powerpoint/2010/main" val="833586474"/>
              </p:ext>
            </p:extLst>
          </p:nvPr>
        </p:nvGraphicFramePr>
        <p:xfrm>
          <a:off x="508218" y="4970301"/>
          <a:ext cx="2170113" cy="1046163"/>
        </p:xfrm>
        <a:graphic>
          <a:graphicData uri="http://schemas.openxmlformats.org/presentationml/2006/ole">
            <mc:AlternateContent xmlns:mc="http://schemas.openxmlformats.org/markup-compatibility/2006">
              <mc:Choice xmlns:v="urn:schemas-microsoft-com:vml" Requires="v">
                <p:oleObj spid="_x0000_s455197" name="Equation" r:id="rId30" imgW="761760" imgH="368280" progId="Equation.DSMT4">
                  <p:embed/>
                </p:oleObj>
              </mc:Choice>
              <mc:Fallback>
                <p:oleObj name="Equation" r:id="rId30"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31"/>
                      <a:srcRect/>
                      <a:stretch>
                        <a:fillRect/>
                      </a:stretch>
                    </p:blipFill>
                    <p:spPr bwMode="auto">
                      <a:xfrm>
                        <a:off x="508218" y="4970301"/>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8801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heel(1)">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p:cTn id="74" dur="1000" fill="hold"/>
                                        <p:tgtEl>
                                          <p:spTgt spid="21"/>
                                        </p:tgtEl>
                                        <p:attrNameLst>
                                          <p:attrName>ppt_w</p:attrName>
                                        </p:attrNameLst>
                                      </p:cBhvr>
                                      <p:tavLst>
                                        <p:tav tm="0">
                                          <p:val>
                                            <p:fltVal val="0"/>
                                          </p:val>
                                        </p:tav>
                                        <p:tav tm="100000">
                                          <p:val>
                                            <p:strVal val="#ppt_w"/>
                                          </p:val>
                                        </p:tav>
                                      </p:tavLst>
                                    </p:anim>
                                    <p:anim calcmode="lin" valueType="num">
                                      <p:cBhvr>
                                        <p:cTn id="75" dur="1000" fill="hold"/>
                                        <p:tgtEl>
                                          <p:spTgt spid="21"/>
                                        </p:tgtEl>
                                        <p:attrNameLst>
                                          <p:attrName>ppt_h</p:attrName>
                                        </p:attrNameLst>
                                      </p:cBhvr>
                                      <p:tavLst>
                                        <p:tav tm="0">
                                          <p:val>
                                            <p:fltVal val="0"/>
                                          </p:val>
                                        </p:tav>
                                        <p:tav tm="100000">
                                          <p:val>
                                            <p:strVal val="#ppt_h"/>
                                          </p:val>
                                        </p:tav>
                                      </p:tavLst>
                                    </p:anim>
                                    <p:anim calcmode="lin" valueType="num">
                                      <p:cBhvr>
                                        <p:cTn id="76" dur="1000" fill="hold"/>
                                        <p:tgtEl>
                                          <p:spTgt spid="21"/>
                                        </p:tgtEl>
                                        <p:attrNameLst>
                                          <p:attrName>style.rotation</p:attrName>
                                        </p:attrNameLst>
                                      </p:cBhvr>
                                      <p:tavLst>
                                        <p:tav tm="0">
                                          <p:val>
                                            <p:fltVal val="90"/>
                                          </p:val>
                                        </p:tav>
                                        <p:tav tm="100000">
                                          <p:val>
                                            <p:fltVal val="0"/>
                                          </p:val>
                                        </p:tav>
                                      </p:tavLst>
                                    </p:anim>
                                    <p:animEffect transition="in" filter="fade">
                                      <p:cBhvr>
                                        <p:cTn id="77" dur="10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down)">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heel(1)">
                                      <p:cBhvr>
                                        <p:cTn id="94" dur="20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circle(in)">
                                      <p:cBhvr>
                                        <p:cTn id="99" dur="20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25"/>
                                        </p:tgtEl>
                                        <p:attrNameLst>
                                          <p:attrName>style.visibility</p:attrName>
                                        </p:attrNameLst>
                                      </p:cBhvr>
                                      <p:to>
                                        <p:strVal val="visible"/>
                                      </p:to>
                                    </p:set>
                                    <p:anim calcmode="lin" valueType="num">
                                      <p:cBhvr additive="base">
                                        <p:cTn id="104" dur="500" fill="hold"/>
                                        <p:tgtEl>
                                          <p:spTgt spid="25"/>
                                        </p:tgtEl>
                                        <p:attrNameLst>
                                          <p:attrName>ppt_x</p:attrName>
                                        </p:attrNameLst>
                                      </p:cBhvr>
                                      <p:tavLst>
                                        <p:tav tm="0">
                                          <p:val>
                                            <p:strVal val="#ppt_x"/>
                                          </p:val>
                                        </p:tav>
                                        <p:tav tm="100000">
                                          <p:val>
                                            <p:strVal val="#ppt_x"/>
                                          </p:val>
                                        </p:tav>
                                      </p:tavLst>
                                    </p:anim>
                                    <p:anim calcmode="lin" valueType="num">
                                      <p:cBhvr additive="base">
                                        <p:cTn id="10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anim calcmode="lin" valueType="num">
                                      <p:cBhvr>
                                        <p:cTn id="111" dur="1000" fill="hold"/>
                                        <p:tgtEl>
                                          <p:spTgt spid="26"/>
                                        </p:tgtEl>
                                        <p:attrNameLst>
                                          <p:attrName>ppt_x</p:attrName>
                                        </p:attrNameLst>
                                      </p:cBhvr>
                                      <p:tavLst>
                                        <p:tav tm="0">
                                          <p:val>
                                            <p:strVal val="#ppt_x"/>
                                          </p:val>
                                        </p:tav>
                                        <p:tav tm="100000">
                                          <p:val>
                                            <p:strVal val="#ppt_x"/>
                                          </p:val>
                                        </p:tav>
                                      </p:tavLst>
                                    </p:anim>
                                    <p:anim calcmode="lin" valueType="num">
                                      <p:cBhvr>
                                        <p:cTn id="11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4" grpId="0"/>
      <p:bldP spid="15" grpId="0"/>
      <p:bldP spid="16" grpId="0"/>
      <p:bldP spid="17" grpId="0"/>
      <p:bldP spid="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4549F052-7B51-4E6C-8C3B-69571E5768B6}"/>
              </a:ext>
            </a:extLst>
          </p:cNvPr>
          <p:cNvSpPr txBox="1">
            <a:spLocks noChangeArrowheads="1"/>
          </p:cNvSpPr>
          <p:nvPr/>
        </p:nvSpPr>
        <p:spPr bwMode="auto">
          <a:xfrm>
            <a:off x="1485107" y="191968"/>
            <a:ext cx="59275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练习：</a:t>
            </a:r>
            <a:r>
              <a:rPr lang="zh-CN" altLang="en-US" sz="2800" b="1" dirty="0">
                <a:solidFill>
                  <a:srgbClr val="0000FF"/>
                </a:solidFill>
                <a:latin typeface="宋体" panose="02010600030101010101" pitchFamily="2" charset="-122"/>
              </a:rPr>
              <a:t>一维无限深势阱（</a:t>
            </a:r>
            <a:r>
              <a:rPr lang="zh-CN" altLang="en-US" sz="2800" b="1" dirty="0">
                <a:solidFill>
                  <a:srgbClr val="0000FF"/>
                </a:solidFill>
              </a:rPr>
              <a:t>                ）</a:t>
            </a:r>
            <a:r>
              <a:rPr lang="zh-CN" altLang="en-US" sz="2800" b="1" dirty="0">
                <a:solidFill>
                  <a:srgbClr val="0000FF"/>
                </a:solidFill>
                <a:latin typeface="宋体" panose="02010600030101010101" pitchFamily="2" charset="-122"/>
              </a:rPr>
              <a:t>中的粒子处于状态</a:t>
            </a:r>
          </a:p>
        </p:txBody>
      </p:sp>
      <p:graphicFrame>
        <p:nvGraphicFramePr>
          <p:cNvPr id="3" name="Object 5">
            <a:extLst>
              <a:ext uri="{FF2B5EF4-FFF2-40B4-BE49-F238E27FC236}">
                <a16:creationId xmlns:a16="http://schemas.microsoft.com/office/drawing/2014/main" id="{B621BAE9-AF71-4B4C-8291-4A186D290A4D}"/>
              </a:ext>
            </a:extLst>
          </p:cNvPr>
          <p:cNvGraphicFramePr>
            <a:graphicFrameLocks noChangeAspect="1"/>
          </p:cNvGraphicFramePr>
          <p:nvPr>
            <p:extLst>
              <p:ext uri="{D42A27DB-BD31-4B8C-83A1-F6EECF244321}">
                <p14:modId xmlns:p14="http://schemas.microsoft.com/office/powerpoint/2010/main" val="2668369842"/>
              </p:ext>
            </p:extLst>
          </p:nvPr>
        </p:nvGraphicFramePr>
        <p:xfrm>
          <a:off x="5572125" y="277611"/>
          <a:ext cx="1281022" cy="416937"/>
        </p:xfrm>
        <a:graphic>
          <a:graphicData uri="http://schemas.openxmlformats.org/presentationml/2006/ole">
            <mc:AlternateContent xmlns:mc="http://schemas.openxmlformats.org/markup-compatibility/2006">
              <mc:Choice xmlns:v="urn:schemas-microsoft-com:vml" Requires="v">
                <p:oleObj spid="_x0000_s461465" name="公式" r:id="rId3" imgW="583693" imgH="177646" progId="Equation.3">
                  <p:embed/>
                </p:oleObj>
              </mc:Choice>
              <mc:Fallback>
                <p:oleObj name="公式" r:id="rId3" imgW="583693" imgH="177646" progId="Equation.3">
                  <p:embed/>
                  <p:pic>
                    <p:nvPicPr>
                      <p:cNvPr id="3" name="Object 5">
                        <a:extLst>
                          <a:ext uri="{FF2B5EF4-FFF2-40B4-BE49-F238E27FC236}">
                            <a16:creationId xmlns:a16="http://schemas.microsoft.com/office/drawing/2014/main" id="{A70D08F0-012C-4611-AB25-6DDC6F8FE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277611"/>
                        <a:ext cx="1281022" cy="416937"/>
                      </a:xfrm>
                      <a:prstGeom prst="rect">
                        <a:avLst/>
                      </a:prstGeom>
                      <a:noFill/>
                      <a:ln>
                        <a:noFill/>
                      </a:ln>
                      <a:effectLst/>
                    </p:spPr>
                  </p:pic>
                </p:oleObj>
              </mc:Fallback>
            </mc:AlternateContent>
          </a:graphicData>
        </a:graphic>
      </p:graphicFrame>
      <p:sp>
        <p:nvSpPr>
          <p:cNvPr id="4" name="Text Box 6">
            <a:extLst>
              <a:ext uri="{FF2B5EF4-FFF2-40B4-BE49-F238E27FC236}">
                <a16:creationId xmlns:a16="http://schemas.microsoft.com/office/drawing/2014/main" id="{FCE74665-5511-4056-88C4-1BB224C81C86}"/>
              </a:ext>
            </a:extLst>
          </p:cNvPr>
          <p:cNvSpPr txBox="1">
            <a:spLocks noChangeArrowheads="1"/>
          </p:cNvSpPr>
          <p:nvPr/>
        </p:nvSpPr>
        <p:spPr bwMode="auto">
          <a:xfrm>
            <a:off x="289018" y="1089278"/>
            <a:ext cx="121314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和</a:t>
            </a:r>
            <a:r>
              <a:rPr lang="en-US" altLang="zh-CN" sz="2800" b="1" dirty="0">
                <a:solidFill>
                  <a:srgbClr val="FF0000"/>
                </a:solidFill>
                <a:latin typeface="宋体" panose="02010600030101010101" pitchFamily="2" charset="-122"/>
              </a:rPr>
              <a:t>B</a:t>
            </a:r>
            <a:r>
              <a:rPr lang="zh-CN" altLang="en-US" sz="2800" b="1" dirty="0">
                <a:solidFill>
                  <a:srgbClr val="009900"/>
                </a:solidFill>
                <a:latin typeface="宋体" panose="02010600030101010101" pitchFamily="2" charset="-122"/>
              </a:rPr>
              <a:t>为常数。</a:t>
            </a:r>
            <a:r>
              <a:rPr lang="zh-CN" altLang="en-US" sz="2800" b="1" dirty="0">
                <a:solidFill>
                  <a:srgbClr val="009900"/>
                </a:solidFill>
                <a:latin typeface="Arial" panose="020B0604020202020204" pitchFamily="34" charset="0"/>
              </a:rPr>
              <a:t>求此时测粒子动量、能量得到的可能值、相应的概率及平均值。</a:t>
            </a:r>
          </a:p>
        </p:txBody>
      </p:sp>
      <p:graphicFrame>
        <p:nvGraphicFramePr>
          <p:cNvPr id="5" name="Object 3">
            <a:extLst>
              <a:ext uri="{FF2B5EF4-FFF2-40B4-BE49-F238E27FC236}">
                <a16:creationId xmlns:a16="http://schemas.microsoft.com/office/drawing/2014/main" id="{32717B2D-47F1-4187-92E9-DE059FFA8BD7}"/>
              </a:ext>
            </a:extLst>
          </p:cNvPr>
          <p:cNvGraphicFramePr>
            <a:graphicFrameLocks noChangeAspect="1"/>
          </p:cNvGraphicFramePr>
          <p:nvPr>
            <p:extLst>
              <p:ext uri="{D42A27DB-BD31-4B8C-83A1-F6EECF244321}">
                <p14:modId xmlns:p14="http://schemas.microsoft.com/office/powerpoint/2010/main" val="196819"/>
              </p:ext>
            </p:extLst>
          </p:nvPr>
        </p:nvGraphicFramePr>
        <p:xfrm>
          <a:off x="6354763" y="214313"/>
          <a:ext cx="5570537" cy="1079500"/>
        </p:xfrm>
        <a:graphic>
          <a:graphicData uri="http://schemas.openxmlformats.org/presentationml/2006/ole">
            <mc:AlternateContent xmlns:mc="http://schemas.openxmlformats.org/markup-compatibility/2006">
              <mc:Choice xmlns:v="urn:schemas-microsoft-com:vml" Requires="v">
                <p:oleObj spid="_x0000_s461466" name="Equation" r:id="rId5" imgW="2476440" imgH="482400" progId="Equation.DSMT4">
                  <p:embed/>
                </p:oleObj>
              </mc:Choice>
              <mc:Fallback>
                <p:oleObj name="Equation" r:id="rId5" imgW="2476440" imgH="482400" progId="Equation.DSMT4">
                  <p:embed/>
                  <p:pic>
                    <p:nvPicPr>
                      <p:cNvPr id="7" name="Object 3">
                        <a:extLst>
                          <a:ext uri="{FF2B5EF4-FFF2-40B4-BE49-F238E27FC236}">
                            <a16:creationId xmlns:a16="http://schemas.microsoft.com/office/drawing/2014/main" id="{4B5CC679-EFD9-475C-B5ED-73CF8A2EC089}"/>
                          </a:ext>
                        </a:extLst>
                      </p:cNvPr>
                      <p:cNvPicPr>
                        <a:picLocks noChangeAspect="1" noChangeArrowheads="1"/>
                      </p:cNvPicPr>
                      <p:nvPr/>
                    </p:nvPicPr>
                    <p:blipFill>
                      <a:blip r:embed="rId6"/>
                      <a:srcRect/>
                      <a:stretch>
                        <a:fillRect/>
                      </a:stretch>
                    </p:blipFill>
                    <p:spPr bwMode="auto">
                      <a:xfrm>
                        <a:off x="6354763" y="214313"/>
                        <a:ext cx="5570537" cy="1079500"/>
                      </a:xfrm>
                      <a:prstGeom prst="rect">
                        <a:avLst/>
                      </a:prstGeom>
                      <a:noFill/>
                      <a:ln>
                        <a:noFill/>
                      </a:ln>
                    </p:spPr>
                  </p:pic>
                </p:oleObj>
              </mc:Fallback>
            </mc:AlternateContent>
          </a:graphicData>
        </a:graphic>
      </p:graphicFrame>
      <p:sp>
        <p:nvSpPr>
          <p:cNvPr id="6" name="矩形 5">
            <a:extLst>
              <a:ext uri="{FF2B5EF4-FFF2-40B4-BE49-F238E27FC236}">
                <a16:creationId xmlns:a16="http://schemas.microsoft.com/office/drawing/2014/main" id="{CD837C60-A0E3-4DAF-81C1-D2AFF457A457}"/>
              </a:ext>
            </a:extLst>
          </p:cNvPr>
          <p:cNvSpPr/>
          <p:nvPr/>
        </p:nvSpPr>
        <p:spPr>
          <a:xfrm>
            <a:off x="1014739" y="1491876"/>
            <a:ext cx="1627369" cy="523220"/>
          </a:xfrm>
          <a:prstGeom prst="rect">
            <a:avLst/>
          </a:prstGeom>
        </p:spPr>
        <p:txBody>
          <a:bodyPr wrap="none">
            <a:spAutoFit/>
          </a:bodyPr>
          <a:lstStyle/>
          <a:p>
            <a:r>
              <a:rPr kumimoji="1" lang="zh-CN" altLang="en-US" sz="2800" b="1" dirty="0">
                <a:solidFill>
                  <a:srgbClr val="FF00FF"/>
                </a:solidFill>
                <a:latin typeface="宋体" panose="02010600030101010101" pitchFamily="2" charset="-122"/>
              </a:rPr>
              <a:t>边界条件</a:t>
            </a:r>
          </a:p>
        </p:txBody>
      </p:sp>
      <p:graphicFrame>
        <p:nvGraphicFramePr>
          <p:cNvPr id="7" name="Object 3">
            <a:extLst>
              <a:ext uri="{FF2B5EF4-FFF2-40B4-BE49-F238E27FC236}">
                <a16:creationId xmlns:a16="http://schemas.microsoft.com/office/drawing/2014/main" id="{54005991-93EE-4120-B998-8A439024F133}"/>
              </a:ext>
            </a:extLst>
          </p:cNvPr>
          <p:cNvGraphicFramePr>
            <a:graphicFrameLocks noChangeAspect="1"/>
          </p:cNvGraphicFramePr>
          <p:nvPr>
            <p:extLst>
              <p:ext uri="{D42A27DB-BD31-4B8C-83A1-F6EECF244321}">
                <p14:modId xmlns:p14="http://schemas.microsoft.com/office/powerpoint/2010/main" val="1368411458"/>
              </p:ext>
            </p:extLst>
          </p:nvPr>
        </p:nvGraphicFramePr>
        <p:xfrm>
          <a:off x="3171760" y="1426264"/>
          <a:ext cx="4296827" cy="588832"/>
        </p:xfrm>
        <a:graphic>
          <a:graphicData uri="http://schemas.openxmlformats.org/presentationml/2006/ole">
            <mc:AlternateContent xmlns:mc="http://schemas.openxmlformats.org/markup-compatibility/2006">
              <mc:Choice xmlns:v="urn:schemas-microsoft-com:vml" Requires="v">
                <p:oleObj spid="_x0000_s461467" name="Equation" r:id="rId7" imgW="1473120" imgH="203040" progId="Equation.DSMT4">
                  <p:embed/>
                </p:oleObj>
              </mc:Choice>
              <mc:Fallback>
                <p:oleObj name="Equation" r:id="rId7" imgW="1473120" imgH="203040" progId="Equation.DSMT4">
                  <p:embed/>
                  <p:pic>
                    <p:nvPicPr>
                      <p:cNvPr id="9" name="Object 3">
                        <a:extLst>
                          <a:ext uri="{FF2B5EF4-FFF2-40B4-BE49-F238E27FC236}">
                            <a16:creationId xmlns:a16="http://schemas.microsoft.com/office/drawing/2014/main" id="{737CF809-C639-45AB-B159-8685CD95B1FB}"/>
                          </a:ext>
                        </a:extLst>
                      </p:cNvPr>
                      <p:cNvPicPr>
                        <a:picLocks noChangeAspect="1" noChangeArrowheads="1"/>
                      </p:cNvPicPr>
                      <p:nvPr/>
                    </p:nvPicPr>
                    <p:blipFill>
                      <a:blip r:embed="rId8"/>
                      <a:srcRect/>
                      <a:stretch>
                        <a:fillRect/>
                      </a:stretch>
                    </p:blipFill>
                    <p:spPr bwMode="auto">
                      <a:xfrm>
                        <a:off x="3171760" y="1426264"/>
                        <a:ext cx="4296827" cy="588832"/>
                      </a:xfrm>
                      <a:prstGeom prst="rect">
                        <a:avLst/>
                      </a:prstGeom>
                      <a:noFill/>
                      <a:ln>
                        <a:noFill/>
                      </a:ln>
                    </p:spPr>
                  </p:pic>
                </p:oleObj>
              </mc:Fallback>
            </mc:AlternateContent>
          </a:graphicData>
        </a:graphic>
      </p:graphicFrame>
      <p:graphicFrame>
        <p:nvGraphicFramePr>
          <p:cNvPr id="8" name="Object 3">
            <a:extLst>
              <a:ext uri="{FF2B5EF4-FFF2-40B4-BE49-F238E27FC236}">
                <a16:creationId xmlns:a16="http://schemas.microsoft.com/office/drawing/2014/main" id="{338B108F-35C5-412A-87F6-81712C1EFF3A}"/>
              </a:ext>
            </a:extLst>
          </p:cNvPr>
          <p:cNvGraphicFramePr>
            <a:graphicFrameLocks noChangeAspect="1"/>
          </p:cNvGraphicFramePr>
          <p:nvPr>
            <p:extLst>
              <p:ext uri="{D42A27DB-BD31-4B8C-83A1-F6EECF244321}">
                <p14:modId xmlns:p14="http://schemas.microsoft.com/office/powerpoint/2010/main" val="1080486092"/>
              </p:ext>
            </p:extLst>
          </p:nvPr>
        </p:nvGraphicFramePr>
        <p:xfrm>
          <a:off x="1197253" y="2186946"/>
          <a:ext cx="2689225" cy="557213"/>
        </p:xfrm>
        <a:graphic>
          <a:graphicData uri="http://schemas.openxmlformats.org/presentationml/2006/ole">
            <mc:AlternateContent xmlns:mc="http://schemas.openxmlformats.org/markup-compatibility/2006">
              <mc:Choice xmlns:v="urn:schemas-microsoft-com:vml" Requires="v">
                <p:oleObj spid="_x0000_s461468" name="Equation" r:id="rId9" imgW="850680" imgH="177480" progId="Equation.DSMT4">
                  <p:embed/>
                </p:oleObj>
              </mc:Choice>
              <mc:Fallback>
                <p:oleObj name="Equation" r:id="rId9" imgW="850680" imgH="177480" progId="Equation.DSMT4">
                  <p:embed/>
                  <p:pic>
                    <p:nvPicPr>
                      <p:cNvPr id="10" name="Object 3">
                        <a:extLst>
                          <a:ext uri="{FF2B5EF4-FFF2-40B4-BE49-F238E27FC236}">
                            <a16:creationId xmlns:a16="http://schemas.microsoft.com/office/drawing/2014/main" id="{3D01EF07-F424-4BEA-9B5C-9612CA2B1DAF}"/>
                          </a:ext>
                        </a:extLst>
                      </p:cNvPr>
                      <p:cNvPicPr>
                        <a:picLocks noChangeAspect="1" noChangeArrowheads="1"/>
                      </p:cNvPicPr>
                      <p:nvPr/>
                    </p:nvPicPr>
                    <p:blipFill>
                      <a:blip r:embed="rId10"/>
                      <a:srcRect/>
                      <a:stretch>
                        <a:fillRect/>
                      </a:stretch>
                    </p:blipFill>
                    <p:spPr bwMode="auto">
                      <a:xfrm>
                        <a:off x="1197253" y="2186946"/>
                        <a:ext cx="2689225" cy="557213"/>
                      </a:xfrm>
                      <a:prstGeom prst="rect">
                        <a:avLst/>
                      </a:prstGeom>
                      <a:noFill/>
                      <a:ln>
                        <a:noFill/>
                      </a:ln>
                    </p:spPr>
                  </p:pic>
                </p:oleObj>
              </mc:Fallback>
            </mc:AlternateContent>
          </a:graphicData>
        </a:graphic>
      </p:graphicFrame>
      <p:sp>
        <p:nvSpPr>
          <p:cNvPr id="10" name="AutoShape 8">
            <a:extLst>
              <a:ext uri="{FF2B5EF4-FFF2-40B4-BE49-F238E27FC236}">
                <a16:creationId xmlns:a16="http://schemas.microsoft.com/office/drawing/2014/main" id="{C6829E3A-72A2-49C0-8684-197864EB4FF3}"/>
              </a:ext>
            </a:extLst>
          </p:cNvPr>
          <p:cNvSpPr>
            <a:spLocks noChangeArrowheads="1"/>
          </p:cNvSpPr>
          <p:nvPr/>
        </p:nvSpPr>
        <p:spPr bwMode="auto">
          <a:xfrm>
            <a:off x="497110" y="2409826"/>
            <a:ext cx="700143" cy="241182"/>
          </a:xfrm>
          <a:prstGeom prst="rightArrow">
            <a:avLst>
              <a:gd name="adj1" fmla="val 50000"/>
              <a:gd name="adj2" fmla="val 95879"/>
            </a:avLst>
          </a:prstGeom>
          <a:solidFill>
            <a:srgbClr val="FFFF00"/>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 name="Object 3">
            <a:extLst>
              <a:ext uri="{FF2B5EF4-FFF2-40B4-BE49-F238E27FC236}">
                <a16:creationId xmlns:a16="http://schemas.microsoft.com/office/drawing/2014/main" id="{B408BB25-8FBE-453A-868D-922E15608483}"/>
              </a:ext>
            </a:extLst>
          </p:cNvPr>
          <p:cNvGraphicFramePr>
            <a:graphicFrameLocks noChangeAspect="1"/>
          </p:cNvGraphicFramePr>
          <p:nvPr>
            <p:extLst>
              <p:ext uri="{D42A27DB-BD31-4B8C-83A1-F6EECF244321}">
                <p14:modId xmlns:p14="http://schemas.microsoft.com/office/powerpoint/2010/main" val="673077204"/>
              </p:ext>
            </p:extLst>
          </p:nvPr>
        </p:nvGraphicFramePr>
        <p:xfrm>
          <a:off x="4442425" y="2161511"/>
          <a:ext cx="2970212" cy="557213"/>
        </p:xfrm>
        <a:graphic>
          <a:graphicData uri="http://schemas.openxmlformats.org/presentationml/2006/ole">
            <mc:AlternateContent xmlns:mc="http://schemas.openxmlformats.org/markup-compatibility/2006">
              <mc:Choice xmlns:v="urn:schemas-microsoft-com:vml" Requires="v">
                <p:oleObj spid="_x0000_s461469" name="Equation" r:id="rId11" imgW="939600" imgH="177480" progId="Equation.DSMT4">
                  <p:embed/>
                </p:oleObj>
              </mc:Choice>
              <mc:Fallback>
                <p:oleObj name="Equation" r:id="rId11" imgW="939600" imgH="177480" progId="Equation.DSMT4">
                  <p:embed/>
                  <p:pic>
                    <p:nvPicPr>
                      <p:cNvPr id="8" name="Object 3">
                        <a:extLst>
                          <a:ext uri="{FF2B5EF4-FFF2-40B4-BE49-F238E27FC236}">
                            <a16:creationId xmlns:a16="http://schemas.microsoft.com/office/drawing/2014/main" id="{338B108F-35C5-412A-87F6-81712C1EFF3A}"/>
                          </a:ext>
                        </a:extLst>
                      </p:cNvPr>
                      <p:cNvPicPr>
                        <a:picLocks noChangeAspect="1" noChangeArrowheads="1"/>
                      </p:cNvPicPr>
                      <p:nvPr/>
                    </p:nvPicPr>
                    <p:blipFill>
                      <a:blip r:embed="rId12"/>
                      <a:srcRect/>
                      <a:stretch>
                        <a:fillRect/>
                      </a:stretch>
                    </p:blipFill>
                    <p:spPr bwMode="auto">
                      <a:xfrm>
                        <a:off x="4442425" y="2161511"/>
                        <a:ext cx="2970212" cy="557213"/>
                      </a:xfrm>
                      <a:prstGeom prst="rect">
                        <a:avLst/>
                      </a:prstGeom>
                      <a:noFill/>
                      <a:ln>
                        <a:noFill/>
                      </a:ln>
                    </p:spPr>
                  </p:pic>
                </p:oleObj>
              </mc:Fallback>
            </mc:AlternateContent>
          </a:graphicData>
        </a:graphic>
      </p:graphicFrame>
      <p:graphicFrame>
        <p:nvGraphicFramePr>
          <p:cNvPr id="28" name="Object 3">
            <a:extLst>
              <a:ext uri="{FF2B5EF4-FFF2-40B4-BE49-F238E27FC236}">
                <a16:creationId xmlns:a16="http://schemas.microsoft.com/office/drawing/2014/main" id="{8AE97DEF-4F56-41C9-BD77-A6AF78CCB549}"/>
              </a:ext>
            </a:extLst>
          </p:cNvPr>
          <p:cNvGraphicFramePr>
            <a:graphicFrameLocks noChangeAspect="1"/>
          </p:cNvGraphicFramePr>
          <p:nvPr>
            <p:extLst>
              <p:ext uri="{D42A27DB-BD31-4B8C-83A1-F6EECF244321}">
                <p14:modId xmlns:p14="http://schemas.microsoft.com/office/powerpoint/2010/main" val="1101760952"/>
              </p:ext>
            </p:extLst>
          </p:nvPr>
        </p:nvGraphicFramePr>
        <p:xfrm>
          <a:off x="7592243" y="1426264"/>
          <a:ext cx="4011613" cy="1193800"/>
        </p:xfrm>
        <a:graphic>
          <a:graphicData uri="http://schemas.openxmlformats.org/presentationml/2006/ole">
            <mc:AlternateContent xmlns:mc="http://schemas.openxmlformats.org/markup-compatibility/2006">
              <mc:Choice xmlns:v="urn:schemas-microsoft-com:vml" Requires="v">
                <p:oleObj spid="_x0000_s461470" name="Equation" r:id="rId13" imgW="1612800" imgH="482400" progId="Equation.DSMT4">
                  <p:embed/>
                </p:oleObj>
              </mc:Choice>
              <mc:Fallback>
                <p:oleObj name="Equation" r:id="rId13" imgW="1612800" imgH="482400" progId="Equation.DSMT4">
                  <p:embed/>
                  <p:pic>
                    <p:nvPicPr>
                      <p:cNvPr id="9" name="Object 3">
                        <a:extLst>
                          <a:ext uri="{FF2B5EF4-FFF2-40B4-BE49-F238E27FC236}">
                            <a16:creationId xmlns:a16="http://schemas.microsoft.com/office/drawing/2014/main" id="{8859CEAD-1D7D-4793-A899-F2CD9673590E}"/>
                          </a:ext>
                        </a:extLst>
                      </p:cNvPr>
                      <p:cNvPicPr>
                        <a:picLocks noChangeAspect="1" noChangeArrowheads="1"/>
                      </p:cNvPicPr>
                      <p:nvPr/>
                    </p:nvPicPr>
                    <p:blipFill>
                      <a:blip r:embed="rId14"/>
                      <a:srcRect/>
                      <a:stretch>
                        <a:fillRect/>
                      </a:stretch>
                    </p:blipFill>
                    <p:spPr bwMode="auto">
                      <a:xfrm>
                        <a:off x="7592243" y="1426264"/>
                        <a:ext cx="4011613" cy="1193800"/>
                      </a:xfrm>
                      <a:prstGeom prst="rect">
                        <a:avLst/>
                      </a:prstGeom>
                      <a:noFill/>
                      <a:ln>
                        <a:noFill/>
                      </a:ln>
                    </p:spPr>
                  </p:pic>
                </p:oleObj>
              </mc:Fallback>
            </mc:AlternateContent>
          </a:graphicData>
        </a:graphic>
      </p:graphicFrame>
      <p:graphicFrame>
        <p:nvGraphicFramePr>
          <p:cNvPr id="29" name="Object 3">
            <a:extLst>
              <a:ext uri="{FF2B5EF4-FFF2-40B4-BE49-F238E27FC236}">
                <a16:creationId xmlns:a16="http://schemas.microsoft.com/office/drawing/2014/main" id="{7854D49A-3730-4EBE-AC27-B81A459BC873}"/>
              </a:ext>
            </a:extLst>
          </p:cNvPr>
          <p:cNvGraphicFramePr>
            <a:graphicFrameLocks noChangeAspect="1"/>
          </p:cNvGraphicFramePr>
          <p:nvPr>
            <p:extLst>
              <p:ext uri="{D42A27DB-BD31-4B8C-83A1-F6EECF244321}">
                <p14:modId xmlns:p14="http://schemas.microsoft.com/office/powerpoint/2010/main" val="3940420320"/>
              </p:ext>
            </p:extLst>
          </p:nvPr>
        </p:nvGraphicFramePr>
        <p:xfrm>
          <a:off x="7356475" y="2670175"/>
          <a:ext cx="4484688" cy="1255713"/>
        </p:xfrm>
        <a:graphic>
          <a:graphicData uri="http://schemas.openxmlformats.org/presentationml/2006/ole">
            <mc:AlternateContent xmlns:mc="http://schemas.openxmlformats.org/markup-compatibility/2006">
              <mc:Choice xmlns:v="urn:schemas-microsoft-com:vml" Requires="v">
                <p:oleObj spid="_x0000_s461471" name="Equation" r:id="rId15" imgW="1803240" imgH="507960" progId="Equation.DSMT4">
                  <p:embed/>
                </p:oleObj>
              </mc:Choice>
              <mc:Fallback>
                <p:oleObj name="Equation" r:id="rId15" imgW="1803240" imgH="507960" progId="Equation.DSMT4">
                  <p:embed/>
                  <p:pic>
                    <p:nvPicPr>
                      <p:cNvPr id="27" name="Object 3">
                        <a:extLst>
                          <a:ext uri="{FF2B5EF4-FFF2-40B4-BE49-F238E27FC236}">
                            <a16:creationId xmlns:a16="http://schemas.microsoft.com/office/drawing/2014/main" id="{13EF34D8-29D3-4CCB-BCBE-331F91D3A8D8}"/>
                          </a:ext>
                        </a:extLst>
                      </p:cNvPr>
                      <p:cNvPicPr>
                        <a:picLocks noChangeAspect="1" noChangeArrowheads="1"/>
                      </p:cNvPicPr>
                      <p:nvPr/>
                    </p:nvPicPr>
                    <p:blipFill>
                      <a:blip r:embed="rId16"/>
                      <a:srcRect/>
                      <a:stretch>
                        <a:fillRect/>
                      </a:stretch>
                    </p:blipFill>
                    <p:spPr bwMode="auto">
                      <a:xfrm>
                        <a:off x="7356475" y="2670175"/>
                        <a:ext cx="4484688" cy="1255713"/>
                      </a:xfrm>
                      <a:prstGeom prst="rect">
                        <a:avLst/>
                      </a:prstGeom>
                      <a:noFill/>
                      <a:ln>
                        <a:noFill/>
                      </a:ln>
                    </p:spPr>
                  </p:pic>
                </p:oleObj>
              </mc:Fallback>
            </mc:AlternateContent>
          </a:graphicData>
        </a:graphic>
      </p:graphicFrame>
      <p:sp>
        <p:nvSpPr>
          <p:cNvPr id="34" name="Text Box 3">
            <a:extLst>
              <a:ext uri="{FF2B5EF4-FFF2-40B4-BE49-F238E27FC236}">
                <a16:creationId xmlns:a16="http://schemas.microsoft.com/office/drawing/2014/main" id="{C2C9C547-E7D3-416E-ADE1-D3FFB9ABE063}"/>
              </a:ext>
            </a:extLst>
          </p:cNvPr>
          <p:cNvSpPr txBox="1">
            <a:spLocks noChangeArrowheads="1"/>
          </p:cNvSpPr>
          <p:nvPr/>
        </p:nvSpPr>
        <p:spPr bwMode="auto">
          <a:xfrm>
            <a:off x="193805" y="2725111"/>
            <a:ext cx="616095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动量为</a:t>
            </a:r>
            <a:r>
              <a:rPr lang="en-US" altLang="zh-CN" sz="2800" b="1" i="1" dirty="0">
                <a:solidFill>
                  <a:srgbClr val="FF0000"/>
                </a:solidFill>
                <a:latin typeface="Century Schoolbook" panose="02040604050505020304" pitchFamily="18" charset="0"/>
              </a:rPr>
              <a:t>p</a:t>
            </a:r>
            <a:r>
              <a:rPr lang="zh-CN" altLang="zh-CN" sz="2800" b="1" dirty="0">
                <a:solidFill>
                  <a:srgbClr val="6600CC"/>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6600CC"/>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6600CC"/>
                </a:solidFill>
                <a:latin typeface="Century Schoolbook" panose="02040604050505020304" pitchFamily="18" charset="0"/>
              </a:rPr>
              <a:t>的自由粒子，</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沿 </a:t>
            </a:r>
            <a:r>
              <a:rPr lang="zh-CN" altLang="zh-CN" sz="2800" b="1" i="1" dirty="0">
                <a:solidFill>
                  <a:srgbClr val="FF0000"/>
                </a:solidFill>
                <a:latin typeface="Century Schoolbook" panose="02040604050505020304" pitchFamily="18" charset="0"/>
              </a:rPr>
              <a:t>x</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轴运动的波函数为：</a:t>
            </a:r>
          </a:p>
        </p:txBody>
      </p:sp>
      <p:graphicFrame>
        <p:nvGraphicFramePr>
          <p:cNvPr id="35" name="Object 2">
            <a:extLst>
              <a:ext uri="{FF2B5EF4-FFF2-40B4-BE49-F238E27FC236}">
                <a16:creationId xmlns:a16="http://schemas.microsoft.com/office/drawing/2014/main" id="{1FCD797D-DBA5-4A1A-A147-22C8C4C5E564}"/>
              </a:ext>
            </a:extLst>
          </p:cNvPr>
          <p:cNvGraphicFramePr>
            <a:graphicFrameLocks noChangeAspect="1"/>
          </p:cNvGraphicFramePr>
          <p:nvPr>
            <p:extLst>
              <p:ext uri="{D42A27DB-BD31-4B8C-83A1-F6EECF244321}">
                <p14:modId xmlns:p14="http://schemas.microsoft.com/office/powerpoint/2010/main" val="1307675447"/>
              </p:ext>
            </p:extLst>
          </p:nvPr>
        </p:nvGraphicFramePr>
        <p:xfrm>
          <a:off x="145096" y="3448336"/>
          <a:ext cx="4165785" cy="1129903"/>
        </p:xfrm>
        <a:graphic>
          <a:graphicData uri="http://schemas.openxmlformats.org/presentationml/2006/ole">
            <mc:AlternateContent xmlns:mc="http://schemas.openxmlformats.org/markup-compatibility/2006">
              <mc:Choice xmlns:v="urn:schemas-microsoft-com:vml" Requires="v">
                <p:oleObj spid="_x0000_s461472" name="公式" r:id="rId17" imgW="1257120" imgH="342720" progId="Equation.3">
                  <p:embed/>
                </p:oleObj>
              </mc:Choice>
              <mc:Fallback>
                <p:oleObj name="公式" r:id="rId17" imgW="1257120" imgH="342720" progId="Equation.3">
                  <p:embed/>
                  <p:pic>
                    <p:nvPicPr>
                      <p:cNvPr id="11" name="Object 2">
                        <a:extLst>
                          <a:ext uri="{FF2B5EF4-FFF2-40B4-BE49-F238E27FC236}">
                            <a16:creationId xmlns:a16="http://schemas.microsoft.com/office/drawing/2014/main" id="{AB9A2114-F07C-4403-B311-1D10798874B5}"/>
                          </a:ext>
                        </a:extLst>
                      </p:cNvPr>
                      <p:cNvPicPr>
                        <a:picLocks noChangeAspect="1" noChangeArrowheads="1"/>
                      </p:cNvPicPr>
                      <p:nvPr/>
                    </p:nvPicPr>
                    <p:blipFill>
                      <a:blip r:embed="rId18"/>
                      <a:srcRect/>
                      <a:stretch>
                        <a:fillRect/>
                      </a:stretch>
                    </p:blipFill>
                    <p:spPr bwMode="auto">
                      <a:xfrm>
                        <a:off x="145096" y="3448336"/>
                        <a:ext cx="4165785" cy="1129903"/>
                      </a:xfrm>
                      <a:prstGeom prst="rect">
                        <a:avLst/>
                      </a:prstGeom>
                      <a:noFill/>
                      <a:ln>
                        <a:noFill/>
                      </a:ln>
                      <a:effectLst/>
                      <a:extLst/>
                    </p:spPr>
                  </p:pic>
                </p:oleObj>
              </mc:Fallback>
            </mc:AlternateContent>
          </a:graphicData>
        </a:graphic>
      </p:graphicFrame>
      <p:sp>
        <p:nvSpPr>
          <p:cNvPr id="36" name="矩形 35">
            <a:extLst>
              <a:ext uri="{FF2B5EF4-FFF2-40B4-BE49-F238E27FC236}">
                <a16:creationId xmlns:a16="http://schemas.microsoft.com/office/drawing/2014/main" id="{F7D6F2FD-6ED8-446B-ABB6-CF046AA73E7C}"/>
              </a:ext>
            </a:extLst>
          </p:cNvPr>
          <p:cNvSpPr/>
          <p:nvPr/>
        </p:nvSpPr>
        <p:spPr>
          <a:xfrm>
            <a:off x="3596267" y="4134284"/>
            <a:ext cx="902811" cy="523220"/>
          </a:xfrm>
          <a:prstGeom prst="rect">
            <a:avLst/>
          </a:prstGeom>
        </p:spPr>
        <p:txBody>
          <a:bodyPr wrap="none">
            <a:spAutoFit/>
          </a:bodyPr>
          <a:lstStyle/>
          <a:p>
            <a:r>
              <a:rPr lang="zh-CN" altLang="zh-CN" sz="2800" b="1" dirty="0">
                <a:solidFill>
                  <a:srgbClr val="FF00FF"/>
                </a:solidFill>
                <a:latin typeface="Century Schoolbook" panose="02040604050505020304" pitchFamily="18" charset="0"/>
              </a:rPr>
              <a:t>动量</a:t>
            </a:r>
            <a:endParaRPr lang="zh-CN" altLang="en-US" sz="2800" dirty="0">
              <a:solidFill>
                <a:srgbClr val="FF00FF"/>
              </a:solidFill>
            </a:endParaRPr>
          </a:p>
        </p:txBody>
      </p:sp>
      <p:graphicFrame>
        <p:nvGraphicFramePr>
          <p:cNvPr id="37" name="Object 3">
            <a:extLst>
              <a:ext uri="{FF2B5EF4-FFF2-40B4-BE49-F238E27FC236}">
                <a16:creationId xmlns:a16="http://schemas.microsoft.com/office/drawing/2014/main" id="{687ECA77-0578-4B02-A1C1-D6963ABC2BA8}"/>
              </a:ext>
            </a:extLst>
          </p:cNvPr>
          <p:cNvGraphicFramePr>
            <a:graphicFrameLocks noChangeAspect="1"/>
          </p:cNvGraphicFramePr>
          <p:nvPr>
            <p:extLst>
              <p:ext uri="{D42A27DB-BD31-4B8C-83A1-F6EECF244321}">
                <p14:modId xmlns:p14="http://schemas.microsoft.com/office/powerpoint/2010/main" val="2350464286"/>
              </p:ext>
            </p:extLst>
          </p:nvPr>
        </p:nvGraphicFramePr>
        <p:xfrm>
          <a:off x="5107566" y="3957823"/>
          <a:ext cx="574337" cy="929708"/>
        </p:xfrm>
        <a:graphic>
          <a:graphicData uri="http://schemas.openxmlformats.org/presentationml/2006/ole">
            <mc:AlternateContent xmlns:mc="http://schemas.openxmlformats.org/markup-compatibility/2006">
              <mc:Choice xmlns:v="urn:schemas-microsoft-com:vml" Requires="v">
                <p:oleObj spid="_x0000_s461473" name="Equation" r:id="rId19" imgW="241200" imgH="393480" progId="Equation.DSMT4">
                  <p:embed/>
                </p:oleObj>
              </mc:Choice>
              <mc:Fallback>
                <p:oleObj name="Equation" r:id="rId19" imgW="241200" imgH="393480" progId="Equation.DSMT4">
                  <p:embed/>
                  <p:pic>
                    <p:nvPicPr>
                      <p:cNvPr id="16" name="Object 3">
                        <a:extLst>
                          <a:ext uri="{FF2B5EF4-FFF2-40B4-BE49-F238E27FC236}">
                            <a16:creationId xmlns:a16="http://schemas.microsoft.com/office/drawing/2014/main" id="{2B26ABAF-76DF-4F93-B6DB-69A20F342899}"/>
                          </a:ext>
                        </a:extLst>
                      </p:cNvPr>
                      <p:cNvPicPr>
                        <a:picLocks noChangeAspect="1" noChangeArrowheads="1"/>
                      </p:cNvPicPr>
                      <p:nvPr/>
                    </p:nvPicPr>
                    <p:blipFill>
                      <a:blip r:embed="rId20"/>
                      <a:srcRect/>
                      <a:stretch>
                        <a:fillRect/>
                      </a:stretch>
                    </p:blipFill>
                    <p:spPr bwMode="auto">
                      <a:xfrm>
                        <a:off x="5107566" y="3957823"/>
                        <a:ext cx="574337" cy="929708"/>
                      </a:xfrm>
                      <a:prstGeom prst="rect">
                        <a:avLst/>
                      </a:prstGeom>
                      <a:noFill/>
                      <a:ln>
                        <a:noFill/>
                      </a:ln>
                    </p:spPr>
                  </p:pic>
                </p:oleObj>
              </mc:Fallback>
            </mc:AlternateContent>
          </a:graphicData>
        </a:graphic>
      </p:graphicFrame>
      <p:graphicFrame>
        <p:nvGraphicFramePr>
          <p:cNvPr id="38" name="Object 3">
            <a:extLst>
              <a:ext uri="{FF2B5EF4-FFF2-40B4-BE49-F238E27FC236}">
                <a16:creationId xmlns:a16="http://schemas.microsoft.com/office/drawing/2014/main" id="{760C2303-6C18-454E-8AA2-37CF7BB770B3}"/>
              </a:ext>
            </a:extLst>
          </p:cNvPr>
          <p:cNvGraphicFramePr>
            <a:graphicFrameLocks noChangeAspect="1"/>
          </p:cNvGraphicFramePr>
          <p:nvPr>
            <p:extLst>
              <p:ext uri="{D42A27DB-BD31-4B8C-83A1-F6EECF244321}">
                <p14:modId xmlns:p14="http://schemas.microsoft.com/office/powerpoint/2010/main" val="2621909549"/>
              </p:ext>
            </p:extLst>
          </p:nvPr>
        </p:nvGraphicFramePr>
        <p:xfrm>
          <a:off x="6478588" y="3887788"/>
          <a:ext cx="757237" cy="930275"/>
        </p:xfrm>
        <a:graphic>
          <a:graphicData uri="http://schemas.openxmlformats.org/presentationml/2006/ole">
            <mc:AlternateContent xmlns:mc="http://schemas.openxmlformats.org/markup-compatibility/2006">
              <mc:Choice xmlns:v="urn:schemas-microsoft-com:vml" Requires="v">
                <p:oleObj spid="_x0000_s461474" name="Equation" r:id="rId21" imgW="317160" imgH="393480" progId="Equation.DSMT4">
                  <p:embed/>
                </p:oleObj>
              </mc:Choice>
              <mc:Fallback>
                <p:oleObj name="Equation" r:id="rId21" imgW="317160" imgH="393480" progId="Equation.DSMT4">
                  <p:embed/>
                  <p:pic>
                    <p:nvPicPr>
                      <p:cNvPr id="17" name="Object 3">
                        <a:extLst>
                          <a:ext uri="{FF2B5EF4-FFF2-40B4-BE49-F238E27FC236}">
                            <a16:creationId xmlns:a16="http://schemas.microsoft.com/office/drawing/2014/main" id="{95B18F41-21B7-460B-B1CE-6EE3ACB03211}"/>
                          </a:ext>
                        </a:extLst>
                      </p:cNvPr>
                      <p:cNvPicPr>
                        <a:picLocks noChangeAspect="1" noChangeArrowheads="1"/>
                      </p:cNvPicPr>
                      <p:nvPr/>
                    </p:nvPicPr>
                    <p:blipFill>
                      <a:blip r:embed="rId22"/>
                      <a:srcRect/>
                      <a:stretch>
                        <a:fillRect/>
                      </a:stretch>
                    </p:blipFill>
                    <p:spPr bwMode="auto">
                      <a:xfrm>
                        <a:off x="6478588" y="3887788"/>
                        <a:ext cx="757237" cy="930275"/>
                      </a:xfrm>
                      <a:prstGeom prst="rect">
                        <a:avLst/>
                      </a:prstGeom>
                      <a:noFill/>
                      <a:ln>
                        <a:noFill/>
                      </a:ln>
                    </p:spPr>
                  </p:pic>
                </p:oleObj>
              </mc:Fallback>
            </mc:AlternateContent>
          </a:graphicData>
        </a:graphic>
      </p:graphicFrame>
      <p:graphicFrame>
        <p:nvGraphicFramePr>
          <p:cNvPr id="39" name="Object 3">
            <a:extLst>
              <a:ext uri="{FF2B5EF4-FFF2-40B4-BE49-F238E27FC236}">
                <a16:creationId xmlns:a16="http://schemas.microsoft.com/office/drawing/2014/main" id="{7FCBFCE8-4B7F-463F-B375-7BAE11DC4592}"/>
              </a:ext>
            </a:extLst>
          </p:cNvPr>
          <p:cNvGraphicFramePr>
            <a:graphicFrameLocks noChangeAspect="1"/>
          </p:cNvGraphicFramePr>
          <p:nvPr>
            <p:extLst>
              <p:ext uri="{D42A27DB-BD31-4B8C-83A1-F6EECF244321}">
                <p14:modId xmlns:p14="http://schemas.microsoft.com/office/powerpoint/2010/main" val="3592522066"/>
              </p:ext>
            </p:extLst>
          </p:nvPr>
        </p:nvGraphicFramePr>
        <p:xfrm>
          <a:off x="8103654" y="3782186"/>
          <a:ext cx="998538" cy="930275"/>
        </p:xfrm>
        <a:graphic>
          <a:graphicData uri="http://schemas.openxmlformats.org/presentationml/2006/ole">
            <mc:AlternateContent xmlns:mc="http://schemas.openxmlformats.org/markup-compatibility/2006">
              <mc:Choice xmlns:v="urn:schemas-microsoft-com:vml" Requires="v">
                <p:oleObj spid="_x0000_s461475" name="Equation" r:id="rId23" imgW="419040" imgH="393480" progId="Equation.DSMT4">
                  <p:embed/>
                </p:oleObj>
              </mc:Choice>
              <mc:Fallback>
                <p:oleObj name="Equation" r:id="rId23" imgW="419040" imgH="393480" progId="Equation.DSMT4">
                  <p:embed/>
                  <p:pic>
                    <p:nvPicPr>
                      <p:cNvPr id="30" name="Object 3">
                        <a:extLst>
                          <a:ext uri="{FF2B5EF4-FFF2-40B4-BE49-F238E27FC236}">
                            <a16:creationId xmlns:a16="http://schemas.microsoft.com/office/drawing/2014/main" id="{9235BCC6-E0F7-4085-837E-F23AB3E7B3C0}"/>
                          </a:ext>
                        </a:extLst>
                      </p:cNvPr>
                      <p:cNvPicPr>
                        <a:picLocks noChangeAspect="1" noChangeArrowheads="1"/>
                      </p:cNvPicPr>
                      <p:nvPr/>
                    </p:nvPicPr>
                    <p:blipFill>
                      <a:blip r:embed="rId24"/>
                      <a:srcRect/>
                      <a:stretch>
                        <a:fillRect/>
                      </a:stretch>
                    </p:blipFill>
                    <p:spPr bwMode="auto">
                      <a:xfrm>
                        <a:off x="8103654" y="3782186"/>
                        <a:ext cx="998538" cy="930275"/>
                      </a:xfrm>
                      <a:prstGeom prst="rect">
                        <a:avLst/>
                      </a:prstGeom>
                      <a:noFill/>
                      <a:ln>
                        <a:noFill/>
                      </a:ln>
                    </p:spPr>
                  </p:pic>
                </p:oleObj>
              </mc:Fallback>
            </mc:AlternateContent>
          </a:graphicData>
        </a:graphic>
      </p:graphicFrame>
      <p:sp>
        <p:nvSpPr>
          <p:cNvPr id="40" name="矩形 39">
            <a:extLst>
              <a:ext uri="{FF2B5EF4-FFF2-40B4-BE49-F238E27FC236}">
                <a16:creationId xmlns:a16="http://schemas.microsoft.com/office/drawing/2014/main" id="{2585DC08-A182-4AAD-B288-F129ADD9A8D4}"/>
              </a:ext>
            </a:extLst>
          </p:cNvPr>
          <p:cNvSpPr/>
          <p:nvPr/>
        </p:nvSpPr>
        <p:spPr>
          <a:xfrm>
            <a:off x="3667523" y="5094778"/>
            <a:ext cx="902811" cy="523220"/>
          </a:xfrm>
          <a:prstGeom prst="rect">
            <a:avLst/>
          </a:prstGeom>
        </p:spPr>
        <p:txBody>
          <a:bodyPr wrap="none">
            <a:spAutoFit/>
          </a:bodyPr>
          <a:lstStyle/>
          <a:p>
            <a:r>
              <a:rPr lang="zh-CN" altLang="zh-CN" sz="2800" b="1" dirty="0">
                <a:solidFill>
                  <a:srgbClr val="CC3300"/>
                </a:solidFill>
                <a:latin typeface="Century Schoolbook" panose="02040604050505020304" pitchFamily="18" charset="0"/>
              </a:rPr>
              <a:t>能量</a:t>
            </a:r>
            <a:endParaRPr lang="zh-CN" altLang="en-US" sz="2800" dirty="0">
              <a:solidFill>
                <a:srgbClr val="CC3300"/>
              </a:solidFill>
            </a:endParaRPr>
          </a:p>
        </p:txBody>
      </p:sp>
      <p:graphicFrame>
        <p:nvGraphicFramePr>
          <p:cNvPr id="41" name="Object 3">
            <a:extLst>
              <a:ext uri="{FF2B5EF4-FFF2-40B4-BE49-F238E27FC236}">
                <a16:creationId xmlns:a16="http://schemas.microsoft.com/office/drawing/2014/main" id="{38835190-4002-4337-B292-74178AC2DDFC}"/>
              </a:ext>
            </a:extLst>
          </p:cNvPr>
          <p:cNvGraphicFramePr>
            <a:graphicFrameLocks noChangeAspect="1"/>
          </p:cNvGraphicFramePr>
          <p:nvPr>
            <p:extLst>
              <p:ext uri="{D42A27DB-BD31-4B8C-83A1-F6EECF244321}">
                <p14:modId xmlns:p14="http://schemas.microsoft.com/office/powerpoint/2010/main" val="4220864275"/>
              </p:ext>
            </p:extLst>
          </p:nvPr>
        </p:nvGraphicFramePr>
        <p:xfrm>
          <a:off x="4979219" y="4815826"/>
          <a:ext cx="876300" cy="989013"/>
        </p:xfrm>
        <a:graphic>
          <a:graphicData uri="http://schemas.openxmlformats.org/presentationml/2006/ole">
            <mc:AlternateContent xmlns:mc="http://schemas.openxmlformats.org/markup-compatibility/2006">
              <mc:Choice xmlns:v="urn:schemas-microsoft-com:vml" Requires="v">
                <p:oleObj spid="_x0000_s461476" name="Equation" r:id="rId25" imgW="368280" imgH="419040" progId="Equation.DSMT4">
                  <p:embed/>
                </p:oleObj>
              </mc:Choice>
              <mc:Fallback>
                <p:oleObj name="Equation" r:id="rId25" imgW="368280" imgH="419040" progId="Equation.DSMT4">
                  <p:embed/>
                  <p:pic>
                    <p:nvPicPr>
                      <p:cNvPr id="18" name="Object 3">
                        <a:extLst>
                          <a:ext uri="{FF2B5EF4-FFF2-40B4-BE49-F238E27FC236}">
                            <a16:creationId xmlns:a16="http://schemas.microsoft.com/office/drawing/2014/main" id="{6530D7B3-A19B-4903-B1FF-2E79F42CC5D7}"/>
                          </a:ext>
                        </a:extLst>
                      </p:cNvPr>
                      <p:cNvPicPr>
                        <a:picLocks noChangeAspect="1" noChangeArrowheads="1"/>
                      </p:cNvPicPr>
                      <p:nvPr/>
                    </p:nvPicPr>
                    <p:blipFill>
                      <a:blip r:embed="rId26"/>
                      <a:srcRect/>
                      <a:stretch>
                        <a:fillRect/>
                      </a:stretch>
                    </p:blipFill>
                    <p:spPr bwMode="auto">
                      <a:xfrm>
                        <a:off x="4979219" y="4815826"/>
                        <a:ext cx="876300" cy="989013"/>
                      </a:xfrm>
                      <a:prstGeom prst="rect">
                        <a:avLst/>
                      </a:prstGeom>
                      <a:noFill/>
                      <a:ln>
                        <a:noFill/>
                      </a:ln>
                    </p:spPr>
                  </p:pic>
                </p:oleObj>
              </mc:Fallback>
            </mc:AlternateContent>
          </a:graphicData>
        </a:graphic>
      </p:graphicFrame>
      <p:graphicFrame>
        <p:nvGraphicFramePr>
          <p:cNvPr id="42" name="Object 3">
            <a:extLst>
              <a:ext uri="{FF2B5EF4-FFF2-40B4-BE49-F238E27FC236}">
                <a16:creationId xmlns:a16="http://schemas.microsoft.com/office/drawing/2014/main" id="{FF2C1CC9-B4B8-4D9C-B3FC-B3B7485DE502}"/>
              </a:ext>
            </a:extLst>
          </p:cNvPr>
          <p:cNvGraphicFramePr>
            <a:graphicFrameLocks noChangeAspect="1"/>
          </p:cNvGraphicFramePr>
          <p:nvPr>
            <p:extLst>
              <p:ext uri="{D42A27DB-BD31-4B8C-83A1-F6EECF244321}">
                <p14:modId xmlns:p14="http://schemas.microsoft.com/office/powerpoint/2010/main" val="2736005976"/>
              </p:ext>
            </p:extLst>
          </p:nvPr>
        </p:nvGraphicFramePr>
        <p:xfrm>
          <a:off x="6646849" y="4887531"/>
          <a:ext cx="1057275" cy="989013"/>
        </p:xfrm>
        <a:graphic>
          <a:graphicData uri="http://schemas.openxmlformats.org/presentationml/2006/ole">
            <mc:AlternateContent xmlns:mc="http://schemas.openxmlformats.org/markup-compatibility/2006">
              <mc:Choice xmlns:v="urn:schemas-microsoft-com:vml" Requires="v">
                <p:oleObj spid="_x0000_s461477" name="Equation" r:id="rId27" imgW="444240" imgH="419040" progId="Equation.DSMT4">
                  <p:embed/>
                </p:oleObj>
              </mc:Choice>
              <mc:Fallback>
                <p:oleObj name="Equation" r:id="rId27" imgW="444240" imgH="419040" progId="Equation.DSMT4">
                  <p:embed/>
                  <p:pic>
                    <p:nvPicPr>
                      <p:cNvPr id="19" name="Object 3">
                        <a:extLst>
                          <a:ext uri="{FF2B5EF4-FFF2-40B4-BE49-F238E27FC236}">
                            <a16:creationId xmlns:a16="http://schemas.microsoft.com/office/drawing/2014/main" id="{01A62034-3EC7-47A7-AE54-0E36DBD760E9}"/>
                          </a:ext>
                        </a:extLst>
                      </p:cNvPr>
                      <p:cNvPicPr>
                        <a:picLocks noChangeAspect="1" noChangeArrowheads="1"/>
                      </p:cNvPicPr>
                      <p:nvPr/>
                    </p:nvPicPr>
                    <p:blipFill>
                      <a:blip r:embed="rId28"/>
                      <a:srcRect/>
                      <a:stretch>
                        <a:fillRect/>
                      </a:stretch>
                    </p:blipFill>
                    <p:spPr bwMode="auto">
                      <a:xfrm>
                        <a:off x="6646849" y="4887531"/>
                        <a:ext cx="1057275" cy="989013"/>
                      </a:xfrm>
                      <a:prstGeom prst="rect">
                        <a:avLst/>
                      </a:prstGeom>
                      <a:noFill/>
                      <a:ln>
                        <a:noFill/>
                      </a:ln>
                    </p:spPr>
                  </p:pic>
                </p:oleObj>
              </mc:Fallback>
            </mc:AlternateContent>
          </a:graphicData>
        </a:graphic>
      </p:graphicFrame>
      <p:graphicFrame>
        <p:nvGraphicFramePr>
          <p:cNvPr id="43" name="Object 3">
            <a:extLst>
              <a:ext uri="{FF2B5EF4-FFF2-40B4-BE49-F238E27FC236}">
                <a16:creationId xmlns:a16="http://schemas.microsoft.com/office/drawing/2014/main" id="{C403B2A1-EB1C-4250-A8EF-FEE6D3473C1E}"/>
              </a:ext>
            </a:extLst>
          </p:cNvPr>
          <p:cNvGraphicFramePr>
            <a:graphicFrameLocks noChangeAspect="1"/>
          </p:cNvGraphicFramePr>
          <p:nvPr>
            <p:extLst>
              <p:ext uri="{D42A27DB-BD31-4B8C-83A1-F6EECF244321}">
                <p14:modId xmlns:p14="http://schemas.microsoft.com/office/powerpoint/2010/main" val="2658488923"/>
              </p:ext>
            </p:extLst>
          </p:nvPr>
        </p:nvGraphicFramePr>
        <p:xfrm>
          <a:off x="8165509" y="4749031"/>
          <a:ext cx="1057275" cy="989013"/>
        </p:xfrm>
        <a:graphic>
          <a:graphicData uri="http://schemas.openxmlformats.org/presentationml/2006/ole">
            <mc:AlternateContent xmlns:mc="http://schemas.openxmlformats.org/markup-compatibility/2006">
              <mc:Choice xmlns:v="urn:schemas-microsoft-com:vml" Requires="v">
                <p:oleObj spid="_x0000_s461478" name="Equation" r:id="rId27" imgW="444240" imgH="419040" progId="Equation.DSMT4">
                  <p:embed/>
                </p:oleObj>
              </mc:Choice>
              <mc:Fallback>
                <p:oleObj name="Equation" r:id="rId27" imgW="444240" imgH="419040" progId="Equation.DSMT4">
                  <p:embed/>
                  <p:pic>
                    <p:nvPicPr>
                      <p:cNvPr id="31" name="Object 3">
                        <a:extLst>
                          <a:ext uri="{FF2B5EF4-FFF2-40B4-BE49-F238E27FC236}">
                            <a16:creationId xmlns:a16="http://schemas.microsoft.com/office/drawing/2014/main" id="{7EBA6438-F4DA-4B9B-87F1-E60D5CAD092D}"/>
                          </a:ext>
                        </a:extLst>
                      </p:cNvPr>
                      <p:cNvPicPr>
                        <a:picLocks noChangeAspect="1" noChangeArrowheads="1"/>
                      </p:cNvPicPr>
                      <p:nvPr/>
                    </p:nvPicPr>
                    <p:blipFill>
                      <a:blip r:embed="rId28"/>
                      <a:srcRect/>
                      <a:stretch>
                        <a:fillRect/>
                      </a:stretch>
                    </p:blipFill>
                    <p:spPr bwMode="auto">
                      <a:xfrm>
                        <a:off x="8165509" y="4749031"/>
                        <a:ext cx="1057275" cy="989013"/>
                      </a:xfrm>
                      <a:prstGeom prst="rect">
                        <a:avLst/>
                      </a:prstGeom>
                      <a:noFill/>
                      <a:ln>
                        <a:noFill/>
                      </a:ln>
                    </p:spPr>
                  </p:pic>
                </p:oleObj>
              </mc:Fallback>
            </mc:AlternateContent>
          </a:graphicData>
        </a:graphic>
      </p:graphicFrame>
      <p:sp>
        <p:nvSpPr>
          <p:cNvPr id="44" name="矩形 43">
            <a:extLst>
              <a:ext uri="{FF2B5EF4-FFF2-40B4-BE49-F238E27FC236}">
                <a16:creationId xmlns:a16="http://schemas.microsoft.com/office/drawing/2014/main" id="{33F79840-980A-47E9-AA75-1BF64B5702E7}"/>
              </a:ext>
            </a:extLst>
          </p:cNvPr>
          <p:cNvSpPr/>
          <p:nvPr/>
        </p:nvSpPr>
        <p:spPr>
          <a:xfrm>
            <a:off x="3711836" y="6051877"/>
            <a:ext cx="902811" cy="523220"/>
          </a:xfrm>
          <a:prstGeom prst="rect">
            <a:avLst/>
          </a:prstGeom>
        </p:spPr>
        <p:txBody>
          <a:bodyPr wrap="none">
            <a:spAutoFit/>
          </a:bodyPr>
          <a:lstStyle/>
          <a:p>
            <a:r>
              <a:rPr lang="zh-CN" altLang="en-US" sz="2800" b="1" dirty="0">
                <a:solidFill>
                  <a:srgbClr val="009900"/>
                </a:solidFill>
                <a:latin typeface="Arial" panose="020B0604020202020204" pitchFamily="34" charset="0"/>
              </a:rPr>
              <a:t>概率</a:t>
            </a:r>
            <a:endParaRPr lang="zh-CN" altLang="en-US" sz="2800" dirty="0"/>
          </a:p>
        </p:txBody>
      </p:sp>
      <p:graphicFrame>
        <p:nvGraphicFramePr>
          <p:cNvPr id="45" name="Object 3">
            <a:extLst>
              <a:ext uri="{FF2B5EF4-FFF2-40B4-BE49-F238E27FC236}">
                <a16:creationId xmlns:a16="http://schemas.microsoft.com/office/drawing/2014/main" id="{D9715F67-3BAC-45A1-9490-A5EB8918039A}"/>
              </a:ext>
            </a:extLst>
          </p:cNvPr>
          <p:cNvGraphicFramePr>
            <a:graphicFrameLocks noChangeAspect="1"/>
          </p:cNvGraphicFramePr>
          <p:nvPr>
            <p:extLst>
              <p:ext uri="{D42A27DB-BD31-4B8C-83A1-F6EECF244321}">
                <p14:modId xmlns:p14="http://schemas.microsoft.com/office/powerpoint/2010/main" val="1813555760"/>
              </p:ext>
            </p:extLst>
          </p:nvPr>
        </p:nvGraphicFramePr>
        <p:xfrm>
          <a:off x="5018088" y="5819775"/>
          <a:ext cx="606425" cy="987425"/>
        </p:xfrm>
        <a:graphic>
          <a:graphicData uri="http://schemas.openxmlformats.org/presentationml/2006/ole">
            <mc:AlternateContent xmlns:mc="http://schemas.openxmlformats.org/markup-compatibility/2006">
              <mc:Choice xmlns:v="urn:schemas-microsoft-com:vml" Requires="v">
                <p:oleObj spid="_x0000_s461479" name="Equation" r:id="rId29" imgW="253800" imgH="419040" progId="Equation.DSMT4">
                  <p:embed/>
                </p:oleObj>
              </mc:Choice>
              <mc:Fallback>
                <p:oleObj name="Equation" r:id="rId29" imgW="253800" imgH="419040" progId="Equation.DSMT4">
                  <p:embed/>
                  <p:pic>
                    <p:nvPicPr>
                      <p:cNvPr id="20" name="Object 3">
                        <a:extLst>
                          <a:ext uri="{FF2B5EF4-FFF2-40B4-BE49-F238E27FC236}">
                            <a16:creationId xmlns:a16="http://schemas.microsoft.com/office/drawing/2014/main" id="{6A701598-C86D-4804-AD5D-63136D287FCF}"/>
                          </a:ext>
                        </a:extLst>
                      </p:cNvPr>
                      <p:cNvPicPr>
                        <a:picLocks noChangeAspect="1" noChangeArrowheads="1"/>
                      </p:cNvPicPr>
                      <p:nvPr/>
                    </p:nvPicPr>
                    <p:blipFill>
                      <a:blip r:embed="rId30"/>
                      <a:srcRect/>
                      <a:stretch>
                        <a:fillRect/>
                      </a:stretch>
                    </p:blipFill>
                    <p:spPr bwMode="auto">
                      <a:xfrm>
                        <a:off x="5018088" y="5819775"/>
                        <a:ext cx="606425" cy="987425"/>
                      </a:xfrm>
                      <a:prstGeom prst="rect">
                        <a:avLst/>
                      </a:prstGeom>
                      <a:noFill/>
                      <a:ln>
                        <a:noFill/>
                      </a:ln>
                    </p:spPr>
                  </p:pic>
                </p:oleObj>
              </mc:Fallback>
            </mc:AlternateContent>
          </a:graphicData>
        </a:graphic>
      </p:graphicFrame>
      <p:graphicFrame>
        <p:nvGraphicFramePr>
          <p:cNvPr id="46" name="Object 3">
            <a:extLst>
              <a:ext uri="{FF2B5EF4-FFF2-40B4-BE49-F238E27FC236}">
                <a16:creationId xmlns:a16="http://schemas.microsoft.com/office/drawing/2014/main" id="{13287962-8191-4BC0-A6E9-447C93899165}"/>
              </a:ext>
            </a:extLst>
          </p:cNvPr>
          <p:cNvGraphicFramePr>
            <a:graphicFrameLocks noChangeAspect="1"/>
          </p:cNvGraphicFramePr>
          <p:nvPr>
            <p:extLst>
              <p:ext uri="{D42A27DB-BD31-4B8C-83A1-F6EECF244321}">
                <p14:modId xmlns:p14="http://schemas.microsoft.com/office/powerpoint/2010/main" val="3622390386"/>
              </p:ext>
            </p:extLst>
          </p:nvPr>
        </p:nvGraphicFramePr>
        <p:xfrm>
          <a:off x="6872273" y="5804839"/>
          <a:ext cx="606425" cy="987425"/>
        </p:xfrm>
        <a:graphic>
          <a:graphicData uri="http://schemas.openxmlformats.org/presentationml/2006/ole">
            <mc:AlternateContent xmlns:mc="http://schemas.openxmlformats.org/markup-compatibility/2006">
              <mc:Choice xmlns:v="urn:schemas-microsoft-com:vml" Requires="v">
                <p:oleObj spid="_x0000_s461480" name="Equation" r:id="rId31" imgW="253800" imgH="419040" progId="Equation.DSMT4">
                  <p:embed/>
                </p:oleObj>
              </mc:Choice>
              <mc:Fallback>
                <p:oleObj name="Equation" r:id="rId31" imgW="253800" imgH="419040" progId="Equation.DSMT4">
                  <p:embed/>
                  <p:pic>
                    <p:nvPicPr>
                      <p:cNvPr id="32" name="Object 3">
                        <a:extLst>
                          <a:ext uri="{FF2B5EF4-FFF2-40B4-BE49-F238E27FC236}">
                            <a16:creationId xmlns:a16="http://schemas.microsoft.com/office/drawing/2014/main" id="{8B71DA97-FD3A-449A-9668-0C4B053D0D32}"/>
                          </a:ext>
                        </a:extLst>
                      </p:cNvPr>
                      <p:cNvPicPr>
                        <a:picLocks noChangeAspect="1" noChangeArrowheads="1"/>
                      </p:cNvPicPr>
                      <p:nvPr/>
                    </p:nvPicPr>
                    <p:blipFill>
                      <a:blip r:embed="rId32"/>
                      <a:srcRect/>
                      <a:stretch>
                        <a:fillRect/>
                      </a:stretch>
                    </p:blipFill>
                    <p:spPr bwMode="auto">
                      <a:xfrm>
                        <a:off x="6872273" y="5804839"/>
                        <a:ext cx="606425" cy="987425"/>
                      </a:xfrm>
                      <a:prstGeom prst="rect">
                        <a:avLst/>
                      </a:prstGeom>
                      <a:noFill/>
                      <a:ln>
                        <a:noFill/>
                      </a:ln>
                    </p:spPr>
                  </p:pic>
                </p:oleObj>
              </mc:Fallback>
            </mc:AlternateContent>
          </a:graphicData>
        </a:graphic>
      </p:graphicFrame>
      <p:graphicFrame>
        <p:nvGraphicFramePr>
          <p:cNvPr id="47" name="Object 3">
            <a:extLst>
              <a:ext uri="{FF2B5EF4-FFF2-40B4-BE49-F238E27FC236}">
                <a16:creationId xmlns:a16="http://schemas.microsoft.com/office/drawing/2014/main" id="{B4BC3B00-57B8-43A2-A473-1C92F8ADC05E}"/>
              </a:ext>
            </a:extLst>
          </p:cNvPr>
          <p:cNvGraphicFramePr>
            <a:graphicFrameLocks noChangeAspect="1"/>
          </p:cNvGraphicFramePr>
          <p:nvPr>
            <p:extLst>
              <p:ext uri="{D42A27DB-BD31-4B8C-83A1-F6EECF244321}">
                <p14:modId xmlns:p14="http://schemas.microsoft.com/office/powerpoint/2010/main" val="2279976227"/>
              </p:ext>
            </p:extLst>
          </p:nvPr>
        </p:nvGraphicFramePr>
        <p:xfrm>
          <a:off x="8333544" y="5830369"/>
          <a:ext cx="606425" cy="987425"/>
        </p:xfrm>
        <a:graphic>
          <a:graphicData uri="http://schemas.openxmlformats.org/presentationml/2006/ole">
            <mc:AlternateContent xmlns:mc="http://schemas.openxmlformats.org/markup-compatibility/2006">
              <mc:Choice xmlns:v="urn:schemas-microsoft-com:vml" Requires="v">
                <p:oleObj spid="_x0000_s461481" name="Equation" r:id="rId33" imgW="253800" imgH="419040" progId="Equation.DSMT4">
                  <p:embed/>
                </p:oleObj>
              </mc:Choice>
              <mc:Fallback>
                <p:oleObj name="Equation" r:id="rId33" imgW="253800" imgH="419040" progId="Equation.DSMT4">
                  <p:embed/>
                  <p:pic>
                    <p:nvPicPr>
                      <p:cNvPr id="33" name="Object 3">
                        <a:extLst>
                          <a:ext uri="{FF2B5EF4-FFF2-40B4-BE49-F238E27FC236}">
                            <a16:creationId xmlns:a16="http://schemas.microsoft.com/office/drawing/2014/main" id="{6A989576-B07A-4E61-8009-7CE340BA6C3D}"/>
                          </a:ext>
                        </a:extLst>
                      </p:cNvPr>
                      <p:cNvPicPr>
                        <a:picLocks noChangeAspect="1" noChangeArrowheads="1"/>
                      </p:cNvPicPr>
                      <p:nvPr/>
                    </p:nvPicPr>
                    <p:blipFill>
                      <a:blip r:embed="rId34"/>
                      <a:srcRect/>
                      <a:stretch>
                        <a:fillRect/>
                      </a:stretch>
                    </p:blipFill>
                    <p:spPr bwMode="auto">
                      <a:xfrm>
                        <a:off x="8333544" y="5830369"/>
                        <a:ext cx="606425" cy="987425"/>
                      </a:xfrm>
                      <a:prstGeom prst="rect">
                        <a:avLst/>
                      </a:prstGeom>
                      <a:noFill/>
                      <a:ln>
                        <a:noFill/>
                      </a:ln>
                    </p:spPr>
                  </p:pic>
                </p:oleObj>
              </mc:Fallback>
            </mc:AlternateContent>
          </a:graphicData>
        </a:graphic>
      </p:graphicFrame>
      <p:sp>
        <p:nvSpPr>
          <p:cNvPr id="48" name="矩形 47">
            <a:extLst>
              <a:ext uri="{FF2B5EF4-FFF2-40B4-BE49-F238E27FC236}">
                <a16:creationId xmlns:a16="http://schemas.microsoft.com/office/drawing/2014/main" id="{1601839F-BF16-405F-AC7C-1A35B3BF244B}"/>
              </a:ext>
            </a:extLst>
          </p:cNvPr>
          <p:cNvSpPr/>
          <p:nvPr/>
        </p:nvSpPr>
        <p:spPr>
          <a:xfrm>
            <a:off x="10270813" y="3489798"/>
            <a:ext cx="1415772" cy="584775"/>
          </a:xfrm>
          <a:prstGeom prst="rect">
            <a:avLst/>
          </a:prstGeom>
        </p:spPr>
        <p:txBody>
          <a:bodyPr wrap="none">
            <a:spAutoFit/>
          </a:bodyPr>
          <a:lstStyle/>
          <a:p>
            <a:r>
              <a:rPr lang="zh-CN" altLang="en-US" sz="3200" b="1" dirty="0">
                <a:solidFill>
                  <a:srgbClr val="009900"/>
                </a:solidFill>
                <a:latin typeface="Arial" panose="020B0604020202020204" pitchFamily="34" charset="0"/>
              </a:rPr>
              <a:t>平均值</a:t>
            </a:r>
            <a:endParaRPr lang="zh-CN" altLang="en-US" sz="3200" dirty="0"/>
          </a:p>
        </p:txBody>
      </p:sp>
      <p:graphicFrame>
        <p:nvGraphicFramePr>
          <p:cNvPr id="49" name="Object 3">
            <a:extLst>
              <a:ext uri="{FF2B5EF4-FFF2-40B4-BE49-F238E27FC236}">
                <a16:creationId xmlns:a16="http://schemas.microsoft.com/office/drawing/2014/main" id="{B6089CA7-44F3-4B98-94F8-6817ECB166AC}"/>
              </a:ext>
            </a:extLst>
          </p:cNvPr>
          <p:cNvGraphicFramePr>
            <a:graphicFrameLocks noChangeAspect="1"/>
          </p:cNvGraphicFramePr>
          <p:nvPr>
            <p:extLst>
              <p:ext uri="{D42A27DB-BD31-4B8C-83A1-F6EECF244321}">
                <p14:modId xmlns:p14="http://schemas.microsoft.com/office/powerpoint/2010/main" val="2508844903"/>
              </p:ext>
            </p:extLst>
          </p:nvPr>
        </p:nvGraphicFramePr>
        <p:xfrm>
          <a:off x="10625138" y="4214813"/>
          <a:ext cx="787400" cy="990600"/>
        </p:xfrm>
        <a:graphic>
          <a:graphicData uri="http://schemas.openxmlformats.org/presentationml/2006/ole">
            <mc:AlternateContent xmlns:mc="http://schemas.openxmlformats.org/markup-compatibility/2006">
              <mc:Choice xmlns:v="urn:schemas-microsoft-com:vml" Requires="v">
                <p:oleObj spid="_x0000_s461482" name="Equation" r:id="rId35" imgW="330120" imgH="419040" progId="Equation.DSMT4">
                  <p:embed/>
                </p:oleObj>
              </mc:Choice>
              <mc:Fallback>
                <p:oleObj name="Equation" r:id="rId35" imgW="330120" imgH="419040" progId="Equation.DSMT4">
                  <p:embed/>
                  <p:pic>
                    <p:nvPicPr>
                      <p:cNvPr id="23" name="Object 3">
                        <a:extLst>
                          <a:ext uri="{FF2B5EF4-FFF2-40B4-BE49-F238E27FC236}">
                            <a16:creationId xmlns:a16="http://schemas.microsoft.com/office/drawing/2014/main" id="{1718A7DA-0038-43B2-9053-E1A06369E2E8}"/>
                          </a:ext>
                        </a:extLst>
                      </p:cNvPr>
                      <p:cNvPicPr>
                        <a:picLocks noChangeAspect="1" noChangeArrowheads="1"/>
                      </p:cNvPicPr>
                      <p:nvPr/>
                    </p:nvPicPr>
                    <p:blipFill>
                      <a:blip r:embed="rId36"/>
                      <a:srcRect/>
                      <a:stretch>
                        <a:fillRect/>
                      </a:stretch>
                    </p:blipFill>
                    <p:spPr bwMode="auto">
                      <a:xfrm>
                        <a:off x="10625138" y="4214813"/>
                        <a:ext cx="787400" cy="990600"/>
                      </a:xfrm>
                      <a:prstGeom prst="rect">
                        <a:avLst/>
                      </a:prstGeom>
                      <a:noFill/>
                      <a:ln>
                        <a:noFill/>
                      </a:ln>
                    </p:spPr>
                  </p:pic>
                </p:oleObj>
              </mc:Fallback>
            </mc:AlternateContent>
          </a:graphicData>
        </a:graphic>
      </p:graphicFrame>
      <p:graphicFrame>
        <p:nvGraphicFramePr>
          <p:cNvPr id="50" name="Object 3">
            <a:extLst>
              <a:ext uri="{FF2B5EF4-FFF2-40B4-BE49-F238E27FC236}">
                <a16:creationId xmlns:a16="http://schemas.microsoft.com/office/drawing/2014/main" id="{E445B88D-932D-412F-9C15-33EC0495B3C9}"/>
              </a:ext>
            </a:extLst>
          </p:cNvPr>
          <p:cNvGraphicFramePr>
            <a:graphicFrameLocks noChangeAspect="1"/>
          </p:cNvGraphicFramePr>
          <p:nvPr>
            <p:extLst>
              <p:ext uri="{D42A27DB-BD31-4B8C-83A1-F6EECF244321}">
                <p14:modId xmlns:p14="http://schemas.microsoft.com/office/powerpoint/2010/main" val="2546257926"/>
              </p:ext>
            </p:extLst>
          </p:nvPr>
        </p:nvGraphicFramePr>
        <p:xfrm>
          <a:off x="10687050" y="5208238"/>
          <a:ext cx="1238250" cy="1047750"/>
        </p:xfrm>
        <a:graphic>
          <a:graphicData uri="http://schemas.openxmlformats.org/presentationml/2006/ole">
            <mc:AlternateContent xmlns:mc="http://schemas.openxmlformats.org/markup-compatibility/2006">
              <mc:Choice xmlns:v="urn:schemas-microsoft-com:vml" Requires="v">
                <p:oleObj spid="_x0000_s461483" name="Equation" r:id="rId37" imgW="520560" imgH="444240" progId="Equation.DSMT4">
                  <p:embed/>
                </p:oleObj>
              </mc:Choice>
              <mc:Fallback>
                <p:oleObj name="Equation" r:id="rId37" imgW="520560" imgH="444240" progId="Equation.DSMT4">
                  <p:embed/>
                  <p:pic>
                    <p:nvPicPr>
                      <p:cNvPr id="24" name="Object 3">
                        <a:extLst>
                          <a:ext uri="{FF2B5EF4-FFF2-40B4-BE49-F238E27FC236}">
                            <a16:creationId xmlns:a16="http://schemas.microsoft.com/office/drawing/2014/main" id="{60F4D1EA-F659-4F16-AC71-E7BCCCCD5629}"/>
                          </a:ext>
                        </a:extLst>
                      </p:cNvPr>
                      <p:cNvPicPr>
                        <a:picLocks noChangeAspect="1" noChangeArrowheads="1"/>
                      </p:cNvPicPr>
                      <p:nvPr/>
                    </p:nvPicPr>
                    <p:blipFill>
                      <a:blip r:embed="rId38"/>
                      <a:srcRect/>
                      <a:stretch>
                        <a:fillRect/>
                      </a:stretch>
                    </p:blipFill>
                    <p:spPr bwMode="auto">
                      <a:xfrm>
                        <a:off x="10687050" y="5208238"/>
                        <a:ext cx="1238250" cy="1047750"/>
                      </a:xfrm>
                      <a:prstGeom prst="rect">
                        <a:avLst/>
                      </a:prstGeom>
                      <a:noFill/>
                      <a:ln>
                        <a:noFill/>
                      </a:ln>
                    </p:spPr>
                  </p:pic>
                </p:oleObj>
              </mc:Fallback>
            </mc:AlternateContent>
          </a:graphicData>
        </a:graphic>
      </p:graphicFrame>
      <p:graphicFrame>
        <p:nvGraphicFramePr>
          <p:cNvPr id="30" name="对象 29">
            <a:extLst>
              <a:ext uri="{FF2B5EF4-FFF2-40B4-BE49-F238E27FC236}">
                <a16:creationId xmlns:a16="http://schemas.microsoft.com/office/drawing/2014/main" id="{127BF6F0-45BB-4A31-98C4-B8CA89231DF2}"/>
              </a:ext>
            </a:extLst>
          </p:cNvPr>
          <p:cNvGraphicFramePr>
            <a:graphicFrameLocks noChangeAspect="1"/>
          </p:cNvGraphicFramePr>
          <p:nvPr>
            <p:extLst>
              <p:ext uri="{D42A27DB-BD31-4B8C-83A1-F6EECF244321}">
                <p14:modId xmlns:p14="http://schemas.microsoft.com/office/powerpoint/2010/main" val="984653071"/>
              </p:ext>
            </p:extLst>
          </p:nvPr>
        </p:nvGraphicFramePr>
        <p:xfrm>
          <a:off x="439340" y="5336622"/>
          <a:ext cx="2170113" cy="1046163"/>
        </p:xfrm>
        <a:graphic>
          <a:graphicData uri="http://schemas.openxmlformats.org/presentationml/2006/ole">
            <mc:AlternateContent xmlns:mc="http://schemas.openxmlformats.org/markup-compatibility/2006">
              <mc:Choice xmlns:v="urn:schemas-microsoft-com:vml" Requires="v">
                <p:oleObj spid="_x0000_s461484" name="Equation" r:id="rId39" imgW="761760" imgH="368280" progId="Equation.DSMT4">
                  <p:embed/>
                </p:oleObj>
              </mc:Choice>
              <mc:Fallback>
                <p:oleObj name="Equation" r:id="rId39"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40"/>
                      <a:srcRect/>
                      <a:stretch>
                        <a:fillRect/>
                      </a:stretch>
                    </p:blipFill>
                    <p:spPr bwMode="auto">
                      <a:xfrm>
                        <a:off x="439340" y="5336622"/>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11148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heel(1)">
                                      <p:cBhvr>
                                        <p:cTn id="33" dur="20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heel(1)">
                                      <p:cBhvr>
                                        <p:cTn id="38" dur="20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ppt_x"/>
                                          </p:val>
                                        </p:tav>
                                        <p:tav tm="100000">
                                          <p:val>
                                            <p:strVal val="#ppt_x"/>
                                          </p:val>
                                        </p:tav>
                                      </p:tavLst>
                                    </p:anim>
                                    <p:anim calcmode="lin" valueType="num">
                                      <p:cBhvr additive="base">
                                        <p:cTn id="5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heel(1)">
                                      <p:cBhvr>
                                        <p:cTn id="67" dur="20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heel(1)">
                                      <p:cBhvr>
                                        <p:cTn id="72" dur="20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down)">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1000"/>
                                        <p:tgtEl>
                                          <p:spTgt spid="41"/>
                                        </p:tgtEl>
                                      </p:cBhvr>
                                    </p:animEffect>
                                    <p:anim calcmode="lin" valueType="num">
                                      <p:cBhvr>
                                        <p:cTn id="83" dur="1000" fill="hold"/>
                                        <p:tgtEl>
                                          <p:spTgt spid="41"/>
                                        </p:tgtEl>
                                        <p:attrNameLst>
                                          <p:attrName>ppt_x</p:attrName>
                                        </p:attrNameLst>
                                      </p:cBhvr>
                                      <p:tavLst>
                                        <p:tav tm="0">
                                          <p:val>
                                            <p:strVal val="#ppt_x"/>
                                          </p:val>
                                        </p:tav>
                                        <p:tav tm="100000">
                                          <p:val>
                                            <p:strVal val="#ppt_x"/>
                                          </p:val>
                                        </p:tav>
                                      </p:tavLst>
                                    </p:anim>
                                    <p:anim calcmode="lin" valueType="num">
                                      <p:cBhvr>
                                        <p:cTn id="8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p:cTn id="89" dur="1000" fill="hold"/>
                                        <p:tgtEl>
                                          <p:spTgt spid="42"/>
                                        </p:tgtEl>
                                        <p:attrNameLst>
                                          <p:attrName>ppt_w</p:attrName>
                                        </p:attrNameLst>
                                      </p:cBhvr>
                                      <p:tavLst>
                                        <p:tav tm="0">
                                          <p:val>
                                            <p:fltVal val="0"/>
                                          </p:val>
                                        </p:tav>
                                        <p:tav tm="100000">
                                          <p:val>
                                            <p:strVal val="#ppt_w"/>
                                          </p:val>
                                        </p:tav>
                                      </p:tavLst>
                                    </p:anim>
                                    <p:anim calcmode="lin" valueType="num">
                                      <p:cBhvr>
                                        <p:cTn id="90" dur="1000" fill="hold"/>
                                        <p:tgtEl>
                                          <p:spTgt spid="42"/>
                                        </p:tgtEl>
                                        <p:attrNameLst>
                                          <p:attrName>ppt_h</p:attrName>
                                        </p:attrNameLst>
                                      </p:cBhvr>
                                      <p:tavLst>
                                        <p:tav tm="0">
                                          <p:val>
                                            <p:fltVal val="0"/>
                                          </p:val>
                                        </p:tav>
                                        <p:tav tm="100000">
                                          <p:val>
                                            <p:strVal val="#ppt_h"/>
                                          </p:val>
                                        </p:tav>
                                      </p:tavLst>
                                    </p:anim>
                                    <p:anim calcmode="lin" valueType="num">
                                      <p:cBhvr>
                                        <p:cTn id="91" dur="1000" fill="hold"/>
                                        <p:tgtEl>
                                          <p:spTgt spid="42"/>
                                        </p:tgtEl>
                                        <p:attrNameLst>
                                          <p:attrName>style.rotation</p:attrName>
                                        </p:attrNameLst>
                                      </p:cBhvr>
                                      <p:tavLst>
                                        <p:tav tm="0">
                                          <p:val>
                                            <p:fltVal val="90"/>
                                          </p:val>
                                        </p:tav>
                                        <p:tav tm="100000">
                                          <p:val>
                                            <p:fltVal val="0"/>
                                          </p:val>
                                        </p:tav>
                                      </p:tavLst>
                                    </p:anim>
                                    <p:animEffect transition="in" filter="fade">
                                      <p:cBhvr>
                                        <p:cTn id="92" dur="1000"/>
                                        <p:tgtEl>
                                          <p:spTgt spid="42"/>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nodeType="click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p:cTn id="97" dur="1000" fill="hold"/>
                                        <p:tgtEl>
                                          <p:spTgt spid="43"/>
                                        </p:tgtEl>
                                        <p:attrNameLst>
                                          <p:attrName>ppt_w</p:attrName>
                                        </p:attrNameLst>
                                      </p:cBhvr>
                                      <p:tavLst>
                                        <p:tav tm="0">
                                          <p:val>
                                            <p:fltVal val="0"/>
                                          </p:val>
                                        </p:tav>
                                        <p:tav tm="100000">
                                          <p:val>
                                            <p:strVal val="#ppt_w"/>
                                          </p:val>
                                        </p:tav>
                                      </p:tavLst>
                                    </p:anim>
                                    <p:anim calcmode="lin" valueType="num">
                                      <p:cBhvr>
                                        <p:cTn id="98" dur="1000" fill="hold"/>
                                        <p:tgtEl>
                                          <p:spTgt spid="43"/>
                                        </p:tgtEl>
                                        <p:attrNameLst>
                                          <p:attrName>ppt_h</p:attrName>
                                        </p:attrNameLst>
                                      </p:cBhvr>
                                      <p:tavLst>
                                        <p:tav tm="0">
                                          <p:val>
                                            <p:fltVal val="0"/>
                                          </p:val>
                                        </p:tav>
                                        <p:tav tm="100000">
                                          <p:val>
                                            <p:strVal val="#ppt_h"/>
                                          </p:val>
                                        </p:tav>
                                      </p:tavLst>
                                    </p:anim>
                                    <p:anim calcmode="lin" valueType="num">
                                      <p:cBhvr>
                                        <p:cTn id="99" dur="1000" fill="hold"/>
                                        <p:tgtEl>
                                          <p:spTgt spid="43"/>
                                        </p:tgtEl>
                                        <p:attrNameLst>
                                          <p:attrName>style.rotation</p:attrName>
                                        </p:attrNameLst>
                                      </p:cBhvr>
                                      <p:tavLst>
                                        <p:tav tm="0">
                                          <p:val>
                                            <p:fltVal val="90"/>
                                          </p:val>
                                        </p:tav>
                                        <p:tav tm="100000">
                                          <p:val>
                                            <p:fltVal val="0"/>
                                          </p:val>
                                        </p:tav>
                                      </p:tavLst>
                                    </p:anim>
                                    <p:animEffect transition="in" filter="fade">
                                      <p:cBhvr>
                                        <p:cTn id="100" dur="1000"/>
                                        <p:tgtEl>
                                          <p:spTgt spid="4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down)">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1000"/>
                                        <p:tgtEl>
                                          <p:spTgt spid="45"/>
                                        </p:tgtEl>
                                      </p:cBhvr>
                                    </p:animEffect>
                                    <p:anim calcmode="lin" valueType="num">
                                      <p:cBhvr>
                                        <p:cTn id="111" dur="1000" fill="hold"/>
                                        <p:tgtEl>
                                          <p:spTgt spid="45"/>
                                        </p:tgtEl>
                                        <p:attrNameLst>
                                          <p:attrName>ppt_x</p:attrName>
                                        </p:attrNameLst>
                                      </p:cBhvr>
                                      <p:tavLst>
                                        <p:tav tm="0">
                                          <p:val>
                                            <p:strVal val="#ppt_x"/>
                                          </p:val>
                                        </p:tav>
                                        <p:tav tm="100000">
                                          <p:val>
                                            <p:strVal val="#ppt_x"/>
                                          </p:val>
                                        </p:tav>
                                      </p:tavLst>
                                    </p:anim>
                                    <p:anim calcmode="lin" valueType="num">
                                      <p:cBhvr>
                                        <p:cTn id="11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1000"/>
                                        <p:tgtEl>
                                          <p:spTgt spid="47"/>
                                        </p:tgtEl>
                                      </p:cBhvr>
                                    </p:animEffect>
                                    <p:anim calcmode="lin" valueType="num">
                                      <p:cBhvr>
                                        <p:cTn id="125" dur="1000" fill="hold"/>
                                        <p:tgtEl>
                                          <p:spTgt spid="47"/>
                                        </p:tgtEl>
                                        <p:attrNameLst>
                                          <p:attrName>ppt_x</p:attrName>
                                        </p:attrNameLst>
                                      </p:cBhvr>
                                      <p:tavLst>
                                        <p:tav tm="0">
                                          <p:val>
                                            <p:strVal val="#ppt_x"/>
                                          </p:val>
                                        </p:tav>
                                        <p:tav tm="100000">
                                          <p:val>
                                            <p:strVal val="#ppt_x"/>
                                          </p:val>
                                        </p:tav>
                                      </p:tavLst>
                                    </p:anim>
                                    <p:anim calcmode="lin" valueType="num">
                                      <p:cBhvr>
                                        <p:cTn id="12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6" presetClass="entr" presetSubtype="16" fill="hold" grpId="0" nodeType="click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circle(in)">
                                      <p:cBhvr>
                                        <p:cTn id="131" dur="2000"/>
                                        <p:tgtEl>
                                          <p:spTgt spid="48"/>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49"/>
                                        </p:tgtEl>
                                        <p:attrNameLst>
                                          <p:attrName>style.visibility</p:attrName>
                                        </p:attrNameLst>
                                      </p:cBhvr>
                                      <p:to>
                                        <p:strVal val="visible"/>
                                      </p:to>
                                    </p:set>
                                    <p:anim calcmode="lin" valueType="num">
                                      <p:cBhvr additive="base">
                                        <p:cTn id="136" dur="500" fill="hold"/>
                                        <p:tgtEl>
                                          <p:spTgt spid="49"/>
                                        </p:tgtEl>
                                        <p:attrNameLst>
                                          <p:attrName>ppt_x</p:attrName>
                                        </p:attrNameLst>
                                      </p:cBhvr>
                                      <p:tavLst>
                                        <p:tav tm="0">
                                          <p:val>
                                            <p:strVal val="#ppt_x"/>
                                          </p:val>
                                        </p:tav>
                                        <p:tav tm="100000">
                                          <p:val>
                                            <p:strVal val="#ppt_x"/>
                                          </p:val>
                                        </p:tav>
                                      </p:tavLst>
                                    </p:anim>
                                    <p:anim calcmode="lin" valueType="num">
                                      <p:cBhvr additive="base">
                                        <p:cTn id="137"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nodeType="click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1000"/>
                                        <p:tgtEl>
                                          <p:spTgt spid="50"/>
                                        </p:tgtEl>
                                      </p:cBhvr>
                                    </p:animEffect>
                                    <p:anim calcmode="lin" valueType="num">
                                      <p:cBhvr>
                                        <p:cTn id="143" dur="1000" fill="hold"/>
                                        <p:tgtEl>
                                          <p:spTgt spid="50"/>
                                        </p:tgtEl>
                                        <p:attrNameLst>
                                          <p:attrName>ppt_x</p:attrName>
                                        </p:attrNameLst>
                                      </p:cBhvr>
                                      <p:tavLst>
                                        <p:tav tm="0">
                                          <p:val>
                                            <p:strVal val="#ppt_x"/>
                                          </p:val>
                                        </p:tav>
                                        <p:tav tm="100000">
                                          <p:val>
                                            <p:strVal val="#ppt_x"/>
                                          </p:val>
                                        </p:tav>
                                      </p:tavLst>
                                    </p:anim>
                                    <p:anim calcmode="lin" valueType="num">
                                      <p:cBhvr>
                                        <p:cTn id="14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34" grpId="0"/>
      <p:bldP spid="36" grpId="0"/>
      <p:bldP spid="40" grpId="0"/>
      <p:bldP spid="44"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817688" y="902059"/>
            <a:ext cx="132873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a:solidFill>
                  <a:srgbClr val="A50021"/>
                </a:solidFill>
              </a:rPr>
              <a:t>讨论</a:t>
            </a:r>
            <a:r>
              <a:rPr kumimoji="1" lang="en-US" altLang="zh-CN" sz="2800">
                <a:solidFill>
                  <a:srgbClr val="A50021"/>
                </a:solidFill>
              </a:rPr>
              <a:t>:</a:t>
            </a:r>
          </a:p>
        </p:txBody>
      </p:sp>
      <p:sp>
        <p:nvSpPr>
          <p:cNvPr id="4" name="Text Box 3"/>
          <p:cNvSpPr txBox="1">
            <a:spLocks noChangeArrowheads="1"/>
          </p:cNvSpPr>
          <p:nvPr/>
        </p:nvSpPr>
        <p:spPr bwMode="auto">
          <a:xfrm>
            <a:off x="2425699" y="1321159"/>
            <a:ext cx="8051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marL="457200" indent="-4572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AutoNum type="arabicPeriod"/>
            </a:pPr>
            <a:r>
              <a:rPr kumimoji="1" lang="zh-CN" altLang="en-US" sz="2800" dirty="0">
                <a:solidFill>
                  <a:srgbClr val="0000FF"/>
                </a:solidFill>
              </a:rPr>
              <a:t>只有某些 </a:t>
            </a:r>
            <a:r>
              <a:rPr kumimoji="1" lang="en-US" altLang="zh-CN" sz="2800" i="1" dirty="0">
                <a:solidFill>
                  <a:srgbClr val="FF0000"/>
                </a:solidFill>
              </a:rPr>
              <a:t>E</a:t>
            </a:r>
            <a:r>
              <a:rPr kumimoji="1" lang="en-US" altLang="zh-CN" sz="2800" i="1" dirty="0">
                <a:solidFill>
                  <a:srgbClr val="0000FF"/>
                </a:solidFill>
              </a:rPr>
              <a:t> </a:t>
            </a:r>
            <a:r>
              <a:rPr kumimoji="1" lang="zh-CN" altLang="en-US" sz="2800" dirty="0">
                <a:solidFill>
                  <a:srgbClr val="0000FF"/>
                </a:solidFill>
              </a:rPr>
              <a:t>值对应的解才是物理上可接受的</a:t>
            </a:r>
          </a:p>
          <a:p>
            <a:pPr eaLnBrk="1" hangingPunct="1"/>
            <a:r>
              <a:rPr kumimoji="1" lang="zh-CN" altLang="en-US" sz="2800" dirty="0">
                <a:solidFill>
                  <a:schemeClr val="tx2"/>
                </a:solidFill>
              </a:rPr>
              <a:t>                                                            </a:t>
            </a:r>
            <a:r>
              <a:rPr kumimoji="1" lang="en-US" altLang="zh-CN" sz="2800" dirty="0">
                <a:solidFill>
                  <a:srgbClr val="A50021"/>
                </a:solidFill>
              </a:rPr>
              <a:t>---- </a:t>
            </a:r>
            <a:r>
              <a:rPr kumimoji="1" lang="zh-CN" altLang="en-US" sz="2800" dirty="0">
                <a:solidFill>
                  <a:srgbClr val="A50021"/>
                </a:solidFill>
              </a:rPr>
              <a:t>能量本征值</a:t>
            </a:r>
          </a:p>
        </p:txBody>
      </p:sp>
      <p:sp>
        <p:nvSpPr>
          <p:cNvPr id="5" name="Text Box 4"/>
          <p:cNvSpPr txBox="1">
            <a:spLocks noChangeArrowheads="1"/>
          </p:cNvSpPr>
          <p:nvPr/>
        </p:nvSpPr>
        <p:spPr bwMode="auto">
          <a:xfrm>
            <a:off x="2425700" y="2302234"/>
            <a:ext cx="799187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dirty="0">
                <a:solidFill>
                  <a:srgbClr val="009900"/>
                </a:solidFill>
              </a:rPr>
              <a:t>2. </a:t>
            </a:r>
            <a:r>
              <a:rPr kumimoji="1" lang="zh-CN" altLang="en-US" sz="2800" dirty="0">
                <a:solidFill>
                  <a:srgbClr val="009900"/>
                </a:solidFill>
              </a:rPr>
              <a:t>能量本征值所对应的波函数称为</a:t>
            </a:r>
            <a:r>
              <a:rPr kumimoji="1" lang="zh-CN" altLang="en-US" sz="2800" dirty="0">
                <a:solidFill>
                  <a:srgbClr val="A50021"/>
                </a:solidFill>
              </a:rPr>
              <a:t>能量本征函数。</a:t>
            </a:r>
            <a:endParaRPr kumimoji="1" lang="en-US" altLang="zh-CN" sz="2800" dirty="0">
              <a:solidFill>
                <a:schemeClr val="tx2"/>
              </a:solidFill>
            </a:endParaRPr>
          </a:p>
        </p:txBody>
      </p:sp>
      <p:sp>
        <p:nvSpPr>
          <p:cNvPr id="7" name="Text Box 6"/>
          <p:cNvSpPr txBox="1">
            <a:spLocks noChangeArrowheads="1"/>
          </p:cNvSpPr>
          <p:nvPr/>
        </p:nvSpPr>
        <p:spPr bwMode="auto">
          <a:xfrm>
            <a:off x="2432049" y="3073759"/>
            <a:ext cx="6553200" cy="529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en-US" altLang="zh-CN" sz="2800" dirty="0">
                <a:solidFill>
                  <a:srgbClr val="0000FF"/>
                </a:solidFill>
              </a:rPr>
              <a:t>3. </a:t>
            </a:r>
            <a:r>
              <a:rPr kumimoji="1" lang="zh-CN" altLang="en-US" sz="2800" dirty="0">
                <a:solidFill>
                  <a:srgbClr val="0000FF"/>
                </a:solidFill>
              </a:rPr>
              <a:t>这一方程又称为</a:t>
            </a:r>
            <a:r>
              <a:rPr kumimoji="1" lang="zh-CN" altLang="en-US" sz="2800" dirty="0">
                <a:solidFill>
                  <a:srgbClr val="A50021"/>
                </a:solidFill>
              </a:rPr>
              <a:t>能量本征值方程。</a:t>
            </a:r>
            <a:endParaRPr kumimoji="1" lang="zh-CN" altLang="en-US" sz="2800" dirty="0"/>
          </a:p>
        </p:txBody>
      </p:sp>
      <p:sp>
        <p:nvSpPr>
          <p:cNvPr id="8" name="Rectangle 7"/>
          <p:cNvSpPr>
            <a:spLocks noChangeArrowheads="1"/>
          </p:cNvSpPr>
          <p:nvPr/>
        </p:nvSpPr>
        <p:spPr bwMode="auto">
          <a:xfrm>
            <a:off x="812005" y="280322"/>
            <a:ext cx="324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FF0066"/>
                </a:solidFill>
              </a:rPr>
              <a:t>定态薛定谔方程：</a:t>
            </a:r>
          </a:p>
        </p:txBody>
      </p:sp>
      <p:sp>
        <p:nvSpPr>
          <p:cNvPr id="9" name="Text Box 8"/>
          <p:cNvSpPr txBox="1">
            <a:spLocks noChangeArrowheads="1"/>
          </p:cNvSpPr>
          <p:nvPr/>
        </p:nvSpPr>
        <p:spPr bwMode="auto">
          <a:xfrm>
            <a:off x="3146424" y="4399320"/>
            <a:ext cx="5327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dirty="0">
                <a:solidFill>
                  <a:srgbClr val="0000FF"/>
                </a:solidFill>
                <a:latin typeface="宋体" panose="02010600030101010101" pitchFamily="2" charset="-122"/>
              </a:rPr>
              <a:t>定态</a:t>
            </a:r>
            <a:r>
              <a:rPr kumimoji="1" lang="en-US" altLang="zh-CN" sz="2800" dirty="0">
                <a:solidFill>
                  <a:srgbClr val="0000FF"/>
                </a:solidFill>
                <a:latin typeface="宋体" panose="02010600030101010101" pitchFamily="2" charset="-122"/>
              </a:rPr>
              <a:t>:</a:t>
            </a:r>
            <a:r>
              <a:rPr kumimoji="1" lang="zh-CN" altLang="en-US" sz="2800" dirty="0">
                <a:solidFill>
                  <a:srgbClr val="FF00FF"/>
                </a:solidFill>
              </a:rPr>
              <a:t>能量取确定值的状态</a:t>
            </a:r>
          </a:p>
        </p:txBody>
      </p:sp>
      <p:sp>
        <p:nvSpPr>
          <p:cNvPr id="10" name="Text Box 9"/>
          <p:cNvSpPr txBox="1">
            <a:spLocks noChangeArrowheads="1"/>
          </p:cNvSpPr>
          <p:nvPr/>
        </p:nvSpPr>
        <p:spPr bwMode="auto">
          <a:xfrm>
            <a:off x="3146424" y="5139095"/>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dirty="0">
                <a:solidFill>
                  <a:srgbClr val="0000FF"/>
                </a:solidFill>
                <a:latin typeface="宋体" panose="02010600030101010101" pitchFamily="2" charset="-122"/>
              </a:rPr>
              <a:t>波函数</a:t>
            </a:r>
          </a:p>
        </p:txBody>
      </p:sp>
      <p:sp>
        <p:nvSpPr>
          <p:cNvPr id="12" name="Rectangle 11"/>
          <p:cNvSpPr>
            <a:spLocks noChangeArrowheads="1"/>
          </p:cNvSpPr>
          <p:nvPr/>
        </p:nvSpPr>
        <p:spPr bwMode="auto">
          <a:xfrm>
            <a:off x="2412999" y="3808770"/>
            <a:ext cx="6611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en-US" altLang="zh-CN" sz="2800" dirty="0">
                <a:solidFill>
                  <a:srgbClr val="009900"/>
                </a:solidFill>
              </a:rPr>
              <a:t>4. </a:t>
            </a:r>
            <a:r>
              <a:rPr kumimoji="1" lang="zh-CN" altLang="en-US" sz="2800" dirty="0">
                <a:solidFill>
                  <a:srgbClr val="009900"/>
                </a:solidFill>
              </a:rPr>
              <a:t>这一波函数所描述的量子态称为</a:t>
            </a:r>
            <a:r>
              <a:rPr kumimoji="1" lang="zh-CN" altLang="en-US" sz="2800" dirty="0">
                <a:solidFill>
                  <a:srgbClr val="A50021"/>
                </a:solidFill>
              </a:rPr>
              <a:t>定态</a:t>
            </a:r>
            <a:r>
              <a:rPr kumimoji="1" lang="zh-CN" altLang="en-US" sz="2800" dirty="0"/>
              <a:t>。</a:t>
            </a:r>
          </a:p>
        </p:txBody>
      </p:sp>
      <p:sp>
        <p:nvSpPr>
          <p:cNvPr id="14" name="Text Box 13"/>
          <p:cNvSpPr txBox="1">
            <a:spLocks noChangeArrowheads="1"/>
          </p:cNvSpPr>
          <p:nvPr/>
        </p:nvSpPr>
        <p:spPr bwMode="auto">
          <a:xfrm>
            <a:off x="2279649" y="5969357"/>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009900"/>
                </a:solidFill>
                <a:ea typeface="黑体" panose="02010609060101010101" pitchFamily="49" charset="-122"/>
              </a:rPr>
              <a:t>概率密度分布</a:t>
            </a:r>
          </a:p>
        </p:txBody>
      </p:sp>
      <p:graphicFrame>
        <p:nvGraphicFramePr>
          <p:cNvPr id="15" name="Object 14"/>
          <p:cNvGraphicFramePr>
            <a:graphicFrameLocks noChangeAspect="1"/>
          </p:cNvGraphicFramePr>
          <p:nvPr>
            <p:extLst>
              <p:ext uri="{D42A27DB-BD31-4B8C-83A1-F6EECF244321}">
                <p14:modId xmlns:p14="http://schemas.microsoft.com/office/powerpoint/2010/main" val="2505990583"/>
              </p:ext>
            </p:extLst>
          </p:nvPr>
        </p:nvGraphicFramePr>
        <p:xfrm>
          <a:off x="4427538" y="5778501"/>
          <a:ext cx="2984500" cy="809625"/>
        </p:xfrm>
        <a:graphic>
          <a:graphicData uri="http://schemas.openxmlformats.org/presentationml/2006/ole">
            <mc:AlternateContent xmlns:mc="http://schemas.openxmlformats.org/markup-compatibility/2006">
              <mc:Choice xmlns:v="urn:schemas-microsoft-com:vml" Requires="v">
                <p:oleObj spid="_x0000_s265878" name="公式" r:id="rId3" imgW="1104840" imgH="279360" progId="Equation.3">
                  <p:embed/>
                </p:oleObj>
              </mc:Choice>
              <mc:Fallback>
                <p:oleObj name="公式" r:id="rId3" imgW="1104840" imgH="279360" progId="Equation.3">
                  <p:embed/>
                  <p:pic>
                    <p:nvPicPr>
                      <p:cNvPr id="0" name=""/>
                      <p:cNvPicPr>
                        <a:picLocks noChangeAspect="1" noChangeArrowheads="1"/>
                      </p:cNvPicPr>
                      <p:nvPr/>
                    </p:nvPicPr>
                    <p:blipFill>
                      <a:blip r:embed="rId4"/>
                      <a:srcRect/>
                      <a:stretch>
                        <a:fillRect/>
                      </a:stretch>
                    </p:blipFill>
                    <p:spPr bwMode="auto">
                      <a:xfrm>
                        <a:off x="4427538" y="5778501"/>
                        <a:ext cx="29845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5"/>
          <p:cNvSpPr txBox="1">
            <a:spLocks noChangeArrowheads="1"/>
          </p:cNvSpPr>
          <p:nvPr/>
        </p:nvSpPr>
        <p:spPr bwMode="auto">
          <a:xfrm>
            <a:off x="7537450" y="5969357"/>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009900"/>
                </a:solidFill>
                <a:ea typeface="黑体" panose="02010609060101010101" pitchFamily="49" charset="-122"/>
              </a:rPr>
              <a:t>不随时间变化</a:t>
            </a:r>
          </a:p>
        </p:txBody>
      </p:sp>
      <p:graphicFrame>
        <p:nvGraphicFramePr>
          <p:cNvPr id="17" name="Object 15"/>
          <p:cNvGraphicFramePr>
            <a:graphicFrameLocks noChangeAspect="1"/>
          </p:cNvGraphicFramePr>
          <p:nvPr>
            <p:extLst>
              <p:ext uri="{D42A27DB-BD31-4B8C-83A1-F6EECF244321}">
                <p14:modId xmlns:p14="http://schemas.microsoft.com/office/powerpoint/2010/main" val="1054006987"/>
              </p:ext>
            </p:extLst>
          </p:nvPr>
        </p:nvGraphicFramePr>
        <p:xfrm>
          <a:off x="5445126" y="4854576"/>
          <a:ext cx="3254375" cy="987425"/>
        </p:xfrm>
        <a:graphic>
          <a:graphicData uri="http://schemas.openxmlformats.org/presentationml/2006/ole">
            <mc:AlternateContent xmlns:mc="http://schemas.openxmlformats.org/markup-compatibility/2006">
              <mc:Choice xmlns:v="urn:schemas-microsoft-com:vml" Requires="v">
                <p:oleObj spid="_x0000_s265879" name="公式" r:id="rId5" imgW="1180800" imgH="330120" progId="Equation.3">
                  <p:embed/>
                </p:oleObj>
              </mc:Choice>
              <mc:Fallback>
                <p:oleObj name="公式" r:id="rId5" imgW="1180800" imgH="330120" progId="Equation.3">
                  <p:embed/>
                  <p:pic>
                    <p:nvPicPr>
                      <p:cNvPr id="0" name=""/>
                      <p:cNvPicPr>
                        <a:picLocks noChangeAspect="1" noChangeArrowheads="1"/>
                      </p:cNvPicPr>
                      <p:nvPr/>
                    </p:nvPicPr>
                    <p:blipFill>
                      <a:blip r:embed="rId6"/>
                      <a:srcRect/>
                      <a:stretch>
                        <a:fillRect/>
                      </a:stretch>
                    </p:blipFill>
                    <p:spPr bwMode="auto">
                      <a:xfrm>
                        <a:off x="5445126" y="4854576"/>
                        <a:ext cx="32543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6">
            <a:extLst>
              <a:ext uri="{FF2B5EF4-FFF2-40B4-BE49-F238E27FC236}">
                <a16:creationId xmlns:a16="http://schemas.microsoft.com/office/drawing/2014/main" id="{CDB46A7E-48BE-4D14-84A6-8D3B4ED101E1}"/>
              </a:ext>
            </a:extLst>
          </p:cNvPr>
          <p:cNvGraphicFramePr>
            <a:graphicFrameLocks noChangeAspect="1"/>
          </p:cNvGraphicFramePr>
          <p:nvPr>
            <p:extLst>
              <p:ext uri="{D42A27DB-BD31-4B8C-83A1-F6EECF244321}">
                <p14:modId xmlns:p14="http://schemas.microsoft.com/office/powerpoint/2010/main" val="3696190762"/>
              </p:ext>
            </p:extLst>
          </p:nvPr>
        </p:nvGraphicFramePr>
        <p:xfrm>
          <a:off x="4052093" y="-147278"/>
          <a:ext cx="7762875" cy="1282700"/>
        </p:xfrm>
        <a:graphic>
          <a:graphicData uri="http://schemas.openxmlformats.org/presentationml/2006/ole">
            <mc:AlternateContent xmlns:mc="http://schemas.openxmlformats.org/markup-compatibility/2006">
              <mc:Choice xmlns:v="urn:schemas-microsoft-com:vml" Requires="v">
                <p:oleObj spid="_x0000_s265880" name="Equation" r:id="rId7" imgW="2768400" imgH="419040" progId="Equation.DSMT4">
                  <p:embed/>
                </p:oleObj>
              </mc:Choice>
              <mc:Fallback>
                <p:oleObj name="Equation" r:id="rId7" imgW="2768400" imgH="419040" progId="Equation.DSMT4">
                  <p:embed/>
                  <p:pic>
                    <p:nvPicPr>
                      <p:cNvPr id="16" name="Object 6">
                        <a:extLst>
                          <a:ext uri="{FF2B5EF4-FFF2-40B4-BE49-F238E27FC236}">
                            <a16:creationId xmlns:a16="http://schemas.microsoft.com/office/drawing/2014/main" id="{920362BD-303A-4612-84EC-93AC0815648F}"/>
                          </a:ext>
                        </a:extLst>
                      </p:cNvPr>
                      <p:cNvPicPr>
                        <a:picLocks noChangeAspect="1" noChangeArrowheads="1"/>
                      </p:cNvPicPr>
                      <p:nvPr/>
                    </p:nvPicPr>
                    <p:blipFill>
                      <a:blip r:embed="rId8"/>
                      <a:srcRect/>
                      <a:stretch>
                        <a:fillRect/>
                      </a:stretch>
                    </p:blipFill>
                    <p:spPr bwMode="auto">
                      <a:xfrm>
                        <a:off x="4052093" y="-147278"/>
                        <a:ext cx="776287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505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75"/>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75"/>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75"/>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up)">
                                      <p:cBhvr>
                                        <p:cTn id="22" dur="75"/>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up)">
                                      <p:cBhvr>
                                        <p:cTn id="27" dur="75"/>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200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circle(in)">
                                      <p:cBhvr>
                                        <p:cTn id="51" dur="2000"/>
                                        <p:tgtEl>
                                          <p:spTgt spid="14"/>
                                        </p:tgtEl>
                                      </p:cBhvr>
                                    </p:animEffect>
                                  </p:childTnLst>
                                </p:cTn>
                              </p:par>
                              <p:par>
                                <p:cTn id="52" presetID="6" presetClass="entr" presetSubtype="16"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circle(in)">
                                      <p:cBhvr>
                                        <p:cTn id="54" dur="2000"/>
                                        <p:tgtEl>
                                          <p:spTgt spid="15"/>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circle(in)">
                                      <p:cBhvr>
                                        <p:cTn id="5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p:bldP spid="7" grpId="0" build="p" autoUpdateAnimBg="0"/>
      <p:bldP spid="9" grpId="0" autoUpdateAnimBg="0"/>
      <p:bldP spid="10" grpId="0" autoUpdateAnimBg="0"/>
      <p:bldP spid="12" grpId="0" build="p" autoUpdateAnimBg="0"/>
      <p:bldP spid="14"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EC94D7E4-EE67-4012-A0CD-D0A8B0D485FB}"/>
              </a:ext>
            </a:extLst>
          </p:cNvPr>
          <p:cNvSpPr txBox="1">
            <a:spLocks noChangeArrowheads="1"/>
          </p:cNvSpPr>
          <p:nvPr/>
        </p:nvSpPr>
        <p:spPr bwMode="auto">
          <a:xfrm>
            <a:off x="1485107" y="191968"/>
            <a:ext cx="59275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练习：</a:t>
            </a:r>
            <a:r>
              <a:rPr lang="zh-CN" altLang="en-US" sz="2800" b="1" dirty="0">
                <a:solidFill>
                  <a:srgbClr val="0000FF"/>
                </a:solidFill>
                <a:latin typeface="宋体" panose="02010600030101010101" pitchFamily="2" charset="-122"/>
              </a:rPr>
              <a:t>一维无限深势阱（</a:t>
            </a:r>
            <a:r>
              <a:rPr lang="zh-CN" altLang="en-US" sz="2800" b="1" dirty="0">
                <a:solidFill>
                  <a:srgbClr val="0000FF"/>
                </a:solidFill>
              </a:rPr>
              <a:t>                ）</a:t>
            </a:r>
            <a:r>
              <a:rPr lang="zh-CN" altLang="en-US" sz="2800" b="1" dirty="0">
                <a:solidFill>
                  <a:srgbClr val="0000FF"/>
                </a:solidFill>
                <a:latin typeface="宋体" panose="02010600030101010101" pitchFamily="2" charset="-122"/>
              </a:rPr>
              <a:t>中的粒子处于状态</a:t>
            </a:r>
          </a:p>
        </p:txBody>
      </p:sp>
      <p:graphicFrame>
        <p:nvGraphicFramePr>
          <p:cNvPr id="3" name="Object 5">
            <a:extLst>
              <a:ext uri="{FF2B5EF4-FFF2-40B4-BE49-F238E27FC236}">
                <a16:creationId xmlns:a16="http://schemas.microsoft.com/office/drawing/2014/main" id="{B13929C8-236B-4649-83F6-FD7BBDC11E0D}"/>
              </a:ext>
            </a:extLst>
          </p:cNvPr>
          <p:cNvGraphicFramePr>
            <a:graphicFrameLocks noChangeAspect="1"/>
          </p:cNvGraphicFramePr>
          <p:nvPr>
            <p:extLst>
              <p:ext uri="{D42A27DB-BD31-4B8C-83A1-F6EECF244321}">
                <p14:modId xmlns:p14="http://schemas.microsoft.com/office/powerpoint/2010/main" val="2432602545"/>
              </p:ext>
            </p:extLst>
          </p:nvPr>
        </p:nvGraphicFramePr>
        <p:xfrm>
          <a:off x="5572125" y="277611"/>
          <a:ext cx="1281022" cy="416937"/>
        </p:xfrm>
        <a:graphic>
          <a:graphicData uri="http://schemas.openxmlformats.org/presentationml/2006/ole">
            <mc:AlternateContent xmlns:mc="http://schemas.openxmlformats.org/markup-compatibility/2006">
              <mc:Choice xmlns:v="urn:schemas-microsoft-com:vml" Requires="v">
                <p:oleObj spid="_x0000_s457155" name="公式" r:id="rId3" imgW="583693" imgH="177646" progId="Equation.3">
                  <p:embed/>
                </p:oleObj>
              </mc:Choice>
              <mc:Fallback>
                <p:oleObj name="公式" r:id="rId3" imgW="583693" imgH="177646" progId="Equation.3">
                  <p:embed/>
                  <p:pic>
                    <p:nvPicPr>
                      <p:cNvPr id="3" name="Object 5">
                        <a:extLst>
                          <a:ext uri="{FF2B5EF4-FFF2-40B4-BE49-F238E27FC236}">
                            <a16:creationId xmlns:a16="http://schemas.microsoft.com/office/drawing/2014/main" id="{A70D08F0-012C-4611-AB25-6DDC6F8FE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277611"/>
                        <a:ext cx="1281022" cy="416937"/>
                      </a:xfrm>
                      <a:prstGeom prst="rect">
                        <a:avLst/>
                      </a:prstGeom>
                      <a:noFill/>
                      <a:ln>
                        <a:noFill/>
                      </a:ln>
                      <a:effectLst/>
                    </p:spPr>
                  </p:pic>
                </p:oleObj>
              </mc:Fallback>
            </mc:AlternateContent>
          </a:graphicData>
        </a:graphic>
      </p:graphicFrame>
      <p:sp>
        <p:nvSpPr>
          <p:cNvPr id="4" name="Text Box 6">
            <a:extLst>
              <a:ext uri="{FF2B5EF4-FFF2-40B4-BE49-F238E27FC236}">
                <a16:creationId xmlns:a16="http://schemas.microsoft.com/office/drawing/2014/main" id="{C97543BA-F0FE-4359-B360-42BB424C4E57}"/>
              </a:ext>
            </a:extLst>
          </p:cNvPr>
          <p:cNvSpPr txBox="1">
            <a:spLocks noChangeArrowheads="1"/>
          </p:cNvSpPr>
          <p:nvPr/>
        </p:nvSpPr>
        <p:spPr bwMode="auto">
          <a:xfrm>
            <a:off x="1164785" y="1013482"/>
            <a:ext cx="9296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latin typeface="宋体" panose="02010600030101010101" pitchFamily="2" charset="-122"/>
              </a:rPr>
              <a:t>A</a:t>
            </a:r>
            <a:r>
              <a:rPr lang="zh-CN" altLang="en-US" sz="2800" b="1" dirty="0">
                <a:solidFill>
                  <a:srgbClr val="009900"/>
                </a:solidFill>
                <a:latin typeface="宋体" panose="02010600030101010101" pitchFamily="2" charset="-122"/>
              </a:rPr>
              <a:t>和</a:t>
            </a:r>
            <a:r>
              <a:rPr lang="en-US" altLang="zh-CN" sz="2800" b="1" dirty="0">
                <a:solidFill>
                  <a:srgbClr val="FF0000"/>
                </a:solidFill>
                <a:latin typeface="宋体" panose="02010600030101010101" pitchFamily="2" charset="-122"/>
              </a:rPr>
              <a:t>B</a:t>
            </a:r>
            <a:r>
              <a:rPr lang="zh-CN" altLang="en-US" sz="2800" b="1" dirty="0">
                <a:solidFill>
                  <a:srgbClr val="009900"/>
                </a:solidFill>
                <a:latin typeface="宋体" panose="02010600030101010101" pitchFamily="2" charset="-122"/>
              </a:rPr>
              <a:t>为常数。</a:t>
            </a:r>
            <a:r>
              <a:rPr lang="zh-CN" altLang="en-US" sz="2800" b="1" dirty="0">
                <a:solidFill>
                  <a:srgbClr val="009900"/>
                </a:solidFill>
                <a:latin typeface="Arial" panose="020B0604020202020204" pitchFamily="34" charset="0"/>
              </a:rPr>
              <a:t>求此时测粒子动量、能量得到的可能值、相应的概率及平均值。</a:t>
            </a:r>
          </a:p>
        </p:txBody>
      </p:sp>
      <p:graphicFrame>
        <p:nvGraphicFramePr>
          <p:cNvPr id="5" name="Object 3">
            <a:extLst>
              <a:ext uri="{FF2B5EF4-FFF2-40B4-BE49-F238E27FC236}">
                <a16:creationId xmlns:a16="http://schemas.microsoft.com/office/drawing/2014/main" id="{FF6D78E4-B1C9-4EC8-A8E4-C92F80A6E280}"/>
              </a:ext>
            </a:extLst>
          </p:cNvPr>
          <p:cNvGraphicFramePr>
            <a:graphicFrameLocks noChangeAspect="1"/>
          </p:cNvGraphicFramePr>
          <p:nvPr>
            <p:extLst>
              <p:ext uri="{D42A27DB-BD31-4B8C-83A1-F6EECF244321}">
                <p14:modId xmlns:p14="http://schemas.microsoft.com/office/powerpoint/2010/main" val="3117492458"/>
              </p:ext>
            </p:extLst>
          </p:nvPr>
        </p:nvGraphicFramePr>
        <p:xfrm>
          <a:off x="7640638" y="284163"/>
          <a:ext cx="2998787" cy="938212"/>
        </p:xfrm>
        <a:graphic>
          <a:graphicData uri="http://schemas.openxmlformats.org/presentationml/2006/ole">
            <mc:AlternateContent xmlns:mc="http://schemas.openxmlformats.org/markup-compatibility/2006">
              <mc:Choice xmlns:v="urn:schemas-microsoft-com:vml" Requires="v">
                <p:oleObj spid="_x0000_s457156" name="Equation" r:id="rId5" imgW="1333440" imgH="419040" progId="Equation.DSMT4">
                  <p:embed/>
                </p:oleObj>
              </mc:Choice>
              <mc:Fallback>
                <p:oleObj name="Equation" r:id="rId5" imgW="1333440" imgH="419040" progId="Equation.DSMT4">
                  <p:embed/>
                  <p:pic>
                    <p:nvPicPr>
                      <p:cNvPr id="7" name="Object 3">
                        <a:extLst>
                          <a:ext uri="{FF2B5EF4-FFF2-40B4-BE49-F238E27FC236}">
                            <a16:creationId xmlns:a16="http://schemas.microsoft.com/office/drawing/2014/main" id="{4B5CC679-EFD9-475C-B5ED-73CF8A2EC089}"/>
                          </a:ext>
                        </a:extLst>
                      </p:cNvPr>
                      <p:cNvPicPr>
                        <a:picLocks noChangeAspect="1" noChangeArrowheads="1"/>
                      </p:cNvPicPr>
                      <p:nvPr/>
                    </p:nvPicPr>
                    <p:blipFill>
                      <a:blip r:embed="rId6"/>
                      <a:srcRect/>
                      <a:stretch>
                        <a:fillRect/>
                      </a:stretch>
                    </p:blipFill>
                    <p:spPr bwMode="auto">
                      <a:xfrm>
                        <a:off x="7640638" y="284163"/>
                        <a:ext cx="2998787" cy="938212"/>
                      </a:xfrm>
                      <a:prstGeom prst="rect">
                        <a:avLst/>
                      </a:prstGeom>
                      <a:noFill/>
                      <a:ln>
                        <a:noFill/>
                      </a:ln>
                    </p:spPr>
                  </p:pic>
                </p:oleObj>
              </mc:Fallback>
            </mc:AlternateContent>
          </a:graphicData>
        </a:graphic>
      </p:graphicFrame>
      <p:graphicFrame>
        <p:nvGraphicFramePr>
          <p:cNvPr id="9" name="Object 3">
            <a:extLst>
              <a:ext uri="{FF2B5EF4-FFF2-40B4-BE49-F238E27FC236}">
                <a16:creationId xmlns:a16="http://schemas.microsoft.com/office/drawing/2014/main" id="{DA931025-ACD2-4BE0-A56E-150E73964C02}"/>
              </a:ext>
            </a:extLst>
          </p:cNvPr>
          <p:cNvGraphicFramePr>
            <a:graphicFrameLocks noChangeAspect="1"/>
          </p:cNvGraphicFramePr>
          <p:nvPr>
            <p:extLst>
              <p:ext uri="{D42A27DB-BD31-4B8C-83A1-F6EECF244321}">
                <p14:modId xmlns:p14="http://schemas.microsoft.com/office/powerpoint/2010/main" val="1976848218"/>
              </p:ext>
            </p:extLst>
          </p:nvPr>
        </p:nvGraphicFramePr>
        <p:xfrm>
          <a:off x="1357313" y="1966913"/>
          <a:ext cx="7959725" cy="1193800"/>
        </p:xfrm>
        <a:graphic>
          <a:graphicData uri="http://schemas.openxmlformats.org/presentationml/2006/ole">
            <mc:AlternateContent xmlns:mc="http://schemas.openxmlformats.org/markup-compatibility/2006">
              <mc:Choice xmlns:v="urn:schemas-microsoft-com:vml" Requires="v">
                <p:oleObj spid="_x0000_s457157" name="Equation" r:id="rId7" imgW="3200400" imgH="482400" progId="Equation.DSMT4">
                  <p:embed/>
                </p:oleObj>
              </mc:Choice>
              <mc:Fallback>
                <p:oleObj name="Equation" r:id="rId7" imgW="3200400" imgH="482400" progId="Equation.DSMT4">
                  <p:embed/>
                  <p:pic>
                    <p:nvPicPr>
                      <p:cNvPr id="11" name="Object 3">
                        <a:extLst>
                          <a:ext uri="{FF2B5EF4-FFF2-40B4-BE49-F238E27FC236}">
                            <a16:creationId xmlns:a16="http://schemas.microsoft.com/office/drawing/2014/main" id="{C09D019A-A51C-4FCC-8B05-25AA396FF249}"/>
                          </a:ext>
                        </a:extLst>
                      </p:cNvPr>
                      <p:cNvPicPr>
                        <a:picLocks noChangeAspect="1" noChangeArrowheads="1"/>
                      </p:cNvPicPr>
                      <p:nvPr/>
                    </p:nvPicPr>
                    <p:blipFill>
                      <a:blip r:embed="rId8"/>
                      <a:srcRect/>
                      <a:stretch>
                        <a:fillRect/>
                      </a:stretch>
                    </p:blipFill>
                    <p:spPr bwMode="auto">
                      <a:xfrm>
                        <a:off x="1357313" y="1966913"/>
                        <a:ext cx="7959725" cy="1193800"/>
                      </a:xfrm>
                      <a:prstGeom prst="rect">
                        <a:avLst/>
                      </a:prstGeom>
                      <a:noFill/>
                      <a:ln>
                        <a:noFill/>
                      </a:ln>
                    </p:spPr>
                  </p:pic>
                </p:oleObj>
              </mc:Fallback>
            </mc:AlternateContent>
          </a:graphicData>
        </a:graphic>
      </p:graphicFrame>
      <p:graphicFrame>
        <p:nvGraphicFramePr>
          <p:cNvPr id="11" name="Object 2">
            <a:extLst>
              <a:ext uri="{FF2B5EF4-FFF2-40B4-BE49-F238E27FC236}">
                <a16:creationId xmlns:a16="http://schemas.microsoft.com/office/drawing/2014/main" id="{03BF4349-12ED-47C8-A9C5-CCC8F7EB916F}"/>
              </a:ext>
            </a:extLst>
          </p:cNvPr>
          <p:cNvGraphicFramePr>
            <a:graphicFrameLocks noChangeAspect="1"/>
          </p:cNvGraphicFramePr>
          <p:nvPr>
            <p:extLst>
              <p:ext uri="{D42A27DB-BD31-4B8C-83A1-F6EECF244321}">
                <p14:modId xmlns:p14="http://schemas.microsoft.com/office/powerpoint/2010/main" val="1348725481"/>
              </p:ext>
            </p:extLst>
          </p:nvPr>
        </p:nvGraphicFramePr>
        <p:xfrm>
          <a:off x="7426673" y="2764235"/>
          <a:ext cx="4165785" cy="1129903"/>
        </p:xfrm>
        <a:graphic>
          <a:graphicData uri="http://schemas.openxmlformats.org/presentationml/2006/ole">
            <mc:AlternateContent xmlns:mc="http://schemas.openxmlformats.org/markup-compatibility/2006">
              <mc:Choice xmlns:v="urn:schemas-microsoft-com:vml" Requires="v">
                <p:oleObj spid="_x0000_s457158" name="公式" r:id="rId9" imgW="1257120" imgH="342720" progId="Equation.3">
                  <p:embed/>
                </p:oleObj>
              </mc:Choice>
              <mc:Fallback>
                <p:oleObj name="公式" r:id="rId9" imgW="1257120" imgH="342720" progId="Equation.3">
                  <p:embed/>
                  <p:pic>
                    <p:nvPicPr>
                      <p:cNvPr id="13" name="Object 2">
                        <a:extLst>
                          <a:ext uri="{FF2B5EF4-FFF2-40B4-BE49-F238E27FC236}">
                            <a16:creationId xmlns:a16="http://schemas.microsoft.com/office/drawing/2014/main" id="{5ACC59BC-15DD-4674-948B-F279439F8EC4}"/>
                          </a:ext>
                        </a:extLst>
                      </p:cNvPr>
                      <p:cNvPicPr>
                        <a:picLocks noChangeAspect="1" noChangeArrowheads="1"/>
                      </p:cNvPicPr>
                      <p:nvPr/>
                    </p:nvPicPr>
                    <p:blipFill>
                      <a:blip r:embed="rId10"/>
                      <a:srcRect/>
                      <a:stretch>
                        <a:fillRect/>
                      </a:stretch>
                    </p:blipFill>
                    <p:spPr bwMode="auto">
                      <a:xfrm>
                        <a:off x="7426673" y="2764235"/>
                        <a:ext cx="4165785" cy="1129903"/>
                      </a:xfrm>
                      <a:prstGeom prst="rect">
                        <a:avLst/>
                      </a:prstGeom>
                      <a:noFill/>
                      <a:ln>
                        <a:noFill/>
                      </a:ln>
                      <a:effectLst/>
                      <a:extLst/>
                    </p:spPr>
                  </p:pic>
                </p:oleObj>
              </mc:Fallback>
            </mc:AlternateContent>
          </a:graphicData>
        </a:graphic>
      </p:graphicFrame>
      <p:sp>
        <p:nvSpPr>
          <p:cNvPr id="12" name="Text Box 3">
            <a:extLst>
              <a:ext uri="{FF2B5EF4-FFF2-40B4-BE49-F238E27FC236}">
                <a16:creationId xmlns:a16="http://schemas.microsoft.com/office/drawing/2014/main" id="{A9087305-B61C-4A9A-89D1-7E9BE91CC12F}"/>
              </a:ext>
            </a:extLst>
          </p:cNvPr>
          <p:cNvSpPr txBox="1">
            <a:spLocks noChangeArrowheads="1"/>
          </p:cNvSpPr>
          <p:nvPr/>
        </p:nvSpPr>
        <p:spPr bwMode="auto">
          <a:xfrm>
            <a:off x="692189" y="3153549"/>
            <a:ext cx="616095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dirty="0">
                <a:solidFill>
                  <a:schemeClr val="accent2"/>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动量为</a:t>
            </a:r>
            <a:r>
              <a:rPr lang="en-US" altLang="zh-CN" sz="2800" b="1" i="1" dirty="0">
                <a:solidFill>
                  <a:srgbClr val="FF0000"/>
                </a:solidFill>
                <a:latin typeface="Century Schoolbook" panose="02040604050505020304" pitchFamily="18" charset="0"/>
              </a:rPr>
              <a:t>p</a:t>
            </a:r>
            <a:r>
              <a:rPr lang="zh-CN" altLang="zh-CN" sz="2800" b="1" dirty="0">
                <a:solidFill>
                  <a:srgbClr val="6600CC"/>
                </a:solidFill>
                <a:latin typeface="Century Schoolbook" panose="02040604050505020304" pitchFamily="18" charset="0"/>
              </a:rPr>
              <a:t> 、质量为</a:t>
            </a:r>
            <a:r>
              <a:rPr lang="zh-CN" altLang="zh-CN" sz="2800" b="1" i="1" dirty="0">
                <a:solidFill>
                  <a:srgbClr val="FF0000"/>
                </a:solidFill>
                <a:latin typeface="Century Schoolbook" panose="02040604050505020304" pitchFamily="18" charset="0"/>
              </a:rPr>
              <a:t>m</a:t>
            </a:r>
            <a:r>
              <a:rPr lang="zh-CN" altLang="zh-CN" sz="2800" b="1" dirty="0">
                <a:solidFill>
                  <a:srgbClr val="6600CC"/>
                </a:solidFill>
                <a:latin typeface="Century Schoolbook" panose="02040604050505020304" pitchFamily="18" charset="0"/>
              </a:rPr>
              <a:t>、能量为</a:t>
            </a:r>
            <a:r>
              <a:rPr lang="zh-CN" altLang="zh-CN" sz="2800" b="1" i="1" dirty="0">
                <a:solidFill>
                  <a:srgbClr val="FF0000"/>
                </a:solidFill>
                <a:latin typeface="Century Schoolbook" panose="02040604050505020304" pitchFamily="18" charset="0"/>
              </a:rPr>
              <a:t>E</a:t>
            </a:r>
            <a:r>
              <a:rPr lang="zh-CN" altLang="zh-CN" sz="2800" b="1" dirty="0">
                <a:solidFill>
                  <a:srgbClr val="6600CC"/>
                </a:solidFill>
                <a:latin typeface="Century Schoolbook" panose="02040604050505020304" pitchFamily="18" charset="0"/>
              </a:rPr>
              <a:t>的自由粒子，</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沿 </a:t>
            </a:r>
            <a:r>
              <a:rPr lang="zh-CN" altLang="zh-CN" sz="2800" b="1" i="1" dirty="0">
                <a:solidFill>
                  <a:srgbClr val="FF0000"/>
                </a:solidFill>
                <a:latin typeface="Century Schoolbook" panose="02040604050505020304" pitchFamily="18" charset="0"/>
              </a:rPr>
              <a:t>x</a:t>
            </a:r>
            <a:r>
              <a:rPr lang="zh-CN" altLang="zh-CN" sz="2800" b="1" i="1" dirty="0">
                <a:solidFill>
                  <a:srgbClr val="6600CC"/>
                </a:solidFill>
                <a:latin typeface="Century Schoolbook" panose="02040604050505020304" pitchFamily="18" charset="0"/>
              </a:rPr>
              <a:t> </a:t>
            </a:r>
            <a:r>
              <a:rPr lang="zh-CN" altLang="zh-CN" sz="2800" b="1" dirty="0">
                <a:solidFill>
                  <a:srgbClr val="6600CC"/>
                </a:solidFill>
                <a:latin typeface="Century Schoolbook" panose="02040604050505020304" pitchFamily="18" charset="0"/>
              </a:rPr>
              <a:t>轴运动的波函数为：</a:t>
            </a:r>
          </a:p>
        </p:txBody>
      </p:sp>
      <p:sp>
        <p:nvSpPr>
          <p:cNvPr id="13" name="矩形 12">
            <a:extLst>
              <a:ext uri="{FF2B5EF4-FFF2-40B4-BE49-F238E27FC236}">
                <a16:creationId xmlns:a16="http://schemas.microsoft.com/office/drawing/2014/main" id="{9D5FE3BB-6368-4E78-9476-15812E817921}"/>
              </a:ext>
            </a:extLst>
          </p:cNvPr>
          <p:cNvSpPr/>
          <p:nvPr/>
        </p:nvSpPr>
        <p:spPr>
          <a:xfrm>
            <a:off x="3423552" y="4228415"/>
            <a:ext cx="902811" cy="523220"/>
          </a:xfrm>
          <a:prstGeom prst="rect">
            <a:avLst/>
          </a:prstGeom>
        </p:spPr>
        <p:txBody>
          <a:bodyPr wrap="none">
            <a:spAutoFit/>
          </a:bodyPr>
          <a:lstStyle/>
          <a:p>
            <a:r>
              <a:rPr lang="zh-CN" altLang="zh-CN" sz="2800" b="1" dirty="0">
                <a:solidFill>
                  <a:srgbClr val="FF00FF"/>
                </a:solidFill>
                <a:latin typeface="Century Schoolbook" panose="02040604050505020304" pitchFamily="18" charset="0"/>
              </a:rPr>
              <a:t>动量</a:t>
            </a:r>
            <a:endParaRPr lang="zh-CN" altLang="en-US" sz="2800" dirty="0">
              <a:solidFill>
                <a:srgbClr val="FF00FF"/>
              </a:solidFill>
            </a:endParaRPr>
          </a:p>
        </p:txBody>
      </p:sp>
      <p:sp>
        <p:nvSpPr>
          <p:cNvPr id="14" name="矩形 13">
            <a:extLst>
              <a:ext uri="{FF2B5EF4-FFF2-40B4-BE49-F238E27FC236}">
                <a16:creationId xmlns:a16="http://schemas.microsoft.com/office/drawing/2014/main" id="{FEFC6012-C254-4CAF-8AFC-D3D3C131A62E}"/>
              </a:ext>
            </a:extLst>
          </p:cNvPr>
          <p:cNvSpPr/>
          <p:nvPr/>
        </p:nvSpPr>
        <p:spPr>
          <a:xfrm>
            <a:off x="3623152" y="5030641"/>
            <a:ext cx="902811" cy="523220"/>
          </a:xfrm>
          <a:prstGeom prst="rect">
            <a:avLst/>
          </a:prstGeom>
        </p:spPr>
        <p:txBody>
          <a:bodyPr wrap="none">
            <a:spAutoFit/>
          </a:bodyPr>
          <a:lstStyle/>
          <a:p>
            <a:r>
              <a:rPr lang="zh-CN" altLang="zh-CN" sz="2800" b="1" dirty="0">
                <a:solidFill>
                  <a:srgbClr val="CC3300"/>
                </a:solidFill>
                <a:latin typeface="Century Schoolbook" panose="02040604050505020304" pitchFamily="18" charset="0"/>
              </a:rPr>
              <a:t>能量</a:t>
            </a:r>
            <a:endParaRPr lang="zh-CN" altLang="en-US" sz="2800" dirty="0">
              <a:solidFill>
                <a:srgbClr val="CC3300"/>
              </a:solidFill>
            </a:endParaRPr>
          </a:p>
        </p:txBody>
      </p:sp>
      <p:sp>
        <p:nvSpPr>
          <p:cNvPr id="15" name="矩形 14">
            <a:extLst>
              <a:ext uri="{FF2B5EF4-FFF2-40B4-BE49-F238E27FC236}">
                <a16:creationId xmlns:a16="http://schemas.microsoft.com/office/drawing/2014/main" id="{43C31492-B002-46F0-ADB2-F0C35A030864}"/>
              </a:ext>
            </a:extLst>
          </p:cNvPr>
          <p:cNvSpPr/>
          <p:nvPr/>
        </p:nvSpPr>
        <p:spPr>
          <a:xfrm>
            <a:off x="3669788" y="5690717"/>
            <a:ext cx="902811" cy="523220"/>
          </a:xfrm>
          <a:prstGeom prst="rect">
            <a:avLst/>
          </a:prstGeom>
        </p:spPr>
        <p:txBody>
          <a:bodyPr wrap="none">
            <a:spAutoFit/>
          </a:bodyPr>
          <a:lstStyle/>
          <a:p>
            <a:r>
              <a:rPr lang="zh-CN" altLang="en-US" sz="2800" b="1" dirty="0">
                <a:solidFill>
                  <a:srgbClr val="009900"/>
                </a:solidFill>
                <a:latin typeface="Arial" panose="020B0604020202020204" pitchFamily="34" charset="0"/>
              </a:rPr>
              <a:t>概率</a:t>
            </a:r>
            <a:endParaRPr lang="zh-CN" altLang="en-US" sz="2800" dirty="0"/>
          </a:p>
        </p:txBody>
      </p:sp>
      <p:graphicFrame>
        <p:nvGraphicFramePr>
          <p:cNvPr id="16" name="Object 3">
            <a:extLst>
              <a:ext uri="{FF2B5EF4-FFF2-40B4-BE49-F238E27FC236}">
                <a16:creationId xmlns:a16="http://schemas.microsoft.com/office/drawing/2014/main" id="{C6BA5FCA-6220-4DF2-A44B-A0E9844E49F7}"/>
              </a:ext>
            </a:extLst>
          </p:cNvPr>
          <p:cNvGraphicFramePr>
            <a:graphicFrameLocks noChangeAspect="1"/>
          </p:cNvGraphicFramePr>
          <p:nvPr>
            <p:extLst>
              <p:ext uri="{D42A27DB-BD31-4B8C-83A1-F6EECF244321}">
                <p14:modId xmlns:p14="http://schemas.microsoft.com/office/powerpoint/2010/main" val="744688121"/>
              </p:ext>
            </p:extLst>
          </p:nvPr>
        </p:nvGraphicFramePr>
        <p:xfrm>
          <a:off x="5626100" y="4071938"/>
          <a:ext cx="755650" cy="930275"/>
        </p:xfrm>
        <a:graphic>
          <a:graphicData uri="http://schemas.openxmlformats.org/presentationml/2006/ole">
            <mc:AlternateContent xmlns:mc="http://schemas.openxmlformats.org/markup-compatibility/2006">
              <mc:Choice xmlns:v="urn:schemas-microsoft-com:vml" Requires="v">
                <p:oleObj spid="_x0000_s457159" name="Equation" r:id="rId11" imgW="317160" imgH="393480" progId="Equation.DSMT4">
                  <p:embed/>
                </p:oleObj>
              </mc:Choice>
              <mc:Fallback>
                <p:oleObj name="Equation" r:id="rId11" imgW="317160" imgH="393480" progId="Equation.DSMT4">
                  <p:embed/>
                  <p:pic>
                    <p:nvPicPr>
                      <p:cNvPr id="18" name="Object 3">
                        <a:extLst>
                          <a:ext uri="{FF2B5EF4-FFF2-40B4-BE49-F238E27FC236}">
                            <a16:creationId xmlns:a16="http://schemas.microsoft.com/office/drawing/2014/main" id="{588DD446-8385-4FAE-98C1-D9D3DEBDDA22}"/>
                          </a:ext>
                        </a:extLst>
                      </p:cNvPr>
                      <p:cNvPicPr>
                        <a:picLocks noChangeAspect="1" noChangeArrowheads="1"/>
                      </p:cNvPicPr>
                      <p:nvPr/>
                    </p:nvPicPr>
                    <p:blipFill>
                      <a:blip r:embed="rId12"/>
                      <a:srcRect/>
                      <a:stretch>
                        <a:fillRect/>
                      </a:stretch>
                    </p:blipFill>
                    <p:spPr bwMode="auto">
                      <a:xfrm>
                        <a:off x="5626100" y="4071938"/>
                        <a:ext cx="755650" cy="930275"/>
                      </a:xfrm>
                      <a:prstGeom prst="rect">
                        <a:avLst/>
                      </a:prstGeom>
                      <a:noFill/>
                      <a:ln>
                        <a:noFill/>
                      </a:ln>
                    </p:spPr>
                  </p:pic>
                </p:oleObj>
              </mc:Fallback>
            </mc:AlternateContent>
          </a:graphicData>
        </a:graphic>
      </p:graphicFrame>
      <p:graphicFrame>
        <p:nvGraphicFramePr>
          <p:cNvPr id="17" name="Object 3">
            <a:extLst>
              <a:ext uri="{FF2B5EF4-FFF2-40B4-BE49-F238E27FC236}">
                <a16:creationId xmlns:a16="http://schemas.microsoft.com/office/drawing/2014/main" id="{85307286-1B5E-4DA3-BE49-C8A00CC92900}"/>
              </a:ext>
            </a:extLst>
          </p:cNvPr>
          <p:cNvGraphicFramePr>
            <a:graphicFrameLocks noChangeAspect="1"/>
          </p:cNvGraphicFramePr>
          <p:nvPr>
            <p:extLst>
              <p:ext uri="{D42A27DB-BD31-4B8C-83A1-F6EECF244321}">
                <p14:modId xmlns:p14="http://schemas.microsoft.com/office/powerpoint/2010/main" val="3378175907"/>
              </p:ext>
            </p:extLst>
          </p:nvPr>
        </p:nvGraphicFramePr>
        <p:xfrm>
          <a:off x="7402513" y="4100513"/>
          <a:ext cx="846137" cy="930275"/>
        </p:xfrm>
        <a:graphic>
          <a:graphicData uri="http://schemas.openxmlformats.org/presentationml/2006/ole">
            <mc:AlternateContent xmlns:mc="http://schemas.openxmlformats.org/markup-compatibility/2006">
              <mc:Choice xmlns:v="urn:schemas-microsoft-com:vml" Requires="v">
                <p:oleObj spid="_x0000_s457160" name="Equation" r:id="rId13" imgW="355320" imgH="393480" progId="Equation.DSMT4">
                  <p:embed/>
                </p:oleObj>
              </mc:Choice>
              <mc:Fallback>
                <p:oleObj name="Equation" r:id="rId13" imgW="355320" imgH="393480" progId="Equation.DSMT4">
                  <p:embed/>
                  <p:pic>
                    <p:nvPicPr>
                      <p:cNvPr id="19" name="Object 3">
                        <a:extLst>
                          <a:ext uri="{FF2B5EF4-FFF2-40B4-BE49-F238E27FC236}">
                            <a16:creationId xmlns:a16="http://schemas.microsoft.com/office/drawing/2014/main" id="{157E4E4F-6966-45B5-AB08-2F07FEC72B0C}"/>
                          </a:ext>
                        </a:extLst>
                      </p:cNvPr>
                      <p:cNvPicPr>
                        <a:picLocks noChangeAspect="1" noChangeArrowheads="1"/>
                      </p:cNvPicPr>
                      <p:nvPr/>
                    </p:nvPicPr>
                    <p:blipFill>
                      <a:blip r:embed="rId14"/>
                      <a:srcRect/>
                      <a:stretch>
                        <a:fillRect/>
                      </a:stretch>
                    </p:blipFill>
                    <p:spPr bwMode="auto">
                      <a:xfrm>
                        <a:off x="7402513" y="4100513"/>
                        <a:ext cx="846137" cy="930275"/>
                      </a:xfrm>
                      <a:prstGeom prst="rect">
                        <a:avLst/>
                      </a:prstGeom>
                      <a:noFill/>
                      <a:ln>
                        <a:noFill/>
                      </a:ln>
                    </p:spPr>
                  </p:pic>
                </p:oleObj>
              </mc:Fallback>
            </mc:AlternateContent>
          </a:graphicData>
        </a:graphic>
      </p:graphicFrame>
      <p:graphicFrame>
        <p:nvGraphicFramePr>
          <p:cNvPr id="18" name="Object 3">
            <a:extLst>
              <a:ext uri="{FF2B5EF4-FFF2-40B4-BE49-F238E27FC236}">
                <a16:creationId xmlns:a16="http://schemas.microsoft.com/office/drawing/2014/main" id="{8337BBFB-D2C6-4C15-B523-597A5B736DA6}"/>
              </a:ext>
            </a:extLst>
          </p:cNvPr>
          <p:cNvGraphicFramePr>
            <a:graphicFrameLocks noChangeAspect="1"/>
          </p:cNvGraphicFramePr>
          <p:nvPr>
            <p:extLst>
              <p:ext uri="{D42A27DB-BD31-4B8C-83A1-F6EECF244321}">
                <p14:modId xmlns:p14="http://schemas.microsoft.com/office/powerpoint/2010/main" val="1393758301"/>
              </p:ext>
            </p:extLst>
          </p:nvPr>
        </p:nvGraphicFramePr>
        <p:xfrm>
          <a:off x="5397500" y="4770438"/>
          <a:ext cx="1057275" cy="989012"/>
        </p:xfrm>
        <a:graphic>
          <a:graphicData uri="http://schemas.openxmlformats.org/presentationml/2006/ole">
            <mc:AlternateContent xmlns:mc="http://schemas.openxmlformats.org/markup-compatibility/2006">
              <mc:Choice xmlns:v="urn:schemas-microsoft-com:vml" Requires="v">
                <p:oleObj spid="_x0000_s457161" name="Equation" r:id="rId15" imgW="444240" imgH="419040" progId="Equation.DSMT4">
                  <p:embed/>
                </p:oleObj>
              </mc:Choice>
              <mc:Fallback>
                <p:oleObj name="Equation" r:id="rId15" imgW="444240" imgH="419040" progId="Equation.DSMT4">
                  <p:embed/>
                  <p:pic>
                    <p:nvPicPr>
                      <p:cNvPr id="20" name="Object 3">
                        <a:extLst>
                          <a:ext uri="{FF2B5EF4-FFF2-40B4-BE49-F238E27FC236}">
                            <a16:creationId xmlns:a16="http://schemas.microsoft.com/office/drawing/2014/main" id="{04B018ED-F59A-4249-B837-581CF6DC59EA}"/>
                          </a:ext>
                        </a:extLst>
                      </p:cNvPr>
                      <p:cNvPicPr>
                        <a:picLocks noChangeAspect="1" noChangeArrowheads="1"/>
                      </p:cNvPicPr>
                      <p:nvPr/>
                    </p:nvPicPr>
                    <p:blipFill>
                      <a:blip r:embed="rId16"/>
                      <a:srcRect/>
                      <a:stretch>
                        <a:fillRect/>
                      </a:stretch>
                    </p:blipFill>
                    <p:spPr bwMode="auto">
                      <a:xfrm>
                        <a:off x="5397500" y="4770438"/>
                        <a:ext cx="1057275" cy="989012"/>
                      </a:xfrm>
                      <a:prstGeom prst="rect">
                        <a:avLst/>
                      </a:prstGeom>
                      <a:noFill/>
                      <a:ln>
                        <a:noFill/>
                      </a:ln>
                    </p:spPr>
                  </p:pic>
                </p:oleObj>
              </mc:Fallback>
            </mc:AlternateContent>
          </a:graphicData>
        </a:graphic>
      </p:graphicFrame>
      <p:graphicFrame>
        <p:nvGraphicFramePr>
          <p:cNvPr id="19" name="Object 3">
            <a:extLst>
              <a:ext uri="{FF2B5EF4-FFF2-40B4-BE49-F238E27FC236}">
                <a16:creationId xmlns:a16="http://schemas.microsoft.com/office/drawing/2014/main" id="{EDE0F4EE-B0AF-40B5-9664-8BE4102BCF2D}"/>
              </a:ext>
            </a:extLst>
          </p:cNvPr>
          <p:cNvGraphicFramePr>
            <a:graphicFrameLocks noChangeAspect="1"/>
          </p:cNvGraphicFramePr>
          <p:nvPr>
            <p:extLst>
              <p:ext uri="{D42A27DB-BD31-4B8C-83A1-F6EECF244321}">
                <p14:modId xmlns:p14="http://schemas.microsoft.com/office/powerpoint/2010/main" val="1995154291"/>
              </p:ext>
            </p:extLst>
          </p:nvPr>
        </p:nvGraphicFramePr>
        <p:xfrm>
          <a:off x="7731125" y="4833938"/>
          <a:ext cx="876300" cy="989012"/>
        </p:xfrm>
        <a:graphic>
          <a:graphicData uri="http://schemas.openxmlformats.org/presentationml/2006/ole">
            <mc:AlternateContent xmlns:mc="http://schemas.openxmlformats.org/markup-compatibility/2006">
              <mc:Choice xmlns:v="urn:schemas-microsoft-com:vml" Requires="v">
                <p:oleObj spid="_x0000_s457162" name="Equation" r:id="rId17" imgW="368280" imgH="419040" progId="Equation.DSMT4">
                  <p:embed/>
                </p:oleObj>
              </mc:Choice>
              <mc:Fallback>
                <p:oleObj name="Equation" r:id="rId17" imgW="368280" imgH="419040" progId="Equation.DSMT4">
                  <p:embed/>
                  <p:pic>
                    <p:nvPicPr>
                      <p:cNvPr id="21" name="Object 3">
                        <a:extLst>
                          <a:ext uri="{FF2B5EF4-FFF2-40B4-BE49-F238E27FC236}">
                            <a16:creationId xmlns:a16="http://schemas.microsoft.com/office/drawing/2014/main" id="{3E517E56-AF4A-4E93-8031-82F2C9CE8092}"/>
                          </a:ext>
                        </a:extLst>
                      </p:cNvPr>
                      <p:cNvPicPr>
                        <a:picLocks noChangeAspect="1" noChangeArrowheads="1"/>
                      </p:cNvPicPr>
                      <p:nvPr/>
                    </p:nvPicPr>
                    <p:blipFill>
                      <a:blip r:embed="rId18"/>
                      <a:srcRect/>
                      <a:stretch>
                        <a:fillRect/>
                      </a:stretch>
                    </p:blipFill>
                    <p:spPr bwMode="auto">
                      <a:xfrm>
                        <a:off x="7731125" y="4833938"/>
                        <a:ext cx="876300" cy="989012"/>
                      </a:xfrm>
                      <a:prstGeom prst="rect">
                        <a:avLst/>
                      </a:prstGeom>
                      <a:noFill/>
                      <a:ln>
                        <a:noFill/>
                      </a:ln>
                    </p:spPr>
                  </p:pic>
                </p:oleObj>
              </mc:Fallback>
            </mc:AlternateContent>
          </a:graphicData>
        </a:graphic>
      </p:graphicFrame>
      <p:graphicFrame>
        <p:nvGraphicFramePr>
          <p:cNvPr id="20" name="Object 3">
            <a:extLst>
              <a:ext uri="{FF2B5EF4-FFF2-40B4-BE49-F238E27FC236}">
                <a16:creationId xmlns:a16="http://schemas.microsoft.com/office/drawing/2014/main" id="{B0053D34-FF0F-43B4-B62E-8AA1D9AFBAD2}"/>
              </a:ext>
            </a:extLst>
          </p:cNvPr>
          <p:cNvGraphicFramePr>
            <a:graphicFrameLocks noChangeAspect="1"/>
          </p:cNvGraphicFramePr>
          <p:nvPr>
            <p:extLst>
              <p:ext uri="{D42A27DB-BD31-4B8C-83A1-F6EECF244321}">
                <p14:modId xmlns:p14="http://schemas.microsoft.com/office/powerpoint/2010/main" val="1721538385"/>
              </p:ext>
            </p:extLst>
          </p:nvPr>
        </p:nvGraphicFramePr>
        <p:xfrm>
          <a:off x="5743081" y="5645003"/>
          <a:ext cx="363537" cy="928688"/>
        </p:xfrm>
        <a:graphic>
          <a:graphicData uri="http://schemas.openxmlformats.org/presentationml/2006/ole">
            <mc:AlternateContent xmlns:mc="http://schemas.openxmlformats.org/markup-compatibility/2006">
              <mc:Choice xmlns:v="urn:schemas-microsoft-com:vml" Requires="v">
                <p:oleObj spid="_x0000_s457163" name="Equation" r:id="rId19" imgW="152280" imgH="393480" progId="Equation.DSMT4">
                  <p:embed/>
                </p:oleObj>
              </mc:Choice>
              <mc:Fallback>
                <p:oleObj name="Equation" r:id="rId19" imgW="152280" imgH="393480" progId="Equation.DSMT4">
                  <p:embed/>
                  <p:pic>
                    <p:nvPicPr>
                      <p:cNvPr id="22" name="Object 3">
                        <a:extLst>
                          <a:ext uri="{FF2B5EF4-FFF2-40B4-BE49-F238E27FC236}">
                            <a16:creationId xmlns:a16="http://schemas.microsoft.com/office/drawing/2014/main" id="{07FECB7B-812A-40D1-939D-7B6EB619E0A1}"/>
                          </a:ext>
                        </a:extLst>
                      </p:cNvPr>
                      <p:cNvPicPr>
                        <a:picLocks noChangeAspect="1" noChangeArrowheads="1"/>
                      </p:cNvPicPr>
                      <p:nvPr/>
                    </p:nvPicPr>
                    <p:blipFill>
                      <a:blip r:embed="rId20"/>
                      <a:srcRect/>
                      <a:stretch>
                        <a:fillRect/>
                      </a:stretch>
                    </p:blipFill>
                    <p:spPr bwMode="auto">
                      <a:xfrm>
                        <a:off x="5743081" y="5645003"/>
                        <a:ext cx="363537" cy="928688"/>
                      </a:xfrm>
                      <a:prstGeom prst="rect">
                        <a:avLst/>
                      </a:prstGeom>
                      <a:noFill/>
                      <a:ln>
                        <a:noFill/>
                      </a:ln>
                    </p:spPr>
                  </p:pic>
                </p:oleObj>
              </mc:Fallback>
            </mc:AlternateContent>
          </a:graphicData>
        </a:graphic>
      </p:graphicFrame>
      <p:graphicFrame>
        <p:nvGraphicFramePr>
          <p:cNvPr id="21" name="Object 3">
            <a:extLst>
              <a:ext uri="{FF2B5EF4-FFF2-40B4-BE49-F238E27FC236}">
                <a16:creationId xmlns:a16="http://schemas.microsoft.com/office/drawing/2014/main" id="{2152BA82-F6B6-47BE-98A0-1B75CE21CDDE}"/>
              </a:ext>
            </a:extLst>
          </p:cNvPr>
          <p:cNvGraphicFramePr>
            <a:graphicFrameLocks noChangeAspect="1"/>
          </p:cNvGraphicFramePr>
          <p:nvPr>
            <p:extLst>
              <p:ext uri="{D42A27DB-BD31-4B8C-83A1-F6EECF244321}">
                <p14:modId xmlns:p14="http://schemas.microsoft.com/office/powerpoint/2010/main" val="3028214812"/>
              </p:ext>
            </p:extLst>
          </p:nvPr>
        </p:nvGraphicFramePr>
        <p:xfrm>
          <a:off x="7858061" y="5737344"/>
          <a:ext cx="363537" cy="928688"/>
        </p:xfrm>
        <a:graphic>
          <a:graphicData uri="http://schemas.openxmlformats.org/presentationml/2006/ole">
            <mc:AlternateContent xmlns:mc="http://schemas.openxmlformats.org/markup-compatibility/2006">
              <mc:Choice xmlns:v="urn:schemas-microsoft-com:vml" Requires="v">
                <p:oleObj spid="_x0000_s457164" name="Equation" r:id="rId21" imgW="152280" imgH="393480" progId="Equation.DSMT4">
                  <p:embed/>
                </p:oleObj>
              </mc:Choice>
              <mc:Fallback>
                <p:oleObj name="Equation" r:id="rId21" imgW="152280" imgH="393480" progId="Equation.DSMT4">
                  <p:embed/>
                  <p:pic>
                    <p:nvPicPr>
                      <p:cNvPr id="23" name="Object 3">
                        <a:extLst>
                          <a:ext uri="{FF2B5EF4-FFF2-40B4-BE49-F238E27FC236}">
                            <a16:creationId xmlns:a16="http://schemas.microsoft.com/office/drawing/2014/main" id="{CF905897-07FA-4D8F-A3F5-401391AA449A}"/>
                          </a:ext>
                        </a:extLst>
                      </p:cNvPr>
                      <p:cNvPicPr>
                        <a:picLocks noChangeAspect="1" noChangeArrowheads="1"/>
                      </p:cNvPicPr>
                      <p:nvPr/>
                    </p:nvPicPr>
                    <p:blipFill>
                      <a:blip r:embed="rId20"/>
                      <a:srcRect/>
                      <a:stretch>
                        <a:fillRect/>
                      </a:stretch>
                    </p:blipFill>
                    <p:spPr bwMode="auto">
                      <a:xfrm>
                        <a:off x="7858061" y="5737344"/>
                        <a:ext cx="363537" cy="928688"/>
                      </a:xfrm>
                      <a:prstGeom prst="rect">
                        <a:avLst/>
                      </a:prstGeom>
                      <a:noFill/>
                      <a:ln>
                        <a:noFill/>
                      </a:ln>
                    </p:spPr>
                  </p:pic>
                </p:oleObj>
              </mc:Fallback>
            </mc:AlternateContent>
          </a:graphicData>
        </a:graphic>
      </p:graphicFrame>
      <p:sp>
        <p:nvSpPr>
          <p:cNvPr id="22" name="矩形 21">
            <a:extLst>
              <a:ext uri="{FF2B5EF4-FFF2-40B4-BE49-F238E27FC236}">
                <a16:creationId xmlns:a16="http://schemas.microsoft.com/office/drawing/2014/main" id="{740E3217-0496-4098-BB0E-4D4B1D18C7C0}"/>
              </a:ext>
            </a:extLst>
          </p:cNvPr>
          <p:cNvSpPr/>
          <p:nvPr/>
        </p:nvSpPr>
        <p:spPr>
          <a:xfrm>
            <a:off x="9012238" y="4833791"/>
            <a:ext cx="1415772" cy="584775"/>
          </a:xfrm>
          <a:prstGeom prst="rect">
            <a:avLst/>
          </a:prstGeom>
        </p:spPr>
        <p:txBody>
          <a:bodyPr wrap="none">
            <a:spAutoFit/>
          </a:bodyPr>
          <a:lstStyle/>
          <a:p>
            <a:r>
              <a:rPr lang="zh-CN" altLang="en-US" sz="3200" b="1" dirty="0">
                <a:solidFill>
                  <a:srgbClr val="009900"/>
                </a:solidFill>
                <a:latin typeface="Arial" panose="020B0604020202020204" pitchFamily="34" charset="0"/>
              </a:rPr>
              <a:t>平均值</a:t>
            </a:r>
            <a:endParaRPr lang="zh-CN" altLang="en-US" sz="3200" dirty="0"/>
          </a:p>
        </p:txBody>
      </p:sp>
      <p:graphicFrame>
        <p:nvGraphicFramePr>
          <p:cNvPr id="23" name="Object 3">
            <a:extLst>
              <a:ext uri="{FF2B5EF4-FFF2-40B4-BE49-F238E27FC236}">
                <a16:creationId xmlns:a16="http://schemas.microsoft.com/office/drawing/2014/main" id="{5B601749-5C6D-4937-BCF1-FB0111A7CD27}"/>
              </a:ext>
            </a:extLst>
          </p:cNvPr>
          <p:cNvGraphicFramePr>
            <a:graphicFrameLocks noChangeAspect="1"/>
          </p:cNvGraphicFramePr>
          <p:nvPr>
            <p:extLst>
              <p:ext uri="{D42A27DB-BD31-4B8C-83A1-F6EECF244321}">
                <p14:modId xmlns:p14="http://schemas.microsoft.com/office/powerpoint/2010/main" val="3280440286"/>
              </p:ext>
            </p:extLst>
          </p:nvPr>
        </p:nvGraphicFramePr>
        <p:xfrm>
          <a:off x="10725150" y="4256088"/>
          <a:ext cx="574675" cy="930275"/>
        </p:xfrm>
        <a:graphic>
          <a:graphicData uri="http://schemas.openxmlformats.org/presentationml/2006/ole">
            <mc:AlternateContent xmlns:mc="http://schemas.openxmlformats.org/markup-compatibility/2006">
              <mc:Choice xmlns:v="urn:schemas-microsoft-com:vml" Requires="v">
                <p:oleObj spid="_x0000_s457165" name="Equation" r:id="rId22" imgW="241200" imgH="393480" progId="Equation.DSMT4">
                  <p:embed/>
                </p:oleObj>
              </mc:Choice>
              <mc:Fallback>
                <p:oleObj name="Equation" r:id="rId22" imgW="241200" imgH="393480" progId="Equation.DSMT4">
                  <p:embed/>
                  <p:pic>
                    <p:nvPicPr>
                      <p:cNvPr id="25" name="Object 3">
                        <a:extLst>
                          <a:ext uri="{FF2B5EF4-FFF2-40B4-BE49-F238E27FC236}">
                            <a16:creationId xmlns:a16="http://schemas.microsoft.com/office/drawing/2014/main" id="{5D993A5F-EADD-48F3-96F9-3DF9B2BD0B0A}"/>
                          </a:ext>
                        </a:extLst>
                      </p:cNvPr>
                      <p:cNvPicPr>
                        <a:picLocks noChangeAspect="1" noChangeArrowheads="1"/>
                      </p:cNvPicPr>
                      <p:nvPr/>
                    </p:nvPicPr>
                    <p:blipFill>
                      <a:blip r:embed="rId23"/>
                      <a:srcRect/>
                      <a:stretch>
                        <a:fillRect/>
                      </a:stretch>
                    </p:blipFill>
                    <p:spPr bwMode="auto">
                      <a:xfrm>
                        <a:off x="10725150" y="4256088"/>
                        <a:ext cx="574675" cy="930275"/>
                      </a:xfrm>
                      <a:prstGeom prst="rect">
                        <a:avLst/>
                      </a:prstGeom>
                      <a:noFill/>
                      <a:ln>
                        <a:noFill/>
                      </a:ln>
                    </p:spPr>
                  </p:pic>
                </p:oleObj>
              </mc:Fallback>
            </mc:AlternateContent>
          </a:graphicData>
        </a:graphic>
      </p:graphicFrame>
      <p:graphicFrame>
        <p:nvGraphicFramePr>
          <p:cNvPr id="24" name="Object 3">
            <a:extLst>
              <a:ext uri="{FF2B5EF4-FFF2-40B4-BE49-F238E27FC236}">
                <a16:creationId xmlns:a16="http://schemas.microsoft.com/office/drawing/2014/main" id="{794AE09D-7D70-48AA-B659-C495BF51D09D}"/>
              </a:ext>
            </a:extLst>
          </p:cNvPr>
          <p:cNvGraphicFramePr>
            <a:graphicFrameLocks noChangeAspect="1"/>
          </p:cNvGraphicFramePr>
          <p:nvPr>
            <p:extLst>
              <p:ext uri="{D42A27DB-BD31-4B8C-83A1-F6EECF244321}">
                <p14:modId xmlns:p14="http://schemas.microsoft.com/office/powerpoint/2010/main" val="206495111"/>
              </p:ext>
            </p:extLst>
          </p:nvPr>
        </p:nvGraphicFramePr>
        <p:xfrm>
          <a:off x="10671997" y="5166694"/>
          <a:ext cx="1057275" cy="989013"/>
        </p:xfrm>
        <a:graphic>
          <a:graphicData uri="http://schemas.openxmlformats.org/presentationml/2006/ole">
            <mc:AlternateContent xmlns:mc="http://schemas.openxmlformats.org/markup-compatibility/2006">
              <mc:Choice xmlns:v="urn:schemas-microsoft-com:vml" Requires="v">
                <p:oleObj spid="_x0000_s457166" name="Equation" r:id="rId24" imgW="444240" imgH="419040" progId="Equation.DSMT4">
                  <p:embed/>
                </p:oleObj>
              </mc:Choice>
              <mc:Fallback>
                <p:oleObj name="Equation" r:id="rId24" imgW="444240" imgH="419040" progId="Equation.DSMT4">
                  <p:embed/>
                  <p:pic>
                    <p:nvPicPr>
                      <p:cNvPr id="26" name="Object 3">
                        <a:extLst>
                          <a:ext uri="{FF2B5EF4-FFF2-40B4-BE49-F238E27FC236}">
                            <a16:creationId xmlns:a16="http://schemas.microsoft.com/office/drawing/2014/main" id="{C1FDC69D-52E9-43FB-A5EB-0B33DC97F278}"/>
                          </a:ext>
                        </a:extLst>
                      </p:cNvPr>
                      <p:cNvPicPr>
                        <a:picLocks noChangeAspect="1" noChangeArrowheads="1"/>
                      </p:cNvPicPr>
                      <p:nvPr/>
                    </p:nvPicPr>
                    <p:blipFill>
                      <a:blip r:embed="rId25"/>
                      <a:srcRect/>
                      <a:stretch>
                        <a:fillRect/>
                      </a:stretch>
                    </p:blipFill>
                    <p:spPr bwMode="auto">
                      <a:xfrm>
                        <a:off x="10671997" y="5166694"/>
                        <a:ext cx="1057275" cy="989013"/>
                      </a:xfrm>
                      <a:prstGeom prst="rect">
                        <a:avLst/>
                      </a:prstGeom>
                      <a:noFill/>
                      <a:ln>
                        <a:noFill/>
                      </a:ln>
                    </p:spPr>
                  </p:pic>
                </p:oleObj>
              </mc:Fallback>
            </mc:AlternateContent>
          </a:graphicData>
        </a:graphic>
      </p:graphicFrame>
      <p:graphicFrame>
        <p:nvGraphicFramePr>
          <p:cNvPr id="25" name="对象 24">
            <a:extLst>
              <a:ext uri="{FF2B5EF4-FFF2-40B4-BE49-F238E27FC236}">
                <a16:creationId xmlns:a16="http://schemas.microsoft.com/office/drawing/2014/main" id="{8E54D1D5-0FE5-4DDD-B0EF-E222FADF0C72}"/>
              </a:ext>
            </a:extLst>
          </p:cNvPr>
          <p:cNvGraphicFramePr>
            <a:graphicFrameLocks noChangeAspect="1"/>
          </p:cNvGraphicFramePr>
          <p:nvPr>
            <p:extLst>
              <p:ext uri="{D42A27DB-BD31-4B8C-83A1-F6EECF244321}">
                <p14:modId xmlns:p14="http://schemas.microsoft.com/office/powerpoint/2010/main" val="1860434627"/>
              </p:ext>
            </p:extLst>
          </p:nvPr>
        </p:nvGraphicFramePr>
        <p:xfrm>
          <a:off x="462728" y="5264944"/>
          <a:ext cx="2170113" cy="1046163"/>
        </p:xfrm>
        <a:graphic>
          <a:graphicData uri="http://schemas.openxmlformats.org/presentationml/2006/ole">
            <mc:AlternateContent xmlns:mc="http://schemas.openxmlformats.org/markup-compatibility/2006">
              <mc:Choice xmlns:v="urn:schemas-microsoft-com:vml" Requires="v">
                <p:oleObj spid="_x0000_s457167" name="Equation" r:id="rId26" imgW="761760" imgH="368280" progId="Equation.DSMT4">
                  <p:embed/>
                </p:oleObj>
              </mc:Choice>
              <mc:Fallback>
                <p:oleObj name="Equation" r:id="rId26"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27"/>
                      <a:srcRect/>
                      <a:stretch>
                        <a:fillRect/>
                      </a:stretch>
                    </p:blipFill>
                    <p:spPr bwMode="auto">
                      <a:xfrm>
                        <a:off x="462728" y="5264944"/>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52578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heel(1)">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1000" fill="hold"/>
                                        <p:tgtEl>
                                          <p:spTgt spid="19"/>
                                        </p:tgtEl>
                                        <p:attrNameLst>
                                          <p:attrName>ppt_w</p:attrName>
                                        </p:attrNameLst>
                                      </p:cBhvr>
                                      <p:tavLst>
                                        <p:tav tm="0">
                                          <p:val>
                                            <p:fltVal val="0"/>
                                          </p:val>
                                        </p:tav>
                                        <p:tav tm="100000">
                                          <p:val>
                                            <p:strVal val="#ppt_w"/>
                                          </p:val>
                                        </p:tav>
                                      </p:tavLst>
                                    </p:anim>
                                    <p:anim calcmode="lin" valueType="num">
                                      <p:cBhvr>
                                        <p:cTn id="54" dur="1000" fill="hold"/>
                                        <p:tgtEl>
                                          <p:spTgt spid="19"/>
                                        </p:tgtEl>
                                        <p:attrNameLst>
                                          <p:attrName>ppt_h</p:attrName>
                                        </p:attrNameLst>
                                      </p:cBhvr>
                                      <p:tavLst>
                                        <p:tav tm="0">
                                          <p:val>
                                            <p:fltVal val="0"/>
                                          </p:val>
                                        </p:tav>
                                        <p:tav tm="100000">
                                          <p:val>
                                            <p:strVal val="#ppt_h"/>
                                          </p:val>
                                        </p:tav>
                                      </p:tavLst>
                                    </p:anim>
                                    <p:anim calcmode="lin" valueType="num">
                                      <p:cBhvr>
                                        <p:cTn id="55" dur="1000" fill="hold"/>
                                        <p:tgtEl>
                                          <p:spTgt spid="19"/>
                                        </p:tgtEl>
                                        <p:attrNameLst>
                                          <p:attrName>style.rotation</p:attrName>
                                        </p:attrNameLst>
                                      </p:cBhvr>
                                      <p:tavLst>
                                        <p:tav tm="0">
                                          <p:val>
                                            <p:fltVal val="90"/>
                                          </p:val>
                                        </p:tav>
                                        <p:tav tm="100000">
                                          <p:val>
                                            <p:fltVal val="0"/>
                                          </p:val>
                                        </p:tav>
                                      </p:tavLst>
                                    </p:anim>
                                    <p:animEffect transition="in" filter="fade">
                                      <p:cBhvr>
                                        <p:cTn id="56" dur="10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heel(1)">
                                      <p:cBhvr>
                                        <p:cTn id="73" dur="20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circle(in)">
                                      <p:cBhvr>
                                        <p:cTn id="78" dur="20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1000"/>
                                        <p:tgtEl>
                                          <p:spTgt spid="24"/>
                                        </p:tgtEl>
                                      </p:cBhvr>
                                    </p:animEffect>
                                    <p:anim calcmode="lin" valueType="num">
                                      <p:cBhvr>
                                        <p:cTn id="90" dur="1000" fill="hold"/>
                                        <p:tgtEl>
                                          <p:spTgt spid="24"/>
                                        </p:tgtEl>
                                        <p:attrNameLst>
                                          <p:attrName>ppt_x</p:attrName>
                                        </p:attrNameLst>
                                      </p:cBhvr>
                                      <p:tavLst>
                                        <p:tav tm="0">
                                          <p:val>
                                            <p:strVal val="#ppt_x"/>
                                          </p:val>
                                        </p:tav>
                                        <p:tav tm="100000">
                                          <p:val>
                                            <p:strVal val="#ppt_x"/>
                                          </p:val>
                                        </p:tav>
                                      </p:tavLst>
                                    </p:anim>
                                    <p:anim calcmode="lin" valueType="num">
                                      <p:cBhvr>
                                        <p:cTn id="9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8">
            <a:extLst>
              <a:ext uri="{FF2B5EF4-FFF2-40B4-BE49-F238E27FC236}">
                <a16:creationId xmlns:a16="http://schemas.microsoft.com/office/drawing/2014/main" id="{CB091FCA-806A-45D6-84C3-4AF4679EF34F}"/>
              </a:ext>
            </a:extLst>
          </p:cNvPr>
          <p:cNvGraphicFramePr>
            <a:graphicFrameLocks noChangeAspect="1"/>
          </p:cNvGraphicFramePr>
          <p:nvPr>
            <p:extLst>
              <p:ext uri="{D42A27DB-BD31-4B8C-83A1-F6EECF244321}">
                <p14:modId xmlns:p14="http://schemas.microsoft.com/office/powerpoint/2010/main" val="2906501889"/>
              </p:ext>
            </p:extLst>
          </p:nvPr>
        </p:nvGraphicFramePr>
        <p:xfrm>
          <a:off x="2541588" y="1063625"/>
          <a:ext cx="6075362" cy="1001713"/>
        </p:xfrm>
        <a:graphic>
          <a:graphicData uri="http://schemas.openxmlformats.org/presentationml/2006/ole">
            <mc:AlternateContent xmlns:mc="http://schemas.openxmlformats.org/markup-compatibility/2006">
              <mc:Choice xmlns:v="urn:schemas-microsoft-com:vml" Requires="v">
                <p:oleObj spid="_x0000_s431370" name="Equation" r:id="rId3" imgW="2387520" imgH="393480" progId="Equation.DSMT4">
                  <p:embed/>
                </p:oleObj>
              </mc:Choice>
              <mc:Fallback>
                <p:oleObj name="Equation" r:id="rId3" imgW="2387520" imgH="393480" progId="Equation.DSMT4">
                  <p:embed/>
                  <p:pic>
                    <p:nvPicPr>
                      <p:cNvPr id="24578" name="Object 8">
                        <a:extLst>
                          <a:ext uri="{FF2B5EF4-FFF2-40B4-BE49-F238E27FC236}">
                            <a16:creationId xmlns:a16="http://schemas.microsoft.com/office/drawing/2014/main" id="{D4B5F865-BD28-4398-9011-8B0D7F9A6B52}"/>
                          </a:ext>
                        </a:extLst>
                      </p:cNvPr>
                      <p:cNvPicPr>
                        <a:picLocks noChangeAspect="1" noChangeArrowheads="1"/>
                      </p:cNvPicPr>
                      <p:nvPr/>
                    </p:nvPicPr>
                    <p:blipFill>
                      <a:blip r:embed="rId4"/>
                      <a:srcRect/>
                      <a:stretch>
                        <a:fillRect/>
                      </a:stretch>
                    </p:blipFill>
                    <p:spPr bwMode="auto">
                      <a:xfrm>
                        <a:off x="2541588" y="1063625"/>
                        <a:ext cx="6075362" cy="1001713"/>
                      </a:xfrm>
                      <a:prstGeom prst="rect">
                        <a:avLst/>
                      </a:prstGeom>
                      <a:noFill/>
                      <a:ln>
                        <a:noFill/>
                      </a:ln>
                      <a:effectLst/>
                      <a:extLst/>
                    </p:spPr>
                  </p:pic>
                </p:oleObj>
              </mc:Fallback>
            </mc:AlternateContent>
          </a:graphicData>
        </a:graphic>
      </p:graphicFrame>
      <p:sp>
        <p:nvSpPr>
          <p:cNvPr id="12" name="Rectangle 12">
            <a:extLst>
              <a:ext uri="{FF2B5EF4-FFF2-40B4-BE49-F238E27FC236}">
                <a16:creationId xmlns:a16="http://schemas.microsoft.com/office/drawing/2014/main" id="{15635993-2E0B-467F-AF80-72E21E7C7B35}"/>
              </a:ext>
            </a:extLst>
          </p:cNvPr>
          <p:cNvSpPr>
            <a:spLocks noChangeArrowheads="1"/>
          </p:cNvSpPr>
          <p:nvPr/>
        </p:nvSpPr>
        <p:spPr bwMode="auto">
          <a:xfrm>
            <a:off x="2036711" y="3385828"/>
            <a:ext cx="70839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a:t>
            </a:r>
            <a:r>
              <a:rPr lang="en-US" altLang="zh-CN" sz="2800" b="1" dirty="0">
                <a:solidFill>
                  <a:srgbClr val="FF00FF"/>
                </a:solidFill>
              </a:rPr>
              <a:t>1</a:t>
            </a:r>
            <a:r>
              <a:rPr lang="zh-CN" altLang="en-US" sz="2800" b="1" dirty="0">
                <a:solidFill>
                  <a:srgbClr val="FF00FF"/>
                </a:solidFill>
              </a:rPr>
              <a:t>）求 </a:t>
            </a:r>
            <a:r>
              <a:rPr lang="en-US" altLang="zh-CN" sz="2800" b="1" dirty="0">
                <a:solidFill>
                  <a:srgbClr val="FF00FF"/>
                </a:solidFill>
              </a:rPr>
              <a:t>t = 0 </a:t>
            </a:r>
            <a:r>
              <a:rPr lang="zh-CN" altLang="en-US" sz="2800" b="1" dirty="0">
                <a:solidFill>
                  <a:srgbClr val="FF00FF"/>
                </a:solidFill>
              </a:rPr>
              <a:t>时能量的取值概率及平均值；</a:t>
            </a:r>
          </a:p>
        </p:txBody>
      </p:sp>
      <p:grpSp>
        <p:nvGrpSpPr>
          <p:cNvPr id="13" name="Group 13">
            <a:extLst>
              <a:ext uri="{FF2B5EF4-FFF2-40B4-BE49-F238E27FC236}">
                <a16:creationId xmlns:a16="http://schemas.microsoft.com/office/drawing/2014/main" id="{6E9D9419-CA67-4E70-88DD-19E33B272499}"/>
              </a:ext>
            </a:extLst>
          </p:cNvPr>
          <p:cNvGrpSpPr>
            <a:grpSpLocks/>
          </p:cNvGrpSpPr>
          <p:nvPr/>
        </p:nvGrpSpPr>
        <p:grpSpPr bwMode="auto">
          <a:xfrm>
            <a:off x="2036711" y="3890651"/>
            <a:ext cx="8246541" cy="523874"/>
            <a:chOff x="249" y="2111"/>
            <a:chExt cx="2903" cy="330"/>
          </a:xfrm>
        </p:grpSpPr>
        <p:sp>
          <p:nvSpPr>
            <p:cNvPr id="14" name="Rectangle 14">
              <a:extLst>
                <a:ext uri="{FF2B5EF4-FFF2-40B4-BE49-F238E27FC236}">
                  <a16:creationId xmlns:a16="http://schemas.microsoft.com/office/drawing/2014/main" id="{1BE6B099-F7ED-4554-B49E-8A2395066DBE}"/>
                </a:ext>
              </a:extLst>
            </p:cNvPr>
            <p:cNvSpPr>
              <a:spLocks noChangeArrowheads="1"/>
            </p:cNvSpPr>
            <p:nvPr/>
          </p:nvSpPr>
          <p:spPr bwMode="auto">
            <a:xfrm>
              <a:off x="249" y="2111"/>
              <a:ext cx="29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9900"/>
                  </a:solidFill>
                </a:rPr>
                <a:t>（</a:t>
              </a:r>
              <a:r>
                <a:rPr lang="en-US" altLang="zh-CN" sz="2800" b="1" dirty="0">
                  <a:solidFill>
                    <a:srgbClr val="009900"/>
                  </a:solidFill>
                </a:rPr>
                <a:t>2</a:t>
              </a:r>
              <a:r>
                <a:rPr lang="zh-CN" altLang="en-US" sz="2800" b="1" dirty="0">
                  <a:solidFill>
                    <a:srgbClr val="009900"/>
                  </a:solidFill>
                </a:rPr>
                <a:t>）求 </a:t>
              </a:r>
              <a:r>
                <a:rPr lang="en-US" altLang="zh-CN" sz="2800" b="1" dirty="0">
                  <a:solidFill>
                    <a:srgbClr val="009900"/>
                  </a:solidFill>
                </a:rPr>
                <a:t>t </a:t>
              </a:r>
              <a:r>
                <a:rPr lang="en-US" altLang="zh-CN" sz="2800" b="1" dirty="0">
                  <a:solidFill>
                    <a:srgbClr val="009900"/>
                  </a:solidFill>
                  <a:cs typeface="Arial" panose="020B0604020202020204" pitchFamily="34" charset="0"/>
                </a:rPr>
                <a:t>&gt;</a:t>
              </a:r>
              <a:r>
                <a:rPr lang="en-US" altLang="zh-CN" sz="2800" b="1" dirty="0">
                  <a:solidFill>
                    <a:srgbClr val="009900"/>
                  </a:solidFill>
                </a:rPr>
                <a:t> 0 </a:t>
              </a:r>
              <a:r>
                <a:rPr lang="zh-CN" altLang="en-US" sz="2800" b="1" dirty="0">
                  <a:solidFill>
                    <a:srgbClr val="009900"/>
                  </a:solidFill>
                </a:rPr>
                <a:t>任意时刻的波函数             ；</a:t>
              </a:r>
            </a:p>
          </p:txBody>
        </p:sp>
        <p:graphicFrame>
          <p:nvGraphicFramePr>
            <p:cNvPr id="15" name="Object 15">
              <a:extLst>
                <a:ext uri="{FF2B5EF4-FFF2-40B4-BE49-F238E27FC236}">
                  <a16:creationId xmlns:a16="http://schemas.microsoft.com/office/drawing/2014/main" id="{47EBDB77-DB82-4FA6-82A5-41C14E8E9658}"/>
                </a:ext>
              </a:extLst>
            </p:cNvPr>
            <p:cNvGraphicFramePr>
              <a:graphicFrameLocks noChangeAspect="1"/>
            </p:cNvGraphicFramePr>
            <p:nvPr>
              <p:extLst>
                <p:ext uri="{D42A27DB-BD31-4B8C-83A1-F6EECF244321}">
                  <p14:modId xmlns:p14="http://schemas.microsoft.com/office/powerpoint/2010/main" val="448282851"/>
                </p:ext>
              </p:extLst>
            </p:nvPr>
          </p:nvGraphicFramePr>
          <p:xfrm>
            <a:off x="2108" y="2168"/>
            <a:ext cx="363" cy="249"/>
          </p:xfrm>
          <a:graphic>
            <a:graphicData uri="http://schemas.openxmlformats.org/presentationml/2006/ole">
              <mc:AlternateContent xmlns:mc="http://schemas.openxmlformats.org/markup-compatibility/2006">
                <mc:Choice xmlns:v="urn:schemas-microsoft-com:vml" Requires="v">
                  <p:oleObj spid="_x0000_s431371" name="Equation" r:id="rId5" imgW="469800" imgH="203040" progId="Equation.DSMT4">
                    <p:embed/>
                  </p:oleObj>
                </mc:Choice>
                <mc:Fallback>
                  <p:oleObj name="Equation" r:id="rId5" imgW="469800" imgH="203040" progId="Equation.DSMT4">
                    <p:embed/>
                    <p:pic>
                      <p:nvPicPr>
                        <p:cNvPr id="24582" name="Object 15">
                          <a:extLst>
                            <a:ext uri="{FF2B5EF4-FFF2-40B4-BE49-F238E27FC236}">
                              <a16:creationId xmlns:a16="http://schemas.microsoft.com/office/drawing/2014/main" id="{A05094A3-2AA0-416B-ADC7-819113751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 y="2168"/>
                          <a:ext cx="363" cy="249"/>
                        </a:xfrm>
                        <a:prstGeom prst="rect">
                          <a:avLst/>
                        </a:prstGeom>
                        <a:noFill/>
                        <a:ln>
                          <a:noFill/>
                        </a:ln>
                        <a:effectLst/>
                        <a:extLst/>
                      </p:spPr>
                    </p:pic>
                  </p:oleObj>
                </mc:Fallback>
              </mc:AlternateContent>
            </a:graphicData>
          </a:graphic>
        </p:graphicFrame>
      </p:grpSp>
      <p:sp>
        <p:nvSpPr>
          <p:cNvPr id="16" name="Rectangle 16">
            <a:extLst>
              <a:ext uri="{FF2B5EF4-FFF2-40B4-BE49-F238E27FC236}">
                <a16:creationId xmlns:a16="http://schemas.microsoft.com/office/drawing/2014/main" id="{AA77C33B-C193-4972-AFE5-52EBEB9D5801}"/>
              </a:ext>
            </a:extLst>
          </p:cNvPr>
          <p:cNvSpPr>
            <a:spLocks noChangeArrowheads="1"/>
          </p:cNvSpPr>
          <p:nvPr/>
        </p:nvSpPr>
        <p:spPr bwMode="auto">
          <a:xfrm>
            <a:off x="2036711" y="4393890"/>
            <a:ext cx="73471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rPr>
              <a:t>（</a:t>
            </a:r>
            <a:r>
              <a:rPr lang="en-US" altLang="zh-CN" sz="2800" b="1" dirty="0">
                <a:solidFill>
                  <a:srgbClr val="CC3300"/>
                </a:solidFill>
              </a:rPr>
              <a:t>3</a:t>
            </a:r>
            <a:r>
              <a:rPr lang="zh-CN" altLang="en-US" sz="2800" b="1" dirty="0">
                <a:solidFill>
                  <a:srgbClr val="CC3300"/>
                </a:solidFill>
              </a:rPr>
              <a:t>）求 </a:t>
            </a:r>
            <a:r>
              <a:rPr lang="en-US" altLang="zh-CN" sz="2800" b="1" dirty="0">
                <a:solidFill>
                  <a:srgbClr val="CC3300"/>
                </a:solidFill>
              </a:rPr>
              <a:t>t </a:t>
            </a:r>
            <a:r>
              <a:rPr lang="en-US" altLang="zh-CN" sz="2800" b="1" dirty="0">
                <a:solidFill>
                  <a:srgbClr val="CC3300"/>
                </a:solidFill>
                <a:cs typeface="Arial" panose="020B0604020202020204" pitchFamily="34" charset="0"/>
              </a:rPr>
              <a:t>&gt;</a:t>
            </a:r>
            <a:r>
              <a:rPr lang="en-US" altLang="zh-CN" sz="2800" b="1" dirty="0">
                <a:solidFill>
                  <a:srgbClr val="CC3300"/>
                </a:solidFill>
              </a:rPr>
              <a:t> 0 </a:t>
            </a:r>
            <a:r>
              <a:rPr lang="zh-CN" altLang="en-US" sz="2800" b="1" dirty="0">
                <a:solidFill>
                  <a:srgbClr val="CC3300"/>
                </a:solidFill>
              </a:rPr>
              <a:t>时能量的取值概率及平均值。</a:t>
            </a:r>
          </a:p>
        </p:txBody>
      </p:sp>
      <p:graphicFrame>
        <p:nvGraphicFramePr>
          <p:cNvPr id="18" name="Object 18">
            <a:extLst>
              <a:ext uri="{FF2B5EF4-FFF2-40B4-BE49-F238E27FC236}">
                <a16:creationId xmlns:a16="http://schemas.microsoft.com/office/drawing/2014/main" id="{DAE3B320-BBE3-47DB-9575-DF4544B489D4}"/>
              </a:ext>
            </a:extLst>
          </p:cNvPr>
          <p:cNvGraphicFramePr>
            <a:graphicFrameLocks noChangeAspect="1"/>
          </p:cNvGraphicFramePr>
          <p:nvPr>
            <p:extLst>
              <p:ext uri="{D42A27DB-BD31-4B8C-83A1-F6EECF244321}">
                <p14:modId xmlns:p14="http://schemas.microsoft.com/office/powerpoint/2010/main" val="767579933"/>
              </p:ext>
            </p:extLst>
          </p:nvPr>
        </p:nvGraphicFramePr>
        <p:xfrm>
          <a:off x="6465836" y="2233927"/>
          <a:ext cx="5069930" cy="1001712"/>
        </p:xfrm>
        <a:graphic>
          <a:graphicData uri="http://schemas.openxmlformats.org/presentationml/2006/ole">
            <mc:AlternateContent xmlns:mc="http://schemas.openxmlformats.org/markup-compatibility/2006">
              <mc:Choice xmlns:v="urn:schemas-microsoft-com:vml" Requires="v">
                <p:oleObj spid="_x0000_s431372" name="Equation" r:id="rId7" imgW="2247840" imgH="444240" progId="Equation.DSMT4">
                  <p:embed/>
                </p:oleObj>
              </mc:Choice>
              <mc:Fallback>
                <p:oleObj name="Equation" r:id="rId7" imgW="2247840" imgH="444240" progId="Equation.DSMT4">
                  <p:embed/>
                  <p:pic>
                    <p:nvPicPr>
                      <p:cNvPr id="24580" name="Object 18">
                        <a:extLst>
                          <a:ext uri="{FF2B5EF4-FFF2-40B4-BE49-F238E27FC236}">
                            <a16:creationId xmlns:a16="http://schemas.microsoft.com/office/drawing/2014/main" id="{C2AD69E5-6926-4976-9BFB-E0046A58F5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5836" y="2233927"/>
                        <a:ext cx="5069930" cy="1001712"/>
                      </a:xfrm>
                      <a:prstGeom prst="rect">
                        <a:avLst/>
                      </a:prstGeom>
                      <a:noFill/>
                      <a:ln>
                        <a:noFill/>
                      </a:ln>
                      <a:effectLst/>
                      <a:extLst/>
                    </p:spPr>
                  </p:pic>
                </p:oleObj>
              </mc:Fallback>
            </mc:AlternateContent>
          </a:graphicData>
        </a:graphic>
      </p:graphicFrame>
      <p:sp>
        <p:nvSpPr>
          <p:cNvPr id="21" name="矩形 20">
            <a:extLst>
              <a:ext uri="{FF2B5EF4-FFF2-40B4-BE49-F238E27FC236}">
                <a16:creationId xmlns:a16="http://schemas.microsoft.com/office/drawing/2014/main" id="{ECF31B22-8FB1-4F74-BEEE-C7E27A1072CD}"/>
              </a:ext>
            </a:extLst>
          </p:cNvPr>
          <p:cNvSpPr/>
          <p:nvPr/>
        </p:nvSpPr>
        <p:spPr>
          <a:xfrm>
            <a:off x="1698031" y="222697"/>
            <a:ext cx="8967400" cy="954107"/>
          </a:xfrm>
          <a:prstGeom prst="rect">
            <a:avLst/>
          </a:prstGeom>
        </p:spPr>
        <p:txBody>
          <a:bodyPr wrap="square">
            <a:spAutoFit/>
          </a:bodyPr>
          <a:lstStyle/>
          <a:p>
            <a:r>
              <a:rPr lang="zh-CN" altLang="en-US" sz="2800" b="1" dirty="0">
                <a:solidFill>
                  <a:srgbClr val="FF0000"/>
                </a:solidFill>
              </a:rPr>
              <a:t>练习：</a:t>
            </a:r>
            <a:r>
              <a:rPr lang="en-US" altLang="zh-CN" sz="2800" b="1" dirty="0"/>
              <a:t>  </a:t>
            </a:r>
            <a:r>
              <a:rPr lang="zh-CN" altLang="en-US" sz="2800" b="1" dirty="0">
                <a:solidFill>
                  <a:srgbClr val="0000FF"/>
                </a:solidFill>
              </a:rPr>
              <a:t>质量为 </a:t>
            </a:r>
            <a:r>
              <a:rPr lang="en-US" altLang="zh-CN" sz="2800" b="1" dirty="0">
                <a:solidFill>
                  <a:srgbClr val="FF0000"/>
                </a:solidFill>
              </a:rPr>
              <a:t>m</a:t>
            </a:r>
            <a:r>
              <a:rPr lang="en-US" altLang="zh-CN" sz="2800" b="1" dirty="0">
                <a:solidFill>
                  <a:srgbClr val="0000FF"/>
                </a:solidFill>
              </a:rPr>
              <a:t> </a:t>
            </a:r>
            <a:r>
              <a:rPr lang="zh-CN" altLang="en-US" sz="2800" b="1" dirty="0">
                <a:solidFill>
                  <a:srgbClr val="0000FF"/>
                </a:solidFill>
              </a:rPr>
              <a:t>的粒子，在阱宽为</a:t>
            </a:r>
            <a:r>
              <a:rPr lang="en-US" altLang="zh-CN" sz="2800" b="1" i="1" dirty="0">
                <a:solidFill>
                  <a:srgbClr val="FF0000"/>
                </a:solidFill>
                <a:latin typeface="Times New Roman" panose="02020603050405020304" pitchFamily="18" charset="0"/>
                <a:cs typeface="Times New Roman" panose="02020603050405020304" pitchFamily="18" charset="0"/>
              </a:rPr>
              <a:t>a</a:t>
            </a:r>
            <a:r>
              <a:rPr lang="zh-CN" altLang="en-US" sz="2800" b="1" dirty="0">
                <a:solidFill>
                  <a:srgbClr val="0000FF"/>
                </a:solidFill>
              </a:rPr>
              <a:t>的一维无限深方势阱中运动，当</a:t>
            </a:r>
            <a:r>
              <a:rPr lang="en-US" altLang="zh-CN" sz="2800" b="1" dirty="0">
                <a:solidFill>
                  <a:srgbClr val="FF0000"/>
                </a:solidFill>
              </a:rPr>
              <a:t>t=0</a:t>
            </a:r>
            <a:r>
              <a:rPr lang="zh-CN" altLang="en-US" sz="2800" b="1" dirty="0">
                <a:solidFill>
                  <a:srgbClr val="0000FF"/>
                </a:solidFill>
              </a:rPr>
              <a:t>时，粒子处于状态</a:t>
            </a:r>
          </a:p>
        </p:txBody>
      </p:sp>
      <p:graphicFrame>
        <p:nvGraphicFramePr>
          <p:cNvPr id="22" name="Object 19">
            <a:extLst>
              <a:ext uri="{FF2B5EF4-FFF2-40B4-BE49-F238E27FC236}">
                <a16:creationId xmlns:a16="http://schemas.microsoft.com/office/drawing/2014/main" id="{718012F9-7E36-49A8-851D-EB06417FBDF0}"/>
              </a:ext>
            </a:extLst>
          </p:cNvPr>
          <p:cNvGraphicFramePr>
            <a:graphicFrameLocks noChangeAspect="1"/>
          </p:cNvGraphicFramePr>
          <p:nvPr>
            <p:extLst>
              <p:ext uri="{D42A27DB-BD31-4B8C-83A1-F6EECF244321}">
                <p14:modId xmlns:p14="http://schemas.microsoft.com/office/powerpoint/2010/main" val="1012091659"/>
              </p:ext>
            </p:extLst>
          </p:nvPr>
        </p:nvGraphicFramePr>
        <p:xfrm>
          <a:off x="1993900" y="1974850"/>
          <a:ext cx="3519488" cy="1193800"/>
        </p:xfrm>
        <a:graphic>
          <a:graphicData uri="http://schemas.openxmlformats.org/presentationml/2006/ole">
            <mc:AlternateContent xmlns:mc="http://schemas.openxmlformats.org/markup-compatibility/2006">
              <mc:Choice xmlns:v="urn:schemas-microsoft-com:vml" Requires="v">
                <p:oleObj spid="_x0000_s431373" name="Equation" r:id="rId9" imgW="1346040" imgH="457200" progId="Equation.DSMT4">
                  <p:embed/>
                </p:oleObj>
              </mc:Choice>
              <mc:Fallback>
                <p:oleObj name="Equation" r:id="rId9" imgW="1346040" imgH="457200" progId="Equation.DSMT4">
                  <p:embed/>
                  <p:pic>
                    <p:nvPicPr>
                      <p:cNvPr id="19" name="Object 19">
                        <a:extLst>
                          <a:ext uri="{FF2B5EF4-FFF2-40B4-BE49-F238E27FC236}">
                            <a16:creationId xmlns:a16="http://schemas.microsoft.com/office/drawing/2014/main" id="{F5AC9175-CFCF-443C-8AC8-E2666B8AB66B}"/>
                          </a:ext>
                        </a:extLst>
                      </p:cNvPr>
                      <p:cNvPicPr>
                        <a:picLocks noChangeAspect="1" noChangeArrowheads="1"/>
                      </p:cNvPicPr>
                      <p:nvPr/>
                    </p:nvPicPr>
                    <p:blipFill>
                      <a:blip r:embed="rId10"/>
                      <a:srcRect/>
                      <a:stretch>
                        <a:fillRect/>
                      </a:stretch>
                    </p:blipFill>
                    <p:spPr bwMode="auto">
                      <a:xfrm>
                        <a:off x="1993900" y="1974850"/>
                        <a:ext cx="3519488" cy="1193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428559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11B61DE-B653-4B7A-BCBD-7241556ABBD9}"/>
              </a:ext>
            </a:extLst>
          </p:cNvPr>
          <p:cNvGrpSpPr>
            <a:grpSpLocks/>
          </p:cNvGrpSpPr>
          <p:nvPr/>
        </p:nvGrpSpPr>
        <p:grpSpPr bwMode="auto">
          <a:xfrm>
            <a:off x="1490026" y="244755"/>
            <a:ext cx="5321299" cy="538163"/>
            <a:chOff x="189" y="24"/>
            <a:chExt cx="3352" cy="339"/>
          </a:xfrm>
        </p:grpSpPr>
        <p:sp>
          <p:nvSpPr>
            <p:cNvPr id="3" name="Rectangle 3">
              <a:extLst>
                <a:ext uri="{FF2B5EF4-FFF2-40B4-BE49-F238E27FC236}">
                  <a16:creationId xmlns:a16="http://schemas.microsoft.com/office/drawing/2014/main" id="{9B3EF459-FB8D-482E-B353-0A45EF4A6284}"/>
                </a:ext>
              </a:extLst>
            </p:cNvPr>
            <p:cNvSpPr>
              <a:spLocks noChangeArrowheads="1"/>
            </p:cNvSpPr>
            <p:nvPr/>
          </p:nvSpPr>
          <p:spPr bwMode="auto">
            <a:xfrm>
              <a:off x="189" y="24"/>
              <a:ext cx="12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FF00FF"/>
                  </a:solidFill>
                </a:rPr>
                <a:t>(1)  </a:t>
              </a:r>
              <a:r>
                <a:rPr lang="zh-CN" altLang="en-US" sz="2800" b="1" dirty="0">
                  <a:solidFill>
                    <a:srgbClr val="FF00FF"/>
                  </a:solidFill>
                </a:rPr>
                <a:t>首先将</a:t>
              </a:r>
              <a:r>
                <a:rPr lang="zh-CN" altLang="en-US" sz="2800" dirty="0">
                  <a:solidFill>
                    <a:srgbClr val="FF00FF"/>
                  </a:solidFill>
                </a:rPr>
                <a:t> </a:t>
              </a:r>
            </a:p>
          </p:txBody>
        </p:sp>
        <p:graphicFrame>
          <p:nvGraphicFramePr>
            <p:cNvPr id="4" name="Object 4">
              <a:extLst>
                <a:ext uri="{FF2B5EF4-FFF2-40B4-BE49-F238E27FC236}">
                  <a16:creationId xmlns:a16="http://schemas.microsoft.com/office/drawing/2014/main" id="{4985F73F-0893-42FE-A7BB-F61850201C96}"/>
                </a:ext>
              </a:extLst>
            </p:cNvPr>
            <p:cNvGraphicFramePr>
              <a:graphicFrameLocks noChangeAspect="1"/>
            </p:cNvGraphicFramePr>
            <p:nvPr>
              <p:extLst>
                <p:ext uri="{D42A27DB-BD31-4B8C-83A1-F6EECF244321}">
                  <p14:modId xmlns:p14="http://schemas.microsoft.com/office/powerpoint/2010/main" val="307607108"/>
                </p:ext>
              </p:extLst>
            </p:nvPr>
          </p:nvGraphicFramePr>
          <p:xfrm>
            <a:off x="1452" y="41"/>
            <a:ext cx="692" cy="263"/>
          </p:xfrm>
          <a:graphic>
            <a:graphicData uri="http://schemas.openxmlformats.org/presentationml/2006/ole">
              <mc:AlternateContent xmlns:mc="http://schemas.openxmlformats.org/markup-compatibility/2006">
                <mc:Choice xmlns:v="urn:schemas-microsoft-com:vml" Requires="v">
                  <p:oleObj spid="_x0000_s432493" name="Equation" r:id="rId3" imgW="533160" imgH="203040" progId="Equation.DSMT4">
                    <p:embed/>
                  </p:oleObj>
                </mc:Choice>
                <mc:Fallback>
                  <p:oleObj name="Equation" r:id="rId3" imgW="533160" imgH="203040" progId="Equation.DSMT4">
                    <p:embed/>
                    <p:pic>
                      <p:nvPicPr>
                        <p:cNvPr id="25607" name="Object 4">
                          <a:extLst>
                            <a:ext uri="{FF2B5EF4-FFF2-40B4-BE49-F238E27FC236}">
                              <a16:creationId xmlns:a16="http://schemas.microsoft.com/office/drawing/2014/main" id="{EAF83476-3F23-4CD8-8658-51B67920B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 y="41"/>
                          <a:ext cx="692" cy="263"/>
                        </a:xfrm>
                        <a:prstGeom prst="rect">
                          <a:avLst/>
                        </a:prstGeom>
                        <a:noFill/>
                        <a:ln>
                          <a:noFill/>
                        </a:ln>
                        <a:effectLst/>
                        <a:extLst/>
                      </p:spPr>
                    </p:pic>
                  </p:oleObj>
                </mc:Fallback>
              </mc:AlternateContent>
            </a:graphicData>
          </a:graphic>
        </p:graphicFrame>
        <p:sp>
          <p:nvSpPr>
            <p:cNvPr id="5" name="Rectangle 5">
              <a:extLst>
                <a:ext uri="{FF2B5EF4-FFF2-40B4-BE49-F238E27FC236}">
                  <a16:creationId xmlns:a16="http://schemas.microsoft.com/office/drawing/2014/main" id="{133F2B6F-A925-49D8-A10E-F9B5D08367E4}"/>
                </a:ext>
              </a:extLst>
            </p:cNvPr>
            <p:cNvSpPr>
              <a:spLocks noChangeArrowheads="1"/>
            </p:cNvSpPr>
            <p:nvPr/>
          </p:nvSpPr>
          <p:spPr bwMode="auto">
            <a:xfrm>
              <a:off x="2226" y="33"/>
              <a:ext cx="13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归一化，由</a:t>
              </a:r>
              <a:r>
                <a:rPr lang="zh-CN" altLang="en-US" sz="2800" dirty="0">
                  <a:solidFill>
                    <a:srgbClr val="FF00FF"/>
                  </a:solidFill>
                </a:rPr>
                <a:t> </a:t>
              </a:r>
            </a:p>
          </p:txBody>
        </p:sp>
      </p:grpSp>
      <p:graphicFrame>
        <p:nvGraphicFramePr>
          <p:cNvPr id="6" name="Object 6">
            <a:extLst>
              <a:ext uri="{FF2B5EF4-FFF2-40B4-BE49-F238E27FC236}">
                <a16:creationId xmlns:a16="http://schemas.microsoft.com/office/drawing/2014/main" id="{73EBD351-50F7-4350-BF5F-0D391F3C5BF8}"/>
              </a:ext>
            </a:extLst>
          </p:cNvPr>
          <p:cNvGraphicFramePr>
            <a:graphicFrameLocks noChangeAspect="1"/>
          </p:cNvGraphicFramePr>
          <p:nvPr>
            <p:extLst>
              <p:ext uri="{D42A27DB-BD31-4B8C-83A1-F6EECF244321}">
                <p14:modId xmlns:p14="http://schemas.microsoft.com/office/powerpoint/2010/main" val="3274598091"/>
              </p:ext>
            </p:extLst>
          </p:nvPr>
        </p:nvGraphicFramePr>
        <p:xfrm>
          <a:off x="7708699" y="116815"/>
          <a:ext cx="4300790" cy="1123136"/>
        </p:xfrm>
        <a:graphic>
          <a:graphicData uri="http://schemas.openxmlformats.org/presentationml/2006/ole">
            <mc:AlternateContent xmlns:mc="http://schemas.openxmlformats.org/markup-compatibility/2006">
              <mc:Choice xmlns:v="urn:schemas-microsoft-com:vml" Requires="v">
                <p:oleObj spid="_x0000_s432494" name="Equation" r:id="rId5" imgW="1942920" imgH="507960" progId="Equation.DSMT4">
                  <p:embed/>
                </p:oleObj>
              </mc:Choice>
              <mc:Fallback>
                <p:oleObj name="Equation" r:id="rId5" imgW="1942920" imgH="507960" progId="Equation.DSMT4">
                  <p:embed/>
                  <p:pic>
                    <p:nvPicPr>
                      <p:cNvPr id="25602" name="Object 6">
                        <a:extLst>
                          <a:ext uri="{FF2B5EF4-FFF2-40B4-BE49-F238E27FC236}">
                            <a16:creationId xmlns:a16="http://schemas.microsoft.com/office/drawing/2014/main" id="{3342DE9A-10F0-43DE-ACD3-719979DEAF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8699" y="116815"/>
                        <a:ext cx="4300790" cy="1123136"/>
                      </a:xfrm>
                      <a:prstGeom prst="rect">
                        <a:avLst/>
                      </a:prstGeom>
                      <a:noFill/>
                      <a:ln>
                        <a:noFill/>
                      </a:ln>
                      <a:effectLst/>
                      <a:extLst/>
                    </p:spPr>
                  </p:pic>
                </p:oleObj>
              </mc:Fallback>
            </mc:AlternateContent>
          </a:graphicData>
        </a:graphic>
      </p:graphicFrame>
      <p:sp>
        <p:nvSpPr>
          <p:cNvPr id="7" name="Rectangle 7">
            <a:extLst>
              <a:ext uri="{FF2B5EF4-FFF2-40B4-BE49-F238E27FC236}">
                <a16:creationId xmlns:a16="http://schemas.microsoft.com/office/drawing/2014/main" id="{65DA3AB9-54C5-4CA7-B1D1-D88DB213D02F}"/>
              </a:ext>
            </a:extLst>
          </p:cNvPr>
          <p:cNvSpPr>
            <a:spLocks noChangeArrowheads="1"/>
          </p:cNvSpPr>
          <p:nvPr/>
        </p:nvSpPr>
        <p:spPr bwMode="auto">
          <a:xfrm>
            <a:off x="2215848" y="1399133"/>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rPr>
              <a:t>可知归一化常数为</a:t>
            </a:r>
          </a:p>
        </p:txBody>
      </p:sp>
      <p:graphicFrame>
        <p:nvGraphicFramePr>
          <p:cNvPr id="8" name="Object 8">
            <a:extLst>
              <a:ext uri="{FF2B5EF4-FFF2-40B4-BE49-F238E27FC236}">
                <a16:creationId xmlns:a16="http://schemas.microsoft.com/office/drawing/2014/main" id="{B82AD9E7-9D1D-43DC-9F8A-8BA37F8E91A7}"/>
              </a:ext>
            </a:extLst>
          </p:cNvPr>
          <p:cNvGraphicFramePr>
            <a:graphicFrameLocks noChangeAspect="1"/>
          </p:cNvGraphicFramePr>
          <p:nvPr>
            <p:extLst>
              <p:ext uri="{D42A27DB-BD31-4B8C-83A1-F6EECF244321}">
                <p14:modId xmlns:p14="http://schemas.microsoft.com/office/powerpoint/2010/main" val="511129253"/>
              </p:ext>
            </p:extLst>
          </p:nvPr>
        </p:nvGraphicFramePr>
        <p:xfrm>
          <a:off x="6052755" y="1074430"/>
          <a:ext cx="1353343" cy="1185192"/>
        </p:xfrm>
        <a:graphic>
          <a:graphicData uri="http://schemas.openxmlformats.org/presentationml/2006/ole">
            <mc:AlternateContent xmlns:mc="http://schemas.openxmlformats.org/markup-compatibility/2006">
              <mc:Choice xmlns:v="urn:schemas-microsoft-com:vml" Requires="v">
                <p:oleObj spid="_x0000_s432495" name="Equation" r:id="rId7" imgW="507960" imgH="444240" progId="Equation.DSMT4">
                  <p:embed/>
                </p:oleObj>
              </mc:Choice>
              <mc:Fallback>
                <p:oleObj name="Equation" r:id="rId7" imgW="507960" imgH="444240" progId="Equation.DSMT4">
                  <p:embed/>
                  <p:pic>
                    <p:nvPicPr>
                      <p:cNvPr id="25603" name="Object 8">
                        <a:extLst>
                          <a:ext uri="{FF2B5EF4-FFF2-40B4-BE49-F238E27FC236}">
                            <a16:creationId xmlns:a16="http://schemas.microsoft.com/office/drawing/2014/main" id="{DA8F21B0-B720-49B3-9B48-7BAF9733CE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2755" y="1074430"/>
                        <a:ext cx="1353343" cy="1185192"/>
                      </a:xfrm>
                      <a:prstGeom prst="rect">
                        <a:avLst/>
                      </a:prstGeom>
                      <a:noFill/>
                      <a:ln>
                        <a:noFill/>
                      </a:ln>
                      <a:effectLst/>
                      <a:extLst/>
                    </p:spPr>
                  </p:pic>
                </p:oleObj>
              </mc:Fallback>
            </mc:AlternateContent>
          </a:graphicData>
        </a:graphic>
      </p:graphicFrame>
      <p:sp>
        <p:nvSpPr>
          <p:cNvPr id="9" name="Rectangle 9">
            <a:extLst>
              <a:ext uri="{FF2B5EF4-FFF2-40B4-BE49-F238E27FC236}">
                <a16:creationId xmlns:a16="http://schemas.microsoft.com/office/drawing/2014/main" id="{FC35D0FA-2730-4283-97EB-3D2CD8ED27DD}"/>
              </a:ext>
            </a:extLst>
          </p:cNvPr>
          <p:cNvSpPr>
            <a:spLocks noChangeArrowheads="1"/>
          </p:cNvSpPr>
          <p:nvPr/>
        </p:nvSpPr>
        <p:spPr bwMode="auto">
          <a:xfrm>
            <a:off x="388472" y="2155154"/>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rPr>
              <a:t>于是归一化后的波函数为</a:t>
            </a:r>
          </a:p>
        </p:txBody>
      </p:sp>
      <p:graphicFrame>
        <p:nvGraphicFramePr>
          <p:cNvPr id="10" name="Object 10">
            <a:extLst>
              <a:ext uri="{FF2B5EF4-FFF2-40B4-BE49-F238E27FC236}">
                <a16:creationId xmlns:a16="http://schemas.microsoft.com/office/drawing/2014/main" id="{98A82711-4CEB-4A84-AAD2-172B245C4101}"/>
              </a:ext>
            </a:extLst>
          </p:cNvPr>
          <p:cNvGraphicFramePr>
            <a:graphicFrameLocks noChangeAspect="1"/>
          </p:cNvGraphicFramePr>
          <p:nvPr>
            <p:extLst>
              <p:ext uri="{D42A27DB-BD31-4B8C-83A1-F6EECF244321}">
                <p14:modId xmlns:p14="http://schemas.microsoft.com/office/powerpoint/2010/main" val="2297309251"/>
              </p:ext>
            </p:extLst>
          </p:nvPr>
        </p:nvGraphicFramePr>
        <p:xfrm>
          <a:off x="5040313" y="2297113"/>
          <a:ext cx="6127750" cy="949325"/>
        </p:xfrm>
        <a:graphic>
          <a:graphicData uri="http://schemas.openxmlformats.org/presentationml/2006/ole">
            <mc:AlternateContent xmlns:mc="http://schemas.openxmlformats.org/markup-compatibility/2006">
              <mc:Choice xmlns:v="urn:schemas-microsoft-com:vml" Requires="v">
                <p:oleObj spid="_x0000_s432496" name="Equation" r:id="rId9" imgW="2869920" imgH="444240" progId="Equation.DSMT4">
                  <p:embed/>
                </p:oleObj>
              </mc:Choice>
              <mc:Fallback>
                <p:oleObj name="Equation" r:id="rId9" imgW="2869920" imgH="444240" progId="Equation.DSMT4">
                  <p:embed/>
                  <p:pic>
                    <p:nvPicPr>
                      <p:cNvPr id="25604" name="Object 10">
                        <a:extLst>
                          <a:ext uri="{FF2B5EF4-FFF2-40B4-BE49-F238E27FC236}">
                            <a16:creationId xmlns:a16="http://schemas.microsoft.com/office/drawing/2014/main" id="{F83B2785-5C05-4449-A043-4C9DD02E8C5E}"/>
                          </a:ext>
                        </a:extLst>
                      </p:cNvPr>
                      <p:cNvPicPr>
                        <a:picLocks noChangeAspect="1" noChangeArrowheads="1"/>
                      </p:cNvPicPr>
                      <p:nvPr/>
                    </p:nvPicPr>
                    <p:blipFill>
                      <a:blip r:embed="rId10"/>
                      <a:srcRect/>
                      <a:stretch>
                        <a:fillRect/>
                      </a:stretch>
                    </p:blipFill>
                    <p:spPr bwMode="auto">
                      <a:xfrm>
                        <a:off x="5040313" y="2297113"/>
                        <a:ext cx="6127750" cy="949325"/>
                      </a:xfrm>
                      <a:prstGeom prst="rect">
                        <a:avLst/>
                      </a:prstGeom>
                      <a:noFill/>
                      <a:ln>
                        <a:noFill/>
                      </a:ln>
                      <a:effectLst/>
                      <a:extLst/>
                    </p:spPr>
                  </p:pic>
                </p:oleObj>
              </mc:Fallback>
            </mc:AlternateContent>
          </a:graphicData>
        </a:graphic>
      </p:graphicFrame>
      <p:sp>
        <p:nvSpPr>
          <p:cNvPr id="11" name="Rectangle 11">
            <a:extLst>
              <a:ext uri="{FF2B5EF4-FFF2-40B4-BE49-F238E27FC236}">
                <a16:creationId xmlns:a16="http://schemas.microsoft.com/office/drawing/2014/main" id="{D0CF790B-4162-4275-B53A-965C817E9140}"/>
              </a:ext>
            </a:extLst>
          </p:cNvPr>
          <p:cNvSpPr>
            <a:spLocks noChangeArrowheads="1"/>
          </p:cNvSpPr>
          <p:nvPr/>
        </p:nvSpPr>
        <p:spPr bwMode="auto">
          <a:xfrm>
            <a:off x="1190219" y="3472386"/>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9900"/>
                </a:solidFill>
              </a:rPr>
              <a:t>能量的取值概率为</a:t>
            </a:r>
          </a:p>
        </p:txBody>
      </p:sp>
      <p:sp>
        <p:nvSpPr>
          <p:cNvPr id="12" name="Rectangle 12">
            <a:extLst>
              <a:ext uri="{FF2B5EF4-FFF2-40B4-BE49-F238E27FC236}">
                <a16:creationId xmlns:a16="http://schemas.microsoft.com/office/drawing/2014/main" id="{81877548-2414-4C97-B347-137A8711BA75}"/>
              </a:ext>
            </a:extLst>
          </p:cNvPr>
          <p:cNvSpPr>
            <a:spLocks noChangeArrowheads="1"/>
          </p:cNvSpPr>
          <p:nvPr/>
        </p:nvSpPr>
        <p:spPr bwMode="auto">
          <a:xfrm>
            <a:off x="1314158" y="4192501"/>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能量取其它值的概率皆为零。</a:t>
            </a:r>
          </a:p>
        </p:txBody>
      </p:sp>
      <p:graphicFrame>
        <p:nvGraphicFramePr>
          <p:cNvPr id="13" name="Object 13">
            <a:extLst>
              <a:ext uri="{FF2B5EF4-FFF2-40B4-BE49-F238E27FC236}">
                <a16:creationId xmlns:a16="http://schemas.microsoft.com/office/drawing/2014/main" id="{D6B110D7-6ADD-4E29-8D0B-2FBA455DDCD6}"/>
              </a:ext>
            </a:extLst>
          </p:cNvPr>
          <p:cNvGraphicFramePr>
            <a:graphicFrameLocks noChangeAspect="1"/>
          </p:cNvGraphicFramePr>
          <p:nvPr>
            <p:extLst>
              <p:ext uri="{D42A27DB-BD31-4B8C-83A1-F6EECF244321}">
                <p14:modId xmlns:p14="http://schemas.microsoft.com/office/powerpoint/2010/main" val="3673122281"/>
              </p:ext>
            </p:extLst>
          </p:nvPr>
        </p:nvGraphicFramePr>
        <p:xfrm>
          <a:off x="4880626" y="3455904"/>
          <a:ext cx="5302250" cy="820738"/>
        </p:xfrm>
        <a:graphic>
          <a:graphicData uri="http://schemas.openxmlformats.org/presentationml/2006/ole">
            <mc:AlternateContent xmlns:mc="http://schemas.openxmlformats.org/markup-compatibility/2006">
              <mc:Choice xmlns:v="urn:schemas-microsoft-com:vml" Requires="v">
                <p:oleObj spid="_x0000_s432497" name="Equation" r:id="rId11" imgW="2539800" imgH="393480" progId="Equation.DSMT4">
                  <p:embed/>
                </p:oleObj>
              </mc:Choice>
              <mc:Fallback>
                <p:oleObj name="Equation" r:id="rId11" imgW="2539800" imgH="393480" progId="Equation.DSMT4">
                  <p:embed/>
                  <p:pic>
                    <p:nvPicPr>
                      <p:cNvPr id="25605" name="Object 13">
                        <a:extLst>
                          <a:ext uri="{FF2B5EF4-FFF2-40B4-BE49-F238E27FC236}">
                            <a16:creationId xmlns:a16="http://schemas.microsoft.com/office/drawing/2014/main" id="{890623E4-DAC8-4E7F-BC60-16B6187A6FE4}"/>
                          </a:ext>
                        </a:extLst>
                      </p:cNvPr>
                      <p:cNvPicPr>
                        <a:picLocks noChangeAspect="1" noChangeArrowheads="1"/>
                      </p:cNvPicPr>
                      <p:nvPr/>
                    </p:nvPicPr>
                    <p:blipFill>
                      <a:blip r:embed="rId12"/>
                      <a:srcRect/>
                      <a:stretch>
                        <a:fillRect/>
                      </a:stretch>
                    </p:blipFill>
                    <p:spPr bwMode="auto">
                      <a:xfrm>
                        <a:off x="4880626" y="3455904"/>
                        <a:ext cx="5302250" cy="820738"/>
                      </a:xfrm>
                      <a:prstGeom prst="rect">
                        <a:avLst/>
                      </a:prstGeom>
                      <a:noFill/>
                      <a:ln>
                        <a:noFill/>
                      </a:ln>
                      <a:effectLst/>
                      <a:extLst/>
                    </p:spPr>
                  </p:pic>
                </p:oleObj>
              </mc:Fallback>
            </mc:AlternateContent>
          </a:graphicData>
        </a:graphic>
      </p:graphicFrame>
      <p:sp>
        <p:nvSpPr>
          <p:cNvPr id="14" name="Rectangle 14">
            <a:extLst>
              <a:ext uri="{FF2B5EF4-FFF2-40B4-BE49-F238E27FC236}">
                <a16:creationId xmlns:a16="http://schemas.microsoft.com/office/drawing/2014/main" id="{5A24ADA4-E7A2-46E6-AF64-8CB8C5CDE12B}"/>
              </a:ext>
            </a:extLst>
          </p:cNvPr>
          <p:cNvSpPr>
            <a:spLocks noChangeArrowheads="1"/>
          </p:cNvSpPr>
          <p:nvPr/>
        </p:nvSpPr>
        <p:spPr bwMode="auto">
          <a:xfrm>
            <a:off x="840519" y="4958847"/>
            <a:ext cx="3700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CC3300"/>
                </a:solidFill>
              </a:rPr>
              <a:t>t=0 </a:t>
            </a:r>
            <a:r>
              <a:rPr lang="zh-CN" altLang="en-US" sz="2800" b="1" dirty="0">
                <a:solidFill>
                  <a:srgbClr val="CC3300"/>
                </a:solidFill>
              </a:rPr>
              <a:t>时能量的平均值为</a:t>
            </a:r>
          </a:p>
        </p:txBody>
      </p:sp>
      <p:graphicFrame>
        <p:nvGraphicFramePr>
          <p:cNvPr id="15" name="Object 15">
            <a:extLst>
              <a:ext uri="{FF2B5EF4-FFF2-40B4-BE49-F238E27FC236}">
                <a16:creationId xmlns:a16="http://schemas.microsoft.com/office/drawing/2014/main" id="{EF0C6789-2E76-4C8E-B612-BC9FEA110B43}"/>
              </a:ext>
            </a:extLst>
          </p:cNvPr>
          <p:cNvGraphicFramePr>
            <a:graphicFrameLocks noChangeAspect="1"/>
          </p:cNvGraphicFramePr>
          <p:nvPr>
            <p:extLst>
              <p:ext uri="{D42A27DB-BD31-4B8C-83A1-F6EECF244321}">
                <p14:modId xmlns:p14="http://schemas.microsoft.com/office/powerpoint/2010/main" val="1944945383"/>
              </p:ext>
            </p:extLst>
          </p:nvPr>
        </p:nvGraphicFramePr>
        <p:xfrm>
          <a:off x="4798237" y="4618892"/>
          <a:ext cx="6641504" cy="2122293"/>
        </p:xfrm>
        <a:graphic>
          <a:graphicData uri="http://schemas.openxmlformats.org/presentationml/2006/ole">
            <mc:AlternateContent xmlns:mc="http://schemas.openxmlformats.org/markup-compatibility/2006">
              <mc:Choice xmlns:v="urn:schemas-microsoft-com:vml" Requires="v">
                <p:oleObj spid="_x0000_s432498" name="Equation" r:id="rId13" imgW="2781000" imgH="888840" progId="Equation.DSMT4">
                  <p:embed/>
                </p:oleObj>
              </mc:Choice>
              <mc:Fallback>
                <p:oleObj name="Equation" r:id="rId13" imgW="2781000" imgH="888840" progId="Equation.DSMT4">
                  <p:embed/>
                  <p:pic>
                    <p:nvPicPr>
                      <p:cNvPr id="25606" name="Object 15">
                        <a:extLst>
                          <a:ext uri="{FF2B5EF4-FFF2-40B4-BE49-F238E27FC236}">
                            <a16:creationId xmlns:a16="http://schemas.microsoft.com/office/drawing/2014/main" id="{9B88A42B-3E38-4FE8-9E3F-6459EB42143B}"/>
                          </a:ext>
                        </a:extLst>
                      </p:cNvPr>
                      <p:cNvPicPr>
                        <a:picLocks noChangeAspect="1" noChangeArrowheads="1"/>
                      </p:cNvPicPr>
                      <p:nvPr/>
                    </p:nvPicPr>
                    <p:blipFill>
                      <a:blip r:embed="rId14"/>
                      <a:srcRect/>
                      <a:stretch>
                        <a:fillRect/>
                      </a:stretch>
                    </p:blipFill>
                    <p:spPr bwMode="auto">
                      <a:xfrm>
                        <a:off x="4798237" y="4618892"/>
                        <a:ext cx="6641504" cy="2122293"/>
                      </a:xfrm>
                      <a:prstGeom prst="rect">
                        <a:avLst/>
                      </a:prstGeom>
                      <a:noFill/>
                      <a:ln>
                        <a:noFill/>
                      </a:ln>
                      <a:effectLst/>
                      <a:extLst/>
                    </p:spPr>
                  </p:pic>
                </p:oleObj>
              </mc:Fallback>
            </mc:AlternateContent>
          </a:graphicData>
        </a:graphic>
      </p:graphicFrame>
      <p:graphicFrame>
        <p:nvGraphicFramePr>
          <p:cNvPr id="16" name="对象 15">
            <a:extLst>
              <a:ext uri="{FF2B5EF4-FFF2-40B4-BE49-F238E27FC236}">
                <a16:creationId xmlns:a16="http://schemas.microsoft.com/office/drawing/2014/main" id="{8DC4F32C-F4D7-4D32-AB8F-4D03E9289EE1}"/>
              </a:ext>
            </a:extLst>
          </p:cNvPr>
          <p:cNvGraphicFramePr>
            <a:graphicFrameLocks noChangeAspect="1"/>
          </p:cNvGraphicFramePr>
          <p:nvPr>
            <p:extLst>
              <p:ext uri="{D42A27DB-BD31-4B8C-83A1-F6EECF244321}">
                <p14:modId xmlns:p14="http://schemas.microsoft.com/office/powerpoint/2010/main" val="808958950"/>
              </p:ext>
            </p:extLst>
          </p:nvPr>
        </p:nvGraphicFramePr>
        <p:xfrm>
          <a:off x="8997950" y="1137661"/>
          <a:ext cx="2170113" cy="1046163"/>
        </p:xfrm>
        <a:graphic>
          <a:graphicData uri="http://schemas.openxmlformats.org/presentationml/2006/ole">
            <mc:AlternateContent xmlns:mc="http://schemas.openxmlformats.org/markup-compatibility/2006">
              <mc:Choice xmlns:v="urn:schemas-microsoft-com:vml" Requires="v">
                <p:oleObj spid="_x0000_s432499" name="Equation" r:id="rId15" imgW="761760" imgH="368280" progId="Equation.DSMT4">
                  <p:embed/>
                </p:oleObj>
              </mc:Choice>
              <mc:Fallback>
                <p:oleObj name="Equation" r:id="rId15"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16"/>
                      <a:srcRect/>
                      <a:stretch>
                        <a:fillRect/>
                      </a:stretch>
                    </p:blipFill>
                    <p:spPr bwMode="auto">
                      <a:xfrm>
                        <a:off x="8997950" y="1137661"/>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5940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ircle(in)">
                                      <p:cBhvr>
                                        <p:cTn id="33" dur="2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circle(in)">
                                      <p:cBhvr>
                                        <p:cTn id="38" dur="2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circle(in)">
                                      <p:cBhvr>
                                        <p:cTn id="43" dur="2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heel(1)">
                                      <p:cBhvr>
                                        <p:cTn id="48" dur="20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500" fill="hold"/>
                                        <p:tgtEl>
                                          <p:spTgt spid="15"/>
                                        </p:tgtEl>
                                        <p:attrNameLst>
                                          <p:attrName>ppt_w</p:attrName>
                                        </p:attrNameLst>
                                      </p:cBhvr>
                                      <p:tavLst>
                                        <p:tav tm="0">
                                          <p:val>
                                            <p:fltVal val="0"/>
                                          </p:val>
                                        </p:tav>
                                        <p:tav tm="100000">
                                          <p:val>
                                            <p:strVal val="#ppt_w"/>
                                          </p:val>
                                        </p:tav>
                                      </p:tavLst>
                                    </p:anim>
                                    <p:anim calcmode="lin" valueType="num">
                                      <p:cBhvr>
                                        <p:cTn id="59" dur="500" fill="hold"/>
                                        <p:tgtEl>
                                          <p:spTgt spid="15"/>
                                        </p:tgtEl>
                                        <p:attrNameLst>
                                          <p:attrName>ppt_h</p:attrName>
                                        </p:attrNameLst>
                                      </p:cBhvr>
                                      <p:tavLst>
                                        <p:tav tm="0">
                                          <p:val>
                                            <p:fltVal val="0"/>
                                          </p:val>
                                        </p:tav>
                                        <p:tav tm="100000">
                                          <p:val>
                                            <p:strVal val="#ppt_h"/>
                                          </p:val>
                                        </p:tav>
                                      </p:tavLst>
                                    </p:anim>
                                    <p:animEffect transition="in" filter="fade">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E85D85A-4E4B-402C-B5A8-AA95852D213D}"/>
              </a:ext>
            </a:extLst>
          </p:cNvPr>
          <p:cNvSpPr>
            <a:spLocks noChangeArrowheads="1"/>
          </p:cNvSpPr>
          <p:nvPr/>
        </p:nvSpPr>
        <p:spPr bwMode="auto">
          <a:xfrm>
            <a:off x="1613042" y="426264"/>
            <a:ext cx="8965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CC3300"/>
                </a:solidFill>
              </a:rPr>
              <a:t>(2)  </a:t>
            </a:r>
            <a:r>
              <a:rPr lang="zh-CN" altLang="en-US" sz="2800" b="1" dirty="0">
                <a:solidFill>
                  <a:srgbClr val="CC3300"/>
                </a:solidFill>
              </a:rPr>
              <a:t>因为哈密顿算符不显含时间，故 </a:t>
            </a:r>
            <a:r>
              <a:rPr lang="en-US" altLang="zh-CN" sz="2800" b="1" dirty="0">
                <a:solidFill>
                  <a:srgbClr val="0000FF"/>
                </a:solidFill>
              </a:rPr>
              <a:t>t &gt; 0</a:t>
            </a:r>
            <a:r>
              <a:rPr lang="en-US" altLang="zh-CN" sz="2800" b="1" dirty="0">
                <a:solidFill>
                  <a:srgbClr val="CC3300"/>
                </a:solidFill>
              </a:rPr>
              <a:t> </a:t>
            </a:r>
            <a:r>
              <a:rPr lang="zh-CN" altLang="en-US" sz="2800" b="1" dirty="0">
                <a:solidFill>
                  <a:srgbClr val="CC3300"/>
                </a:solidFill>
              </a:rPr>
              <a:t>时的波函数为</a:t>
            </a:r>
          </a:p>
        </p:txBody>
      </p:sp>
      <p:graphicFrame>
        <p:nvGraphicFramePr>
          <p:cNvPr id="3" name="Object 3">
            <a:extLst>
              <a:ext uri="{FF2B5EF4-FFF2-40B4-BE49-F238E27FC236}">
                <a16:creationId xmlns:a16="http://schemas.microsoft.com/office/drawing/2014/main" id="{1C3A74D1-49CD-44A3-BC74-962F82A391A1}"/>
              </a:ext>
            </a:extLst>
          </p:cNvPr>
          <p:cNvGraphicFramePr>
            <a:graphicFrameLocks noChangeAspect="1"/>
          </p:cNvGraphicFramePr>
          <p:nvPr>
            <p:extLst>
              <p:ext uri="{D42A27DB-BD31-4B8C-83A1-F6EECF244321}">
                <p14:modId xmlns:p14="http://schemas.microsoft.com/office/powerpoint/2010/main" val="3981723115"/>
              </p:ext>
            </p:extLst>
          </p:nvPr>
        </p:nvGraphicFramePr>
        <p:xfrm>
          <a:off x="1355725" y="1076325"/>
          <a:ext cx="10382250" cy="2428875"/>
        </p:xfrm>
        <a:graphic>
          <a:graphicData uri="http://schemas.openxmlformats.org/presentationml/2006/ole">
            <mc:AlternateContent xmlns:mc="http://schemas.openxmlformats.org/markup-compatibility/2006">
              <mc:Choice xmlns:v="urn:schemas-microsoft-com:vml" Requires="v">
                <p:oleObj spid="_x0000_s433215" name="Equation" r:id="rId3" imgW="4012920" imgH="939600" progId="Equation.DSMT4">
                  <p:embed/>
                </p:oleObj>
              </mc:Choice>
              <mc:Fallback>
                <p:oleObj name="Equation" r:id="rId3" imgW="4012920" imgH="939600" progId="Equation.DSMT4">
                  <p:embed/>
                  <p:pic>
                    <p:nvPicPr>
                      <p:cNvPr id="26626" name="Object 3">
                        <a:extLst>
                          <a:ext uri="{FF2B5EF4-FFF2-40B4-BE49-F238E27FC236}">
                            <a16:creationId xmlns:a16="http://schemas.microsoft.com/office/drawing/2014/main" id="{994793EC-3ECE-4EE2-A2E4-EB7D053E9830}"/>
                          </a:ext>
                        </a:extLst>
                      </p:cNvPr>
                      <p:cNvPicPr>
                        <a:picLocks noChangeAspect="1" noChangeArrowheads="1"/>
                      </p:cNvPicPr>
                      <p:nvPr/>
                    </p:nvPicPr>
                    <p:blipFill>
                      <a:blip r:embed="rId4"/>
                      <a:srcRect/>
                      <a:stretch>
                        <a:fillRect/>
                      </a:stretch>
                    </p:blipFill>
                    <p:spPr bwMode="auto">
                      <a:xfrm>
                        <a:off x="1355725" y="1076325"/>
                        <a:ext cx="10382250" cy="2428875"/>
                      </a:xfrm>
                      <a:prstGeom prst="rect">
                        <a:avLst/>
                      </a:prstGeom>
                      <a:noFill/>
                      <a:ln>
                        <a:noFill/>
                      </a:ln>
                      <a:effectLst/>
                      <a:extLst/>
                    </p:spPr>
                  </p:pic>
                </p:oleObj>
              </mc:Fallback>
            </mc:AlternateContent>
          </a:graphicData>
        </a:graphic>
      </p:graphicFrame>
      <p:sp>
        <p:nvSpPr>
          <p:cNvPr id="4" name="Rectangle 4">
            <a:extLst>
              <a:ext uri="{FF2B5EF4-FFF2-40B4-BE49-F238E27FC236}">
                <a16:creationId xmlns:a16="http://schemas.microsoft.com/office/drawing/2014/main" id="{AFEE75C5-01FE-4ED8-857D-14C361352936}"/>
              </a:ext>
            </a:extLst>
          </p:cNvPr>
          <p:cNvSpPr>
            <a:spLocks noChangeArrowheads="1"/>
          </p:cNvSpPr>
          <p:nvPr/>
        </p:nvSpPr>
        <p:spPr bwMode="auto">
          <a:xfrm>
            <a:off x="1723973" y="3691022"/>
            <a:ext cx="6474365" cy="59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800" b="1" dirty="0">
                <a:solidFill>
                  <a:srgbClr val="FF00FF"/>
                </a:solidFill>
              </a:rPr>
              <a:t>(3) </a:t>
            </a:r>
            <a:r>
              <a:rPr lang="zh-CN" altLang="en-US" sz="2800" b="1" dirty="0">
                <a:solidFill>
                  <a:srgbClr val="FF00FF"/>
                </a:solidFill>
              </a:rPr>
              <a:t>取值概率与平均值皆不随时间改变，</a:t>
            </a:r>
          </a:p>
        </p:txBody>
      </p:sp>
      <p:sp>
        <p:nvSpPr>
          <p:cNvPr id="5" name="Text Box 5">
            <a:extLst>
              <a:ext uri="{FF2B5EF4-FFF2-40B4-BE49-F238E27FC236}">
                <a16:creationId xmlns:a16="http://schemas.microsoft.com/office/drawing/2014/main" id="{1D89628B-E6E6-4F5D-BD4D-F71BC3EC98AB}"/>
              </a:ext>
            </a:extLst>
          </p:cNvPr>
          <p:cNvSpPr txBox="1">
            <a:spLocks noChangeArrowheads="1"/>
          </p:cNvSpPr>
          <p:nvPr/>
        </p:nvSpPr>
        <p:spPr bwMode="auto">
          <a:xfrm>
            <a:off x="2025412" y="5244722"/>
            <a:ext cx="9164027" cy="115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pPr>
            <a:r>
              <a:rPr lang="zh-CN" altLang="en-US" sz="2800" b="1" dirty="0">
                <a:solidFill>
                  <a:srgbClr val="009900"/>
                </a:solidFill>
              </a:rPr>
              <a:t>换句话说，只要计算出 </a:t>
            </a:r>
            <a:r>
              <a:rPr lang="en-US" altLang="zh-CN" sz="2800" b="1" dirty="0">
                <a:solidFill>
                  <a:srgbClr val="FF0000"/>
                </a:solidFill>
              </a:rPr>
              <a:t>t=0 </a:t>
            </a:r>
            <a:r>
              <a:rPr lang="zh-CN" altLang="en-US" sz="2800" b="1" dirty="0">
                <a:solidFill>
                  <a:srgbClr val="009900"/>
                </a:solidFill>
              </a:rPr>
              <a:t>时能量的取值概率及平均值，就知道了 </a:t>
            </a:r>
            <a:r>
              <a:rPr lang="en-US" altLang="zh-CN" sz="2800" b="1" dirty="0">
                <a:solidFill>
                  <a:srgbClr val="FF0000"/>
                </a:solidFill>
              </a:rPr>
              <a:t>t &gt; 0 </a:t>
            </a:r>
            <a:r>
              <a:rPr lang="zh-CN" altLang="en-US" sz="2800" b="1" dirty="0">
                <a:solidFill>
                  <a:srgbClr val="009900"/>
                </a:solidFill>
              </a:rPr>
              <a:t>时能量的取值概率及平均值。</a:t>
            </a:r>
          </a:p>
        </p:txBody>
      </p:sp>
      <p:sp>
        <p:nvSpPr>
          <p:cNvPr id="6" name="Rectangle 6">
            <a:extLst>
              <a:ext uri="{FF2B5EF4-FFF2-40B4-BE49-F238E27FC236}">
                <a16:creationId xmlns:a16="http://schemas.microsoft.com/office/drawing/2014/main" id="{77E256DE-94DF-4EF9-A4EE-0A67E6578A38}"/>
              </a:ext>
            </a:extLst>
          </p:cNvPr>
          <p:cNvSpPr>
            <a:spLocks noChangeArrowheads="1"/>
          </p:cNvSpPr>
          <p:nvPr/>
        </p:nvSpPr>
        <p:spPr bwMode="auto">
          <a:xfrm>
            <a:off x="2025412" y="4594407"/>
            <a:ext cx="88937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rPr>
              <a:t>所以 </a:t>
            </a:r>
            <a:r>
              <a:rPr lang="en-US" altLang="zh-CN" sz="2800" b="1" dirty="0">
                <a:solidFill>
                  <a:srgbClr val="FF0000"/>
                </a:solidFill>
              </a:rPr>
              <a:t>t &gt; 0 </a:t>
            </a:r>
            <a:r>
              <a:rPr lang="zh-CN" altLang="en-US" sz="2800" b="1" dirty="0">
                <a:solidFill>
                  <a:srgbClr val="0000FF"/>
                </a:solidFill>
              </a:rPr>
              <a:t>时能量的取值概率及平均值与 </a:t>
            </a:r>
            <a:r>
              <a:rPr lang="en-US" altLang="zh-CN" sz="2800" b="1" dirty="0">
                <a:solidFill>
                  <a:srgbClr val="FF0000"/>
                </a:solidFill>
              </a:rPr>
              <a:t>t = 0 </a:t>
            </a:r>
            <a:r>
              <a:rPr lang="zh-CN" altLang="en-US" sz="2800" b="1" dirty="0">
                <a:solidFill>
                  <a:srgbClr val="0000FF"/>
                </a:solidFill>
              </a:rPr>
              <a:t>时相同。</a:t>
            </a:r>
          </a:p>
        </p:txBody>
      </p:sp>
    </p:spTree>
    <p:extLst>
      <p:ext uri="{BB962C8B-B14F-4D97-AF65-F5344CB8AC3E}">
        <p14:creationId xmlns:p14="http://schemas.microsoft.com/office/powerpoint/2010/main" val="129345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D7848501-8430-46F0-BE81-C33BC34E0049}"/>
              </a:ext>
            </a:extLst>
          </p:cNvPr>
          <p:cNvSpPr txBox="1">
            <a:spLocks noChangeArrowheads="1"/>
          </p:cNvSpPr>
          <p:nvPr/>
        </p:nvSpPr>
        <p:spPr bwMode="auto">
          <a:xfrm>
            <a:off x="1200461" y="178104"/>
            <a:ext cx="48955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FF0000"/>
                </a:solidFill>
                <a:latin typeface="宋体" panose="02010600030101010101" pitchFamily="2" charset="-122"/>
              </a:rPr>
              <a:t>练习：</a:t>
            </a:r>
            <a:r>
              <a:rPr lang="zh-CN" altLang="en-US" sz="2800" dirty="0">
                <a:solidFill>
                  <a:srgbClr val="0000FF"/>
                </a:solidFill>
                <a:latin typeface="宋体" panose="02010600030101010101" pitchFamily="2" charset="-122"/>
              </a:rPr>
              <a:t>在阱宽为</a:t>
            </a:r>
            <a:r>
              <a:rPr lang="en-US" altLang="zh-CN" sz="2800" i="1" dirty="0">
                <a:solidFill>
                  <a:srgbClr val="FF00FF"/>
                </a:solidFill>
                <a:latin typeface="宋体" panose="02010600030101010101" pitchFamily="2" charset="-122"/>
              </a:rPr>
              <a:t>L</a:t>
            </a:r>
            <a:r>
              <a:rPr lang="zh-CN" altLang="en-US" sz="2800" dirty="0">
                <a:solidFill>
                  <a:srgbClr val="0000FF"/>
                </a:solidFill>
                <a:latin typeface="宋体" panose="02010600030101010101" pitchFamily="2" charset="-122"/>
              </a:rPr>
              <a:t>的无限深势阱中</a:t>
            </a:r>
            <a:r>
              <a:rPr lang="en-US" altLang="zh-CN" sz="2800" dirty="0">
                <a:solidFill>
                  <a:srgbClr val="0000FF"/>
                </a:solidFill>
                <a:latin typeface="宋体" panose="02010600030101010101" pitchFamily="2" charset="-122"/>
              </a:rPr>
              <a:t>,</a:t>
            </a:r>
            <a:r>
              <a:rPr lang="zh-CN" altLang="en-US" sz="2800" dirty="0">
                <a:solidFill>
                  <a:srgbClr val="0000FF"/>
                </a:solidFill>
                <a:latin typeface="宋体" panose="02010600030101010101" pitchFamily="2" charset="-122"/>
              </a:rPr>
              <a:t>一个粒子的状态为</a:t>
            </a:r>
          </a:p>
        </p:txBody>
      </p:sp>
      <p:graphicFrame>
        <p:nvGraphicFramePr>
          <p:cNvPr id="3" name="Object 3">
            <a:extLst>
              <a:ext uri="{FF2B5EF4-FFF2-40B4-BE49-F238E27FC236}">
                <a16:creationId xmlns:a16="http://schemas.microsoft.com/office/drawing/2014/main" id="{DE6D47A4-6A64-4FEF-B60B-25A67D87FF1D}"/>
              </a:ext>
            </a:extLst>
          </p:cNvPr>
          <p:cNvGraphicFramePr>
            <a:graphicFrameLocks noChangeAspect="1"/>
          </p:cNvGraphicFramePr>
          <p:nvPr>
            <p:extLst>
              <p:ext uri="{D42A27DB-BD31-4B8C-83A1-F6EECF244321}">
                <p14:modId xmlns:p14="http://schemas.microsoft.com/office/powerpoint/2010/main" val="3748248898"/>
              </p:ext>
            </p:extLst>
          </p:nvPr>
        </p:nvGraphicFramePr>
        <p:xfrm>
          <a:off x="6374567" y="181417"/>
          <a:ext cx="3216327" cy="895596"/>
        </p:xfrm>
        <a:graphic>
          <a:graphicData uri="http://schemas.openxmlformats.org/presentationml/2006/ole">
            <mc:AlternateContent xmlns:mc="http://schemas.openxmlformats.org/markup-compatibility/2006">
              <mc:Choice xmlns:v="urn:schemas-microsoft-com:vml" Requires="v">
                <p:oleObj spid="_x0000_s417183" name="Equation" r:id="rId3" imgW="2006280" imgH="558720" progId="Equation.DSMT4">
                  <p:embed/>
                </p:oleObj>
              </mc:Choice>
              <mc:Fallback>
                <p:oleObj name="Equation" r:id="rId3" imgW="2006280" imgH="558720" progId="Equation.DSMT4">
                  <p:embed/>
                  <p:pic>
                    <p:nvPicPr>
                      <p:cNvPr id="3" name="Object 3">
                        <a:extLst>
                          <a:ext uri="{FF2B5EF4-FFF2-40B4-BE49-F238E27FC236}">
                            <a16:creationId xmlns:a16="http://schemas.microsoft.com/office/drawing/2014/main" id="{D56C5480-2B14-45F7-8191-FEB889B12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4567" y="181417"/>
                        <a:ext cx="3216327" cy="895596"/>
                      </a:xfrm>
                      <a:prstGeom prst="rect">
                        <a:avLst/>
                      </a:prstGeom>
                      <a:noFill/>
                      <a:ln>
                        <a:noFill/>
                      </a:ln>
                      <a:effectLst/>
                      <a:extLst/>
                    </p:spPr>
                  </p:pic>
                </p:oleObj>
              </mc:Fallback>
            </mc:AlternateContent>
          </a:graphicData>
        </a:graphic>
      </p:graphicFrame>
      <p:sp>
        <p:nvSpPr>
          <p:cNvPr id="4" name="Text Box 4">
            <a:extLst>
              <a:ext uri="{FF2B5EF4-FFF2-40B4-BE49-F238E27FC236}">
                <a16:creationId xmlns:a16="http://schemas.microsoft.com/office/drawing/2014/main" id="{C4263288-35FE-4EED-913F-ACEA07770846}"/>
              </a:ext>
            </a:extLst>
          </p:cNvPr>
          <p:cNvSpPr txBox="1">
            <a:spLocks noChangeArrowheads="1"/>
          </p:cNvSpPr>
          <p:nvPr/>
        </p:nvSpPr>
        <p:spPr bwMode="auto">
          <a:xfrm>
            <a:off x="2269526" y="1132211"/>
            <a:ext cx="74615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9900"/>
                </a:solidFill>
                <a:latin typeface="宋体" panose="02010600030101010101" pitchFamily="2" charset="-122"/>
              </a:rPr>
              <a:t>多次测量其能量。问</a:t>
            </a:r>
            <a:r>
              <a:rPr lang="zh-CN" altLang="en-US" sz="2800" dirty="0">
                <a:solidFill>
                  <a:srgbClr val="CC3300"/>
                </a:solidFill>
                <a:latin typeface="宋体" panose="02010600030101010101" pitchFamily="2" charset="-122"/>
                <a:sym typeface="Monotype Sorts"/>
              </a:rPr>
              <a:t>（</a:t>
            </a:r>
            <a:r>
              <a:rPr lang="en-US" altLang="zh-CN" sz="2800" dirty="0">
                <a:solidFill>
                  <a:srgbClr val="CC3300"/>
                </a:solidFill>
                <a:latin typeface="宋体" panose="02010600030101010101" pitchFamily="2" charset="-122"/>
                <a:sym typeface="Monotype Sorts"/>
              </a:rPr>
              <a:t>1</a:t>
            </a:r>
            <a:r>
              <a:rPr lang="zh-CN" altLang="en-US" sz="2800" dirty="0">
                <a:solidFill>
                  <a:srgbClr val="CC3300"/>
                </a:solidFill>
                <a:latin typeface="宋体" panose="02010600030101010101" pitchFamily="2" charset="-122"/>
                <a:sym typeface="Monotype Sorts"/>
              </a:rPr>
              <a:t>）</a:t>
            </a:r>
            <a:r>
              <a:rPr lang="zh-CN" altLang="en-US" sz="2800" dirty="0">
                <a:solidFill>
                  <a:srgbClr val="CC3300"/>
                </a:solidFill>
                <a:latin typeface="宋体" panose="02010600030101010101" pitchFamily="2" charset="-122"/>
              </a:rPr>
              <a:t>每次可能测到的值和相应概率？</a:t>
            </a:r>
            <a:r>
              <a:rPr lang="en-US" altLang="zh-CN" sz="2800" dirty="0">
                <a:solidFill>
                  <a:srgbClr val="FF00FF"/>
                </a:solidFill>
                <a:latin typeface="宋体" panose="02010600030101010101" pitchFamily="2" charset="-122"/>
                <a:sym typeface="Monotype Sorts"/>
              </a:rPr>
              <a:t>(2)</a:t>
            </a:r>
            <a:r>
              <a:rPr lang="zh-CN" altLang="en-US" sz="2800" dirty="0">
                <a:solidFill>
                  <a:srgbClr val="FF00FF"/>
                </a:solidFill>
                <a:latin typeface="宋体" panose="02010600030101010101" pitchFamily="2" charset="-122"/>
              </a:rPr>
              <a:t>能量的平均值？</a:t>
            </a:r>
          </a:p>
        </p:txBody>
      </p:sp>
      <p:sp>
        <p:nvSpPr>
          <p:cNvPr id="7" name="Text Box 7">
            <a:extLst>
              <a:ext uri="{FF2B5EF4-FFF2-40B4-BE49-F238E27FC236}">
                <a16:creationId xmlns:a16="http://schemas.microsoft.com/office/drawing/2014/main" id="{7EAEA863-140C-43D8-B98B-A753E8EBD5B5}"/>
              </a:ext>
            </a:extLst>
          </p:cNvPr>
          <p:cNvSpPr txBox="1">
            <a:spLocks noChangeArrowheads="1"/>
          </p:cNvSpPr>
          <p:nvPr/>
        </p:nvSpPr>
        <p:spPr bwMode="auto">
          <a:xfrm>
            <a:off x="887777" y="2146432"/>
            <a:ext cx="8360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C00000"/>
                </a:solidFill>
                <a:latin typeface="宋体" panose="02010600030101010101" pitchFamily="2" charset="-122"/>
              </a:rPr>
              <a:t>解：</a:t>
            </a:r>
            <a:endParaRPr lang="zh-CN" altLang="en-US" sz="2800" dirty="0">
              <a:solidFill>
                <a:srgbClr val="008000"/>
              </a:solidFill>
              <a:latin typeface="宋体" panose="02010600030101010101" pitchFamily="2" charset="-122"/>
            </a:endParaRPr>
          </a:p>
        </p:txBody>
      </p:sp>
      <p:graphicFrame>
        <p:nvGraphicFramePr>
          <p:cNvPr id="8" name="Object 8">
            <a:extLst>
              <a:ext uri="{FF2B5EF4-FFF2-40B4-BE49-F238E27FC236}">
                <a16:creationId xmlns:a16="http://schemas.microsoft.com/office/drawing/2014/main" id="{3359A7E1-F558-43A2-A626-047A86838DB9}"/>
              </a:ext>
            </a:extLst>
          </p:cNvPr>
          <p:cNvGraphicFramePr>
            <a:graphicFrameLocks noChangeAspect="1"/>
          </p:cNvGraphicFramePr>
          <p:nvPr>
            <p:extLst>
              <p:ext uri="{D42A27DB-BD31-4B8C-83A1-F6EECF244321}">
                <p14:modId xmlns:p14="http://schemas.microsoft.com/office/powerpoint/2010/main" val="3148439848"/>
              </p:ext>
            </p:extLst>
          </p:nvPr>
        </p:nvGraphicFramePr>
        <p:xfrm>
          <a:off x="2066496" y="2157988"/>
          <a:ext cx="4500562" cy="1087438"/>
        </p:xfrm>
        <a:graphic>
          <a:graphicData uri="http://schemas.openxmlformats.org/presentationml/2006/ole">
            <mc:AlternateContent xmlns:mc="http://schemas.openxmlformats.org/markup-compatibility/2006">
              <mc:Choice xmlns:v="urn:schemas-microsoft-com:vml" Requires="v">
                <p:oleObj spid="_x0000_s417184" name="Equation" r:id="rId5" imgW="2958840" imgH="622080" progId="Equation.3">
                  <p:embed/>
                </p:oleObj>
              </mc:Choice>
              <mc:Fallback>
                <p:oleObj name="Equation" r:id="rId5" imgW="2958840" imgH="622080" progId="Equation.3">
                  <p:embed/>
                  <p:pic>
                    <p:nvPicPr>
                      <p:cNvPr id="8" name="Object 8">
                        <a:extLst>
                          <a:ext uri="{FF2B5EF4-FFF2-40B4-BE49-F238E27FC236}">
                            <a16:creationId xmlns:a16="http://schemas.microsoft.com/office/drawing/2014/main" id="{9F86DB41-39B9-4791-B5BA-C787523F99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6496" y="2157988"/>
                        <a:ext cx="4500562"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3622D734-2CC9-4324-88A8-3C2F4CC3DAA6}"/>
              </a:ext>
            </a:extLst>
          </p:cNvPr>
          <p:cNvGraphicFramePr>
            <a:graphicFrameLocks noChangeAspect="1"/>
          </p:cNvGraphicFramePr>
          <p:nvPr>
            <p:extLst>
              <p:ext uri="{D42A27DB-BD31-4B8C-83A1-F6EECF244321}">
                <p14:modId xmlns:p14="http://schemas.microsoft.com/office/powerpoint/2010/main" val="1998636197"/>
              </p:ext>
            </p:extLst>
          </p:nvPr>
        </p:nvGraphicFramePr>
        <p:xfrm>
          <a:off x="7796720" y="1911941"/>
          <a:ext cx="3994150" cy="1093787"/>
        </p:xfrm>
        <a:graphic>
          <a:graphicData uri="http://schemas.openxmlformats.org/presentationml/2006/ole">
            <mc:AlternateContent xmlns:mc="http://schemas.openxmlformats.org/markup-compatibility/2006">
              <mc:Choice xmlns:v="urn:schemas-microsoft-com:vml" Requires="v">
                <p:oleObj spid="_x0000_s417185" name="Equation" r:id="rId7" imgW="2425680" imgH="609480" progId="Equation.3">
                  <p:embed/>
                </p:oleObj>
              </mc:Choice>
              <mc:Fallback>
                <p:oleObj name="Equation" r:id="rId7" imgW="2425680" imgH="609480" progId="Equation.3">
                  <p:embed/>
                  <p:pic>
                    <p:nvPicPr>
                      <p:cNvPr id="9" name="Object 9">
                        <a:extLst>
                          <a:ext uri="{FF2B5EF4-FFF2-40B4-BE49-F238E27FC236}">
                            <a16:creationId xmlns:a16="http://schemas.microsoft.com/office/drawing/2014/main" id="{0761CE35-22DA-4FCB-B518-BA2D1A95BC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6720" y="1911941"/>
                        <a:ext cx="3994150" cy="109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3">
            <a:extLst>
              <a:ext uri="{FF2B5EF4-FFF2-40B4-BE49-F238E27FC236}">
                <a16:creationId xmlns:a16="http://schemas.microsoft.com/office/drawing/2014/main" id="{92FC0C45-B1C8-4DAC-9C67-18883289A5DE}"/>
              </a:ext>
            </a:extLst>
          </p:cNvPr>
          <p:cNvSpPr txBox="1">
            <a:spLocks noChangeArrowheads="1"/>
          </p:cNvSpPr>
          <p:nvPr/>
        </p:nvSpPr>
        <p:spPr bwMode="auto">
          <a:xfrm>
            <a:off x="910535" y="3221139"/>
            <a:ext cx="323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0" dirty="0">
                <a:solidFill>
                  <a:srgbClr val="FF00FF"/>
                </a:solidFill>
                <a:latin typeface="黑体" panose="02010609060101010101" pitchFamily="49" charset="-122"/>
                <a:ea typeface="黑体" panose="02010609060101010101" pitchFamily="49" charset="-122"/>
              </a:rPr>
              <a:t>归一化后给出</a:t>
            </a:r>
            <a:endParaRPr lang="zh-CN" altLang="en-US" sz="2800" b="0" dirty="0">
              <a:solidFill>
                <a:srgbClr val="FF00FF"/>
              </a:solidFill>
            </a:endParaRPr>
          </a:p>
        </p:txBody>
      </p:sp>
      <p:graphicFrame>
        <p:nvGraphicFramePr>
          <p:cNvPr id="11" name="Object 8">
            <a:extLst>
              <a:ext uri="{FF2B5EF4-FFF2-40B4-BE49-F238E27FC236}">
                <a16:creationId xmlns:a16="http://schemas.microsoft.com/office/drawing/2014/main" id="{00CCD7C5-BD0B-4E9B-B9D7-5E549A939D3A}"/>
              </a:ext>
            </a:extLst>
          </p:cNvPr>
          <p:cNvGraphicFramePr>
            <a:graphicFrameLocks noChangeAspect="1"/>
          </p:cNvGraphicFramePr>
          <p:nvPr>
            <p:extLst>
              <p:ext uri="{D42A27DB-BD31-4B8C-83A1-F6EECF244321}">
                <p14:modId xmlns:p14="http://schemas.microsoft.com/office/powerpoint/2010/main" val="2060133918"/>
              </p:ext>
            </p:extLst>
          </p:nvPr>
        </p:nvGraphicFramePr>
        <p:xfrm>
          <a:off x="3091096" y="3260414"/>
          <a:ext cx="5586413" cy="1058862"/>
        </p:xfrm>
        <a:graphic>
          <a:graphicData uri="http://schemas.openxmlformats.org/presentationml/2006/ole">
            <mc:AlternateContent xmlns:mc="http://schemas.openxmlformats.org/markup-compatibility/2006">
              <mc:Choice xmlns:v="urn:schemas-microsoft-com:vml" Requires="v">
                <p:oleObj spid="_x0000_s417186" name="Equation" r:id="rId9" imgW="3288960" imgH="761760" progId="Equation.DSMT4">
                  <p:embed/>
                </p:oleObj>
              </mc:Choice>
              <mc:Fallback>
                <p:oleObj name="Equation" r:id="rId9" imgW="3288960" imgH="761760" progId="Equation.DSMT4">
                  <p:embed/>
                  <p:pic>
                    <p:nvPicPr>
                      <p:cNvPr id="8" name="Object 8">
                        <a:extLst>
                          <a:ext uri="{FF2B5EF4-FFF2-40B4-BE49-F238E27FC236}">
                            <a16:creationId xmlns:a16="http://schemas.microsoft.com/office/drawing/2014/main" id="{B1564FC1-ABE2-4B2F-9AAA-A4B60746C7E4}"/>
                          </a:ext>
                        </a:extLst>
                      </p:cNvPr>
                      <p:cNvPicPr>
                        <a:picLocks noChangeAspect="1" noChangeArrowheads="1"/>
                      </p:cNvPicPr>
                      <p:nvPr/>
                    </p:nvPicPr>
                    <p:blipFill>
                      <a:blip r:embed="rId10"/>
                      <a:srcRect/>
                      <a:stretch>
                        <a:fillRect/>
                      </a:stretch>
                    </p:blipFill>
                    <p:spPr bwMode="auto">
                      <a:xfrm>
                        <a:off x="3091096" y="3260414"/>
                        <a:ext cx="5586413"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3BDFB630-E487-4294-AB93-6D7B22D4D129}"/>
              </a:ext>
            </a:extLst>
          </p:cNvPr>
          <p:cNvGraphicFramePr>
            <a:graphicFrameLocks noChangeAspect="1"/>
          </p:cNvGraphicFramePr>
          <p:nvPr>
            <p:extLst>
              <p:ext uri="{D42A27DB-BD31-4B8C-83A1-F6EECF244321}">
                <p14:modId xmlns:p14="http://schemas.microsoft.com/office/powerpoint/2010/main" val="1306750631"/>
              </p:ext>
            </p:extLst>
          </p:nvPr>
        </p:nvGraphicFramePr>
        <p:xfrm>
          <a:off x="8807190" y="3364014"/>
          <a:ext cx="3230563" cy="762000"/>
        </p:xfrm>
        <a:graphic>
          <a:graphicData uri="http://schemas.openxmlformats.org/presentationml/2006/ole">
            <mc:AlternateContent xmlns:mc="http://schemas.openxmlformats.org/markup-compatibility/2006">
              <mc:Choice xmlns:v="urn:schemas-microsoft-com:vml" Requires="v">
                <p:oleObj spid="_x0000_s417187" name="公式" r:id="rId11" imgW="3225600" imgH="761760" progId="Equation.3">
                  <p:embed/>
                </p:oleObj>
              </mc:Choice>
              <mc:Fallback>
                <p:oleObj name="公式" r:id="rId11" imgW="3225600" imgH="761760" progId="Equation.3">
                  <p:embed/>
                  <p:pic>
                    <p:nvPicPr>
                      <p:cNvPr id="11" name="Object 12">
                        <a:extLst>
                          <a:ext uri="{FF2B5EF4-FFF2-40B4-BE49-F238E27FC236}">
                            <a16:creationId xmlns:a16="http://schemas.microsoft.com/office/drawing/2014/main" id="{F2B92BEC-9BE7-41C5-BBD6-C569725BEE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07190" y="3364014"/>
                        <a:ext cx="3230563" cy="762000"/>
                      </a:xfrm>
                      <a:prstGeom prst="rect">
                        <a:avLst/>
                      </a:prstGeom>
                      <a:noFill/>
                      <a:ln>
                        <a:noFill/>
                      </a:ln>
                      <a:effectLst/>
                      <a:extLst/>
                    </p:spPr>
                  </p:pic>
                </p:oleObj>
              </mc:Fallback>
            </mc:AlternateContent>
          </a:graphicData>
        </a:graphic>
      </p:graphicFrame>
      <p:sp>
        <p:nvSpPr>
          <p:cNvPr id="13" name="Text Box 4">
            <a:extLst>
              <a:ext uri="{FF2B5EF4-FFF2-40B4-BE49-F238E27FC236}">
                <a16:creationId xmlns:a16="http://schemas.microsoft.com/office/drawing/2014/main" id="{05985385-00F4-452B-90C4-4628DDA72306}"/>
              </a:ext>
            </a:extLst>
          </p:cNvPr>
          <p:cNvSpPr txBox="1">
            <a:spLocks noChangeArrowheads="1"/>
          </p:cNvSpPr>
          <p:nvPr/>
        </p:nvSpPr>
        <p:spPr bwMode="auto">
          <a:xfrm>
            <a:off x="697849" y="4189102"/>
            <a:ext cx="490847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CC3300"/>
                </a:solidFill>
              </a:rPr>
              <a:t>多次测量能量</a:t>
            </a:r>
            <a:r>
              <a:rPr lang="en-US" altLang="zh-CN" sz="2800" dirty="0">
                <a:solidFill>
                  <a:srgbClr val="CC3300"/>
                </a:solidFill>
              </a:rPr>
              <a:t>(</a:t>
            </a:r>
            <a:r>
              <a:rPr lang="zh-CN" altLang="en-US" sz="2800" dirty="0">
                <a:solidFill>
                  <a:srgbClr val="CC3300"/>
                </a:solidFill>
              </a:rPr>
              <a:t>可能测到的值</a:t>
            </a:r>
            <a:r>
              <a:rPr lang="en-US" altLang="zh-CN" sz="2800" dirty="0">
                <a:solidFill>
                  <a:srgbClr val="CC3300"/>
                </a:solidFill>
              </a:rPr>
              <a:t>)</a:t>
            </a:r>
          </a:p>
        </p:txBody>
      </p:sp>
      <p:grpSp>
        <p:nvGrpSpPr>
          <p:cNvPr id="14" name="Group 5">
            <a:extLst>
              <a:ext uri="{FF2B5EF4-FFF2-40B4-BE49-F238E27FC236}">
                <a16:creationId xmlns:a16="http://schemas.microsoft.com/office/drawing/2014/main" id="{DD3599FE-D2C9-4BC1-8CD7-DBFE79A3AED7}"/>
              </a:ext>
            </a:extLst>
          </p:cNvPr>
          <p:cNvGrpSpPr>
            <a:grpSpLocks/>
          </p:cNvGrpSpPr>
          <p:nvPr/>
        </p:nvGrpSpPr>
        <p:grpSpPr bwMode="auto">
          <a:xfrm>
            <a:off x="5376551" y="4131181"/>
            <a:ext cx="4354512" cy="1046163"/>
            <a:chOff x="1933" y="2360"/>
            <a:chExt cx="2743" cy="659"/>
          </a:xfrm>
        </p:grpSpPr>
        <p:graphicFrame>
          <p:nvGraphicFramePr>
            <p:cNvPr id="15" name="Object 6">
              <a:extLst>
                <a:ext uri="{FF2B5EF4-FFF2-40B4-BE49-F238E27FC236}">
                  <a16:creationId xmlns:a16="http://schemas.microsoft.com/office/drawing/2014/main" id="{A71C4929-944F-4E58-9D84-5512588C0981}"/>
                </a:ext>
              </a:extLst>
            </p:cNvPr>
            <p:cNvGraphicFramePr>
              <a:graphicFrameLocks noChangeAspect="1"/>
            </p:cNvGraphicFramePr>
            <p:nvPr/>
          </p:nvGraphicFramePr>
          <p:xfrm>
            <a:off x="1933" y="2386"/>
            <a:ext cx="1087" cy="633"/>
          </p:xfrm>
          <a:graphic>
            <a:graphicData uri="http://schemas.openxmlformats.org/presentationml/2006/ole">
              <mc:AlternateContent xmlns:mc="http://schemas.openxmlformats.org/markup-compatibility/2006">
                <mc:Choice xmlns:v="urn:schemas-microsoft-com:vml" Requires="v">
                  <p:oleObj spid="_x0000_s417188" name="Equation" r:id="rId13" imgW="1117440" imgH="609480" progId="Equation.3">
                    <p:embed/>
                  </p:oleObj>
                </mc:Choice>
                <mc:Fallback>
                  <p:oleObj name="Equation" r:id="rId13" imgW="1117440" imgH="609480" progId="Equation.3">
                    <p:embed/>
                    <p:pic>
                      <p:nvPicPr>
                        <p:cNvPr id="6" name="Object 6">
                          <a:extLst>
                            <a:ext uri="{FF2B5EF4-FFF2-40B4-BE49-F238E27FC236}">
                              <a16:creationId xmlns:a16="http://schemas.microsoft.com/office/drawing/2014/main" id="{BB90D59E-A256-4818-BB24-2249F9F22C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3" y="2386"/>
                          <a:ext cx="1087"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7">
              <a:extLst>
                <a:ext uri="{FF2B5EF4-FFF2-40B4-BE49-F238E27FC236}">
                  <a16:creationId xmlns:a16="http://schemas.microsoft.com/office/drawing/2014/main" id="{ACD70F49-A99B-4DD2-8318-55CD0313263D}"/>
                </a:ext>
              </a:extLst>
            </p:cNvPr>
            <p:cNvGraphicFramePr>
              <a:graphicFrameLocks noChangeAspect="1"/>
            </p:cNvGraphicFramePr>
            <p:nvPr/>
          </p:nvGraphicFramePr>
          <p:xfrm>
            <a:off x="3200" y="2360"/>
            <a:ext cx="1476" cy="631"/>
          </p:xfrm>
          <a:graphic>
            <a:graphicData uri="http://schemas.openxmlformats.org/presentationml/2006/ole">
              <mc:AlternateContent xmlns:mc="http://schemas.openxmlformats.org/markup-compatibility/2006">
                <mc:Choice xmlns:v="urn:schemas-microsoft-com:vml" Requires="v">
                  <p:oleObj spid="_x0000_s417189" name="Equation" r:id="rId15" imgW="1447560" imgH="609480" progId="Equation.3">
                    <p:embed/>
                  </p:oleObj>
                </mc:Choice>
                <mc:Fallback>
                  <p:oleObj name="Equation" r:id="rId15" imgW="1447560" imgH="609480" progId="Equation.3">
                    <p:embed/>
                    <p:pic>
                      <p:nvPicPr>
                        <p:cNvPr id="7" name="Object 7">
                          <a:extLst>
                            <a:ext uri="{FF2B5EF4-FFF2-40B4-BE49-F238E27FC236}">
                              <a16:creationId xmlns:a16="http://schemas.microsoft.com/office/drawing/2014/main" id="{78299CF5-6664-45D8-9450-4EC93F7634C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0" y="2360"/>
                          <a:ext cx="1476" cy="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 name="Text Box 9">
            <a:extLst>
              <a:ext uri="{FF2B5EF4-FFF2-40B4-BE49-F238E27FC236}">
                <a16:creationId xmlns:a16="http://schemas.microsoft.com/office/drawing/2014/main" id="{F61C90C1-9526-40A9-BA8C-835DA65B7EE8}"/>
              </a:ext>
            </a:extLst>
          </p:cNvPr>
          <p:cNvSpPr txBox="1">
            <a:spLocks noChangeArrowheads="1"/>
          </p:cNvSpPr>
          <p:nvPr/>
        </p:nvSpPr>
        <p:spPr bwMode="auto">
          <a:xfrm>
            <a:off x="1362465" y="5689810"/>
            <a:ext cx="327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00FF"/>
                </a:solidFill>
              </a:rPr>
              <a:t>能量的平均值</a:t>
            </a:r>
          </a:p>
        </p:txBody>
      </p:sp>
      <p:sp>
        <p:nvSpPr>
          <p:cNvPr id="18" name="Text Box 11">
            <a:extLst>
              <a:ext uri="{FF2B5EF4-FFF2-40B4-BE49-F238E27FC236}">
                <a16:creationId xmlns:a16="http://schemas.microsoft.com/office/drawing/2014/main" id="{39B4D388-DCC9-4340-AA18-6CE224C02838}"/>
              </a:ext>
            </a:extLst>
          </p:cNvPr>
          <p:cNvSpPr txBox="1">
            <a:spLocks noChangeArrowheads="1"/>
          </p:cNvSpPr>
          <p:nvPr/>
        </p:nvSpPr>
        <p:spPr bwMode="auto">
          <a:xfrm>
            <a:off x="10307326" y="4319276"/>
            <a:ext cx="180472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00FF"/>
                </a:solidFill>
              </a:rPr>
              <a:t>概率各</a:t>
            </a:r>
            <a:r>
              <a:rPr lang="en-US" altLang="zh-CN" sz="2800" dirty="0">
                <a:solidFill>
                  <a:srgbClr val="0000FF"/>
                </a:solidFill>
              </a:rPr>
              <a:t>1/2</a:t>
            </a:r>
          </a:p>
        </p:txBody>
      </p:sp>
      <p:graphicFrame>
        <p:nvGraphicFramePr>
          <p:cNvPr id="19" name="Object 12">
            <a:extLst>
              <a:ext uri="{FF2B5EF4-FFF2-40B4-BE49-F238E27FC236}">
                <a16:creationId xmlns:a16="http://schemas.microsoft.com/office/drawing/2014/main" id="{E8CB55CE-8C2B-4568-97F6-69532E19011A}"/>
              </a:ext>
            </a:extLst>
          </p:cNvPr>
          <p:cNvGraphicFramePr>
            <a:graphicFrameLocks noChangeAspect="1"/>
          </p:cNvGraphicFramePr>
          <p:nvPr>
            <p:extLst>
              <p:ext uri="{D42A27DB-BD31-4B8C-83A1-F6EECF244321}">
                <p14:modId xmlns:p14="http://schemas.microsoft.com/office/powerpoint/2010/main" val="1597083489"/>
              </p:ext>
            </p:extLst>
          </p:nvPr>
        </p:nvGraphicFramePr>
        <p:xfrm>
          <a:off x="4544791" y="5398823"/>
          <a:ext cx="4286250" cy="1209675"/>
        </p:xfrm>
        <a:graphic>
          <a:graphicData uri="http://schemas.openxmlformats.org/presentationml/2006/ole">
            <mc:AlternateContent xmlns:mc="http://schemas.openxmlformats.org/markup-compatibility/2006">
              <mc:Choice xmlns:v="urn:schemas-microsoft-com:vml" Requires="v">
                <p:oleObj spid="_x0000_s417190" name="Equation" r:id="rId17" imgW="2158920" imgH="609480" progId="Equation.3">
                  <p:embed/>
                </p:oleObj>
              </mc:Choice>
              <mc:Fallback>
                <p:oleObj name="Equation" r:id="rId17" imgW="2158920" imgH="609480" progId="Equation.3">
                  <p:embed/>
                  <p:pic>
                    <p:nvPicPr>
                      <p:cNvPr id="16" name="Object 12">
                        <a:extLst>
                          <a:ext uri="{FF2B5EF4-FFF2-40B4-BE49-F238E27FC236}">
                            <a16:creationId xmlns:a16="http://schemas.microsoft.com/office/drawing/2014/main" id="{2B9F04AC-E61C-400E-930F-AED5E3AAEA6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4791" y="5398823"/>
                        <a:ext cx="42862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104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fltVal val="0"/>
                                          </p:val>
                                        </p:tav>
                                        <p:tav tm="100000">
                                          <p:val>
                                            <p:strVal val="#ppt_w"/>
                                          </p:val>
                                        </p:tav>
                                      </p:tavLst>
                                    </p:anim>
                                    <p:anim calcmode="lin" valueType="num">
                                      <p:cBhvr>
                                        <p:cTn id="36" dur="1000" fill="hold"/>
                                        <p:tgtEl>
                                          <p:spTgt spid="12"/>
                                        </p:tgtEl>
                                        <p:attrNameLst>
                                          <p:attrName>ppt_h</p:attrName>
                                        </p:attrNameLst>
                                      </p:cBhvr>
                                      <p:tavLst>
                                        <p:tav tm="0">
                                          <p:val>
                                            <p:fltVal val="0"/>
                                          </p:val>
                                        </p:tav>
                                        <p:tav tm="100000">
                                          <p:val>
                                            <p:strVal val="#ppt_h"/>
                                          </p:val>
                                        </p:tav>
                                      </p:tavLst>
                                    </p:anim>
                                    <p:anim calcmode="lin" valueType="num">
                                      <p:cBhvr>
                                        <p:cTn id="37" dur="1000" fill="hold"/>
                                        <p:tgtEl>
                                          <p:spTgt spid="12"/>
                                        </p:tgtEl>
                                        <p:attrNameLst>
                                          <p:attrName>style.rotation</p:attrName>
                                        </p:attrNameLst>
                                      </p:cBhvr>
                                      <p:tavLst>
                                        <p:tav tm="0">
                                          <p:val>
                                            <p:fltVal val="90"/>
                                          </p:val>
                                        </p:tav>
                                        <p:tav tm="100000">
                                          <p:val>
                                            <p:fltVal val="0"/>
                                          </p:val>
                                        </p:tav>
                                      </p:tavLst>
                                    </p:anim>
                                    <p:animEffect transition="in" filter="fade">
                                      <p:cBhvr>
                                        <p:cTn id="38" dur="1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heel(1)">
                                      <p:cBhvr>
                                        <p:cTn id="54" dur="2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circle(in)">
                                      <p:cBhvr>
                                        <p:cTn id="59" dur="20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circle(in)">
                                      <p:cBhvr>
                                        <p:cTn id="6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0" grpId="0" autoUpdateAnimBg="0"/>
      <p:bldP spid="13" grpId="0" autoUpdateAnimBg="0"/>
      <p:bldP spid="17" grpId="0"/>
      <p:bldP spid="1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A8E53B-72ED-4E55-B21F-A3F23A7050BA}"/>
              </a:ext>
            </a:extLst>
          </p:cNvPr>
          <p:cNvSpPr>
            <a:spLocks noChangeArrowheads="1"/>
          </p:cNvSpPr>
          <p:nvPr/>
        </p:nvSpPr>
        <p:spPr bwMode="auto">
          <a:xfrm>
            <a:off x="2042045" y="330349"/>
            <a:ext cx="833596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800" dirty="0">
                <a:solidFill>
                  <a:srgbClr val="FF0000"/>
                </a:solidFill>
              </a:rPr>
              <a:t>练习：</a:t>
            </a:r>
            <a:r>
              <a:rPr lang="zh-CN" altLang="en-US" sz="2800" dirty="0">
                <a:solidFill>
                  <a:srgbClr val="0000FF"/>
                </a:solidFill>
              </a:rPr>
              <a:t>在</a:t>
            </a:r>
            <a:r>
              <a:rPr lang="en-US" altLang="zh-CN" sz="2800" dirty="0">
                <a:solidFill>
                  <a:srgbClr val="0000FF"/>
                </a:solidFill>
              </a:rPr>
              <a:t>t=0</a:t>
            </a:r>
            <a:r>
              <a:rPr lang="zh-CN" altLang="en-US" sz="2800" dirty="0">
                <a:solidFill>
                  <a:srgbClr val="0000FF"/>
                </a:solidFill>
              </a:rPr>
              <a:t>时刻一维无限深势阱中运动的粒子的状态波函数为</a:t>
            </a:r>
          </a:p>
          <a:p>
            <a:pPr eaLnBrk="1" hangingPunct="1">
              <a:buFont typeface="Wingdings" panose="05000000000000000000" pitchFamily="2" charset="2"/>
              <a:buNone/>
            </a:pPr>
            <a:endParaRPr lang="en-US" altLang="zh-CN" sz="2800" dirty="0"/>
          </a:p>
          <a:p>
            <a:pPr eaLnBrk="1" hangingPunct="1">
              <a:buFont typeface="Wingdings" panose="05000000000000000000" pitchFamily="2" charset="2"/>
              <a:buNone/>
            </a:pPr>
            <a:r>
              <a:rPr lang="zh-CN" altLang="en-US" sz="2800" dirty="0">
                <a:solidFill>
                  <a:srgbClr val="CC3300"/>
                </a:solidFill>
              </a:rPr>
              <a:t>其中</a:t>
            </a:r>
            <a:r>
              <a:rPr lang="en-US" altLang="zh-CN" sz="2800" i="1" dirty="0"/>
              <a:t>L</a:t>
            </a:r>
            <a:r>
              <a:rPr lang="zh-CN" altLang="en-US" sz="2800" dirty="0">
                <a:solidFill>
                  <a:srgbClr val="CC3300"/>
                </a:solidFill>
              </a:rPr>
              <a:t>为势阱宽度，</a:t>
            </a:r>
            <a:r>
              <a:rPr lang="en-US" altLang="zh-CN" sz="2800" dirty="0"/>
              <a:t>A</a:t>
            </a:r>
            <a:r>
              <a:rPr lang="zh-CN" altLang="en-US" sz="2800" dirty="0">
                <a:solidFill>
                  <a:srgbClr val="CC3300"/>
                </a:solidFill>
              </a:rPr>
              <a:t>为归一化常数。</a:t>
            </a:r>
            <a:r>
              <a:rPr lang="zh-CN" altLang="en-US" sz="2800" dirty="0">
                <a:solidFill>
                  <a:srgbClr val="009900"/>
                </a:solidFill>
              </a:rPr>
              <a:t>求任意时刻</a:t>
            </a:r>
            <a:r>
              <a:rPr lang="en-US" altLang="zh-CN" sz="2800" dirty="0">
                <a:solidFill>
                  <a:srgbClr val="009900"/>
                </a:solidFill>
              </a:rPr>
              <a:t>t</a:t>
            </a:r>
            <a:r>
              <a:rPr lang="zh-CN" altLang="en-US" sz="2800" dirty="0">
                <a:solidFill>
                  <a:srgbClr val="009900"/>
                </a:solidFill>
              </a:rPr>
              <a:t>的波函数。</a:t>
            </a:r>
          </a:p>
        </p:txBody>
      </p:sp>
      <p:sp>
        <p:nvSpPr>
          <p:cNvPr id="3" name="矩形 2">
            <a:extLst>
              <a:ext uri="{FF2B5EF4-FFF2-40B4-BE49-F238E27FC236}">
                <a16:creationId xmlns:a16="http://schemas.microsoft.com/office/drawing/2014/main" id="{F33BE44B-763A-4A8F-B721-1E6A4BDFFBB3}"/>
              </a:ext>
            </a:extLst>
          </p:cNvPr>
          <p:cNvSpPr>
            <a:spLocks noChangeArrowheads="1"/>
          </p:cNvSpPr>
          <p:nvPr/>
        </p:nvSpPr>
        <p:spPr bwMode="auto">
          <a:xfrm>
            <a:off x="2042045" y="2669956"/>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800" dirty="0">
                <a:solidFill>
                  <a:srgbClr val="C00000"/>
                </a:solidFill>
              </a:rPr>
              <a:t>解：</a:t>
            </a:r>
            <a:r>
              <a:rPr lang="zh-CN" altLang="en-US" sz="2800" dirty="0">
                <a:solidFill>
                  <a:srgbClr val="0000FF"/>
                </a:solidFill>
              </a:rPr>
              <a:t>归一化：</a:t>
            </a:r>
          </a:p>
        </p:txBody>
      </p:sp>
      <p:graphicFrame>
        <p:nvGraphicFramePr>
          <p:cNvPr id="4" name="Object 7">
            <a:extLst>
              <a:ext uri="{FF2B5EF4-FFF2-40B4-BE49-F238E27FC236}">
                <a16:creationId xmlns:a16="http://schemas.microsoft.com/office/drawing/2014/main" id="{829A7A37-2314-47CE-A0E5-14C637A8986F}"/>
              </a:ext>
            </a:extLst>
          </p:cNvPr>
          <p:cNvGraphicFramePr>
            <a:graphicFrameLocks noChangeAspect="1"/>
          </p:cNvGraphicFramePr>
          <p:nvPr>
            <p:extLst>
              <p:ext uri="{D42A27DB-BD31-4B8C-83A1-F6EECF244321}">
                <p14:modId xmlns:p14="http://schemas.microsoft.com/office/powerpoint/2010/main" val="2374804153"/>
              </p:ext>
            </p:extLst>
          </p:nvPr>
        </p:nvGraphicFramePr>
        <p:xfrm>
          <a:off x="4281096" y="2406813"/>
          <a:ext cx="2781508" cy="1251959"/>
        </p:xfrm>
        <a:graphic>
          <a:graphicData uri="http://schemas.openxmlformats.org/presentationml/2006/ole">
            <mc:AlternateContent xmlns:mc="http://schemas.openxmlformats.org/markup-compatibility/2006">
              <mc:Choice xmlns:v="urn:schemas-microsoft-com:vml" Requires="v">
                <p:oleObj spid="_x0000_s468050" name="Equation" r:id="rId3" imgW="965160" imgH="457200" progId="Equation.DSMT4">
                  <p:embed/>
                </p:oleObj>
              </mc:Choice>
              <mc:Fallback>
                <p:oleObj name="Equation" r:id="rId3" imgW="965160" imgH="457200" progId="Equation.DSMT4">
                  <p:embed/>
                  <p:pic>
                    <p:nvPicPr>
                      <p:cNvPr id="4" name="Object 7">
                        <a:extLst>
                          <a:ext uri="{FF2B5EF4-FFF2-40B4-BE49-F238E27FC236}">
                            <a16:creationId xmlns:a16="http://schemas.microsoft.com/office/drawing/2014/main" id="{13EF4F47-5C70-4C52-8912-BC1F2820DE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096" y="2406813"/>
                        <a:ext cx="2781508" cy="1251959"/>
                      </a:xfrm>
                      <a:prstGeom prst="rect">
                        <a:avLst/>
                      </a:prstGeom>
                      <a:noFill/>
                      <a:ln>
                        <a:noFill/>
                      </a:ln>
                      <a:effectLst/>
                      <a:extLst/>
                    </p:spPr>
                  </p:pic>
                </p:oleObj>
              </mc:Fallback>
            </mc:AlternateContent>
          </a:graphicData>
        </a:graphic>
      </p:graphicFrame>
      <p:graphicFrame>
        <p:nvGraphicFramePr>
          <p:cNvPr id="5" name="Object 3">
            <a:extLst>
              <a:ext uri="{FF2B5EF4-FFF2-40B4-BE49-F238E27FC236}">
                <a16:creationId xmlns:a16="http://schemas.microsoft.com/office/drawing/2014/main" id="{04400EDE-7B56-4D42-AD30-24003CCC8046}"/>
              </a:ext>
            </a:extLst>
          </p:cNvPr>
          <p:cNvGraphicFramePr>
            <a:graphicFrameLocks noChangeAspect="1"/>
          </p:cNvGraphicFramePr>
          <p:nvPr>
            <p:extLst>
              <p:ext uri="{D42A27DB-BD31-4B8C-83A1-F6EECF244321}">
                <p14:modId xmlns:p14="http://schemas.microsoft.com/office/powerpoint/2010/main" val="569504006"/>
              </p:ext>
            </p:extLst>
          </p:nvPr>
        </p:nvGraphicFramePr>
        <p:xfrm>
          <a:off x="4518025" y="914400"/>
          <a:ext cx="3263900" cy="520700"/>
        </p:xfrm>
        <a:graphic>
          <a:graphicData uri="http://schemas.openxmlformats.org/presentationml/2006/ole">
            <mc:AlternateContent xmlns:mc="http://schemas.openxmlformats.org/markup-compatibility/2006">
              <mc:Choice xmlns:v="urn:schemas-microsoft-com:vml" Requires="v">
                <p:oleObj spid="_x0000_s468051" name="Equation" r:id="rId5" imgW="1663560" imgH="266400" progId="Equation.DSMT4">
                  <p:embed/>
                </p:oleObj>
              </mc:Choice>
              <mc:Fallback>
                <p:oleObj name="Equation" r:id="rId5" imgW="1663560" imgH="266400" progId="Equation.DSMT4">
                  <p:embed/>
                  <p:pic>
                    <p:nvPicPr>
                      <p:cNvPr id="6" name="Object 3">
                        <a:extLst>
                          <a:ext uri="{FF2B5EF4-FFF2-40B4-BE49-F238E27FC236}">
                            <a16:creationId xmlns:a16="http://schemas.microsoft.com/office/drawing/2014/main" id="{B2EDDDB9-251C-45BA-9642-06BAB04F23E7}"/>
                          </a:ext>
                        </a:extLst>
                      </p:cNvPr>
                      <p:cNvPicPr>
                        <a:picLocks noChangeAspect="1" noChangeArrowheads="1"/>
                      </p:cNvPicPr>
                      <p:nvPr/>
                    </p:nvPicPr>
                    <p:blipFill>
                      <a:blip r:embed="rId6"/>
                      <a:srcRect/>
                      <a:stretch>
                        <a:fillRect/>
                      </a:stretch>
                    </p:blipFill>
                    <p:spPr bwMode="auto">
                      <a:xfrm>
                        <a:off x="4518025" y="914400"/>
                        <a:ext cx="32639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B8CFE442-9019-4E3F-A4F5-C78AC2BA17C7}"/>
              </a:ext>
            </a:extLst>
          </p:cNvPr>
          <p:cNvGraphicFramePr>
            <a:graphicFrameLocks noChangeAspect="1"/>
          </p:cNvGraphicFramePr>
          <p:nvPr>
            <p:extLst>
              <p:ext uri="{D42A27DB-BD31-4B8C-83A1-F6EECF244321}">
                <p14:modId xmlns:p14="http://schemas.microsoft.com/office/powerpoint/2010/main" val="172111334"/>
              </p:ext>
            </p:extLst>
          </p:nvPr>
        </p:nvGraphicFramePr>
        <p:xfrm>
          <a:off x="765306" y="3639936"/>
          <a:ext cx="9096375" cy="785813"/>
        </p:xfrm>
        <a:graphic>
          <a:graphicData uri="http://schemas.openxmlformats.org/presentationml/2006/ole">
            <mc:AlternateContent xmlns:mc="http://schemas.openxmlformats.org/markup-compatibility/2006">
              <mc:Choice xmlns:v="urn:schemas-microsoft-com:vml" Requires="v">
                <p:oleObj spid="_x0000_s468052" name="Equation" r:id="rId7" imgW="3860640" imgH="330120" progId="Equation.DSMT4">
                  <p:embed/>
                </p:oleObj>
              </mc:Choice>
              <mc:Fallback>
                <p:oleObj name="Equation" r:id="rId7" imgW="3860640" imgH="330120" progId="Equation.DSMT4">
                  <p:embed/>
                  <p:pic>
                    <p:nvPicPr>
                      <p:cNvPr id="7" name="Object 8">
                        <a:extLst>
                          <a:ext uri="{FF2B5EF4-FFF2-40B4-BE49-F238E27FC236}">
                            <a16:creationId xmlns:a16="http://schemas.microsoft.com/office/drawing/2014/main" id="{7FA48FD3-A4D9-403E-A49E-524B5000D25C}"/>
                          </a:ext>
                        </a:extLst>
                      </p:cNvPr>
                      <p:cNvPicPr>
                        <a:picLocks noChangeAspect="1" noChangeArrowheads="1"/>
                      </p:cNvPicPr>
                      <p:nvPr/>
                    </p:nvPicPr>
                    <p:blipFill>
                      <a:blip r:embed="rId8"/>
                      <a:srcRect/>
                      <a:stretch>
                        <a:fillRect/>
                      </a:stretch>
                    </p:blipFill>
                    <p:spPr bwMode="auto">
                      <a:xfrm>
                        <a:off x="765306" y="3639936"/>
                        <a:ext cx="90963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a:extLst>
              <a:ext uri="{FF2B5EF4-FFF2-40B4-BE49-F238E27FC236}">
                <a16:creationId xmlns:a16="http://schemas.microsoft.com/office/drawing/2014/main" id="{7C8A38FC-370A-4F33-AABE-B1CFC4E26E9B}"/>
              </a:ext>
            </a:extLst>
          </p:cNvPr>
          <p:cNvGraphicFramePr>
            <a:graphicFrameLocks noChangeAspect="1"/>
          </p:cNvGraphicFramePr>
          <p:nvPr>
            <p:extLst>
              <p:ext uri="{D42A27DB-BD31-4B8C-83A1-F6EECF244321}">
                <p14:modId xmlns:p14="http://schemas.microsoft.com/office/powerpoint/2010/main" val="2438419952"/>
              </p:ext>
            </p:extLst>
          </p:nvPr>
        </p:nvGraphicFramePr>
        <p:xfrm>
          <a:off x="9959833" y="3538538"/>
          <a:ext cx="1301386" cy="1000125"/>
        </p:xfrm>
        <a:graphic>
          <a:graphicData uri="http://schemas.openxmlformats.org/presentationml/2006/ole">
            <mc:AlternateContent xmlns:mc="http://schemas.openxmlformats.org/markup-compatibility/2006">
              <mc:Choice xmlns:v="urn:schemas-microsoft-com:vml" Requires="v">
                <p:oleObj spid="_x0000_s468053" name="Equation" r:id="rId9" imgW="520560" imgH="419040" progId="Equation.DSMT4">
                  <p:embed/>
                </p:oleObj>
              </mc:Choice>
              <mc:Fallback>
                <p:oleObj name="Equation" r:id="rId9" imgW="520560" imgH="419040" progId="Equation.DSMT4">
                  <p:embed/>
                  <p:pic>
                    <p:nvPicPr>
                      <p:cNvPr id="8" name="Object 6">
                        <a:extLst>
                          <a:ext uri="{FF2B5EF4-FFF2-40B4-BE49-F238E27FC236}">
                            <a16:creationId xmlns:a16="http://schemas.microsoft.com/office/drawing/2014/main" id="{B81B3D78-FE79-4EBD-A2E1-B7DB6F9AE783}"/>
                          </a:ext>
                        </a:extLst>
                      </p:cNvPr>
                      <p:cNvPicPr>
                        <a:picLocks noChangeAspect="1" noChangeArrowheads="1"/>
                      </p:cNvPicPr>
                      <p:nvPr/>
                    </p:nvPicPr>
                    <p:blipFill>
                      <a:blip r:embed="rId10"/>
                      <a:srcRect/>
                      <a:stretch>
                        <a:fillRect/>
                      </a:stretch>
                    </p:blipFill>
                    <p:spPr bwMode="auto">
                      <a:xfrm>
                        <a:off x="9959833" y="3538538"/>
                        <a:ext cx="1301386" cy="1000125"/>
                      </a:xfrm>
                      <a:prstGeom prst="rect">
                        <a:avLst/>
                      </a:prstGeom>
                      <a:noFill/>
                      <a:extLst/>
                    </p:spPr>
                  </p:pic>
                </p:oleObj>
              </mc:Fallback>
            </mc:AlternateContent>
          </a:graphicData>
        </a:graphic>
      </p:graphicFrame>
      <p:graphicFrame>
        <p:nvGraphicFramePr>
          <p:cNvPr id="8" name="Object 5">
            <a:extLst>
              <a:ext uri="{FF2B5EF4-FFF2-40B4-BE49-F238E27FC236}">
                <a16:creationId xmlns:a16="http://schemas.microsoft.com/office/drawing/2014/main" id="{8AA0D4BA-0FAD-4F57-BE2A-07C5528C6633}"/>
              </a:ext>
            </a:extLst>
          </p:cNvPr>
          <p:cNvGraphicFramePr>
            <a:graphicFrameLocks noChangeAspect="1"/>
          </p:cNvGraphicFramePr>
          <p:nvPr>
            <p:extLst>
              <p:ext uri="{D42A27DB-BD31-4B8C-83A1-F6EECF244321}">
                <p14:modId xmlns:p14="http://schemas.microsoft.com/office/powerpoint/2010/main" val="2507277991"/>
              </p:ext>
            </p:extLst>
          </p:nvPr>
        </p:nvGraphicFramePr>
        <p:xfrm>
          <a:off x="4829902" y="4365199"/>
          <a:ext cx="1541462" cy="1187450"/>
        </p:xfrm>
        <a:graphic>
          <a:graphicData uri="http://schemas.openxmlformats.org/presentationml/2006/ole">
            <mc:AlternateContent xmlns:mc="http://schemas.openxmlformats.org/markup-compatibility/2006">
              <mc:Choice xmlns:v="urn:schemas-microsoft-com:vml" Requires="v">
                <p:oleObj spid="_x0000_s468054" name="Equation" r:id="rId11" imgW="583920" imgH="444240" progId="Equation.DSMT4">
                  <p:embed/>
                </p:oleObj>
              </mc:Choice>
              <mc:Fallback>
                <p:oleObj name="Equation" r:id="rId11" imgW="583920" imgH="444240" progId="Equation.DSMT4">
                  <p:embed/>
                  <p:pic>
                    <p:nvPicPr>
                      <p:cNvPr id="9" name="Object 5">
                        <a:extLst>
                          <a:ext uri="{FF2B5EF4-FFF2-40B4-BE49-F238E27FC236}">
                            <a16:creationId xmlns:a16="http://schemas.microsoft.com/office/drawing/2014/main" id="{9D9B71AB-779E-41C4-963D-60272934F019}"/>
                          </a:ext>
                        </a:extLst>
                      </p:cNvPr>
                      <p:cNvPicPr>
                        <a:picLocks noChangeAspect="1" noChangeArrowheads="1"/>
                      </p:cNvPicPr>
                      <p:nvPr/>
                    </p:nvPicPr>
                    <p:blipFill>
                      <a:blip r:embed="rId12"/>
                      <a:srcRect/>
                      <a:stretch>
                        <a:fillRect/>
                      </a:stretch>
                    </p:blipFill>
                    <p:spPr bwMode="auto">
                      <a:xfrm>
                        <a:off x="4829902" y="4365199"/>
                        <a:ext cx="1541462"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0">
            <a:extLst>
              <a:ext uri="{FF2B5EF4-FFF2-40B4-BE49-F238E27FC236}">
                <a16:creationId xmlns:a16="http://schemas.microsoft.com/office/drawing/2014/main" id="{E11F88E2-9C26-430B-A690-5D0C99775EEC}"/>
              </a:ext>
            </a:extLst>
          </p:cNvPr>
          <p:cNvSpPr>
            <a:spLocks noChangeArrowheads="1"/>
          </p:cNvSpPr>
          <p:nvPr/>
        </p:nvSpPr>
        <p:spPr bwMode="auto">
          <a:xfrm>
            <a:off x="1873770" y="663159"/>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a:p>
        </p:txBody>
      </p:sp>
      <p:sp>
        <p:nvSpPr>
          <p:cNvPr id="10" name="Rectangle 11">
            <a:extLst>
              <a:ext uri="{FF2B5EF4-FFF2-40B4-BE49-F238E27FC236}">
                <a16:creationId xmlns:a16="http://schemas.microsoft.com/office/drawing/2014/main" id="{67738338-9736-47A7-8E26-6A0C451407F1}"/>
              </a:ext>
            </a:extLst>
          </p:cNvPr>
          <p:cNvSpPr>
            <a:spLocks noChangeArrowheads="1"/>
          </p:cNvSpPr>
          <p:nvPr/>
        </p:nvSpPr>
        <p:spPr bwMode="auto">
          <a:xfrm>
            <a:off x="1873770" y="1453734"/>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a:p>
        </p:txBody>
      </p:sp>
      <p:sp>
        <p:nvSpPr>
          <p:cNvPr id="11" name="AutoShape 35">
            <a:extLst>
              <a:ext uri="{FF2B5EF4-FFF2-40B4-BE49-F238E27FC236}">
                <a16:creationId xmlns:a16="http://schemas.microsoft.com/office/drawing/2014/main" id="{65C027D1-1194-49C5-9F0A-C71FA3A63A12}"/>
              </a:ext>
            </a:extLst>
          </p:cNvPr>
          <p:cNvSpPr>
            <a:spLocks noChangeArrowheads="1"/>
          </p:cNvSpPr>
          <p:nvPr/>
        </p:nvSpPr>
        <p:spPr bwMode="auto">
          <a:xfrm>
            <a:off x="3051420" y="4715682"/>
            <a:ext cx="1083552" cy="313654"/>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graphicFrame>
        <p:nvGraphicFramePr>
          <p:cNvPr id="12" name="Object 3">
            <a:extLst>
              <a:ext uri="{FF2B5EF4-FFF2-40B4-BE49-F238E27FC236}">
                <a16:creationId xmlns:a16="http://schemas.microsoft.com/office/drawing/2014/main" id="{0FB5D9DF-CE8E-4F3F-B3DD-2015264598D8}"/>
              </a:ext>
            </a:extLst>
          </p:cNvPr>
          <p:cNvGraphicFramePr>
            <a:graphicFrameLocks noChangeAspect="1"/>
          </p:cNvGraphicFramePr>
          <p:nvPr>
            <p:extLst>
              <p:ext uri="{D42A27DB-BD31-4B8C-83A1-F6EECF244321}">
                <p14:modId xmlns:p14="http://schemas.microsoft.com/office/powerpoint/2010/main" val="4254026421"/>
              </p:ext>
            </p:extLst>
          </p:nvPr>
        </p:nvGraphicFramePr>
        <p:xfrm>
          <a:off x="7204075" y="4518025"/>
          <a:ext cx="3213100" cy="868363"/>
        </p:xfrm>
        <a:graphic>
          <a:graphicData uri="http://schemas.openxmlformats.org/presentationml/2006/ole">
            <mc:AlternateContent xmlns:mc="http://schemas.openxmlformats.org/markup-compatibility/2006">
              <mc:Choice xmlns:v="urn:schemas-microsoft-com:vml" Requires="v">
                <p:oleObj spid="_x0000_s468055" name="Equation" r:id="rId13" imgW="1638000" imgH="444240" progId="Equation.DSMT4">
                  <p:embed/>
                </p:oleObj>
              </mc:Choice>
              <mc:Fallback>
                <p:oleObj name="Equation" r:id="rId13" imgW="1638000" imgH="444240" progId="Equation.DSMT4">
                  <p:embed/>
                  <p:pic>
                    <p:nvPicPr>
                      <p:cNvPr id="17" name="Object 3">
                        <a:extLst>
                          <a:ext uri="{FF2B5EF4-FFF2-40B4-BE49-F238E27FC236}">
                            <a16:creationId xmlns:a16="http://schemas.microsoft.com/office/drawing/2014/main" id="{447D4246-DC4D-4752-AEDF-7320161118DA}"/>
                          </a:ext>
                        </a:extLst>
                      </p:cNvPr>
                      <p:cNvPicPr>
                        <a:picLocks noChangeAspect="1" noChangeArrowheads="1"/>
                      </p:cNvPicPr>
                      <p:nvPr/>
                    </p:nvPicPr>
                    <p:blipFill>
                      <a:blip r:embed="rId14"/>
                      <a:srcRect/>
                      <a:stretch>
                        <a:fillRect/>
                      </a:stretch>
                    </p:blipFill>
                    <p:spPr bwMode="auto">
                      <a:xfrm>
                        <a:off x="7204075" y="4518025"/>
                        <a:ext cx="32131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8">
            <a:extLst>
              <a:ext uri="{FF2B5EF4-FFF2-40B4-BE49-F238E27FC236}">
                <a16:creationId xmlns:a16="http://schemas.microsoft.com/office/drawing/2014/main" id="{8D4D95F9-AE18-44F5-87E5-8A4597062FE2}"/>
              </a:ext>
            </a:extLst>
          </p:cNvPr>
          <p:cNvGraphicFramePr>
            <a:graphicFrameLocks noChangeAspect="1"/>
          </p:cNvGraphicFramePr>
          <p:nvPr>
            <p:extLst>
              <p:ext uri="{D42A27DB-BD31-4B8C-83A1-F6EECF244321}">
                <p14:modId xmlns:p14="http://schemas.microsoft.com/office/powerpoint/2010/main" val="1286640833"/>
              </p:ext>
            </p:extLst>
          </p:nvPr>
        </p:nvGraphicFramePr>
        <p:xfrm>
          <a:off x="1028609" y="5428599"/>
          <a:ext cx="3895725" cy="1225550"/>
        </p:xfrm>
        <a:graphic>
          <a:graphicData uri="http://schemas.openxmlformats.org/presentationml/2006/ole">
            <mc:AlternateContent xmlns:mc="http://schemas.openxmlformats.org/markup-compatibility/2006">
              <mc:Choice xmlns:v="urn:schemas-microsoft-com:vml" Requires="v">
                <p:oleObj spid="_x0000_s468056" name="Equation" r:id="rId15" imgW="1333440" imgH="444240" progId="Equation.3">
                  <p:embed/>
                </p:oleObj>
              </mc:Choice>
              <mc:Fallback>
                <p:oleObj name="Equation" r:id="rId15" imgW="1333440" imgH="444240" progId="Equation.3">
                  <p:embed/>
                  <p:pic>
                    <p:nvPicPr>
                      <p:cNvPr id="18" name="Object 8">
                        <a:extLst>
                          <a:ext uri="{FF2B5EF4-FFF2-40B4-BE49-F238E27FC236}">
                            <a16:creationId xmlns:a16="http://schemas.microsoft.com/office/drawing/2014/main" id="{BF170E82-2C73-4D84-B00C-67E68F7EA2B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8609" y="5428599"/>
                        <a:ext cx="3895725"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2">
            <a:extLst>
              <a:ext uri="{FF2B5EF4-FFF2-40B4-BE49-F238E27FC236}">
                <a16:creationId xmlns:a16="http://schemas.microsoft.com/office/drawing/2014/main" id="{0711249F-69BB-44B7-8125-95E3E35A8526}"/>
              </a:ext>
            </a:extLst>
          </p:cNvPr>
          <p:cNvGraphicFramePr>
            <a:graphicFrameLocks noChangeAspect="1"/>
          </p:cNvGraphicFramePr>
          <p:nvPr>
            <p:extLst>
              <p:ext uri="{D42A27DB-BD31-4B8C-83A1-F6EECF244321}">
                <p14:modId xmlns:p14="http://schemas.microsoft.com/office/powerpoint/2010/main" val="947832048"/>
              </p:ext>
            </p:extLst>
          </p:nvPr>
        </p:nvGraphicFramePr>
        <p:xfrm>
          <a:off x="5765800" y="5559425"/>
          <a:ext cx="3932238" cy="1190625"/>
        </p:xfrm>
        <a:graphic>
          <a:graphicData uri="http://schemas.openxmlformats.org/presentationml/2006/ole">
            <mc:AlternateContent xmlns:mc="http://schemas.openxmlformats.org/markup-compatibility/2006">
              <mc:Choice xmlns:v="urn:schemas-microsoft-com:vml" Requires="v">
                <p:oleObj spid="_x0000_s468057" name="Equation" r:id="rId17" imgW="1346040" imgH="431640" progId="Equation.DSMT4">
                  <p:embed/>
                </p:oleObj>
              </mc:Choice>
              <mc:Fallback>
                <p:oleObj name="Equation" r:id="rId17" imgW="1346040" imgH="431640" progId="Equation.DSMT4">
                  <p:embed/>
                  <p:pic>
                    <p:nvPicPr>
                      <p:cNvPr id="20" name="Object 12">
                        <a:extLst>
                          <a:ext uri="{FF2B5EF4-FFF2-40B4-BE49-F238E27FC236}">
                            <a16:creationId xmlns:a16="http://schemas.microsoft.com/office/drawing/2014/main" id="{F8FB5516-4B2A-4EB1-8F96-F4E7DED9B27B}"/>
                          </a:ext>
                        </a:extLst>
                      </p:cNvPr>
                      <p:cNvPicPr>
                        <a:picLocks noChangeAspect="1" noChangeArrowheads="1"/>
                      </p:cNvPicPr>
                      <p:nvPr/>
                    </p:nvPicPr>
                    <p:blipFill>
                      <a:blip r:embed="rId18"/>
                      <a:srcRect/>
                      <a:stretch>
                        <a:fillRect/>
                      </a:stretch>
                    </p:blipFill>
                    <p:spPr bwMode="auto">
                      <a:xfrm>
                        <a:off x="5765800" y="5559425"/>
                        <a:ext cx="39322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5128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style.rotation</p:attrName>
                                        </p:attrNameLst>
                                      </p:cBhvr>
                                      <p:tavLst>
                                        <p:tav tm="0">
                                          <p:val>
                                            <p:fltVal val="90"/>
                                          </p:val>
                                        </p:tav>
                                        <p:tav tm="100000">
                                          <p:val>
                                            <p:fltVal val="0"/>
                                          </p:val>
                                        </p:tav>
                                      </p:tavLst>
                                    </p:anim>
                                    <p:animEffect transition="in" filter="fade">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a:extLst>
              <a:ext uri="{FF2B5EF4-FFF2-40B4-BE49-F238E27FC236}">
                <a16:creationId xmlns:a16="http://schemas.microsoft.com/office/drawing/2014/main" id="{541CEE6C-FA97-4220-9B74-DD6DA8EFA49B}"/>
              </a:ext>
            </a:extLst>
          </p:cNvPr>
          <p:cNvGraphicFramePr>
            <a:graphicFrameLocks noChangeAspect="1"/>
          </p:cNvGraphicFramePr>
          <p:nvPr>
            <p:extLst>
              <p:ext uri="{D42A27DB-BD31-4B8C-83A1-F6EECF244321}">
                <p14:modId xmlns:p14="http://schemas.microsoft.com/office/powerpoint/2010/main" val="2526714541"/>
              </p:ext>
            </p:extLst>
          </p:nvPr>
        </p:nvGraphicFramePr>
        <p:xfrm>
          <a:off x="614961" y="106813"/>
          <a:ext cx="3462793" cy="1089355"/>
        </p:xfrm>
        <a:graphic>
          <a:graphicData uri="http://schemas.openxmlformats.org/presentationml/2006/ole">
            <mc:AlternateContent xmlns:mc="http://schemas.openxmlformats.org/markup-compatibility/2006">
              <mc:Choice xmlns:v="urn:schemas-microsoft-com:vml" Requires="v">
                <p:oleObj spid="_x0000_s469087" name="Equation" r:id="rId3" imgW="1333440" imgH="444240" progId="Equation.3">
                  <p:embed/>
                </p:oleObj>
              </mc:Choice>
              <mc:Fallback>
                <p:oleObj name="Equation" r:id="rId3" imgW="1333440" imgH="444240" progId="Equation.3">
                  <p:embed/>
                  <p:pic>
                    <p:nvPicPr>
                      <p:cNvPr id="2" name="Object 8">
                        <a:extLst>
                          <a:ext uri="{FF2B5EF4-FFF2-40B4-BE49-F238E27FC236}">
                            <a16:creationId xmlns:a16="http://schemas.microsoft.com/office/drawing/2014/main" id="{34091BBD-E617-4EBA-87C3-322606701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61" y="106813"/>
                        <a:ext cx="3462793" cy="1089355"/>
                      </a:xfrm>
                      <a:prstGeom prst="rect">
                        <a:avLst/>
                      </a:prstGeom>
                      <a:noFill/>
                      <a:ln>
                        <a:noFill/>
                      </a:ln>
                      <a:effectLst/>
                      <a:extLst/>
                    </p:spPr>
                  </p:pic>
                </p:oleObj>
              </mc:Fallback>
            </mc:AlternateContent>
          </a:graphicData>
        </a:graphic>
      </p:graphicFrame>
      <p:graphicFrame>
        <p:nvGraphicFramePr>
          <p:cNvPr id="3" name="Object 12">
            <a:extLst>
              <a:ext uri="{FF2B5EF4-FFF2-40B4-BE49-F238E27FC236}">
                <a16:creationId xmlns:a16="http://schemas.microsoft.com/office/drawing/2014/main" id="{BBBA2424-EBDA-4D91-B5B4-59C57416E8E2}"/>
              </a:ext>
            </a:extLst>
          </p:cNvPr>
          <p:cNvGraphicFramePr>
            <a:graphicFrameLocks noChangeAspect="1"/>
          </p:cNvGraphicFramePr>
          <p:nvPr>
            <p:extLst>
              <p:ext uri="{D42A27DB-BD31-4B8C-83A1-F6EECF244321}">
                <p14:modId xmlns:p14="http://schemas.microsoft.com/office/powerpoint/2010/main" val="2955746266"/>
              </p:ext>
            </p:extLst>
          </p:nvPr>
        </p:nvGraphicFramePr>
        <p:xfrm>
          <a:off x="4663113" y="98212"/>
          <a:ext cx="2141177" cy="1087101"/>
        </p:xfrm>
        <a:graphic>
          <a:graphicData uri="http://schemas.openxmlformats.org/presentationml/2006/ole">
            <mc:AlternateContent xmlns:mc="http://schemas.openxmlformats.org/markup-compatibility/2006">
              <mc:Choice xmlns:v="urn:schemas-microsoft-com:vml" Requires="v">
                <p:oleObj spid="_x0000_s469088" name="Equation" r:id="rId5" imgW="825480" imgH="419040" progId="Equation.3">
                  <p:embed/>
                </p:oleObj>
              </mc:Choice>
              <mc:Fallback>
                <p:oleObj name="Equation" r:id="rId5" imgW="825480" imgH="419040" progId="Equation.3">
                  <p:embed/>
                  <p:pic>
                    <p:nvPicPr>
                      <p:cNvPr id="3" name="Object 12">
                        <a:extLst>
                          <a:ext uri="{FF2B5EF4-FFF2-40B4-BE49-F238E27FC236}">
                            <a16:creationId xmlns:a16="http://schemas.microsoft.com/office/drawing/2014/main" id="{C4168B70-6A1A-4B56-BEC2-C3B915725C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3113" y="98212"/>
                        <a:ext cx="2141177" cy="1087101"/>
                      </a:xfrm>
                      <a:prstGeom prst="rect">
                        <a:avLst/>
                      </a:prstGeom>
                      <a:noFill/>
                      <a:ln>
                        <a:noFill/>
                      </a:ln>
                      <a:effectLst/>
                      <a:extLst/>
                    </p:spPr>
                  </p:pic>
                </p:oleObj>
              </mc:Fallback>
            </mc:AlternateContent>
          </a:graphicData>
        </a:graphic>
      </p:graphicFrame>
      <p:graphicFrame>
        <p:nvGraphicFramePr>
          <p:cNvPr id="4" name="Object 12">
            <a:extLst>
              <a:ext uri="{FF2B5EF4-FFF2-40B4-BE49-F238E27FC236}">
                <a16:creationId xmlns:a16="http://schemas.microsoft.com/office/drawing/2014/main" id="{3FEA83E2-A064-46A4-9C2B-BCA4A234CAFE}"/>
              </a:ext>
            </a:extLst>
          </p:cNvPr>
          <p:cNvGraphicFramePr>
            <a:graphicFrameLocks noChangeAspect="1"/>
          </p:cNvGraphicFramePr>
          <p:nvPr>
            <p:extLst>
              <p:ext uri="{D42A27DB-BD31-4B8C-83A1-F6EECF244321}">
                <p14:modId xmlns:p14="http://schemas.microsoft.com/office/powerpoint/2010/main" val="326918697"/>
              </p:ext>
            </p:extLst>
          </p:nvPr>
        </p:nvGraphicFramePr>
        <p:xfrm>
          <a:off x="590550" y="1138238"/>
          <a:ext cx="3932238" cy="1190625"/>
        </p:xfrm>
        <a:graphic>
          <a:graphicData uri="http://schemas.openxmlformats.org/presentationml/2006/ole">
            <mc:AlternateContent xmlns:mc="http://schemas.openxmlformats.org/markup-compatibility/2006">
              <mc:Choice xmlns:v="urn:schemas-microsoft-com:vml" Requires="v">
                <p:oleObj spid="_x0000_s469089" name="Equation" r:id="rId7" imgW="1346040" imgH="431640" progId="Equation.DSMT4">
                  <p:embed/>
                </p:oleObj>
              </mc:Choice>
              <mc:Fallback>
                <p:oleObj name="Equation" r:id="rId7" imgW="1346040" imgH="431640" progId="Equation.DSMT4">
                  <p:embed/>
                  <p:pic>
                    <p:nvPicPr>
                      <p:cNvPr id="4" name="Object 12">
                        <a:extLst>
                          <a:ext uri="{FF2B5EF4-FFF2-40B4-BE49-F238E27FC236}">
                            <a16:creationId xmlns:a16="http://schemas.microsoft.com/office/drawing/2014/main" id="{60E9B5A0-E23A-4B15-945D-B207C9C89A01}"/>
                          </a:ext>
                        </a:extLst>
                      </p:cNvPr>
                      <p:cNvPicPr>
                        <a:picLocks noChangeAspect="1" noChangeArrowheads="1"/>
                      </p:cNvPicPr>
                      <p:nvPr/>
                    </p:nvPicPr>
                    <p:blipFill>
                      <a:blip r:embed="rId8"/>
                      <a:srcRect/>
                      <a:stretch>
                        <a:fillRect/>
                      </a:stretch>
                    </p:blipFill>
                    <p:spPr bwMode="auto">
                      <a:xfrm>
                        <a:off x="590550" y="1138238"/>
                        <a:ext cx="39322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a:extLst>
              <a:ext uri="{FF2B5EF4-FFF2-40B4-BE49-F238E27FC236}">
                <a16:creationId xmlns:a16="http://schemas.microsoft.com/office/drawing/2014/main" id="{CB769F33-8EE5-4C22-8CC8-3161276150A5}"/>
              </a:ext>
            </a:extLst>
          </p:cNvPr>
          <p:cNvGraphicFramePr>
            <a:graphicFrameLocks noChangeAspect="1"/>
          </p:cNvGraphicFramePr>
          <p:nvPr>
            <p:extLst>
              <p:ext uri="{D42A27DB-BD31-4B8C-83A1-F6EECF244321}">
                <p14:modId xmlns:p14="http://schemas.microsoft.com/office/powerpoint/2010/main" val="3392502857"/>
              </p:ext>
            </p:extLst>
          </p:nvPr>
        </p:nvGraphicFramePr>
        <p:xfrm>
          <a:off x="7658100" y="288925"/>
          <a:ext cx="3513138" cy="868363"/>
        </p:xfrm>
        <a:graphic>
          <a:graphicData uri="http://schemas.openxmlformats.org/presentationml/2006/ole">
            <mc:AlternateContent xmlns:mc="http://schemas.openxmlformats.org/markup-compatibility/2006">
              <mc:Choice xmlns:v="urn:schemas-microsoft-com:vml" Requires="v">
                <p:oleObj spid="_x0000_s469090" name="Equation" r:id="rId9" imgW="1790640" imgH="444240" progId="Equation.DSMT4">
                  <p:embed/>
                </p:oleObj>
              </mc:Choice>
              <mc:Fallback>
                <p:oleObj name="Equation" r:id="rId9" imgW="1790640" imgH="444240" progId="Equation.DSMT4">
                  <p:embed/>
                  <p:pic>
                    <p:nvPicPr>
                      <p:cNvPr id="5" name="Object 3">
                        <a:extLst>
                          <a:ext uri="{FF2B5EF4-FFF2-40B4-BE49-F238E27FC236}">
                            <a16:creationId xmlns:a16="http://schemas.microsoft.com/office/drawing/2014/main" id="{BDE7729D-7E47-47E1-A2D6-523EA5B6C046}"/>
                          </a:ext>
                        </a:extLst>
                      </p:cNvPr>
                      <p:cNvPicPr>
                        <a:picLocks noChangeAspect="1" noChangeArrowheads="1"/>
                      </p:cNvPicPr>
                      <p:nvPr/>
                    </p:nvPicPr>
                    <p:blipFill>
                      <a:blip r:embed="rId10"/>
                      <a:srcRect/>
                      <a:stretch>
                        <a:fillRect/>
                      </a:stretch>
                    </p:blipFill>
                    <p:spPr bwMode="auto">
                      <a:xfrm>
                        <a:off x="7658100" y="288925"/>
                        <a:ext cx="3513138"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210A3AAA-CBA6-47F2-B62C-570AA5EA06E6}"/>
              </a:ext>
            </a:extLst>
          </p:cNvPr>
          <p:cNvGraphicFramePr>
            <a:graphicFrameLocks noChangeAspect="1"/>
          </p:cNvGraphicFramePr>
          <p:nvPr>
            <p:extLst>
              <p:ext uri="{D42A27DB-BD31-4B8C-83A1-F6EECF244321}">
                <p14:modId xmlns:p14="http://schemas.microsoft.com/office/powerpoint/2010/main" val="2651057390"/>
              </p:ext>
            </p:extLst>
          </p:nvPr>
        </p:nvGraphicFramePr>
        <p:xfrm>
          <a:off x="277006" y="2198668"/>
          <a:ext cx="9021763" cy="1163638"/>
        </p:xfrm>
        <a:graphic>
          <a:graphicData uri="http://schemas.openxmlformats.org/presentationml/2006/ole">
            <mc:AlternateContent xmlns:mc="http://schemas.openxmlformats.org/markup-compatibility/2006">
              <mc:Choice xmlns:v="urn:schemas-microsoft-com:vml" Requires="v">
                <p:oleObj spid="_x0000_s469091" name="Equation" r:id="rId11" imgW="3416040" imgH="444240" progId="Equation.DSMT4">
                  <p:embed/>
                </p:oleObj>
              </mc:Choice>
              <mc:Fallback>
                <p:oleObj name="Equation" r:id="rId11" imgW="3416040" imgH="444240" progId="Equation.DSMT4">
                  <p:embed/>
                  <p:pic>
                    <p:nvPicPr>
                      <p:cNvPr id="6" name="Object 3">
                        <a:extLst>
                          <a:ext uri="{FF2B5EF4-FFF2-40B4-BE49-F238E27FC236}">
                            <a16:creationId xmlns:a16="http://schemas.microsoft.com/office/drawing/2014/main" id="{F48350D8-6296-4DB7-BB97-E17C813E9E33}"/>
                          </a:ext>
                        </a:extLst>
                      </p:cNvPr>
                      <p:cNvPicPr>
                        <a:picLocks noChangeAspect="1" noChangeArrowheads="1"/>
                      </p:cNvPicPr>
                      <p:nvPr/>
                    </p:nvPicPr>
                    <p:blipFill>
                      <a:blip r:embed="rId12"/>
                      <a:srcRect/>
                      <a:stretch>
                        <a:fillRect/>
                      </a:stretch>
                    </p:blipFill>
                    <p:spPr bwMode="auto">
                      <a:xfrm>
                        <a:off x="277006" y="2198668"/>
                        <a:ext cx="9021763"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a:extLst>
              <a:ext uri="{FF2B5EF4-FFF2-40B4-BE49-F238E27FC236}">
                <a16:creationId xmlns:a16="http://schemas.microsoft.com/office/drawing/2014/main" id="{71998B27-FA72-4CF7-A4E9-4744C6549909}"/>
              </a:ext>
            </a:extLst>
          </p:cNvPr>
          <p:cNvGraphicFramePr>
            <a:graphicFrameLocks noChangeAspect="1"/>
          </p:cNvGraphicFramePr>
          <p:nvPr>
            <p:extLst>
              <p:ext uri="{D42A27DB-BD31-4B8C-83A1-F6EECF244321}">
                <p14:modId xmlns:p14="http://schemas.microsoft.com/office/powerpoint/2010/main" val="509084696"/>
              </p:ext>
            </p:extLst>
          </p:nvPr>
        </p:nvGraphicFramePr>
        <p:xfrm>
          <a:off x="1686550" y="3087682"/>
          <a:ext cx="2976563" cy="1131888"/>
        </p:xfrm>
        <a:graphic>
          <a:graphicData uri="http://schemas.openxmlformats.org/presentationml/2006/ole">
            <mc:AlternateContent xmlns:mc="http://schemas.openxmlformats.org/markup-compatibility/2006">
              <mc:Choice xmlns:v="urn:schemas-microsoft-com:vml" Requires="v">
                <p:oleObj spid="_x0000_s469092" name="Equation" r:id="rId13" imgW="1130040" imgH="431640" progId="Equation.DSMT4">
                  <p:embed/>
                </p:oleObj>
              </mc:Choice>
              <mc:Fallback>
                <p:oleObj name="Equation" r:id="rId13" imgW="1130040" imgH="431640" progId="Equation.DSMT4">
                  <p:embed/>
                  <p:pic>
                    <p:nvPicPr>
                      <p:cNvPr id="7" name="Object 15">
                        <a:extLst>
                          <a:ext uri="{FF2B5EF4-FFF2-40B4-BE49-F238E27FC236}">
                            <a16:creationId xmlns:a16="http://schemas.microsoft.com/office/drawing/2014/main" id="{C442A94E-CFB2-435F-AE29-863E76C200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6550" y="3087682"/>
                        <a:ext cx="2976563"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a:extLst>
              <a:ext uri="{FF2B5EF4-FFF2-40B4-BE49-F238E27FC236}">
                <a16:creationId xmlns:a16="http://schemas.microsoft.com/office/drawing/2014/main" id="{792FDF7C-6671-48E2-A14F-1BF796A5276D}"/>
              </a:ext>
            </a:extLst>
          </p:cNvPr>
          <p:cNvGraphicFramePr>
            <a:graphicFrameLocks noChangeAspect="1"/>
          </p:cNvGraphicFramePr>
          <p:nvPr>
            <p:extLst>
              <p:ext uri="{D42A27DB-BD31-4B8C-83A1-F6EECF244321}">
                <p14:modId xmlns:p14="http://schemas.microsoft.com/office/powerpoint/2010/main" val="3233921675"/>
              </p:ext>
            </p:extLst>
          </p:nvPr>
        </p:nvGraphicFramePr>
        <p:xfrm>
          <a:off x="5490492" y="1268085"/>
          <a:ext cx="3789362" cy="865188"/>
        </p:xfrm>
        <a:graphic>
          <a:graphicData uri="http://schemas.openxmlformats.org/presentationml/2006/ole">
            <mc:AlternateContent xmlns:mc="http://schemas.openxmlformats.org/markup-compatibility/2006">
              <mc:Choice xmlns:v="urn:schemas-microsoft-com:vml" Requires="v">
                <p:oleObj spid="_x0000_s469093" name="Equation" r:id="rId15" imgW="1434960" imgH="330120" progId="Equation.DSMT4">
                  <p:embed/>
                </p:oleObj>
              </mc:Choice>
              <mc:Fallback>
                <p:oleObj name="Equation" r:id="rId15" imgW="1434960" imgH="330120" progId="Equation.DSMT4">
                  <p:embed/>
                  <p:pic>
                    <p:nvPicPr>
                      <p:cNvPr id="8" name="Object 3">
                        <a:extLst>
                          <a:ext uri="{FF2B5EF4-FFF2-40B4-BE49-F238E27FC236}">
                            <a16:creationId xmlns:a16="http://schemas.microsoft.com/office/drawing/2014/main" id="{B789C82B-93EB-412D-B33A-18D75D049599}"/>
                          </a:ext>
                        </a:extLst>
                      </p:cNvPr>
                      <p:cNvPicPr>
                        <a:picLocks noChangeAspect="1" noChangeArrowheads="1"/>
                      </p:cNvPicPr>
                      <p:nvPr/>
                    </p:nvPicPr>
                    <p:blipFill>
                      <a:blip r:embed="rId16"/>
                      <a:srcRect/>
                      <a:stretch>
                        <a:fillRect/>
                      </a:stretch>
                    </p:blipFill>
                    <p:spPr bwMode="auto">
                      <a:xfrm>
                        <a:off x="5490492" y="1268085"/>
                        <a:ext cx="3789362"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a:extLst>
              <a:ext uri="{FF2B5EF4-FFF2-40B4-BE49-F238E27FC236}">
                <a16:creationId xmlns:a16="http://schemas.microsoft.com/office/drawing/2014/main" id="{7103D6C4-ED8F-4342-B1FC-4E78ECCF87C7}"/>
              </a:ext>
            </a:extLst>
          </p:cNvPr>
          <p:cNvGraphicFramePr>
            <a:graphicFrameLocks noChangeAspect="1"/>
          </p:cNvGraphicFramePr>
          <p:nvPr>
            <p:extLst>
              <p:ext uri="{D42A27DB-BD31-4B8C-83A1-F6EECF244321}">
                <p14:modId xmlns:p14="http://schemas.microsoft.com/office/powerpoint/2010/main" val="561903843"/>
              </p:ext>
            </p:extLst>
          </p:nvPr>
        </p:nvGraphicFramePr>
        <p:xfrm>
          <a:off x="1172502" y="4375661"/>
          <a:ext cx="7230770" cy="1180504"/>
        </p:xfrm>
        <a:graphic>
          <a:graphicData uri="http://schemas.openxmlformats.org/presentationml/2006/ole">
            <mc:AlternateContent xmlns:mc="http://schemas.openxmlformats.org/markup-compatibility/2006">
              <mc:Choice xmlns:v="urn:schemas-microsoft-com:vml" Requires="v">
                <p:oleObj spid="_x0000_s469094" name="Equation" r:id="rId17" imgW="2768400" imgH="444240" progId="Equation.DSMT4">
                  <p:embed/>
                </p:oleObj>
              </mc:Choice>
              <mc:Fallback>
                <p:oleObj name="Equation" r:id="rId17" imgW="2768400" imgH="444240" progId="Equation.DSMT4">
                  <p:embed/>
                  <p:pic>
                    <p:nvPicPr>
                      <p:cNvPr id="16" name="Object 8">
                        <a:extLst>
                          <a:ext uri="{FF2B5EF4-FFF2-40B4-BE49-F238E27FC236}">
                            <a16:creationId xmlns:a16="http://schemas.microsoft.com/office/drawing/2014/main" id="{6842CDE8-5DA3-4E80-8186-2A9B64C7FEEE}"/>
                          </a:ext>
                        </a:extLst>
                      </p:cNvPr>
                      <p:cNvPicPr>
                        <a:picLocks noChangeAspect="1" noChangeArrowheads="1"/>
                      </p:cNvPicPr>
                      <p:nvPr/>
                    </p:nvPicPr>
                    <p:blipFill>
                      <a:blip r:embed="rId18"/>
                      <a:srcRect/>
                      <a:stretch>
                        <a:fillRect/>
                      </a:stretch>
                    </p:blipFill>
                    <p:spPr bwMode="auto">
                      <a:xfrm>
                        <a:off x="1172502" y="4375661"/>
                        <a:ext cx="7230770" cy="1180504"/>
                      </a:xfrm>
                      <a:prstGeom prst="rect">
                        <a:avLst/>
                      </a:prstGeom>
                      <a:solidFill>
                        <a:srgbClr val="FFFF00"/>
                      </a:solidFill>
                      <a:ln>
                        <a:noFill/>
                      </a:ln>
                      <a:effectLst/>
                      <a:extLst/>
                    </p:spPr>
                  </p:pic>
                </p:oleObj>
              </mc:Fallback>
            </mc:AlternateContent>
          </a:graphicData>
        </a:graphic>
      </p:graphicFrame>
      <p:graphicFrame>
        <p:nvGraphicFramePr>
          <p:cNvPr id="10" name="Object 8">
            <a:extLst>
              <a:ext uri="{FF2B5EF4-FFF2-40B4-BE49-F238E27FC236}">
                <a16:creationId xmlns:a16="http://schemas.microsoft.com/office/drawing/2014/main" id="{2836B323-FB06-427C-8BBD-A73C02AC7B47}"/>
              </a:ext>
            </a:extLst>
          </p:cNvPr>
          <p:cNvGraphicFramePr>
            <a:graphicFrameLocks noChangeAspect="1"/>
          </p:cNvGraphicFramePr>
          <p:nvPr>
            <p:extLst>
              <p:ext uri="{D42A27DB-BD31-4B8C-83A1-F6EECF244321}">
                <p14:modId xmlns:p14="http://schemas.microsoft.com/office/powerpoint/2010/main" val="2082651431"/>
              </p:ext>
            </p:extLst>
          </p:nvPr>
        </p:nvGraphicFramePr>
        <p:xfrm>
          <a:off x="1107282" y="5589915"/>
          <a:ext cx="6831012" cy="1247775"/>
        </p:xfrm>
        <a:graphic>
          <a:graphicData uri="http://schemas.openxmlformats.org/presentationml/2006/ole">
            <mc:AlternateContent xmlns:mc="http://schemas.openxmlformats.org/markup-compatibility/2006">
              <mc:Choice xmlns:v="urn:schemas-microsoft-com:vml" Requires="v">
                <p:oleObj spid="_x0000_s469095" name="Equation" r:id="rId19" imgW="2616120" imgH="469800" progId="Equation.DSMT4">
                  <p:embed/>
                </p:oleObj>
              </mc:Choice>
              <mc:Fallback>
                <p:oleObj name="Equation" r:id="rId19" imgW="2616120" imgH="469800" progId="Equation.DSMT4">
                  <p:embed/>
                  <p:pic>
                    <p:nvPicPr>
                      <p:cNvPr id="9" name="Object 8">
                        <a:extLst>
                          <a:ext uri="{FF2B5EF4-FFF2-40B4-BE49-F238E27FC236}">
                            <a16:creationId xmlns:a16="http://schemas.microsoft.com/office/drawing/2014/main" id="{7103D6C4-ED8F-4342-B1FC-4E78ECCF87C7}"/>
                          </a:ext>
                        </a:extLst>
                      </p:cNvPr>
                      <p:cNvPicPr>
                        <a:picLocks noChangeAspect="1" noChangeArrowheads="1"/>
                      </p:cNvPicPr>
                      <p:nvPr/>
                    </p:nvPicPr>
                    <p:blipFill>
                      <a:blip r:embed="rId20"/>
                      <a:srcRect/>
                      <a:stretch>
                        <a:fillRect/>
                      </a:stretch>
                    </p:blipFill>
                    <p:spPr bwMode="auto">
                      <a:xfrm>
                        <a:off x="1107282" y="5589915"/>
                        <a:ext cx="6831012" cy="1247775"/>
                      </a:xfrm>
                      <a:prstGeom prst="rect">
                        <a:avLst/>
                      </a:prstGeom>
                      <a:noFill/>
                      <a:ln>
                        <a:noFill/>
                      </a:ln>
                      <a:effectLst/>
                      <a:extLst/>
                    </p:spPr>
                  </p:pic>
                </p:oleObj>
              </mc:Fallback>
            </mc:AlternateContent>
          </a:graphicData>
        </a:graphic>
      </p:graphicFrame>
      <p:graphicFrame>
        <p:nvGraphicFramePr>
          <p:cNvPr id="11" name="对象 10">
            <a:extLst>
              <a:ext uri="{FF2B5EF4-FFF2-40B4-BE49-F238E27FC236}">
                <a16:creationId xmlns:a16="http://schemas.microsoft.com/office/drawing/2014/main" id="{86438A40-54E9-4A09-B561-A9C508EE73CE}"/>
              </a:ext>
            </a:extLst>
          </p:cNvPr>
          <p:cNvGraphicFramePr>
            <a:graphicFrameLocks noChangeAspect="1"/>
          </p:cNvGraphicFramePr>
          <p:nvPr>
            <p:extLst>
              <p:ext uri="{D42A27DB-BD31-4B8C-83A1-F6EECF244321}">
                <p14:modId xmlns:p14="http://schemas.microsoft.com/office/powerpoint/2010/main" val="2158127618"/>
              </p:ext>
            </p:extLst>
          </p:nvPr>
        </p:nvGraphicFramePr>
        <p:xfrm>
          <a:off x="9198212" y="4542798"/>
          <a:ext cx="2170113" cy="1046163"/>
        </p:xfrm>
        <a:graphic>
          <a:graphicData uri="http://schemas.openxmlformats.org/presentationml/2006/ole">
            <mc:AlternateContent xmlns:mc="http://schemas.openxmlformats.org/markup-compatibility/2006">
              <mc:Choice xmlns:v="urn:schemas-microsoft-com:vml" Requires="v">
                <p:oleObj spid="_x0000_s469096" name="Equation" r:id="rId21" imgW="761760" imgH="368280" progId="Equation.DSMT4">
                  <p:embed/>
                </p:oleObj>
              </mc:Choice>
              <mc:Fallback>
                <p:oleObj name="Equation" r:id="rId21"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22"/>
                      <a:srcRect/>
                      <a:stretch>
                        <a:fillRect/>
                      </a:stretch>
                    </p:blipFill>
                    <p:spPr bwMode="auto">
                      <a:xfrm>
                        <a:off x="9198212" y="4542798"/>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98469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heel(1)">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E50ED6-723C-4E89-B65E-59FAC645661A}"/>
              </a:ext>
            </a:extLst>
          </p:cNvPr>
          <p:cNvSpPr>
            <a:spLocks noChangeArrowheads="1"/>
          </p:cNvSpPr>
          <p:nvPr/>
        </p:nvSpPr>
        <p:spPr bwMode="auto">
          <a:xfrm>
            <a:off x="2042045" y="330349"/>
            <a:ext cx="833596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800" dirty="0">
                <a:solidFill>
                  <a:srgbClr val="FF0000"/>
                </a:solidFill>
              </a:rPr>
              <a:t>练习：</a:t>
            </a:r>
            <a:r>
              <a:rPr lang="zh-CN" altLang="en-US" sz="2800" dirty="0">
                <a:solidFill>
                  <a:srgbClr val="0000FF"/>
                </a:solidFill>
              </a:rPr>
              <a:t>在一维无限深势阱中运动的粒子的状态波函数为</a:t>
            </a:r>
          </a:p>
          <a:p>
            <a:pPr eaLnBrk="1" hangingPunct="1">
              <a:buFont typeface="Wingdings" panose="05000000000000000000" pitchFamily="2" charset="2"/>
              <a:buNone/>
            </a:pPr>
            <a:endParaRPr lang="en-US" altLang="zh-CN" sz="2800" dirty="0"/>
          </a:p>
          <a:p>
            <a:pPr eaLnBrk="1" hangingPunct="1">
              <a:buFont typeface="Wingdings" panose="05000000000000000000" pitchFamily="2" charset="2"/>
              <a:buNone/>
            </a:pPr>
            <a:r>
              <a:rPr lang="zh-CN" altLang="en-US" sz="2800" dirty="0">
                <a:solidFill>
                  <a:srgbClr val="CC3300"/>
                </a:solidFill>
              </a:rPr>
              <a:t>其中</a:t>
            </a:r>
            <a:r>
              <a:rPr lang="en-US" altLang="zh-CN" sz="2800" i="1" dirty="0"/>
              <a:t>L</a:t>
            </a:r>
            <a:r>
              <a:rPr lang="zh-CN" altLang="en-US" sz="2800" dirty="0">
                <a:solidFill>
                  <a:srgbClr val="CC3300"/>
                </a:solidFill>
              </a:rPr>
              <a:t>为势阱宽度，</a:t>
            </a:r>
            <a:r>
              <a:rPr lang="en-US" altLang="zh-CN" sz="2800" dirty="0"/>
              <a:t>A</a:t>
            </a:r>
            <a:r>
              <a:rPr lang="zh-CN" altLang="en-US" sz="2800" dirty="0">
                <a:solidFill>
                  <a:srgbClr val="CC3300"/>
                </a:solidFill>
              </a:rPr>
              <a:t>为归一化常数。</a:t>
            </a:r>
            <a:r>
              <a:rPr lang="zh-CN" altLang="en-US" sz="2800" dirty="0">
                <a:solidFill>
                  <a:srgbClr val="009900"/>
                </a:solidFill>
              </a:rPr>
              <a:t>求粒子能量的概率分布和能量的平均值。</a:t>
            </a:r>
          </a:p>
        </p:txBody>
      </p:sp>
      <p:sp>
        <p:nvSpPr>
          <p:cNvPr id="3" name="矩形 2">
            <a:extLst>
              <a:ext uri="{FF2B5EF4-FFF2-40B4-BE49-F238E27FC236}">
                <a16:creationId xmlns:a16="http://schemas.microsoft.com/office/drawing/2014/main" id="{B4B40C96-CF0C-4FE5-815D-8D778797C406}"/>
              </a:ext>
            </a:extLst>
          </p:cNvPr>
          <p:cNvSpPr>
            <a:spLocks noChangeArrowheads="1"/>
          </p:cNvSpPr>
          <p:nvPr/>
        </p:nvSpPr>
        <p:spPr bwMode="auto">
          <a:xfrm>
            <a:off x="2042045" y="2669956"/>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800" dirty="0">
                <a:solidFill>
                  <a:srgbClr val="C00000"/>
                </a:solidFill>
              </a:rPr>
              <a:t>解：</a:t>
            </a:r>
            <a:r>
              <a:rPr lang="zh-CN" altLang="en-US" sz="2800" dirty="0">
                <a:solidFill>
                  <a:srgbClr val="0000FF"/>
                </a:solidFill>
              </a:rPr>
              <a:t>归一化：</a:t>
            </a:r>
          </a:p>
        </p:txBody>
      </p:sp>
      <p:graphicFrame>
        <p:nvGraphicFramePr>
          <p:cNvPr id="4" name="Object 7">
            <a:extLst>
              <a:ext uri="{FF2B5EF4-FFF2-40B4-BE49-F238E27FC236}">
                <a16:creationId xmlns:a16="http://schemas.microsoft.com/office/drawing/2014/main" id="{13EF4F47-5C70-4C52-8912-BC1F2820DECE}"/>
              </a:ext>
            </a:extLst>
          </p:cNvPr>
          <p:cNvGraphicFramePr>
            <a:graphicFrameLocks noChangeAspect="1"/>
          </p:cNvGraphicFramePr>
          <p:nvPr>
            <p:extLst>
              <p:ext uri="{D42A27DB-BD31-4B8C-83A1-F6EECF244321}">
                <p14:modId xmlns:p14="http://schemas.microsoft.com/office/powerpoint/2010/main" val="2197418519"/>
              </p:ext>
            </p:extLst>
          </p:nvPr>
        </p:nvGraphicFramePr>
        <p:xfrm>
          <a:off x="4281096" y="2406813"/>
          <a:ext cx="2781508" cy="1251959"/>
        </p:xfrm>
        <a:graphic>
          <a:graphicData uri="http://schemas.openxmlformats.org/presentationml/2006/ole">
            <mc:AlternateContent xmlns:mc="http://schemas.openxmlformats.org/markup-compatibility/2006">
              <mc:Choice xmlns:v="urn:schemas-microsoft-com:vml" Requires="v">
                <p:oleObj spid="_x0000_s419325" name="Equation" r:id="rId3" imgW="965160" imgH="457200" progId="Equation.DSMT4">
                  <p:embed/>
                </p:oleObj>
              </mc:Choice>
              <mc:Fallback>
                <p:oleObj name="Equation" r:id="rId3" imgW="965160" imgH="457200" progId="Equation.DSMT4">
                  <p:embed/>
                  <p:pic>
                    <p:nvPicPr>
                      <p:cNvPr id="30722" name="Object 7">
                        <a:extLst>
                          <a:ext uri="{FF2B5EF4-FFF2-40B4-BE49-F238E27FC236}">
                            <a16:creationId xmlns:a16="http://schemas.microsoft.com/office/drawing/2014/main" id="{EABF58AE-47F2-4D34-9499-548164EFD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096" y="2406813"/>
                        <a:ext cx="2781508" cy="1251959"/>
                      </a:xfrm>
                      <a:prstGeom prst="rect">
                        <a:avLst/>
                      </a:prstGeom>
                      <a:noFill/>
                      <a:ln>
                        <a:noFill/>
                      </a:ln>
                      <a:effectLst/>
                      <a:extLst/>
                    </p:spPr>
                  </p:pic>
                </p:oleObj>
              </mc:Fallback>
            </mc:AlternateContent>
          </a:graphicData>
        </a:graphic>
      </p:graphicFrame>
      <p:graphicFrame>
        <p:nvGraphicFramePr>
          <p:cNvPr id="6" name="Object 3">
            <a:extLst>
              <a:ext uri="{FF2B5EF4-FFF2-40B4-BE49-F238E27FC236}">
                <a16:creationId xmlns:a16="http://schemas.microsoft.com/office/drawing/2014/main" id="{B2EDDDB9-251C-45BA-9642-06BAB04F23E7}"/>
              </a:ext>
            </a:extLst>
          </p:cNvPr>
          <p:cNvGraphicFramePr>
            <a:graphicFrameLocks noChangeAspect="1"/>
          </p:cNvGraphicFramePr>
          <p:nvPr>
            <p:extLst>
              <p:ext uri="{D42A27DB-BD31-4B8C-83A1-F6EECF244321}">
                <p14:modId xmlns:p14="http://schemas.microsoft.com/office/powerpoint/2010/main" val="3504667757"/>
              </p:ext>
            </p:extLst>
          </p:nvPr>
        </p:nvGraphicFramePr>
        <p:xfrm>
          <a:off x="4667250" y="914400"/>
          <a:ext cx="2963863" cy="520700"/>
        </p:xfrm>
        <a:graphic>
          <a:graphicData uri="http://schemas.openxmlformats.org/presentationml/2006/ole">
            <mc:AlternateContent xmlns:mc="http://schemas.openxmlformats.org/markup-compatibility/2006">
              <mc:Choice xmlns:v="urn:schemas-microsoft-com:vml" Requires="v">
                <p:oleObj spid="_x0000_s419326" name="Equation" r:id="rId5" imgW="1511280" imgH="266400" progId="Equation.DSMT4">
                  <p:embed/>
                </p:oleObj>
              </mc:Choice>
              <mc:Fallback>
                <p:oleObj name="Equation" r:id="rId5" imgW="1511280" imgH="266400" progId="Equation.DSMT4">
                  <p:embed/>
                  <p:pic>
                    <p:nvPicPr>
                      <p:cNvPr id="568323" name="Object 3">
                        <a:extLst>
                          <a:ext uri="{FF2B5EF4-FFF2-40B4-BE49-F238E27FC236}">
                            <a16:creationId xmlns:a16="http://schemas.microsoft.com/office/drawing/2014/main" id="{985B229F-725A-4401-8EBC-39BC32050F9E}"/>
                          </a:ext>
                        </a:extLst>
                      </p:cNvPr>
                      <p:cNvPicPr>
                        <a:picLocks noChangeAspect="1" noChangeArrowheads="1"/>
                      </p:cNvPicPr>
                      <p:nvPr/>
                    </p:nvPicPr>
                    <p:blipFill>
                      <a:blip r:embed="rId6"/>
                      <a:srcRect/>
                      <a:stretch>
                        <a:fillRect/>
                      </a:stretch>
                    </p:blipFill>
                    <p:spPr bwMode="auto">
                      <a:xfrm>
                        <a:off x="4667250" y="914400"/>
                        <a:ext cx="29638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a:extLst>
              <a:ext uri="{FF2B5EF4-FFF2-40B4-BE49-F238E27FC236}">
                <a16:creationId xmlns:a16="http://schemas.microsoft.com/office/drawing/2014/main" id="{7FA48FD3-A4D9-403E-A49E-524B5000D25C}"/>
              </a:ext>
            </a:extLst>
          </p:cNvPr>
          <p:cNvGraphicFramePr>
            <a:graphicFrameLocks noChangeAspect="1"/>
          </p:cNvGraphicFramePr>
          <p:nvPr>
            <p:extLst>
              <p:ext uri="{D42A27DB-BD31-4B8C-83A1-F6EECF244321}">
                <p14:modId xmlns:p14="http://schemas.microsoft.com/office/powerpoint/2010/main" val="566960855"/>
              </p:ext>
            </p:extLst>
          </p:nvPr>
        </p:nvGraphicFramePr>
        <p:xfrm>
          <a:off x="765306" y="3639936"/>
          <a:ext cx="9096375" cy="785813"/>
        </p:xfrm>
        <a:graphic>
          <a:graphicData uri="http://schemas.openxmlformats.org/presentationml/2006/ole">
            <mc:AlternateContent xmlns:mc="http://schemas.openxmlformats.org/markup-compatibility/2006">
              <mc:Choice xmlns:v="urn:schemas-microsoft-com:vml" Requires="v">
                <p:oleObj spid="_x0000_s419327" name="Equation" r:id="rId7" imgW="3860640" imgH="330120" progId="Equation.DSMT4">
                  <p:embed/>
                </p:oleObj>
              </mc:Choice>
              <mc:Fallback>
                <p:oleObj name="Equation" r:id="rId7" imgW="3860640" imgH="330120" progId="Equation.DSMT4">
                  <p:embed/>
                  <p:pic>
                    <p:nvPicPr>
                      <p:cNvPr id="30724" name="Object 8">
                        <a:extLst>
                          <a:ext uri="{FF2B5EF4-FFF2-40B4-BE49-F238E27FC236}">
                            <a16:creationId xmlns:a16="http://schemas.microsoft.com/office/drawing/2014/main" id="{4C321E73-F4C8-429C-9BFD-B1059AF01FDA}"/>
                          </a:ext>
                        </a:extLst>
                      </p:cNvPr>
                      <p:cNvPicPr>
                        <a:picLocks noChangeAspect="1" noChangeArrowheads="1"/>
                      </p:cNvPicPr>
                      <p:nvPr/>
                    </p:nvPicPr>
                    <p:blipFill>
                      <a:blip r:embed="rId8"/>
                      <a:srcRect/>
                      <a:stretch>
                        <a:fillRect/>
                      </a:stretch>
                    </p:blipFill>
                    <p:spPr bwMode="auto">
                      <a:xfrm>
                        <a:off x="765306" y="3639936"/>
                        <a:ext cx="90963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a:extLst>
              <a:ext uri="{FF2B5EF4-FFF2-40B4-BE49-F238E27FC236}">
                <a16:creationId xmlns:a16="http://schemas.microsoft.com/office/drawing/2014/main" id="{B81B3D78-FE79-4EBD-A2E1-B7DB6F9AE783}"/>
              </a:ext>
            </a:extLst>
          </p:cNvPr>
          <p:cNvGraphicFramePr>
            <a:graphicFrameLocks noChangeAspect="1"/>
          </p:cNvGraphicFramePr>
          <p:nvPr>
            <p:extLst>
              <p:ext uri="{D42A27DB-BD31-4B8C-83A1-F6EECF244321}">
                <p14:modId xmlns:p14="http://schemas.microsoft.com/office/powerpoint/2010/main" val="2964930266"/>
              </p:ext>
            </p:extLst>
          </p:nvPr>
        </p:nvGraphicFramePr>
        <p:xfrm>
          <a:off x="9959833" y="3538538"/>
          <a:ext cx="1301386" cy="1000125"/>
        </p:xfrm>
        <a:graphic>
          <a:graphicData uri="http://schemas.openxmlformats.org/presentationml/2006/ole">
            <mc:AlternateContent xmlns:mc="http://schemas.openxmlformats.org/markup-compatibility/2006">
              <mc:Choice xmlns:v="urn:schemas-microsoft-com:vml" Requires="v">
                <p:oleObj spid="_x0000_s419328" name="Equation" r:id="rId9" imgW="520560" imgH="419040" progId="Equation.DSMT4">
                  <p:embed/>
                </p:oleObj>
              </mc:Choice>
              <mc:Fallback>
                <p:oleObj name="Equation" r:id="rId9" imgW="520560" imgH="419040" progId="Equation.DSMT4">
                  <p:embed/>
                  <p:pic>
                    <p:nvPicPr>
                      <p:cNvPr id="30725" name="Object 6">
                        <a:extLst>
                          <a:ext uri="{FF2B5EF4-FFF2-40B4-BE49-F238E27FC236}">
                            <a16:creationId xmlns:a16="http://schemas.microsoft.com/office/drawing/2014/main" id="{E0F97897-6BDC-4A0D-9173-0CF1104B1F93}"/>
                          </a:ext>
                        </a:extLst>
                      </p:cNvPr>
                      <p:cNvPicPr>
                        <a:picLocks noChangeAspect="1" noChangeArrowheads="1"/>
                      </p:cNvPicPr>
                      <p:nvPr/>
                    </p:nvPicPr>
                    <p:blipFill>
                      <a:blip r:embed="rId10"/>
                      <a:srcRect/>
                      <a:stretch>
                        <a:fillRect/>
                      </a:stretch>
                    </p:blipFill>
                    <p:spPr bwMode="auto">
                      <a:xfrm>
                        <a:off x="9959833" y="3538538"/>
                        <a:ext cx="1301386" cy="1000125"/>
                      </a:xfrm>
                      <a:prstGeom prst="rect">
                        <a:avLst/>
                      </a:prstGeom>
                      <a:noFill/>
                      <a:extLst/>
                    </p:spPr>
                  </p:pic>
                </p:oleObj>
              </mc:Fallback>
            </mc:AlternateContent>
          </a:graphicData>
        </a:graphic>
      </p:graphicFrame>
      <p:graphicFrame>
        <p:nvGraphicFramePr>
          <p:cNvPr id="9" name="Object 5">
            <a:extLst>
              <a:ext uri="{FF2B5EF4-FFF2-40B4-BE49-F238E27FC236}">
                <a16:creationId xmlns:a16="http://schemas.microsoft.com/office/drawing/2014/main" id="{9D9B71AB-779E-41C4-963D-60272934F019}"/>
              </a:ext>
            </a:extLst>
          </p:cNvPr>
          <p:cNvGraphicFramePr>
            <a:graphicFrameLocks noChangeAspect="1"/>
          </p:cNvGraphicFramePr>
          <p:nvPr>
            <p:extLst>
              <p:ext uri="{D42A27DB-BD31-4B8C-83A1-F6EECF244321}">
                <p14:modId xmlns:p14="http://schemas.microsoft.com/office/powerpoint/2010/main" val="967978207"/>
              </p:ext>
            </p:extLst>
          </p:nvPr>
        </p:nvGraphicFramePr>
        <p:xfrm>
          <a:off x="4829902" y="4365199"/>
          <a:ext cx="1541462" cy="1187450"/>
        </p:xfrm>
        <a:graphic>
          <a:graphicData uri="http://schemas.openxmlformats.org/presentationml/2006/ole">
            <mc:AlternateContent xmlns:mc="http://schemas.openxmlformats.org/markup-compatibility/2006">
              <mc:Choice xmlns:v="urn:schemas-microsoft-com:vml" Requires="v">
                <p:oleObj spid="_x0000_s419329" name="Equation" r:id="rId11" imgW="583920" imgH="444240" progId="Equation.DSMT4">
                  <p:embed/>
                </p:oleObj>
              </mc:Choice>
              <mc:Fallback>
                <p:oleObj name="Equation" r:id="rId11" imgW="583920" imgH="444240" progId="Equation.DSMT4">
                  <p:embed/>
                  <p:pic>
                    <p:nvPicPr>
                      <p:cNvPr id="30726" name="Object 5">
                        <a:extLst>
                          <a:ext uri="{FF2B5EF4-FFF2-40B4-BE49-F238E27FC236}">
                            <a16:creationId xmlns:a16="http://schemas.microsoft.com/office/drawing/2014/main" id="{49E30F96-51B1-48D5-B3F2-888C8A54B85B}"/>
                          </a:ext>
                        </a:extLst>
                      </p:cNvPr>
                      <p:cNvPicPr>
                        <a:picLocks noChangeAspect="1" noChangeArrowheads="1"/>
                      </p:cNvPicPr>
                      <p:nvPr/>
                    </p:nvPicPr>
                    <p:blipFill>
                      <a:blip r:embed="rId12"/>
                      <a:srcRect/>
                      <a:stretch>
                        <a:fillRect/>
                      </a:stretch>
                    </p:blipFill>
                    <p:spPr bwMode="auto">
                      <a:xfrm>
                        <a:off x="4829902" y="4365199"/>
                        <a:ext cx="1541462"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a16="http://schemas.microsoft.com/office/drawing/2014/main" id="{E0D2201E-7E10-4CBA-BF76-17BD1D17F89C}"/>
              </a:ext>
            </a:extLst>
          </p:cNvPr>
          <p:cNvSpPr>
            <a:spLocks noChangeArrowheads="1"/>
          </p:cNvSpPr>
          <p:nvPr/>
        </p:nvSpPr>
        <p:spPr bwMode="auto">
          <a:xfrm>
            <a:off x="1873770" y="663159"/>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a:p>
        </p:txBody>
      </p:sp>
      <p:sp>
        <p:nvSpPr>
          <p:cNvPr id="11" name="Rectangle 11">
            <a:extLst>
              <a:ext uri="{FF2B5EF4-FFF2-40B4-BE49-F238E27FC236}">
                <a16:creationId xmlns:a16="http://schemas.microsoft.com/office/drawing/2014/main" id="{33C7DCE9-D7F8-4028-A85F-6F951FA99FBB}"/>
              </a:ext>
            </a:extLst>
          </p:cNvPr>
          <p:cNvSpPr>
            <a:spLocks noChangeArrowheads="1"/>
          </p:cNvSpPr>
          <p:nvPr/>
        </p:nvSpPr>
        <p:spPr bwMode="auto">
          <a:xfrm>
            <a:off x="1873770" y="1453734"/>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a:p>
        </p:txBody>
      </p:sp>
      <p:sp>
        <p:nvSpPr>
          <p:cNvPr id="12" name="AutoShape 35">
            <a:extLst>
              <a:ext uri="{FF2B5EF4-FFF2-40B4-BE49-F238E27FC236}">
                <a16:creationId xmlns:a16="http://schemas.microsoft.com/office/drawing/2014/main" id="{3577B70E-B70D-421C-9F4E-D2666CA50B14}"/>
              </a:ext>
            </a:extLst>
          </p:cNvPr>
          <p:cNvSpPr>
            <a:spLocks noChangeArrowheads="1"/>
          </p:cNvSpPr>
          <p:nvPr/>
        </p:nvSpPr>
        <p:spPr bwMode="auto">
          <a:xfrm>
            <a:off x="3051420" y="4715682"/>
            <a:ext cx="1083552" cy="313654"/>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graphicFrame>
        <p:nvGraphicFramePr>
          <p:cNvPr id="17" name="Object 3">
            <a:extLst>
              <a:ext uri="{FF2B5EF4-FFF2-40B4-BE49-F238E27FC236}">
                <a16:creationId xmlns:a16="http://schemas.microsoft.com/office/drawing/2014/main" id="{447D4246-DC4D-4752-AEDF-7320161118DA}"/>
              </a:ext>
            </a:extLst>
          </p:cNvPr>
          <p:cNvGraphicFramePr>
            <a:graphicFrameLocks noChangeAspect="1"/>
          </p:cNvGraphicFramePr>
          <p:nvPr>
            <p:extLst>
              <p:ext uri="{D42A27DB-BD31-4B8C-83A1-F6EECF244321}">
                <p14:modId xmlns:p14="http://schemas.microsoft.com/office/powerpoint/2010/main" val="522807866"/>
              </p:ext>
            </p:extLst>
          </p:nvPr>
        </p:nvGraphicFramePr>
        <p:xfrm>
          <a:off x="7204075" y="4518025"/>
          <a:ext cx="3213100" cy="868363"/>
        </p:xfrm>
        <a:graphic>
          <a:graphicData uri="http://schemas.openxmlformats.org/presentationml/2006/ole">
            <mc:AlternateContent xmlns:mc="http://schemas.openxmlformats.org/markup-compatibility/2006">
              <mc:Choice xmlns:v="urn:schemas-microsoft-com:vml" Requires="v">
                <p:oleObj spid="_x0000_s419330" name="Equation" r:id="rId13" imgW="1638000" imgH="444240" progId="Equation.DSMT4">
                  <p:embed/>
                </p:oleObj>
              </mc:Choice>
              <mc:Fallback>
                <p:oleObj name="Equation" r:id="rId13" imgW="1638000" imgH="444240" progId="Equation.DSMT4">
                  <p:embed/>
                  <p:pic>
                    <p:nvPicPr>
                      <p:cNvPr id="16" name="Object 3">
                        <a:extLst>
                          <a:ext uri="{FF2B5EF4-FFF2-40B4-BE49-F238E27FC236}">
                            <a16:creationId xmlns:a16="http://schemas.microsoft.com/office/drawing/2014/main" id="{FC884BAB-7D5C-44F6-910A-4520CCAF1FCA}"/>
                          </a:ext>
                        </a:extLst>
                      </p:cNvPr>
                      <p:cNvPicPr>
                        <a:picLocks noChangeAspect="1" noChangeArrowheads="1"/>
                      </p:cNvPicPr>
                      <p:nvPr/>
                    </p:nvPicPr>
                    <p:blipFill>
                      <a:blip r:embed="rId14"/>
                      <a:srcRect/>
                      <a:stretch>
                        <a:fillRect/>
                      </a:stretch>
                    </p:blipFill>
                    <p:spPr bwMode="auto">
                      <a:xfrm>
                        <a:off x="7204075" y="4518025"/>
                        <a:ext cx="32131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8">
            <a:extLst>
              <a:ext uri="{FF2B5EF4-FFF2-40B4-BE49-F238E27FC236}">
                <a16:creationId xmlns:a16="http://schemas.microsoft.com/office/drawing/2014/main" id="{BF170E82-2C73-4D84-B00C-67E68F7EA2B3}"/>
              </a:ext>
            </a:extLst>
          </p:cNvPr>
          <p:cNvGraphicFramePr>
            <a:graphicFrameLocks noChangeAspect="1"/>
          </p:cNvGraphicFramePr>
          <p:nvPr>
            <p:extLst>
              <p:ext uri="{D42A27DB-BD31-4B8C-83A1-F6EECF244321}">
                <p14:modId xmlns:p14="http://schemas.microsoft.com/office/powerpoint/2010/main" val="4003766917"/>
              </p:ext>
            </p:extLst>
          </p:nvPr>
        </p:nvGraphicFramePr>
        <p:xfrm>
          <a:off x="1028609" y="5428599"/>
          <a:ext cx="3895725" cy="1225550"/>
        </p:xfrm>
        <a:graphic>
          <a:graphicData uri="http://schemas.openxmlformats.org/presentationml/2006/ole">
            <mc:AlternateContent xmlns:mc="http://schemas.openxmlformats.org/markup-compatibility/2006">
              <mc:Choice xmlns:v="urn:schemas-microsoft-com:vml" Requires="v">
                <p:oleObj spid="_x0000_s419331" name="Equation" r:id="rId15" imgW="1333440" imgH="444240" progId="Equation.3">
                  <p:embed/>
                </p:oleObj>
              </mc:Choice>
              <mc:Fallback>
                <p:oleObj name="Equation" r:id="rId15" imgW="1333440" imgH="444240" progId="Equation.3">
                  <p:embed/>
                  <p:pic>
                    <p:nvPicPr>
                      <p:cNvPr id="13" name="Object 8">
                        <a:extLst>
                          <a:ext uri="{FF2B5EF4-FFF2-40B4-BE49-F238E27FC236}">
                            <a16:creationId xmlns:a16="http://schemas.microsoft.com/office/drawing/2014/main" id="{80C11C78-2C34-423B-884A-250330BC049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8609" y="5428599"/>
                        <a:ext cx="3895725"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2">
            <a:extLst>
              <a:ext uri="{FF2B5EF4-FFF2-40B4-BE49-F238E27FC236}">
                <a16:creationId xmlns:a16="http://schemas.microsoft.com/office/drawing/2014/main" id="{C59D0F82-74D2-4D1B-9671-19CEF3E60629}"/>
              </a:ext>
            </a:extLst>
          </p:cNvPr>
          <p:cNvGraphicFramePr>
            <a:graphicFrameLocks noChangeAspect="1"/>
          </p:cNvGraphicFramePr>
          <p:nvPr>
            <p:extLst>
              <p:ext uri="{D42A27DB-BD31-4B8C-83A1-F6EECF244321}">
                <p14:modId xmlns:p14="http://schemas.microsoft.com/office/powerpoint/2010/main" val="2807601545"/>
              </p:ext>
            </p:extLst>
          </p:nvPr>
        </p:nvGraphicFramePr>
        <p:xfrm>
          <a:off x="5600633" y="5428599"/>
          <a:ext cx="2470150" cy="1254125"/>
        </p:xfrm>
        <a:graphic>
          <a:graphicData uri="http://schemas.openxmlformats.org/presentationml/2006/ole">
            <mc:AlternateContent xmlns:mc="http://schemas.openxmlformats.org/markup-compatibility/2006">
              <mc:Choice xmlns:v="urn:schemas-microsoft-com:vml" Requires="v">
                <p:oleObj spid="_x0000_s419332" name="Equation" r:id="rId17" imgW="825480" imgH="419040" progId="Equation.3">
                  <p:embed/>
                </p:oleObj>
              </mc:Choice>
              <mc:Fallback>
                <p:oleObj name="Equation" r:id="rId17" imgW="825480" imgH="419040" progId="Equation.3">
                  <p:embed/>
                  <p:pic>
                    <p:nvPicPr>
                      <p:cNvPr id="14" name="Object 12">
                        <a:extLst>
                          <a:ext uri="{FF2B5EF4-FFF2-40B4-BE49-F238E27FC236}">
                            <a16:creationId xmlns:a16="http://schemas.microsoft.com/office/drawing/2014/main" id="{A313F923-C0A6-4D1D-89E3-B735312D42F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00633" y="5428599"/>
                        <a:ext cx="24701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2">
            <a:extLst>
              <a:ext uri="{FF2B5EF4-FFF2-40B4-BE49-F238E27FC236}">
                <a16:creationId xmlns:a16="http://schemas.microsoft.com/office/drawing/2014/main" id="{F8FB5516-4B2A-4EB1-8F96-F4E7DED9B27B}"/>
              </a:ext>
            </a:extLst>
          </p:cNvPr>
          <p:cNvGraphicFramePr>
            <a:graphicFrameLocks noChangeAspect="1"/>
          </p:cNvGraphicFramePr>
          <p:nvPr>
            <p:extLst>
              <p:ext uri="{D42A27DB-BD31-4B8C-83A1-F6EECF244321}">
                <p14:modId xmlns:p14="http://schemas.microsoft.com/office/powerpoint/2010/main" val="2616941275"/>
              </p:ext>
            </p:extLst>
          </p:nvPr>
        </p:nvGraphicFramePr>
        <p:xfrm>
          <a:off x="8810571" y="5492099"/>
          <a:ext cx="3041650" cy="1190625"/>
        </p:xfrm>
        <a:graphic>
          <a:graphicData uri="http://schemas.openxmlformats.org/presentationml/2006/ole">
            <mc:AlternateContent xmlns:mc="http://schemas.openxmlformats.org/markup-compatibility/2006">
              <mc:Choice xmlns:v="urn:schemas-microsoft-com:vml" Requires="v">
                <p:oleObj spid="_x0000_s419333" name="Equation" r:id="rId19" imgW="1041120" imgH="431640" progId="Equation.3">
                  <p:embed/>
                </p:oleObj>
              </mc:Choice>
              <mc:Fallback>
                <p:oleObj name="Equation" r:id="rId19" imgW="1041120" imgH="431640" progId="Equation.3">
                  <p:embed/>
                  <p:pic>
                    <p:nvPicPr>
                      <p:cNvPr id="15" name="Object 12">
                        <a:extLst>
                          <a:ext uri="{FF2B5EF4-FFF2-40B4-BE49-F238E27FC236}">
                            <a16:creationId xmlns:a16="http://schemas.microsoft.com/office/drawing/2014/main" id="{30867CBE-BC25-4A8B-AB4D-59320B3BF2B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10571" y="5492099"/>
                        <a:ext cx="3041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162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1)">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a:extLst>
              <a:ext uri="{FF2B5EF4-FFF2-40B4-BE49-F238E27FC236}">
                <a16:creationId xmlns:a16="http://schemas.microsoft.com/office/drawing/2014/main" id="{34091BBD-E617-4EBA-87C3-3226067012D1}"/>
              </a:ext>
            </a:extLst>
          </p:cNvPr>
          <p:cNvGraphicFramePr>
            <a:graphicFrameLocks noChangeAspect="1"/>
          </p:cNvGraphicFramePr>
          <p:nvPr>
            <p:extLst>
              <p:ext uri="{D42A27DB-BD31-4B8C-83A1-F6EECF244321}">
                <p14:modId xmlns:p14="http://schemas.microsoft.com/office/powerpoint/2010/main" val="468861397"/>
              </p:ext>
            </p:extLst>
          </p:nvPr>
        </p:nvGraphicFramePr>
        <p:xfrm>
          <a:off x="614961" y="106813"/>
          <a:ext cx="3462793" cy="1089355"/>
        </p:xfrm>
        <a:graphic>
          <a:graphicData uri="http://schemas.openxmlformats.org/presentationml/2006/ole">
            <mc:AlternateContent xmlns:mc="http://schemas.openxmlformats.org/markup-compatibility/2006">
              <mc:Choice xmlns:v="urn:schemas-microsoft-com:vml" Requires="v">
                <p:oleObj spid="_x0000_s451137" name="Equation" r:id="rId3" imgW="1333440" imgH="444240" progId="Equation.3">
                  <p:embed/>
                </p:oleObj>
              </mc:Choice>
              <mc:Fallback>
                <p:oleObj name="Equation" r:id="rId3" imgW="1333440" imgH="444240" progId="Equation.3">
                  <p:embed/>
                  <p:pic>
                    <p:nvPicPr>
                      <p:cNvPr id="13" name="Object 8">
                        <a:extLst>
                          <a:ext uri="{FF2B5EF4-FFF2-40B4-BE49-F238E27FC236}">
                            <a16:creationId xmlns:a16="http://schemas.microsoft.com/office/drawing/2014/main" id="{80C11C78-2C34-423B-884A-250330BC0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61" y="106813"/>
                        <a:ext cx="3462793" cy="1089355"/>
                      </a:xfrm>
                      <a:prstGeom prst="rect">
                        <a:avLst/>
                      </a:prstGeom>
                      <a:noFill/>
                      <a:ln>
                        <a:noFill/>
                      </a:ln>
                      <a:effectLst/>
                      <a:extLst/>
                    </p:spPr>
                  </p:pic>
                </p:oleObj>
              </mc:Fallback>
            </mc:AlternateContent>
          </a:graphicData>
        </a:graphic>
      </p:graphicFrame>
      <p:graphicFrame>
        <p:nvGraphicFramePr>
          <p:cNvPr id="3" name="Object 12">
            <a:extLst>
              <a:ext uri="{FF2B5EF4-FFF2-40B4-BE49-F238E27FC236}">
                <a16:creationId xmlns:a16="http://schemas.microsoft.com/office/drawing/2014/main" id="{C4168B70-6A1A-4B56-BEC2-C3B915725CEF}"/>
              </a:ext>
            </a:extLst>
          </p:cNvPr>
          <p:cNvGraphicFramePr>
            <a:graphicFrameLocks noChangeAspect="1"/>
          </p:cNvGraphicFramePr>
          <p:nvPr>
            <p:extLst>
              <p:ext uri="{D42A27DB-BD31-4B8C-83A1-F6EECF244321}">
                <p14:modId xmlns:p14="http://schemas.microsoft.com/office/powerpoint/2010/main" val="1752341428"/>
              </p:ext>
            </p:extLst>
          </p:nvPr>
        </p:nvGraphicFramePr>
        <p:xfrm>
          <a:off x="4663113" y="98212"/>
          <a:ext cx="2141177" cy="1087101"/>
        </p:xfrm>
        <a:graphic>
          <a:graphicData uri="http://schemas.openxmlformats.org/presentationml/2006/ole">
            <mc:AlternateContent xmlns:mc="http://schemas.openxmlformats.org/markup-compatibility/2006">
              <mc:Choice xmlns:v="urn:schemas-microsoft-com:vml" Requires="v">
                <p:oleObj spid="_x0000_s451138" name="Equation" r:id="rId5" imgW="825480" imgH="419040" progId="Equation.3">
                  <p:embed/>
                </p:oleObj>
              </mc:Choice>
              <mc:Fallback>
                <p:oleObj name="Equation" r:id="rId5" imgW="825480" imgH="419040" progId="Equation.3">
                  <p:embed/>
                  <p:pic>
                    <p:nvPicPr>
                      <p:cNvPr id="14" name="Object 12">
                        <a:extLst>
                          <a:ext uri="{FF2B5EF4-FFF2-40B4-BE49-F238E27FC236}">
                            <a16:creationId xmlns:a16="http://schemas.microsoft.com/office/drawing/2014/main" id="{A313F923-C0A6-4D1D-89E3-B735312D42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3113" y="98212"/>
                        <a:ext cx="2141177" cy="1087101"/>
                      </a:xfrm>
                      <a:prstGeom prst="rect">
                        <a:avLst/>
                      </a:prstGeom>
                      <a:noFill/>
                      <a:ln>
                        <a:noFill/>
                      </a:ln>
                      <a:effectLst/>
                      <a:extLst/>
                    </p:spPr>
                  </p:pic>
                </p:oleObj>
              </mc:Fallback>
            </mc:AlternateContent>
          </a:graphicData>
        </a:graphic>
      </p:graphicFrame>
      <p:graphicFrame>
        <p:nvGraphicFramePr>
          <p:cNvPr id="4" name="Object 12">
            <a:extLst>
              <a:ext uri="{FF2B5EF4-FFF2-40B4-BE49-F238E27FC236}">
                <a16:creationId xmlns:a16="http://schemas.microsoft.com/office/drawing/2014/main" id="{60E9B5A0-E23A-4B15-945D-B207C9C89A01}"/>
              </a:ext>
            </a:extLst>
          </p:cNvPr>
          <p:cNvGraphicFramePr>
            <a:graphicFrameLocks noChangeAspect="1"/>
          </p:cNvGraphicFramePr>
          <p:nvPr>
            <p:extLst>
              <p:ext uri="{D42A27DB-BD31-4B8C-83A1-F6EECF244321}">
                <p14:modId xmlns:p14="http://schemas.microsoft.com/office/powerpoint/2010/main" val="1581106185"/>
              </p:ext>
            </p:extLst>
          </p:nvPr>
        </p:nvGraphicFramePr>
        <p:xfrm>
          <a:off x="1036104" y="1137629"/>
          <a:ext cx="3041650" cy="1190625"/>
        </p:xfrm>
        <a:graphic>
          <a:graphicData uri="http://schemas.openxmlformats.org/presentationml/2006/ole">
            <mc:AlternateContent xmlns:mc="http://schemas.openxmlformats.org/markup-compatibility/2006">
              <mc:Choice xmlns:v="urn:schemas-microsoft-com:vml" Requires="v">
                <p:oleObj spid="_x0000_s451139" name="Equation" r:id="rId7" imgW="1041120" imgH="431640" progId="Equation.3">
                  <p:embed/>
                </p:oleObj>
              </mc:Choice>
              <mc:Fallback>
                <p:oleObj name="Equation" r:id="rId7" imgW="1041120" imgH="431640" progId="Equation.3">
                  <p:embed/>
                  <p:pic>
                    <p:nvPicPr>
                      <p:cNvPr id="15" name="Object 12">
                        <a:extLst>
                          <a:ext uri="{FF2B5EF4-FFF2-40B4-BE49-F238E27FC236}">
                            <a16:creationId xmlns:a16="http://schemas.microsoft.com/office/drawing/2014/main" id="{30867CBE-BC25-4A8B-AB4D-59320B3BF2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104" y="1137629"/>
                        <a:ext cx="3041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a:extLst>
              <a:ext uri="{FF2B5EF4-FFF2-40B4-BE49-F238E27FC236}">
                <a16:creationId xmlns:a16="http://schemas.microsoft.com/office/drawing/2014/main" id="{BDE7729D-7E47-47E1-A2D6-523EA5B6C046}"/>
              </a:ext>
            </a:extLst>
          </p:cNvPr>
          <p:cNvGraphicFramePr>
            <a:graphicFrameLocks noChangeAspect="1"/>
          </p:cNvGraphicFramePr>
          <p:nvPr>
            <p:extLst>
              <p:ext uri="{D42A27DB-BD31-4B8C-83A1-F6EECF244321}">
                <p14:modId xmlns:p14="http://schemas.microsoft.com/office/powerpoint/2010/main" val="1914412549"/>
              </p:ext>
            </p:extLst>
          </p:nvPr>
        </p:nvGraphicFramePr>
        <p:xfrm>
          <a:off x="7807963" y="289529"/>
          <a:ext cx="3213100" cy="868363"/>
        </p:xfrm>
        <a:graphic>
          <a:graphicData uri="http://schemas.openxmlformats.org/presentationml/2006/ole">
            <mc:AlternateContent xmlns:mc="http://schemas.openxmlformats.org/markup-compatibility/2006">
              <mc:Choice xmlns:v="urn:schemas-microsoft-com:vml" Requires="v">
                <p:oleObj spid="_x0000_s451140" name="Equation" r:id="rId9" imgW="1638000" imgH="444240" progId="Equation.DSMT4">
                  <p:embed/>
                </p:oleObj>
              </mc:Choice>
              <mc:Fallback>
                <p:oleObj name="Equation" r:id="rId9" imgW="1638000" imgH="444240" progId="Equation.DSMT4">
                  <p:embed/>
                  <p:pic>
                    <p:nvPicPr>
                      <p:cNvPr id="16" name="Object 3">
                        <a:extLst>
                          <a:ext uri="{FF2B5EF4-FFF2-40B4-BE49-F238E27FC236}">
                            <a16:creationId xmlns:a16="http://schemas.microsoft.com/office/drawing/2014/main" id="{FC884BAB-7D5C-44F6-910A-4520CCAF1FCA}"/>
                          </a:ext>
                        </a:extLst>
                      </p:cNvPr>
                      <p:cNvPicPr>
                        <a:picLocks noChangeAspect="1" noChangeArrowheads="1"/>
                      </p:cNvPicPr>
                      <p:nvPr/>
                    </p:nvPicPr>
                    <p:blipFill>
                      <a:blip r:embed="rId10"/>
                      <a:srcRect/>
                      <a:stretch>
                        <a:fillRect/>
                      </a:stretch>
                    </p:blipFill>
                    <p:spPr bwMode="auto">
                      <a:xfrm>
                        <a:off x="7807963" y="289529"/>
                        <a:ext cx="32131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F48350D8-6296-4DB7-BB97-E17C813E9E33}"/>
              </a:ext>
            </a:extLst>
          </p:cNvPr>
          <p:cNvGraphicFramePr>
            <a:graphicFrameLocks noChangeAspect="1"/>
          </p:cNvGraphicFramePr>
          <p:nvPr>
            <p:extLst>
              <p:ext uri="{D42A27DB-BD31-4B8C-83A1-F6EECF244321}">
                <p14:modId xmlns:p14="http://schemas.microsoft.com/office/powerpoint/2010/main" val="2839054445"/>
              </p:ext>
            </p:extLst>
          </p:nvPr>
        </p:nvGraphicFramePr>
        <p:xfrm>
          <a:off x="277006" y="2198668"/>
          <a:ext cx="9021763" cy="1163638"/>
        </p:xfrm>
        <a:graphic>
          <a:graphicData uri="http://schemas.openxmlformats.org/presentationml/2006/ole">
            <mc:AlternateContent xmlns:mc="http://schemas.openxmlformats.org/markup-compatibility/2006">
              <mc:Choice xmlns:v="urn:schemas-microsoft-com:vml" Requires="v">
                <p:oleObj spid="_x0000_s451141" name="Equation" r:id="rId11" imgW="3416040" imgH="444240" progId="Equation.DSMT4">
                  <p:embed/>
                </p:oleObj>
              </mc:Choice>
              <mc:Fallback>
                <p:oleObj name="Equation" r:id="rId11" imgW="3416040" imgH="444240" progId="Equation.DSMT4">
                  <p:embed/>
                  <p:pic>
                    <p:nvPicPr>
                      <p:cNvPr id="3" name="Object 3">
                        <a:extLst>
                          <a:ext uri="{FF2B5EF4-FFF2-40B4-BE49-F238E27FC236}">
                            <a16:creationId xmlns:a16="http://schemas.microsoft.com/office/drawing/2014/main" id="{21C2E29E-0F6B-42AA-97E5-F5B1D369C806}"/>
                          </a:ext>
                        </a:extLst>
                      </p:cNvPr>
                      <p:cNvPicPr>
                        <a:picLocks noChangeAspect="1" noChangeArrowheads="1"/>
                      </p:cNvPicPr>
                      <p:nvPr/>
                    </p:nvPicPr>
                    <p:blipFill>
                      <a:blip r:embed="rId12"/>
                      <a:srcRect/>
                      <a:stretch>
                        <a:fillRect/>
                      </a:stretch>
                    </p:blipFill>
                    <p:spPr bwMode="auto">
                      <a:xfrm>
                        <a:off x="277006" y="2198668"/>
                        <a:ext cx="9021763"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a:extLst>
              <a:ext uri="{FF2B5EF4-FFF2-40B4-BE49-F238E27FC236}">
                <a16:creationId xmlns:a16="http://schemas.microsoft.com/office/drawing/2014/main" id="{C442A94E-CFB2-435F-AE29-863E76C20084}"/>
              </a:ext>
            </a:extLst>
          </p:cNvPr>
          <p:cNvGraphicFramePr>
            <a:graphicFrameLocks noChangeAspect="1"/>
          </p:cNvGraphicFramePr>
          <p:nvPr>
            <p:extLst>
              <p:ext uri="{D42A27DB-BD31-4B8C-83A1-F6EECF244321}">
                <p14:modId xmlns:p14="http://schemas.microsoft.com/office/powerpoint/2010/main" val="989778574"/>
              </p:ext>
            </p:extLst>
          </p:nvPr>
        </p:nvGraphicFramePr>
        <p:xfrm>
          <a:off x="9298769" y="2334658"/>
          <a:ext cx="2976563" cy="1131888"/>
        </p:xfrm>
        <a:graphic>
          <a:graphicData uri="http://schemas.openxmlformats.org/presentationml/2006/ole">
            <mc:AlternateContent xmlns:mc="http://schemas.openxmlformats.org/markup-compatibility/2006">
              <mc:Choice xmlns:v="urn:schemas-microsoft-com:vml" Requires="v">
                <p:oleObj spid="_x0000_s451142" name="Equation" r:id="rId13" imgW="1130040" imgH="431640" progId="Equation.3">
                  <p:embed/>
                </p:oleObj>
              </mc:Choice>
              <mc:Fallback>
                <p:oleObj name="Equation" r:id="rId13" imgW="1130040" imgH="431640" progId="Equation.3">
                  <p:embed/>
                  <p:pic>
                    <p:nvPicPr>
                      <p:cNvPr id="11" name="Object 15">
                        <a:extLst>
                          <a:ext uri="{FF2B5EF4-FFF2-40B4-BE49-F238E27FC236}">
                            <a16:creationId xmlns:a16="http://schemas.microsoft.com/office/drawing/2014/main" id="{B810B8AC-0BFD-4C6E-8BAE-B966F0F7B6B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98769" y="2334658"/>
                        <a:ext cx="2976563"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a:extLst>
              <a:ext uri="{FF2B5EF4-FFF2-40B4-BE49-F238E27FC236}">
                <a16:creationId xmlns:a16="http://schemas.microsoft.com/office/drawing/2014/main" id="{B789C82B-93EB-412D-B33A-18D75D049599}"/>
              </a:ext>
            </a:extLst>
          </p:cNvPr>
          <p:cNvGraphicFramePr>
            <a:graphicFrameLocks noChangeAspect="1"/>
          </p:cNvGraphicFramePr>
          <p:nvPr>
            <p:extLst>
              <p:ext uri="{D42A27DB-BD31-4B8C-83A1-F6EECF244321}">
                <p14:modId xmlns:p14="http://schemas.microsoft.com/office/powerpoint/2010/main" val="3868722224"/>
              </p:ext>
            </p:extLst>
          </p:nvPr>
        </p:nvGraphicFramePr>
        <p:xfrm>
          <a:off x="5490492" y="1268085"/>
          <a:ext cx="3789362" cy="865188"/>
        </p:xfrm>
        <a:graphic>
          <a:graphicData uri="http://schemas.openxmlformats.org/presentationml/2006/ole">
            <mc:AlternateContent xmlns:mc="http://schemas.openxmlformats.org/markup-compatibility/2006">
              <mc:Choice xmlns:v="urn:schemas-microsoft-com:vml" Requires="v">
                <p:oleObj spid="_x0000_s451143" name="Equation" r:id="rId15" imgW="1434960" imgH="330120" progId="Equation.DSMT4">
                  <p:embed/>
                </p:oleObj>
              </mc:Choice>
              <mc:Fallback>
                <p:oleObj name="Equation" r:id="rId15" imgW="1434960" imgH="330120" progId="Equation.DSMT4">
                  <p:embed/>
                  <p:pic>
                    <p:nvPicPr>
                      <p:cNvPr id="6" name="Object 3">
                        <a:extLst>
                          <a:ext uri="{FF2B5EF4-FFF2-40B4-BE49-F238E27FC236}">
                            <a16:creationId xmlns:a16="http://schemas.microsoft.com/office/drawing/2014/main" id="{F48350D8-6296-4DB7-BB97-E17C813E9E33}"/>
                          </a:ext>
                        </a:extLst>
                      </p:cNvPr>
                      <p:cNvPicPr>
                        <a:picLocks noChangeAspect="1" noChangeArrowheads="1"/>
                      </p:cNvPicPr>
                      <p:nvPr/>
                    </p:nvPicPr>
                    <p:blipFill>
                      <a:blip r:embed="rId16"/>
                      <a:srcRect/>
                      <a:stretch>
                        <a:fillRect/>
                      </a:stretch>
                    </p:blipFill>
                    <p:spPr bwMode="auto">
                      <a:xfrm>
                        <a:off x="5490492" y="1268085"/>
                        <a:ext cx="3789362"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a:extLst>
              <a:ext uri="{FF2B5EF4-FFF2-40B4-BE49-F238E27FC236}">
                <a16:creationId xmlns:a16="http://schemas.microsoft.com/office/drawing/2014/main" id="{66E909F1-157B-4F28-8CBE-DFD32ADD5CEA}"/>
              </a:ext>
            </a:extLst>
          </p:cNvPr>
          <p:cNvGraphicFramePr>
            <a:graphicFrameLocks noChangeAspect="1"/>
          </p:cNvGraphicFramePr>
          <p:nvPr>
            <p:extLst>
              <p:ext uri="{D42A27DB-BD31-4B8C-83A1-F6EECF244321}">
                <p14:modId xmlns:p14="http://schemas.microsoft.com/office/powerpoint/2010/main" val="3006401949"/>
              </p:ext>
            </p:extLst>
          </p:nvPr>
        </p:nvGraphicFramePr>
        <p:xfrm>
          <a:off x="1131758" y="3258837"/>
          <a:ext cx="7848041" cy="1237027"/>
        </p:xfrm>
        <a:graphic>
          <a:graphicData uri="http://schemas.openxmlformats.org/presentationml/2006/ole">
            <mc:AlternateContent xmlns:mc="http://schemas.openxmlformats.org/markup-compatibility/2006">
              <mc:Choice xmlns:v="urn:schemas-microsoft-com:vml" Requires="v">
                <p:oleObj spid="_x0000_s451144" name="Equation" r:id="rId17" imgW="2679480" imgH="419040" progId="Equation.3">
                  <p:embed/>
                </p:oleObj>
              </mc:Choice>
              <mc:Fallback>
                <p:oleObj name="Equation" r:id="rId17" imgW="2679480" imgH="419040" progId="Equation.3">
                  <p:embed/>
                  <p:pic>
                    <p:nvPicPr>
                      <p:cNvPr id="2" name="Object 4">
                        <a:extLst>
                          <a:ext uri="{FF2B5EF4-FFF2-40B4-BE49-F238E27FC236}">
                            <a16:creationId xmlns:a16="http://schemas.microsoft.com/office/drawing/2014/main" id="{CF4F3D92-B88F-4F46-9686-A8574A387ED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1758" y="3258837"/>
                        <a:ext cx="7848041" cy="1237027"/>
                      </a:xfrm>
                      <a:prstGeom prst="rect">
                        <a:avLst/>
                      </a:prstGeom>
                      <a:noFill/>
                      <a:extLst/>
                    </p:spPr>
                  </p:pic>
                </p:oleObj>
              </mc:Fallback>
            </mc:AlternateContent>
          </a:graphicData>
        </a:graphic>
      </p:graphicFrame>
      <p:graphicFrame>
        <p:nvGraphicFramePr>
          <p:cNvPr id="10" name="Object 3">
            <a:extLst>
              <a:ext uri="{FF2B5EF4-FFF2-40B4-BE49-F238E27FC236}">
                <a16:creationId xmlns:a16="http://schemas.microsoft.com/office/drawing/2014/main" id="{A57F0B53-D542-4FB5-9B40-5EC805F1E2AE}"/>
              </a:ext>
            </a:extLst>
          </p:cNvPr>
          <p:cNvGraphicFramePr>
            <a:graphicFrameLocks noChangeAspect="1"/>
          </p:cNvGraphicFramePr>
          <p:nvPr>
            <p:extLst>
              <p:ext uri="{D42A27DB-BD31-4B8C-83A1-F6EECF244321}">
                <p14:modId xmlns:p14="http://schemas.microsoft.com/office/powerpoint/2010/main" val="417108669"/>
              </p:ext>
            </p:extLst>
          </p:nvPr>
        </p:nvGraphicFramePr>
        <p:xfrm>
          <a:off x="162179" y="4289193"/>
          <a:ext cx="6643037" cy="1169867"/>
        </p:xfrm>
        <a:graphic>
          <a:graphicData uri="http://schemas.openxmlformats.org/presentationml/2006/ole">
            <mc:AlternateContent xmlns:mc="http://schemas.openxmlformats.org/markup-compatibility/2006">
              <mc:Choice xmlns:v="urn:schemas-microsoft-com:vml" Requires="v">
                <p:oleObj spid="_x0000_s451145" name="Equation" r:id="rId19" imgW="2400120" imgH="419040" progId="Equation.3">
                  <p:embed/>
                </p:oleObj>
              </mc:Choice>
              <mc:Fallback>
                <p:oleObj name="Equation" r:id="rId19" imgW="2400120" imgH="419040" progId="Equation.3">
                  <p:embed/>
                  <p:pic>
                    <p:nvPicPr>
                      <p:cNvPr id="3" name="Object 3">
                        <a:extLst>
                          <a:ext uri="{FF2B5EF4-FFF2-40B4-BE49-F238E27FC236}">
                            <a16:creationId xmlns:a16="http://schemas.microsoft.com/office/drawing/2014/main" id="{3E64AF78-7991-432C-B09E-8D7B74931AE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2179" y="4289193"/>
                        <a:ext cx="6643037" cy="1169867"/>
                      </a:xfrm>
                      <a:prstGeom prst="rect">
                        <a:avLst/>
                      </a:prstGeom>
                      <a:noFill/>
                      <a:extLst/>
                    </p:spPr>
                  </p:pic>
                </p:oleObj>
              </mc:Fallback>
            </mc:AlternateContent>
          </a:graphicData>
        </a:graphic>
      </p:graphicFrame>
      <p:graphicFrame>
        <p:nvGraphicFramePr>
          <p:cNvPr id="11" name="Object 2">
            <a:extLst>
              <a:ext uri="{FF2B5EF4-FFF2-40B4-BE49-F238E27FC236}">
                <a16:creationId xmlns:a16="http://schemas.microsoft.com/office/drawing/2014/main" id="{FC1A001E-199A-4FDD-9396-5237513AD200}"/>
              </a:ext>
            </a:extLst>
          </p:cNvPr>
          <p:cNvGraphicFramePr>
            <a:graphicFrameLocks noChangeAspect="1"/>
          </p:cNvGraphicFramePr>
          <p:nvPr>
            <p:extLst>
              <p:ext uri="{D42A27DB-BD31-4B8C-83A1-F6EECF244321}">
                <p14:modId xmlns:p14="http://schemas.microsoft.com/office/powerpoint/2010/main" val="2706397992"/>
              </p:ext>
            </p:extLst>
          </p:nvPr>
        </p:nvGraphicFramePr>
        <p:xfrm>
          <a:off x="6804290" y="4316523"/>
          <a:ext cx="3534722" cy="1142537"/>
        </p:xfrm>
        <a:graphic>
          <a:graphicData uri="http://schemas.openxmlformats.org/presentationml/2006/ole">
            <mc:AlternateContent xmlns:mc="http://schemas.openxmlformats.org/markup-compatibility/2006">
              <mc:Choice xmlns:v="urn:schemas-microsoft-com:vml" Requires="v">
                <p:oleObj spid="_x0000_s451146" name="Equation" r:id="rId21" imgW="1295280" imgH="419040" progId="Equation.3">
                  <p:embed/>
                </p:oleObj>
              </mc:Choice>
              <mc:Fallback>
                <p:oleObj name="Equation" r:id="rId21" imgW="1295280" imgH="419040" progId="Equation.3">
                  <p:embed/>
                  <p:pic>
                    <p:nvPicPr>
                      <p:cNvPr id="4" name="Object 2">
                        <a:extLst>
                          <a:ext uri="{FF2B5EF4-FFF2-40B4-BE49-F238E27FC236}">
                            <a16:creationId xmlns:a16="http://schemas.microsoft.com/office/drawing/2014/main" id="{443C1497-8DE0-4F9A-AF95-0A7476E39D4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04290" y="4316523"/>
                        <a:ext cx="3534722" cy="1142537"/>
                      </a:xfrm>
                      <a:prstGeom prst="rect">
                        <a:avLst/>
                      </a:prstGeom>
                      <a:noFill/>
                      <a:extLst/>
                    </p:spPr>
                  </p:pic>
                </p:oleObj>
              </mc:Fallback>
            </mc:AlternateContent>
          </a:graphicData>
        </a:graphic>
      </p:graphicFrame>
      <p:graphicFrame>
        <p:nvGraphicFramePr>
          <p:cNvPr id="12" name="Object 1">
            <a:extLst>
              <a:ext uri="{FF2B5EF4-FFF2-40B4-BE49-F238E27FC236}">
                <a16:creationId xmlns:a16="http://schemas.microsoft.com/office/drawing/2014/main" id="{448DD35B-24BE-434A-AD16-87A703ACB941}"/>
              </a:ext>
            </a:extLst>
          </p:cNvPr>
          <p:cNvGraphicFramePr>
            <a:graphicFrameLocks noChangeAspect="1"/>
          </p:cNvGraphicFramePr>
          <p:nvPr>
            <p:extLst>
              <p:ext uri="{D42A27DB-BD31-4B8C-83A1-F6EECF244321}">
                <p14:modId xmlns:p14="http://schemas.microsoft.com/office/powerpoint/2010/main" val="3857379975"/>
              </p:ext>
            </p:extLst>
          </p:nvPr>
        </p:nvGraphicFramePr>
        <p:xfrm>
          <a:off x="10330454" y="4145207"/>
          <a:ext cx="1381217" cy="1341183"/>
        </p:xfrm>
        <a:graphic>
          <a:graphicData uri="http://schemas.openxmlformats.org/presentationml/2006/ole">
            <mc:AlternateContent xmlns:mc="http://schemas.openxmlformats.org/markup-compatibility/2006">
              <mc:Choice xmlns:v="urn:schemas-microsoft-com:vml" Requires="v">
                <p:oleObj spid="_x0000_s451147" name="Equation" r:id="rId23" imgW="431640" imgH="419040" progId="Equation.3">
                  <p:embed/>
                </p:oleObj>
              </mc:Choice>
              <mc:Fallback>
                <p:oleObj name="Equation" r:id="rId23" imgW="431640" imgH="419040" progId="Equation.3">
                  <p:embed/>
                  <p:pic>
                    <p:nvPicPr>
                      <p:cNvPr id="5" name="Object 1">
                        <a:extLst>
                          <a:ext uri="{FF2B5EF4-FFF2-40B4-BE49-F238E27FC236}">
                            <a16:creationId xmlns:a16="http://schemas.microsoft.com/office/drawing/2014/main" id="{42A55182-29C2-4DA6-B0B9-1188003E6F5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330454" y="4145207"/>
                        <a:ext cx="1381217" cy="1341183"/>
                      </a:xfrm>
                      <a:prstGeom prst="rect">
                        <a:avLst/>
                      </a:prstGeom>
                      <a:noFill/>
                      <a:extLst/>
                    </p:spPr>
                  </p:pic>
                </p:oleObj>
              </mc:Fallback>
            </mc:AlternateContent>
          </a:graphicData>
        </a:graphic>
      </p:graphicFrame>
      <p:graphicFrame>
        <p:nvGraphicFramePr>
          <p:cNvPr id="13" name="Object 9">
            <a:extLst>
              <a:ext uri="{FF2B5EF4-FFF2-40B4-BE49-F238E27FC236}">
                <a16:creationId xmlns:a16="http://schemas.microsoft.com/office/drawing/2014/main" id="{F35E55F6-5602-461A-9B43-6594241B6B0B}"/>
              </a:ext>
            </a:extLst>
          </p:cNvPr>
          <p:cNvGraphicFramePr>
            <a:graphicFrameLocks noChangeAspect="1"/>
          </p:cNvGraphicFramePr>
          <p:nvPr>
            <p:extLst>
              <p:ext uri="{D42A27DB-BD31-4B8C-83A1-F6EECF244321}">
                <p14:modId xmlns:p14="http://schemas.microsoft.com/office/powerpoint/2010/main" val="4132455991"/>
              </p:ext>
            </p:extLst>
          </p:nvPr>
        </p:nvGraphicFramePr>
        <p:xfrm>
          <a:off x="446204" y="5486390"/>
          <a:ext cx="10340846" cy="1305302"/>
        </p:xfrm>
        <a:graphic>
          <a:graphicData uri="http://schemas.openxmlformats.org/presentationml/2006/ole">
            <mc:AlternateContent xmlns:mc="http://schemas.openxmlformats.org/markup-compatibility/2006">
              <mc:Choice xmlns:v="urn:schemas-microsoft-com:vml" Requires="v">
                <p:oleObj spid="_x0000_s451148" name="Equation" r:id="rId25" imgW="3708360" imgH="495000" progId="Equation.DSMT4">
                  <p:embed/>
                </p:oleObj>
              </mc:Choice>
              <mc:Fallback>
                <p:oleObj name="Equation" r:id="rId25" imgW="3708360" imgH="495000" progId="Equation.DSMT4">
                  <p:embed/>
                  <p:pic>
                    <p:nvPicPr>
                      <p:cNvPr id="8" name="Object 9">
                        <a:extLst>
                          <a:ext uri="{FF2B5EF4-FFF2-40B4-BE49-F238E27FC236}">
                            <a16:creationId xmlns:a16="http://schemas.microsoft.com/office/drawing/2014/main" id="{7D6C495F-C913-4D58-AD6D-185ADA4BF73C}"/>
                          </a:ext>
                        </a:extLst>
                      </p:cNvPr>
                      <p:cNvPicPr>
                        <a:picLocks noChangeAspect="1" noChangeArrowheads="1"/>
                      </p:cNvPicPr>
                      <p:nvPr/>
                    </p:nvPicPr>
                    <p:blipFill>
                      <a:blip r:embed="rId26"/>
                      <a:srcRect/>
                      <a:stretch>
                        <a:fillRect/>
                      </a:stretch>
                    </p:blipFill>
                    <p:spPr bwMode="auto">
                      <a:xfrm>
                        <a:off x="446204" y="5486390"/>
                        <a:ext cx="10340846" cy="1305302"/>
                      </a:xfrm>
                      <a:prstGeom prst="rect">
                        <a:avLst/>
                      </a:prstGeom>
                      <a:noFill/>
                      <a:ln>
                        <a:noFill/>
                      </a:ln>
                      <a:effectLst/>
                      <a:extLst/>
                    </p:spPr>
                  </p:pic>
                </p:oleObj>
              </mc:Fallback>
            </mc:AlternateContent>
          </a:graphicData>
        </a:graphic>
      </p:graphicFrame>
      <p:graphicFrame>
        <p:nvGraphicFramePr>
          <p:cNvPr id="14" name="Object 1">
            <a:extLst>
              <a:ext uri="{FF2B5EF4-FFF2-40B4-BE49-F238E27FC236}">
                <a16:creationId xmlns:a16="http://schemas.microsoft.com/office/drawing/2014/main" id="{3E3914B2-6A0C-4F0F-AF48-9CD46AFFDD61}"/>
              </a:ext>
            </a:extLst>
          </p:cNvPr>
          <p:cNvGraphicFramePr>
            <a:graphicFrameLocks noChangeAspect="1"/>
          </p:cNvGraphicFramePr>
          <p:nvPr>
            <p:extLst>
              <p:ext uri="{D42A27DB-BD31-4B8C-83A1-F6EECF244321}">
                <p14:modId xmlns:p14="http://schemas.microsoft.com/office/powerpoint/2010/main" val="1094492"/>
              </p:ext>
            </p:extLst>
          </p:nvPr>
        </p:nvGraphicFramePr>
        <p:xfrm>
          <a:off x="10886430" y="5450509"/>
          <a:ext cx="1381217" cy="1341183"/>
        </p:xfrm>
        <a:graphic>
          <a:graphicData uri="http://schemas.openxmlformats.org/presentationml/2006/ole">
            <mc:AlternateContent xmlns:mc="http://schemas.openxmlformats.org/markup-compatibility/2006">
              <mc:Choice xmlns:v="urn:schemas-microsoft-com:vml" Requires="v">
                <p:oleObj spid="_x0000_s451149" name="Equation" r:id="rId23" imgW="431640" imgH="419040" progId="Equation.3">
                  <p:embed/>
                </p:oleObj>
              </mc:Choice>
              <mc:Fallback>
                <p:oleObj name="Equation" r:id="rId23" imgW="431640" imgH="419040" progId="Equation.3">
                  <p:embed/>
                  <p:pic>
                    <p:nvPicPr>
                      <p:cNvPr id="12" name="Object 1">
                        <a:extLst>
                          <a:ext uri="{FF2B5EF4-FFF2-40B4-BE49-F238E27FC236}">
                            <a16:creationId xmlns:a16="http://schemas.microsoft.com/office/drawing/2014/main" id="{448DD35B-24BE-434A-AD16-87A703ACB94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886430" y="5450509"/>
                        <a:ext cx="1381217" cy="1341183"/>
                      </a:xfrm>
                      <a:prstGeom prst="rect">
                        <a:avLst/>
                      </a:prstGeom>
                      <a:noFill/>
                      <a:extLst/>
                    </p:spPr>
                  </p:pic>
                </p:oleObj>
              </mc:Fallback>
            </mc:AlternateContent>
          </a:graphicData>
        </a:graphic>
      </p:graphicFrame>
      <p:graphicFrame>
        <p:nvGraphicFramePr>
          <p:cNvPr id="15" name="对象 14">
            <a:extLst>
              <a:ext uri="{FF2B5EF4-FFF2-40B4-BE49-F238E27FC236}">
                <a16:creationId xmlns:a16="http://schemas.microsoft.com/office/drawing/2014/main" id="{BB6AB0D6-72B1-4BFE-94E0-A27ED3ACDA14}"/>
              </a:ext>
            </a:extLst>
          </p:cNvPr>
          <p:cNvGraphicFramePr>
            <a:graphicFrameLocks noChangeAspect="1"/>
          </p:cNvGraphicFramePr>
          <p:nvPr>
            <p:extLst>
              <p:ext uri="{D42A27DB-BD31-4B8C-83A1-F6EECF244321}">
                <p14:modId xmlns:p14="http://schemas.microsoft.com/office/powerpoint/2010/main" val="392343942"/>
              </p:ext>
            </p:extLst>
          </p:nvPr>
        </p:nvGraphicFramePr>
        <p:xfrm>
          <a:off x="9854623" y="1155199"/>
          <a:ext cx="2170113" cy="1046163"/>
        </p:xfrm>
        <a:graphic>
          <a:graphicData uri="http://schemas.openxmlformats.org/presentationml/2006/ole">
            <mc:AlternateContent xmlns:mc="http://schemas.openxmlformats.org/markup-compatibility/2006">
              <mc:Choice xmlns:v="urn:schemas-microsoft-com:vml" Requires="v">
                <p:oleObj spid="_x0000_s451150" name="Equation" r:id="rId27" imgW="761760" imgH="368280" progId="Equation.DSMT4">
                  <p:embed/>
                </p:oleObj>
              </mc:Choice>
              <mc:Fallback>
                <p:oleObj name="Equation" r:id="rId27" imgW="761760" imgH="368280" progId="Equation.DSMT4">
                  <p:embed/>
                  <p:pic>
                    <p:nvPicPr>
                      <p:cNvPr id="56" name="对象 55">
                        <a:extLst>
                          <a:ext uri="{FF2B5EF4-FFF2-40B4-BE49-F238E27FC236}">
                            <a16:creationId xmlns:a16="http://schemas.microsoft.com/office/drawing/2014/main" id="{994CB10F-07E0-47AA-BA58-33985ABC080A}"/>
                          </a:ext>
                        </a:extLst>
                      </p:cNvPr>
                      <p:cNvPicPr>
                        <a:picLocks noChangeAspect="1" noChangeArrowheads="1"/>
                      </p:cNvPicPr>
                      <p:nvPr/>
                    </p:nvPicPr>
                    <p:blipFill>
                      <a:blip r:embed="rId28"/>
                      <a:srcRect/>
                      <a:stretch>
                        <a:fillRect/>
                      </a:stretch>
                    </p:blipFill>
                    <p:spPr bwMode="auto">
                      <a:xfrm>
                        <a:off x="9854623" y="1155199"/>
                        <a:ext cx="2170113" cy="104616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6634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heel(1)">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fltVal val="0"/>
                                          </p:val>
                                        </p:tav>
                                        <p:tav tm="100000">
                                          <p:val>
                                            <p:strVal val="#ppt_w"/>
                                          </p:val>
                                        </p:tav>
                                      </p:tavLst>
                                    </p:anim>
                                    <p:anim calcmode="lin" valueType="num">
                                      <p:cBhvr>
                                        <p:cTn id="49" dur="1000" fill="hold"/>
                                        <p:tgtEl>
                                          <p:spTgt spid="10"/>
                                        </p:tgtEl>
                                        <p:attrNameLst>
                                          <p:attrName>ppt_h</p:attrName>
                                        </p:attrNameLst>
                                      </p:cBhvr>
                                      <p:tavLst>
                                        <p:tav tm="0">
                                          <p:val>
                                            <p:fltVal val="0"/>
                                          </p:val>
                                        </p:tav>
                                        <p:tav tm="100000">
                                          <p:val>
                                            <p:strVal val="#ppt_h"/>
                                          </p:val>
                                        </p:tav>
                                      </p:tavLst>
                                    </p:anim>
                                    <p:anim calcmode="lin" valueType="num">
                                      <p:cBhvr>
                                        <p:cTn id="50" dur="1000" fill="hold"/>
                                        <p:tgtEl>
                                          <p:spTgt spid="10"/>
                                        </p:tgtEl>
                                        <p:attrNameLst>
                                          <p:attrName>style.rotation</p:attrName>
                                        </p:attrNameLst>
                                      </p:cBhvr>
                                      <p:tavLst>
                                        <p:tav tm="0">
                                          <p:val>
                                            <p:fltVal val="90"/>
                                          </p:val>
                                        </p:tav>
                                        <p:tav tm="100000">
                                          <p:val>
                                            <p:fltVal val="0"/>
                                          </p:val>
                                        </p:tav>
                                      </p:tavLst>
                                    </p:anim>
                                    <p:animEffect transition="in" filter="fade">
                                      <p:cBhvr>
                                        <p:cTn id="51" dur="1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circle(in)">
                                      <p:cBhvr>
                                        <p:cTn id="56" dur="20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circle(in)">
                                      <p:cBhvr>
                                        <p:cTn id="68" dur="20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heel(1)">
                                      <p:cBhvr>
                                        <p:cTn id="7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30439" y="371475"/>
            <a:ext cx="5888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Ls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0" algn="l"/>
              </a:tabLst>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0" algn="l"/>
              </a:tabLst>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0" algn="l"/>
              </a:tabLst>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0" algn="l"/>
              </a:tabLst>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0" algn="l"/>
              </a:tabLs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0" algn="l"/>
              </a:tabLs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0" algn="l"/>
              </a:tabLs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0" algn="l"/>
              </a:tabLs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a:solidFill>
                  <a:srgbClr val="FF0000"/>
                </a:solidFill>
              </a:rPr>
              <a:t>薛定谔方程的应用</a:t>
            </a:r>
          </a:p>
        </p:txBody>
      </p:sp>
      <p:sp>
        <p:nvSpPr>
          <p:cNvPr id="3" name="Rectangle 3"/>
          <p:cNvSpPr>
            <a:spLocks noChangeArrowheads="1"/>
          </p:cNvSpPr>
          <p:nvPr/>
        </p:nvSpPr>
        <p:spPr bwMode="auto">
          <a:xfrm>
            <a:off x="2678113" y="1739900"/>
            <a:ext cx="5345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28892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dirty="0">
                <a:solidFill>
                  <a:srgbClr val="0000FF"/>
                </a:solidFill>
                <a:latin typeface="宋体" panose="02010600030101010101" pitchFamily="2" charset="-122"/>
              </a:rPr>
              <a:t>确定粒子的</a:t>
            </a:r>
            <a:r>
              <a:rPr kumimoji="1" lang="zh-CN" altLang="en-US" sz="2800" dirty="0">
                <a:solidFill>
                  <a:srgbClr val="0000FF"/>
                </a:solidFill>
                <a:latin typeface="宋体" panose="02010600030101010101" pitchFamily="2" charset="-122"/>
              </a:rPr>
              <a:t>哈密顿量；</a:t>
            </a:r>
          </a:p>
        </p:txBody>
      </p:sp>
      <p:sp>
        <p:nvSpPr>
          <p:cNvPr id="4" name="Rectangle 4"/>
          <p:cNvSpPr>
            <a:spLocks noChangeArrowheads="1"/>
          </p:cNvSpPr>
          <p:nvPr/>
        </p:nvSpPr>
        <p:spPr bwMode="auto">
          <a:xfrm>
            <a:off x="2665414" y="2349500"/>
            <a:ext cx="6815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28892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a:solidFill>
                  <a:srgbClr val="009900"/>
                </a:solidFill>
                <a:latin typeface="宋体" panose="02010600030101010101" pitchFamily="2" charset="-122"/>
              </a:rPr>
              <a:t>在全空间写出粒子的能量本征方程；</a:t>
            </a:r>
            <a:endParaRPr kumimoji="1" lang="zh-CN" altLang="en-US" sz="2800">
              <a:solidFill>
                <a:srgbClr val="009900"/>
              </a:solidFill>
              <a:latin typeface="宋体" panose="02010600030101010101" pitchFamily="2" charset="-122"/>
            </a:endParaRPr>
          </a:p>
        </p:txBody>
      </p:sp>
      <p:sp>
        <p:nvSpPr>
          <p:cNvPr id="5" name="Rectangle 5"/>
          <p:cNvSpPr>
            <a:spLocks noChangeArrowheads="1"/>
          </p:cNvSpPr>
          <p:nvPr/>
        </p:nvSpPr>
        <p:spPr bwMode="auto">
          <a:xfrm>
            <a:off x="2663826" y="2922590"/>
            <a:ext cx="73517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87338" indent="-287338"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dirty="0">
                <a:solidFill>
                  <a:srgbClr val="C00000"/>
                </a:solidFill>
                <a:latin typeface="宋体" panose="02010600030101010101" pitchFamily="2" charset="-122"/>
              </a:rPr>
              <a:t>利用波函数的自然条件确定能量本征值和波函数。</a:t>
            </a:r>
            <a:endParaRPr kumimoji="1" lang="zh-CN" altLang="en-US" sz="2800" dirty="0">
              <a:solidFill>
                <a:srgbClr val="C00000"/>
              </a:solidFill>
              <a:latin typeface="宋体" panose="02010600030101010101" pitchFamily="2" charset="-122"/>
            </a:endParaRPr>
          </a:p>
        </p:txBody>
      </p:sp>
      <p:sp>
        <p:nvSpPr>
          <p:cNvPr id="6" name="Rectangle 6"/>
          <p:cNvSpPr>
            <a:spLocks noChangeArrowheads="1"/>
          </p:cNvSpPr>
          <p:nvPr/>
        </p:nvSpPr>
        <p:spPr bwMode="auto">
          <a:xfrm>
            <a:off x="2982913" y="1203325"/>
            <a:ext cx="297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sz="2800">
                <a:solidFill>
                  <a:srgbClr val="C00000"/>
                </a:solidFill>
                <a:latin typeface="宋体" panose="02010600030101010101" pitchFamily="2" charset="-122"/>
              </a:rPr>
              <a:t>步骤：</a:t>
            </a:r>
            <a:endParaRPr kumimoji="1" lang="zh-CN" altLang="en-US" sz="2800">
              <a:solidFill>
                <a:srgbClr val="C00000"/>
              </a:solidFill>
              <a:latin typeface="宋体" panose="02010600030101010101" pitchFamily="2" charset="-122"/>
            </a:endParaRPr>
          </a:p>
        </p:txBody>
      </p:sp>
      <p:sp>
        <p:nvSpPr>
          <p:cNvPr id="7" name="Rectangle 7"/>
          <p:cNvSpPr>
            <a:spLocks noChangeArrowheads="1"/>
          </p:cNvSpPr>
          <p:nvPr/>
        </p:nvSpPr>
        <p:spPr bwMode="auto">
          <a:xfrm>
            <a:off x="2930525" y="4121150"/>
            <a:ext cx="297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GB" sz="2800">
                <a:solidFill>
                  <a:srgbClr val="FF00FF"/>
                </a:solidFill>
                <a:latin typeface="宋体" panose="02010600030101010101" pitchFamily="2" charset="-122"/>
              </a:rPr>
              <a:t>处理的问题：</a:t>
            </a:r>
            <a:endParaRPr kumimoji="1" lang="zh-CN" altLang="en-US" sz="2800">
              <a:solidFill>
                <a:srgbClr val="FF00FF"/>
              </a:solidFill>
              <a:latin typeface="宋体" panose="02010600030101010101" pitchFamily="2" charset="-122"/>
            </a:endParaRPr>
          </a:p>
        </p:txBody>
      </p:sp>
      <p:sp>
        <p:nvSpPr>
          <p:cNvPr id="8" name="Rectangle 8"/>
          <p:cNvSpPr>
            <a:spLocks noChangeArrowheads="1"/>
          </p:cNvSpPr>
          <p:nvPr/>
        </p:nvSpPr>
        <p:spPr bwMode="auto">
          <a:xfrm>
            <a:off x="2643189" y="4765675"/>
            <a:ext cx="7710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28892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dirty="0">
                <a:solidFill>
                  <a:srgbClr val="0000FF"/>
                </a:solidFill>
                <a:latin typeface="宋体" panose="02010600030101010101" pitchFamily="2" charset="-122"/>
              </a:rPr>
              <a:t>势阱中的粒子</a:t>
            </a:r>
            <a:r>
              <a:rPr kumimoji="1" lang="zh-CN" altLang="en-GB" sz="2800" dirty="0">
                <a:solidFill>
                  <a:srgbClr val="0000FF"/>
                </a:solidFill>
              </a:rPr>
              <a:t>——</a:t>
            </a:r>
            <a:r>
              <a:rPr kumimoji="1" lang="zh-CN" altLang="en-GB" sz="2800" dirty="0">
                <a:solidFill>
                  <a:srgbClr val="0000FF"/>
                </a:solidFill>
                <a:latin typeface="宋体" panose="02010600030101010101" pitchFamily="2" charset="-122"/>
              </a:rPr>
              <a:t>粒子被束缚在某势场中；</a:t>
            </a:r>
            <a:endParaRPr kumimoji="1" lang="zh-CN" altLang="en-US" sz="2800" dirty="0">
              <a:solidFill>
                <a:srgbClr val="0000FF"/>
              </a:solidFill>
              <a:latin typeface="宋体" panose="02010600030101010101" pitchFamily="2" charset="-122"/>
            </a:endParaRPr>
          </a:p>
        </p:txBody>
      </p:sp>
      <p:sp>
        <p:nvSpPr>
          <p:cNvPr id="9" name="Rectangle 9"/>
          <p:cNvSpPr>
            <a:spLocks noChangeArrowheads="1"/>
          </p:cNvSpPr>
          <p:nvPr/>
        </p:nvSpPr>
        <p:spPr bwMode="auto">
          <a:xfrm>
            <a:off x="2635250" y="5538788"/>
            <a:ext cx="803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28892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a:solidFill>
                  <a:srgbClr val="008000"/>
                </a:solidFill>
                <a:latin typeface="宋体" panose="02010600030101010101" pitchFamily="2" charset="-122"/>
              </a:rPr>
              <a:t>势垒对粒子的散射</a:t>
            </a:r>
            <a:r>
              <a:rPr kumimoji="1" lang="zh-CN" altLang="en-GB" sz="2800">
                <a:solidFill>
                  <a:srgbClr val="008000"/>
                </a:solidFill>
              </a:rPr>
              <a:t>——</a:t>
            </a:r>
            <a:r>
              <a:rPr kumimoji="1" lang="zh-CN" altLang="en-GB" sz="2800">
                <a:solidFill>
                  <a:srgbClr val="008000"/>
                </a:solidFill>
                <a:latin typeface="宋体" panose="02010600030101010101" pitchFamily="2" charset="-122"/>
              </a:rPr>
              <a:t>自由粒子入射到某势场中。</a:t>
            </a:r>
            <a:endParaRPr kumimoji="1" lang="zh-CN" altLang="en-US" sz="2800">
              <a:solidFill>
                <a:srgbClr val="008000"/>
              </a:solidFill>
              <a:latin typeface="宋体" panose="02010600030101010101" pitchFamily="2" charset="-122"/>
            </a:endParaRPr>
          </a:p>
        </p:txBody>
      </p:sp>
    </p:spTree>
    <p:extLst>
      <p:ext uri="{BB962C8B-B14F-4D97-AF65-F5344CB8AC3E}">
        <p14:creationId xmlns:p14="http://schemas.microsoft.com/office/powerpoint/2010/main" val="361693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4" grpId="0" build="p" autoUpdateAnimBg="0"/>
      <p:bldP spid="5" grpId="0" build="p" autoUpdateAnimBg="0"/>
      <p:bldP spid="6" grpId="0" build="p" autoUpdateAnimBg="0"/>
      <p:bldP spid="7" grpId="0" build="p" autoUpdateAnimBg="0"/>
      <p:bldP spid="8" grpId="0" build="p" autoUpdateAnimBg="0"/>
      <p:bldP spid="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
            <a:extLst>
              <a:ext uri="{FF2B5EF4-FFF2-40B4-BE49-F238E27FC236}">
                <a16:creationId xmlns:a16="http://schemas.microsoft.com/office/drawing/2014/main" id="{CF76F58F-5B4A-4167-A6E7-165BABF4AAE3}"/>
              </a:ext>
            </a:extLst>
          </p:cNvPr>
          <p:cNvSpPr>
            <a:spLocks noChangeArrowheads="1"/>
          </p:cNvSpPr>
          <p:nvPr/>
        </p:nvSpPr>
        <p:spPr bwMode="auto">
          <a:xfrm>
            <a:off x="2081517" y="187897"/>
            <a:ext cx="61579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4000" dirty="0">
                <a:solidFill>
                  <a:srgbClr val="FF0000"/>
                </a:solidFill>
              </a:rPr>
              <a:t> </a:t>
            </a:r>
            <a:r>
              <a:rPr kumimoji="1" lang="zh-CN" altLang="en-US" sz="4000" dirty="0">
                <a:solidFill>
                  <a:srgbClr val="FF0000"/>
                </a:solidFill>
              </a:rPr>
              <a:t>一维无限深势阱</a:t>
            </a:r>
          </a:p>
        </p:txBody>
      </p:sp>
      <p:sp>
        <p:nvSpPr>
          <p:cNvPr id="48" name="AutoShape 1039">
            <a:extLst>
              <a:ext uri="{FF2B5EF4-FFF2-40B4-BE49-F238E27FC236}">
                <a16:creationId xmlns:a16="http://schemas.microsoft.com/office/drawing/2014/main" id="{F6740CAE-F493-4170-94D7-FA79DEF29A5F}"/>
              </a:ext>
            </a:extLst>
          </p:cNvPr>
          <p:cNvSpPr>
            <a:spLocks noChangeArrowheads="1"/>
          </p:cNvSpPr>
          <p:nvPr/>
        </p:nvSpPr>
        <p:spPr bwMode="auto">
          <a:xfrm>
            <a:off x="1888499" y="775516"/>
            <a:ext cx="5437187" cy="685800"/>
          </a:xfrm>
          <a:prstGeom prst="roundRect">
            <a:avLst>
              <a:gd name="adj" fmla="val 16667"/>
            </a:avLst>
          </a:prstGeom>
          <a:solidFill>
            <a:srgbClr val="FFFFFF"/>
          </a:solidFill>
          <a:ln w="9525">
            <a:no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kumimoji="0" lang="zh-CN" altLang="en-US" sz="3600" b="1" dirty="0">
                <a:solidFill>
                  <a:srgbClr val="FF00FF"/>
                </a:solidFill>
                <a:latin typeface="Arial" panose="020B0604020202020204" pitchFamily="34" charset="0"/>
                <a:ea typeface="隶书" panose="02010509060101010101" pitchFamily="49" charset="-122"/>
              </a:rPr>
              <a:t>求解定态问题的步骤</a:t>
            </a:r>
            <a:endParaRPr lang="zh-CN" altLang="en-US" sz="3600" dirty="0">
              <a:solidFill>
                <a:srgbClr val="FF00FF"/>
              </a:solidFill>
            </a:endParaRPr>
          </a:p>
        </p:txBody>
      </p:sp>
      <p:sp>
        <p:nvSpPr>
          <p:cNvPr id="49" name="Rectangle 1037">
            <a:extLst>
              <a:ext uri="{FF2B5EF4-FFF2-40B4-BE49-F238E27FC236}">
                <a16:creationId xmlns:a16="http://schemas.microsoft.com/office/drawing/2014/main" id="{53598E25-7743-4E15-BFD2-6F17E3D7D5D7}"/>
              </a:ext>
            </a:extLst>
          </p:cNvPr>
          <p:cNvSpPr>
            <a:spLocks noChangeArrowheads="1"/>
          </p:cNvSpPr>
          <p:nvPr/>
        </p:nvSpPr>
        <p:spPr bwMode="auto">
          <a:xfrm>
            <a:off x="1611181" y="1493272"/>
            <a:ext cx="8439723" cy="762000"/>
          </a:xfrm>
          <a:prstGeom prst="rect">
            <a:avLst/>
          </a:prstGeom>
          <a:solidFill>
            <a:srgbClr val="FFFFFF"/>
          </a:solidFill>
          <a:ln w="9525">
            <a:noFill/>
            <a:miter lim="800000"/>
            <a:headEnd/>
            <a:tailEnd/>
          </a:ln>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eaLnBrk="1" hangingPunct="1">
              <a:spcBef>
                <a:spcPts val="800"/>
              </a:spcBef>
              <a:spcAft>
                <a:spcPts val="800"/>
              </a:spcAft>
              <a:buNone/>
            </a:pPr>
            <a:r>
              <a:rPr kumimoji="0" lang="en-US" altLang="zh-CN" sz="2800" b="1" dirty="0">
                <a:solidFill>
                  <a:srgbClr val="CC3300"/>
                </a:solidFill>
                <a:latin typeface="楷体_GB2312" pitchFamily="49" charset="-122"/>
                <a:ea typeface="楷体_GB2312" pitchFamily="49" charset="-122"/>
              </a:rPr>
              <a:t>	</a:t>
            </a:r>
            <a:r>
              <a:rPr kumimoji="0" lang="zh-CN" altLang="en-US" sz="2800" b="1" dirty="0">
                <a:solidFill>
                  <a:srgbClr val="CC3300"/>
                </a:solidFill>
                <a:latin typeface="楷体_GB2312" pitchFamily="49" charset="-122"/>
                <a:ea typeface="楷体_GB2312" pitchFamily="49" charset="-122"/>
              </a:rPr>
              <a:t>讨论定态问题就是要求出体系可能有的定态波函数</a:t>
            </a:r>
            <a:r>
              <a:rPr kumimoji="0" lang="en-US" altLang="zh-CN" sz="2800" b="1" dirty="0">
                <a:solidFill>
                  <a:srgbClr val="CC3300"/>
                </a:solidFill>
                <a:latin typeface="楷体_GB2312" pitchFamily="49" charset="-122"/>
                <a:ea typeface="楷体_GB2312" pitchFamily="49" charset="-122"/>
              </a:rPr>
              <a:t>Φ </a:t>
            </a:r>
            <a:r>
              <a:rPr kumimoji="0" lang="zh-CN" altLang="en-US" sz="2800" b="1" dirty="0">
                <a:solidFill>
                  <a:srgbClr val="CC3300"/>
                </a:solidFill>
                <a:latin typeface="楷体_GB2312" pitchFamily="49" charset="-122"/>
                <a:ea typeface="楷体_GB2312" pitchFamily="49" charset="-122"/>
              </a:rPr>
              <a:t>和在这些态中的能量 </a:t>
            </a:r>
            <a:r>
              <a:rPr kumimoji="0" lang="en-US" altLang="zh-CN" sz="2800" b="1" dirty="0">
                <a:solidFill>
                  <a:srgbClr val="CC3300"/>
                </a:solidFill>
                <a:latin typeface="楷体_GB2312" pitchFamily="49" charset="-122"/>
                <a:ea typeface="楷体_GB2312" pitchFamily="49" charset="-122"/>
              </a:rPr>
              <a:t>E</a:t>
            </a:r>
            <a:r>
              <a:rPr kumimoji="0" lang="zh-CN" altLang="en-US" sz="2800" b="1" dirty="0">
                <a:solidFill>
                  <a:srgbClr val="CC3300"/>
                </a:solidFill>
                <a:latin typeface="楷体_GB2312" pitchFamily="49" charset="-122"/>
                <a:ea typeface="楷体_GB2312" pitchFamily="49" charset="-122"/>
              </a:rPr>
              <a:t>。其具体步骤如下：</a:t>
            </a:r>
            <a:endParaRPr lang="zh-CN" altLang="en-US" sz="2800" dirty="0">
              <a:solidFill>
                <a:srgbClr val="CC3300"/>
              </a:solidFill>
            </a:endParaRPr>
          </a:p>
        </p:txBody>
      </p:sp>
      <p:graphicFrame>
        <p:nvGraphicFramePr>
          <p:cNvPr id="50" name="Object 1036">
            <a:extLst>
              <a:ext uri="{FF2B5EF4-FFF2-40B4-BE49-F238E27FC236}">
                <a16:creationId xmlns:a16="http://schemas.microsoft.com/office/drawing/2014/main" id="{61709F69-D8D4-4988-834B-E783B76B36FC}"/>
              </a:ext>
            </a:extLst>
          </p:cNvPr>
          <p:cNvGraphicFramePr>
            <a:graphicFrameLocks noChangeAspect="1"/>
          </p:cNvGraphicFramePr>
          <p:nvPr>
            <p:extLst>
              <p:ext uri="{D42A27DB-BD31-4B8C-83A1-F6EECF244321}">
                <p14:modId xmlns:p14="http://schemas.microsoft.com/office/powerpoint/2010/main" val="4205652830"/>
              </p:ext>
            </p:extLst>
          </p:nvPr>
        </p:nvGraphicFramePr>
        <p:xfrm>
          <a:off x="6295159" y="2707007"/>
          <a:ext cx="5896841" cy="1155577"/>
        </p:xfrm>
        <a:graphic>
          <a:graphicData uri="http://schemas.openxmlformats.org/presentationml/2006/ole">
            <mc:AlternateContent xmlns:mc="http://schemas.openxmlformats.org/markup-compatibility/2006">
              <mc:Choice xmlns:v="urn:schemas-microsoft-com:vml" Requires="v">
                <p:oleObj spid="_x0000_s318884" name="Equation" r:id="rId4" imgW="1765080" imgH="419040" progId="Equation.DSMT4">
                  <p:embed/>
                </p:oleObj>
              </mc:Choice>
              <mc:Fallback>
                <p:oleObj name="Equation" r:id="rId4" imgW="1765080" imgH="419040" progId="Equation.DSMT4">
                  <p:embed/>
                  <p:pic>
                    <p:nvPicPr>
                      <p:cNvPr id="4" name="Object 1036">
                        <a:extLst>
                          <a:ext uri="{FF2B5EF4-FFF2-40B4-BE49-F238E27FC236}">
                            <a16:creationId xmlns:a16="http://schemas.microsoft.com/office/drawing/2014/main" id="{BB51E40C-D7C4-4D71-BEA8-498655BDC7FF}"/>
                          </a:ext>
                        </a:extLst>
                      </p:cNvPr>
                      <p:cNvPicPr>
                        <a:picLocks noChangeAspect="1" noChangeArrowheads="1"/>
                      </p:cNvPicPr>
                      <p:nvPr/>
                    </p:nvPicPr>
                    <p:blipFill>
                      <a:blip r:embed="rId5"/>
                      <a:srcRect/>
                      <a:stretch>
                        <a:fillRect/>
                      </a:stretch>
                    </p:blipFill>
                    <p:spPr bwMode="auto">
                      <a:xfrm>
                        <a:off x="6295159" y="2707007"/>
                        <a:ext cx="5896841" cy="1155577"/>
                      </a:xfrm>
                      <a:prstGeom prst="rect">
                        <a:avLst/>
                      </a:prstGeom>
                      <a:noFill/>
                      <a:ln>
                        <a:noFill/>
                      </a:ln>
                    </p:spPr>
                  </p:pic>
                </p:oleObj>
              </mc:Fallback>
            </mc:AlternateContent>
          </a:graphicData>
        </a:graphic>
      </p:graphicFrame>
      <p:graphicFrame>
        <p:nvGraphicFramePr>
          <p:cNvPr id="51" name="Object 1035">
            <a:extLst>
              <a:ext uri="{FF2B5EF4-FFF2-40B4-BE49-F238E27FC236}">
                <a16:creationId xmlns:a16="http://schemas.microsoft.com/office/drawing/2014/main" id="{5FD039EA-2C7A-46E0-BDC4-784A5183E35E}"/>
              </a:ext>
            </a:extLst>
          </p:cNvPr>
          <p:cNvGraphicFramePr>
            <a:graphicFrameLocks noChangeAspect="1"/>
          </p:cNvGraphicFramePr>
          <p:nvPr>
            <p:extLst>
              <p:ext uri="{D42A27DB-BD31-4B8C-83A1-F6EECF244321}">
                <p14:modId xmlns:p14="http://schemas.microsoft.com/office/powerpoint/2010/main" val="964965795"/>
              </p:ext>
            </p:extLst>
          </p:nvPr>
        </p:nvGraphicFramePr>
        <p:xfrm>
          <a:off x="6826250" y="3938631"/>
          <a:ext cx="5093931" cy="1682680"/>
        </p:xfrm>
        <a:graphic>
          <a:graphicData uri="http://schemas.openxmlformats.org/presentationml/2006/ole">
            <mc:AlternateContent xmlns:mc="http://schemas.openxmlformats.org/markup-compatibility/2006">
              <mc:Choice xmlns:v="urn:schemas-microsoft-com:vml" Requires="v">
                <p:oleObj spid="_x0000_s318885" name="Equation" r:id="rId6" imgW="2793960" imgH="888840" progId="Equation.DSMT4">
                  <p:embed/>
                </p:oleObj>
              </mc:Choice>
              <mc:Fallback>
                <p:oleObj name="Equation" r:id="rId6" imgW="2793960" imgH="888840" progId="Equation.DSMT4">
                  <p:embed/>
                  <p:pic>
                    <p:nvPicPr>
                      <p:cNvPr id="5" name="Object 1035">
                        <a:extLst>
                          <a:ext uri="{FF2B5EF4-FFF2-40B4-BE49-F238E27FC236}">
                            <a16:creationId xmlns:a16="http://schemas.microsoft.com/office/drawing/2014/main" id="{05E282F8-2431-493C-9C40-9A6D50441D44}"/>
                          </a:ext>
                        </a:extLst>
                      </p:cNvPr>
                      <p:cNvPicPr>
                        <a:picLocks noChangeAspect="1" noChangeArrowheads="1"/>
                      </p:cNvPicPr>
                      <p:nvPr/>
                    </p:nvPicPr>
                    <p:blipFill>
                      <a:blip r:embed="rId7"/>
                      <a:srcRect/>
                      <a:stretch>
                        <a:fillRect/>
                      </a:stretch>
                    </p:blipFill>
                    <p:spPr bwMode="auto">
                      <a:xfrm>
                        <a:off x="6826250" y="3938631"/>
                        <a:ext cx="5093931" cy="1682680"/>
                      </a:xfrm>
                      <a:prstGeom prst="rect">
                        <a:avLst/>
                      </a:prstGeom>
                      <a:noFill/>
                      <a:ln>
                        <a:noFill/>
                      </a:ln>
                    </p:spPr>
                  </p:pic>
                </p:oleObj>
              </mc:Fallback>
            </mc:AlternateContent>
          </a:graphicData>
        </a:graphic>
      </p:graphicFrame>
      <p:sp>
        <p:nvSpPr>
          <p:cNvPr id="52" name="Text Box 1034">
            <a:extLst>
              <a:ext uri="{FF2B5EF4-FFF2-40B4-BE49-F238E27FC236}">
                <a16:creationId xmlns:a16="http://schemas.microsoft.com/office/drawing/2014/main" id="{3C25DD44-8E7C-47D5-8A85-221EE0348014}"/>
              </a:ext>
            </a:extLst>
          </p:cNvPr>
          <p:cNvSpPr txBox="1">
            <a:spLocks noChangeArrowheads="1"/>
          </p:cNvSpPr>
          <p:nvPr/>
        </p:nvSpPr>
        <p:spPr bwMode="auto">
          <a:xfrm>
            <a:off x="1288425" y="3154180"/>
            <a:ext cx="1752600" cy="438150"/>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53" name="Text Box 1033">
            <a:extLst>
              <a:ext uri="{FF2B5EF4-FFF2-40B4-BE49-F238E27FC236}">
                <a16:creationId xmlns:a16="http://schemas.microsoft.com/office/drawing/2014/main" id="{FC2EE667-DECB-4350-BADC-B0974598AAA5}"/>
              </a:ext>
            </a:extLst>
          </p:cNvPr>
          <p:cNvSpPr txBox="1">
            <a:spLocks noChangeArrowheads="1"/>
          </p:cNvSpPr>
          <p:nvPr/>
        </p:nvSpPr>
        <p:spPr bwMode="auto">
          <a:xfrm>
            <a:off x="1288425" y="5211580"/>
            <a:ext cx="2438400" cy="336550"/>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55" name="Text Box 1030">
            <a:extLst>
              <a:ext uri="{FF2B5EF4-FFF2-40B4-BE49-F238E27FC236}">
                <a16:creationId xmlns:a16="http://schemas.microsoft.com/office/drawing/2014/main" id="{3FE568CC-4300-4192-89B8-4302488EC00B}"/>
              </a:ext>
            </a:extLst>
          </p:cNvPr>
          <p:cNvSpPr txBox="1">
            <a:spLocks noChangeArrowheads="1"/>
          </p:cNvSpPr>
          <p:nvPr/>
        </p:nvSpPr>
        <p:spPr bwMode="auto">
          <a:xfrm>
            <a:off x="788974" y="2630960"/>
            <a:ext cx="5775690" cy="523220"/>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ts val="500"/>
              </a:spcBef>
              <a:spcAft>
                <a:spcPts val="500"/>
              </a:spcAft>
            </a:pPr>
            <a:r>
              <a:rPr lang="zh-CN" altLang="en-US" sz="2800" b="1" dirty="0">
                <a:solidFill>
                  <a:srgbClr val="0000FF"/>
                </a:solidFill>
                <a:latin typeface="隶书" panose="02010509060101010101" pitchFamily="49" charset="-122"/>
                <a:ea typeface="隶书" panose="02010509060101010101" pitchFamily="49" charset="-122"/>
              </a:rPr>
              <a:t>（</a:t>
            </a:r>
            <a:r>
              <a:rPr lang="en-US" altLang="zh-CN" sz="2800" b="1" dirty="0">
                <a:solidFill>
                  <a:srgbClr val="0000FF"/>
                </a:solidFill>
                <a:latin typeface="隶书" panose="02010509060101010101" pitchFamily="49" charset="-122"/>
                <a:ea typeface="隶书" panose="02010509060101010101" pitchFamily="49" charset="-122"/>
              </a:rPr>
              <a:t>1</a:t>
            </a:r>
            <a:r>
              <a:rPr lang="zh-CN" altLang="en-US" sz="2800" b="1" dirty="0">
                <a:solidFill>
                  <a:srgbClr val="0000FF"/>
                </a:solidFill>
                <a:latin typeface="隶书" panose="02010509060101010101" pitchFamily="49" charset="-122"/>
                <a:ea typeface="隶书" panose="02010509060101010101" pitchFamily="49" charset="-122"/>
              </a:rPr>
              <a:t>）列出定态 	</a:t>
            </a:r>
            <a:r>
              <a:rPr lang="en-US" altLang="zh-CN" sz="2800" b="1" dirty="0">
                <a:solidFill>
                  <a:srgbClr val="0000FF"/>
                </a:solidFill>
                <a:latin typeface="隶书" panose="02010509060101010101" pitchFamily="49" charset="-122"/>
                <a:ea typeface="隶书" panose="02010509060101010101" pitchFamily="49" charset="-122"/>
              </a:rPr>
              <a:t>Schrodinger</a:t>
            </a:r>
            <a:r>
              <a:rPr lang="zh-CN" altLang="en-US" sz="2800" b="1" dirty="0">
                <a:solidFill>
                  <a:srgbClr val="0000FF"/>
                </a:solidFill>
                <a:latin typeface="隶书" panose="02010509060101010101" pitchFamily="49" charset="-122"/>
                <a:ea typeface="隶书" panose="02010509060101010101" pitchFamily="49" charset="-122"/>
              </a:rPr>
              <a:t>方程</a:t>
            </a:r>
            <a:endParaRPr lang="zh-CN" altLang="en-US" sz="2800" dirty="0">
              <a:solidFill>
                <a:srgbClr val="0000FF"/>
              </a:solidFill>
            </a:endParaRPr>
          </a:p>
        </p:txBody>
      </p:sp>
      <p:sp>
        <p:nvSpPr>
          <p:cNvPr id="56" name="Text Box 1029">
            <a:extLst>
              <a:ext uri="{FF2B5EF4-FFF2-40B4-BE49-F238E27FC236}">
                <a16:creationId xmlns:a16="http://schemas.microsoft.com/office/drawing/2014/main" id="{E0F4F459-60DE-4790-A84C-1C99546C2847}"/>
              </a:ext>
            </a:extLst>
          </p:cNvPr>
          <p:cNvSpPr txBox="1">
            <a:spLocks noChangeArrowheads="1"/>
          </p:cNvSpPr>
          <p:nvPr/>
        </p:nvSpPr>
        <p:spPr bwMode="auto">
          <a:xfrm>
            <a:off x="906436" y="3708969"/>
            <a:ext cx="5640778" cy="954107"/>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marL="669925" indent="-6699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9900"/>
                </a:solidFill>
                <a:latin typeface="隶书" panose="02010509060101010101" pitchFamily="49" charset="-122"/>
                <a:ea typeface="隶书" panose="02010509060101010101" pitchFamily="49" charset="-122"/>
              </a:rPr>
              <a:t>（</a:t>
            </a:r>
            <a:r>
              <a:rPr lang="en-US" altLang="zh-CN" sz="2800" b="1" dirty="0">
                <a:solidFill>
                  <a:srgbClr val="009900"/>
                </a:solidFill>
                <a:latin typeface="隶书" panose="02010509060101010101" pitchFamily="49" charset="-122"/>
                <a:ea typeface="隶书" panose="02010509060101010101" pitchFamily="49" charset="-122"/>
              </a:rPr>
              <a:t>2</a:t>
            </a:r>
            <a:r>
              <a:rPr lang="zh-CN" altLang="en-US" sz="2800" b="1" dirty="0">
                <a:solidFill>
                  <a:srgbClr val="009900"/>
                </a:solidFill>
                <a:latin typeface="隶书" panose="02010509060101010101" pitchFamily="49" charset="-122"/>
                <a:ea typeface="隶书" panose="02010509060101010101" pitchFamily="49" charset="-122"/>
              </a:rPr>
              <a:t>）根据波函数三个标准条件求解能量 </a:t>
            </a:r>
            <a:r>
              <a:rPr lang="en-US" altLang="zh-CN" sz="2800" b="1" dirty="0">
                <a:solidFill>
                  <a:srgbClr val="009900"/>
                </a:solidFill>
                <a:latin typeface="隶书" panose="02010509060101010101" pitchFamily="49" charset="-122"/>
                <a:ea typeface="隶书" panose="02010509060101010101" pitchFamily="49" charset="-122"/>
              </a:rPr>
              <a:t>E </a:t>
            </a:r>
            <a:r>
              <a:rPr lang="zh-CN" altLang="en-US" sz="2800" b="1" dirty="0">
                <a:solidFill>
                  <a:srgbClr val="009900"/>
                </a:solidFill>
                <a:latin typeface="隶书" panose="02010509060101010101" pitchFamily="49" charset="-122"/>
                <a:ea typeface="隶书" panose="02010509060101010101" pitchFamily="49" charset="-122"/>
              </a:rPr>
              <a:t>的本征值问题，得：</a:t>
            </a:r>
            <a:endParaRPr lang="zh-CN" altLang="en-US" sz="2800" dirty="0">
              <a:solidFill>
                <a:srgbClr val="009900"/>
              </a:solidFill>
            </a:endParaRPr>
          </a:p>
        </p:txBody>
      </p:sp>
      <p:sp>
        <p:nvSpPr>
          <p:cNvPr id="57" name="Text Box 1028">
            <a:extLst>
              <a:ext uri="{FF2B5EF4-FFF2-40B4-BE49-F238E27FC236}">
                <a16:creationId xmlns:a16="http://schemas.microsoft.com/office/drawing/2014/main" id="{C8EB24F0-EF4F-4359-9E82-02F7C73E8191}"/>
              </a:ext>
            </a:extLst>
          </p:cNvPr>
          <p:cNvSpPr txBox="1">
            <a:spLocks noChangeArrowheads="1"/>
          </p:cNvSpPr>
          <p:nvPr/>
        </p:nvSpPr>
        <p:spPr bwMode="auto">
          <a:xfrm>
            <a:off x="82033" y="4887674"/>
            <a:ext cx="6592654" cy="954107"/>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marL="565150" indent="-56515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solidFill>
                  <a:srgbClr val="CC3300"/>
                </a:solidFill>
                <a:latin typeface="隶书" panose="02010509060101010101" pitchFamily="49" charset="-122"/>
                <a:ea typeface="隶书" panose="02010509060101010101" pitchFamily="49" charset="-122"/>
              </a:rPr>
              <a:t>（</a:t>
            </a:r>
            <a:r>
              <a:rPr lang="en-US" altLang="zh-CN" sz="2800" b="1" dirty="0">
                <a:solidFill>
                  <a:srgbClr val="CC3300"/>
                </a:solidFill>
                <a:latin typeface="隶书" panose="02010509060101010101" pitchFamily="49" charset="-122"/>
                <a:ea typeface="隶书" panose="02010509060101010101" pitchFamily="49" charset="-122"/>
              </a:rPr>
              <a:t>3</a:t>
            </a:r>
            <a:r>
              <a:rPr lang="zh-CN" altLang="en-US" sz="2800" b="1" dirty="0">
                <a:solidFill>
                  <a:srgbClr val="CC3300"/>
                </a:solidFill>
                <a:latin typeface="隶书" panose="02010509060101010101" pitchFamily="49" charset="-122"/>
                <a:ea typeface="隶书" panose="02010509060101010101" pitchFamily="49" charset="-122"/>
              </a:rPr>
              <a:t>）写出定态波函数即得到对应第 </a:t>
            </a:r>
            <a:r>
              <a:rPr lang="en-US" altLang="zh-CN" sz="2800" b="1" dirty="0">
                <a:solidFill>
                  <a:srgbClr val="CC3300"/>
                </a:solidFill>
                <a:latin typeface="隶书" panose="02010509060101010101" pitchFamily="49" charset="-122"/>
                <a:ea typeface="隶书" panose="02010509060101010101" pitchFamily="49" charset="-122"/>
              </a:rPr>
              <a:t>n </a:t>
            </a:r>
            <a:r>
              <a:rPr lang="zh-CN" altLang="en-US" sz="2800" b="1" dirty="0">
                <a:solidFill>
                  <a:srgbClr val="CC3300"/>
                </a:solidFill>
                <a:latin typeface="隶书" panose="02010509060101010101" pitchFamily="49" charset="-122"/>
                <a:ea typeface="隶书" panose="02010509060101010101" pitchFamily="49" charset="-122"/>
              </a:rPr>
              <a:t>个本征值 </a:t>
            </a:r>
            <a:r>
              <a:rPr lang="en-US" altLang="zh-CN" sz="2800" b="1" dirty="0" err="1">
                <a:solidFill>
                  <a:srgbClr val="CC3300"/>
                </a:solidFill>
                <a:latin typeface="隶书" panose="02010509060101010101" pitchFamily="49" charset="-122"/>
                <a:ea typeface="隶书" panose="02010509060101010101" pitchFamily="49" charset="-122"/>
              </a:rPr>
              <a:t>E</a:t>
            </a:r>
            <a:r>
              <a:rPr lang="en-US" altLang="zh-CN" sz="2800" b="1" baseline="-25000" dirty="0" err="1">
                <a:solidFill>
                  <a:srgbClr val="CC3300"/>
                </a:solidFill>
                <a:latin typeface="隶书" panose="02010509060101010101" pitchFamily="49" charset="-122"/>
                <a:ea typeface="隶书" panose="02010509060101010101" pitchFamily="49" charset="-122"/>
              </a:rPr>
              <a:t>n</a:t>
            </a:r>
            <a:r>
              <a:rPr lang="en-US" altLang="zh-CN" sz="2800" b="1" baseline="-25000" dirty="0">
                <a:solidFill>
                  <a:srgbClr val="CC3300"/>
                </a:solidFill>
                <a:latin typeface="隶书" panose="02010509060101010101" pitchFamily="49" charset="-122"/>
                <a:ea typeface="隶书" panose="02010509060101010101" pitchFamily="49" charset="-122"/>
              </a:rPr>
              <a:t>   </a:t>
            </a:r>
            <a:r>
              <a:rPr lang="zh-CN" altLang="en-US" sz="2800" b="1" dirty="0">
                <a:solidFill>
                  <a:srgbClr val="CC3300"/>
                </a:solidFill>
                <a:latin typeface="隶书" panose="02010509060101010101" pitchFamily="49" charset="-122"/>
                <a:ea typeface="隶书" panose="02010509060101010101" pitchFamily="49" charset="-122"/>
              </a:rPr>
              <a:t>的定态波函数</a:t>
            </a:r>
            <a:endParaRPr lang="zh-CN" altLang="en-US" sz="2800" dirty="0">
              <a:solidFill>
                <a:srgbClr val="CC3300"/>
              </a:solidFill>
            </a:endParaRPr>
          </a:p>
        </p:txBody>
      </p:sp>
      <p:sp>
        <p:nvSpPr>
          <p:cNvPr id="58" name="Text Box 1027">
            <a:extLst>
              <a:ext uri="{FF2B5EF4-FFF2-40B4-BE49-F238E27FC236}">
                <a16:creationId xmlns:a16="http://schemas.microsoft.com/office/drawing/2014/main" id="{47729436-7D65-4B76-B6E3-33F54B2EC52A}"/>
              </a:ext>
            </a:extLst>
          </p:cNvPr>
          <p:cNvSpPr txBox="1">
            <a:spLocks noChangeArrowheads="1"/>
          </p:cNvSpPr>
          <p:nvPr/>
        </p:nvSpPr>
        <p:spPr bwMode="auto">
          <a:xfrm>
            <a:off x="1454319" y="6007871"/>
            <a:ext cx="6033268" cy="523220"/>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300"/>
              </a:spcBef>
              <a:spcAft>
                <a:spcPts val="300"/>
              </a:spcAft>
            </a:pPr>
            <a:r>
              <a:rPr lang="zh-CN" altLang="en-US" sz="2800" b="1" dirty="0">
                <a:solidFill>
                  <a:srgbClr val="FF00FF"/>
                </a:solidFill>
                <a:latin typeface="隶书" panose="02010509060101010101" pitchFamily="49" charset="-122"/>
                <a:ea typeface="隶书" panose="02010509060101010101" pitchFamily="49" charset="-122"/>
              </a:rPr>
              <a:t>（</a:t>
            </a:r>
            <a:r>
              <a:rPr lang="en-US" altLang="zh-CN" sz="2800" b="1" dirty="0">
                <a:solidFill>
                  <a:srgbClr val="FF00FF"/>
                </a:solidFill>
                <a:latin typeface="隶书" panose="02010509060101010101" pitchFamily="49" charset="-122"/>
                <a:ea typeface="隶书" panose="02010509060101010101" pitchFamily="49" charset="-122"/>
              </a:rPr>
              <a:t>4</a:t>
            </a:r>
            <a:r>
              <a:rPr lang="zh-CN" altLang="en-US" sz="2800" b="1" dirty="0">
                <a:solidFill>
                  <a:srgbClr val="FF00FF"/>
                </a:solidFill>
                <a:latin typeface="隶书" panose="02010509060101010101" pitchFamily="49" charset="-122"/>
                <a:ea typeface="隶书" panose="02010509060101010101" pitchFamily="49" charset="-122"/>
              </a:rPr>
              <a:t>）通过归一化确定归一化系数</a:t>
            </a:r>
            <a:endParaRPr lang="en-US" altLang="zh-CN" sz="2800" dirty="0">
              <a:solidFill>
                <a:srgbClr val="FF00FF"/>
              </a:solidFill>
            </a:endParaRPr>
          </a:p>
        </p:txBody>
      </p:sp>
    </p:spTree>
    <p:extLst>
      <p:ext uri="{BB962C8B-B14F-4D97-AF65-F5344CB8AC3E}">
        <p14:creationId xmlns:p14="http://schemas.microsoft.com/office/powerpoint/2010/main" val="311176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circle(in)">
                                      <p:cBhvr>
                                        <p:cTn id="12" dur="20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heel(1)">
                                      <p:cBhvr>
                                        <p:cTn id="17" dur="20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ppt_x"/>
                                          </p:val>
                                        </p:tav>
                                        <p:tav tm="100000">
                                          <p:val>
                                            <p:strVal val="#ppt_x"/>
                                          </p:val>
                                        </p:tav>
                                      </p:tavLst>
                                    </p:anim>
                                    <p:anim calcmode="lin" valueType="num">
                                      <p:cBhvr additive="base">
                                        <p:cTn id="3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circle(in)">
                                      <p:cBhvr>
                                        <p:cTn id="35" dur="20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heel(1)">
                                      <p:cBhvr>
                                        <p:cTn id="40" dur="20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down)">
                                      <p:cBhvr>
                                        <p:cTn id="45" dur="500"/>
                                        <p:tgtEl>
                                          <p:spTgt spid="57"/>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1000"/>
                                        <p:tgtEl>
                                          <p:spTgt spid="58"/>
                                        </p:tgtEl>
                                      </p:cBhvr>
                                    </p:animEffect>
                                    <p:anim calcmode="lin" valueType="num">
                                      <p:cBhvr>
                                        <p:cTn id="51" dur="1000" fill="hold"/>
                                        <p:tgtEl>
                                          <p:spTgt spid="58"/>
                                        </p:tgtEl>
                                        <p:attrNameLst>
                                          <p:attrName>ppt_x</p:attrName>
                                        </p:attrNameLst>
                                      </p:cBhvr>
                                      <p:tavLst>
                                        <p:tav tm="0">
                                          <p:val>
                                            <p:strVal val="#ppt_x"/>
                                          </p:val>
                                        </p:tav>
                                        <p:tav tm="100000">
                                          <p:val>
                                            <p:strVal val="#ppt_x"/>
                                          </p:val>
                                        </p:tav>
                                      </p:tavLst>
                                    </p:anim>
                                    <p:anim calcmode="lin" valueType="num">
                                      <p:cBhvr>
                                        <p:cTn id="52"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autoUpdateAnimBg="0" advAuto="0"/>
      <p:bldP spid="48" grpId="0" animBg="1"/>
      <p:bldP spid="49" grpId="0" animBg="1"/>
      <p:bldP spid="55" grpId="0" animBg="1"/>
      <p:bldP spid="56" grpId="0" animBg="1"/>
      <p:bldP spid="57" grpId="0" animBg="1"/>
      <p:bldP spid="58"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2811</TotalTime>
  <Words>3718</Words>
  <Application>Microsoft Office PowerPoint</Application>
  <PresentationFormat>宽屏</PresentationFormat>
  <Paragraphs>440</Paragraphs>
  <Slides>78</Slides>
  <Notes>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78</vt:i4>
      </vt:variant>
    </vt:vector>
  </HeadingPairs>
  <TitlesOfParts>
    <vt:vector size="100" baseType="lpstr">
      <vt:lpstr>Monotype Sorts</vt:lpstr>
      <vt:lpstr>等线</vt:lpstr>
      <vt:lpstr>等线 Light</vt:lpstr>
      <vt:lpstr>黑体</vt:lpstr>
      <vt:lpstr>华文楷体</vt:lpstr>
      <vt:lpstr>楷体</vt:lpstr>
      <vt:lpstr>楷体_GB2312</vt:lpstr>
      <vt:lpstr>隶书</vt:lpstr>
      <vt:lpstr>宋体</vt:lpstr>
      <vt:lpstr>Arial</vt:lpstr>
      <vt:lpstr>Bookman Old Style</vt:lpstr>
      <vt:lpstr>Calibri</vt:lpstr>
      <vt:lpstr>Calibri Light</vt:lpstr>
      <vt:lpstr>Cambria Math</vt:lpstr>
      <vt:lpstr>Century Schoolbook</vt:lpstr>
      <vt:lpstr>Symbol</vt:lpstr>
      <vt:lpstr>Times New Roman</vt:lpstr>
      <vt:lpstr>Wingdings</vt:lpstr>
      <vt:lpstr>Office 主题</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王先智</dc:creator>
  <cp:lastModifiedBy>WangXZ</cp:lastModifiedBy>
  <cp:revision>535</cp:revision>
  <dcterms:created xsi:type="dcterms:W3CDTF">2015-09-04T01:42:14Z</dcterms:created>
  <dcterms:modified xsi:type="dcterms:W3CDTF">2022-05-09T02:41:33Z</dcterms:modified>
</cp:coreProperties>
</file>