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5"/>
  </p:notesMasterIdLst>
  <p:sldIdLst>
    <p:sldId id="455" r:id="rId2"/>
    <p:sldId id="539" r:id="rId3"/>
    <p:sldId id="543" r:id="rId4"/>
    <p:sldId id="538" r:id="rId5"/>
    <p:sldId id="456" r:id="rId6"/>
    <p:sldId id="444" r:id="rId7"/>
    <p:sldId id="445" r:id="rId8"/>
    <p:sldId id="260" r:id="rId9"/>
    <p:sldId id="261" r:id="rId10"/>
    <p:sldId id="514" r:id="rId11"/>
    <p:sldId id="357" r:id="rId12"/>
    <p:sldId id="513" r:id="rId13"/>
    <p:sldId id="515" r:id="rId14"/>
    <p:sldId id="516" r:id="rId15"/>
    <p:sldId id="544" r:id="rId16"/>
    <p:sldId id="517" r:id="rId17"/>
    <p:sldId id="521" r:id="rId18"/>
    <p:sldId id="545" r:id="rId19"/>
    <p:sldId id="546" r:id="rId20"/>
    <p:sldId id="552" r:id="rId21"/>
    <p:sldId id="553" r:id="rId22"/>
    <p:sldId id="554" r:id="rId23"/>
    <p:sldId id="551" r:id="rId24"/>
    <p:sldId id="528" r:id="rId25"/>
    <p:sldId id="529" r:id="rId26"/>
    <p:sldId id="530" r:id="rId27"/>
    <p:sldId id="540" r:id="rId28"/>
    <p:sldId id="547" r:id="rId29"/>
    <p:sldId id="548" r:id="rId30"/>
    <p:sldId id="549" r:id="rId31"/>
    <p:sldId id="541" r:id="rId32"/>
    <p:sldId id="535" r:id="rId33"/>
    <p:sldId id="532" r:id="rId34"/>
    <p:sldId id="534" r:id="rId35"/>
    <p:sldId id="363" r:id="rId36"/>
    <p:sldId id="364" r:id="rId37"/>
    <p:sldId id="442" r:id="rId38"/>
    <p:sldId id="366" r:id="rId39"/>
    <p:sldId id="367" r:id="rId40"/>
    <p:sldId id="486" r:id="rId41"/>
    <p:sldId id="466" r:id="rId42"/>
    <p:sldId id="510" r:id="rId43"/>
    <p:sldId id="368" r:id="rId44"/>
    <p:sldId id="512" r:id="rId45"/>
    <p:sldId id="369" r:id="rId46"/>
    <p:sldId id="370" r:id="rId47"/>
    <p:sldId id="371" r:id="rId48"/>
    <p:sldId id="372" r:id="rId49"/>
    <p:sldId id="373" r:id="rId50"/>
    <p:sldId id="374" r:id="rId51"/>
    <p:sldId id="533" r:id="rId52"/>
    <p:sldId id="375" r:id="rId53"/>
    <p:sldId id="376" r:id="rId54"/>
    <p:sldId id="377" r:id="rId55"/>
    <p:sldId id="537" r:id="rId56"/>
    <p:sldId id="536" r:id="rId57"/>
    <p:sldId id="380" r:id="rId58"/>
    <p:sldId id="381" r:id="rId59"/>
    <p:sldId id="382" r:id="rId60"/>
    <p:sldId id="383" r:id="rId61"/>
    <p:sldId id="384" r:id="rId62"/>
    <p:sldId id="385" r:id="rId63"/>
    <p:sldId id="386"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9900"/>
    <a:srgbClr val="FF00FF"/>
    <a:srgbClr val="0000FF"/>
    <a:srgbClr val="0EF265"/>
    <a:srgbClr val="008000"/>
    <a:srgbClr val="6600CC"/>
    <a:srgbClr val="FF0066"/>
    <a:srgbClr val="FF9933"/>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54" autoAdjust="0"/>
    <p:restoredTop sz="94234" autoAdjust="0"/>
  </p:normalViewPr>
  <p:slideViewPr>
    <p:cSldViewPr snapToGrid="0">
      <p:cViewPr varScale="1">
        <p:scale>
          <a:sx n="64" d="100"/>
          <a:sy n="64" d="100"/>
        </p:scale>
        <p:origin x="1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e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49.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4.wmf"/><Relationship Id="rId1" Type="http://schemas.openxmlformats.org/officeDocument/2006/relationships/image" Target="../media/image65.wmf"/><Relationship Id="rId4"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70.wmf"/><Relationship Id="rId7" Type="http://schemas.openxmlformats.org/officeDocument/2006/relationships/image" Target="../media/image73.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2.wmf"/><Relationship Id="rId5" Type="http://schemas.openxmlformats.org/officeDocument/2006/relationships/image" Target="../media/image64.wmf"/><Relationship Id="rId4" Type="http://schemas.openxmlformats.org/officeDocument/2006/relationships/image" Target="../media/image71.wmf"/><Relationship Id="rId9"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7.wmf"/><Relationship Id="rId7" Type="http://schemas.openxmlformats.org/officeDocument/2006/relationships/image" Target="../media/image78.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9"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61.wmf"/><Relationship Id="rId7" Type="http://schemas.openxmlformats.org/officeDocument/2006/relationships/image" Target="../media/image96.wmf"/><Relationship Id="rId12" Type="http://schemas.openxmlformats.org/officeDocument/2006/relationships/image" Target="../media/image101.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95.wmf"/><Relationship Id="rId11" Type="http://schemas.openxmlformats.org/officeDocument/2006/relationships/image" Target="../media/image100.wmf"/><Relationship Id="rId5" Type="http://schemas.openxmlformats.org/officeDocument/2006/relationships/image" Target="../media/image94.wmf"/><Relationship Id="rId10" Type="http://schemas.openxmlformats.org/officeDocument/2006/relationships/image" Target="../media/image99.wmf"/><Relationship Id="rId4" Type="http://schemas.openxmlformats.org/officeDocument/2006/relationships/image" Target="../media/image93.wmf"/><Relationship Id="rId9"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3.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11" Type="http://schemas.openxmlformats.org/officeDocument/2006/relationships/image" Target="../media/image101.wmf"/><Relationship Id="rId5" Type="http://schemas.openxmlformats.org/officeDocument/2006/relationships/image" Target="../media/image110.wmf"/><Relationship Id="rId10" Type="http://schemas.openxmlformats.org/officeDocument/2006/relationships/image" Target="../media/image114.wmf"/><Relationship Id="rId4" Type="http://schemas.openxmlformats.org/officeDocument/2006/relationships/image" Target="../media/image109.wmf"/><Relationship Id="rId9"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7.wmf"/><Relationship Id="rId7" Type="http://schemas.openxmlformats.org/officeDocument/2006/relationships/image" Target="../media/image120.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19.wmf"/><Relationship Id="rId5" Type="http://schemas.openxmlformats.org/officeDocument/2006/relationships/image" Target="../media/image110.wmf"/><Relationship Id="rId4" Type="http://schemas.openxmlformats.org/officeDocument/2006/relationships/image" Target="../media/image118.wmf"/><Relationship Id="rId9" Type="http://schemas.openxmlformats.org/officeDocument/2006/relationships/image" Target="../media/image101.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33.wmf"/><Relationship Id="rId18" Type="http://schemas.openxmlformats.org/officeDocument/2006/relationships/image" Target="../media/image138.wmf"/><Relationship Id="rId3" Type="http://schemas.openxmlformats.org/officeDocument/2006/relationships/image" Target="../media/image124.wmf"/><Relationship Id="rId21" Type="http://schemas.openxmlformats.org/officeDocument/2006/relationships/image" Target="../media/image141.wmf"/><Relationship Id="rId7" Type="http://schemas.openxmlformats.org/officeDocument/2006/relationships/image" Target="../media/image128.wmf"/><Relationship Id="rId12" Type="http://schemas.openxmlformats.org/officeDocument/2006/relationships/image" Target="../media/image132.wmf"/><Relationship Id="rId17" Type="http://schemas.openxmlformats.org/officeDocument/2006/relationships/image" Target="../media/image137.wmf"/><Relationship Id="rId2" Type="http://schemas.openxmlformats.org/officeDocument/2006/relationships/image" Target="../media/image123.wmf"/><Relationship Id="rId16" Type="http://schemas.openxmlformats.org/officeDocument/2006/relationships/image" Target="../media/image136.wmf"/><Relationship Id="rId20" Type="http://schemas.openxmlformats.org/officeDocument/2006/relationships/image" Target="../media/image140.wmf"/><Relationship Id="rId1" Type="http://schemas.openxmlformats.org/officeDocument/2006/relationships/image" Target="../media/image122.wmf"/><Relationship Id="rId6" Type="http://schemas.openxmlformats.org/officeDocument/2006/relationships/image" Target="../media/image127.wmf"/><Relationship Id="rId11" Type="http://schemas.openxmlformats.org/officeDocument/2006/relationships/image" Target="../media/image131.wmf"/><Relationship Id="rId5" Type="http://schemas.openxmlformats.org/officeDocument/2006/relationships/image" Target="../media/image126.wmf"/><Relationship Id="rId15" Type="http://schemas.openxmlformats.org/officeDocument/2006/relationships/image" Target="../media/image135.wmf"/><Relationship Id="rId23" Type="http://schemas.openxmlformats.org/officeDocument/2006/relationships/image" Target="../media/image101.wmf"/><Relationship Id="rId10" Type="http://schemas.openxmlformats.org/officeDocument/2006/relationships/image" Target="../media/image130.wmf"/><Relationship Id="rId19" Type="http://schemas.openxmlformats.org/officeDocument/2006/relationships/image" Target="../media/image139.wmf"/><Relationship Id="rId4" Type="http://schemas.openxmlformats.org/officeDocument/2006/relationships/image" Target="../media/image125.wmf"/><Relationship Id="rId9" Type="http://schemas.openxmlformats.org/officeDocument/2006/relationships/image" Target="../media/image108.wmf"/><Relationship Id="rId14" Type="http://schemas.openxmlformats.org/officeDocument/2006/relationships/image" Target="../media/image134.wmf"/><Relationship Id="rId22" Type="http://schemas.openxmlformats.org/officeDocument/2006/relationships/image" Target="../media/image142.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36.wmf"/><Relationship Id="rId18" Type="http://schemas.openxmlformats.org/officeDocument/2006/relationships/image" Target="../media/image141.wmf"/><Relationship Id="rId26" Type="http://schemas.openxmlformats.org/officeDocument/2006/relationships/image" Target="../media/image101.wmf"/><Relationship Id="rId3" Type="http://schemas.openxmlformats.org/officeDocument/2006/relationships/image" Target="../media/image125.wmf"/><Relationship Id="rId21" Type="http://schemas.openxmlformats.org/officeDocument/2006/relationships/image" Target="../media/image144.wmf"/><Relationship Id="rId7" Type="http://schemas.openxmlformats.org/officeDocument/2006/relationships/image" Target="../media/image130.wmf"/><Relationship Id="rId12" Type="http://schemas.openxmlformats.org/officeDocument/2006/relationships/image" Target="../media/image135.wmf"/><Relationship Id="rId17" Type="http://schemas.openxmlformats.org/officeDocument/2006/relationships/image" Target="../media/image140.wmf"/><Relationship Id="rId25" Type="http://schemas.openxmlformats.org/officeDocument/2006/relationships/image" Target="../media/image148.wmf"/><Relationship Id="rId2" Type="http://schemas.openxmlformats.org/officeDocument/2006/relationships/image" Target="../media/image124.wmf"/><Relationship Id="rId16" Type="http://schemas.openxmlformats.org/officeDocument/2006/relationships/image" Target="../media/image139.wmf"/><Relationship Id="rId20" Type="http://schemas.openxmlformats.org/officeDocument/2006/relationships/image" Target="../media/image143.wmf"/><Relationship Id="rId1" Type="http://schemas.openxmlformats.org/officeDocument/2006/relationships/image" Target="../media/image123.wmf"/><Relationship Id="rId6" Type="http://schemas.openxmlformats.org/officeDocument/2006/relationships/image" Target="../media/image108.wmf"/><Relationship Id="rId11" Type="http://schemas.openxmlformats.org/officeDocument/2006/relationships/image" Target="../media/image134.wmf"/><Relationship Id="rId24" Type="http://schemas.openxmlformats.org/officeDocument/2006/relationships/image" Target="../media/image147.wmf"/><Relationship Id="rId5" Type="http://schemas.openxmlformats.org/officeDocument/2006/relationships/image" Target="../media/image129.wmf"/><Relationship Id="rId15" Type="http://schemas.openxmlformats.org/officeDocument/2006/relationships/image" Target="../media/image138.wmf"/><Relationship Id="rId23" Type="http://schemas.openxmlformats.org/officeDocument/2006/relationships/image" Target="../media/image146.wmf"/><Relationship Id="rId10" Type="http://schemas.openxmlformats.org/officeDocument/2006/relationships/image" Target="../media/image133.wmf"/><Relationship Id="rId19" Type="http://schemas.openxmlformats.org/officeDocument/2006/relationships/image" Target="../media/image142.wmf"/><Relationship Id="rId4" Type="http://schemas.openxmlformats.org/officeDocument/2006/relationships/image" Target="../media/image128.wmf"/><Relationship Id="rId9" Type="http://schemas.openxmlformats.org/officeDocument/2006/relationships/image" Target="../media/image132.wmf"/><Relationship Id="rId14" Type="http://schemas.openxmlformats.org/officeDocument/2006/relationships/image" Target="../media/image137.wmf"/><Relationship Id="rId22" Type="http://schemas.openxmlformats.org/officeDocument/2006/relationships/image" Target="../media/image145.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33.wmf"/><Relationship Id="rId18" Type="http://schemas.openxmlformats.org/officeDocument/2006/relationships/image" Target="../media/image157.wmf"/><Relationship Id="rId3" Type="http://schemas.openxmlformats.org/officeDocument/2006/relationships/image" Target="../media/image151.wmf"/><Relationship Id="rId21" Type="http://schemas.openxmlformats.org/officeDocument/2006/relationships/image" Target="../media/image160.wmf"/><Relationship Id="rId7" Type="http://schemas.openxmlformats.org/officeDocument/2006/relationships/image" Target="../media/image153.wmf"/><Relationship Id="rId12" Type="http://schemas.openxmlformats.org/officeDocument/2006/relationships/image" Target="../media/image132.wmf"/><Relationship Id="rId17" Type="http://schemas.openxmlformats.org/officeDocument/2006/relationships/image" Target="../media/image156.wmf"/><Relationship Id="rId2" Type="http://schemas.openxmlformats.org/officeDocument/2006/relationships/image" Target="../media/image150.wmf"/><Relationship Id="rId16" Type="http://schemas.openxmlformats.org/officeDocument/2006/relationships/image" Target="../media/image136.wmf"/><Relationship Id="rId20" Type="http://schemas.openxmlformats.org/officeDocument/2006/relationships/image" Target="../media/image159.wmf"/><Relationship Id="rId1" Type="http://schemas.openxmlformats.org/officeDocument/2006/relationships/image" Target="../media/image149.wmf"/><Relationship Id="rId6" Type="http://schemas.openxmlformats.org/officeDocument/2006/relationships/image" Target="../media/image127.wmf"/><Relationship Id="rId11" Type="http://schemas.openxmlformats.org/officeDocument/2006/relationships/image" Target="../media/image154.wmf"/><Relationship Id="rId5" Type="http://schemas.openxmlformats.org/officeDocument/2006/relationships/image" Target="../media/image126.wmf"/><Relationship Id="rId15" Type="http://schemas.openxmlformats.org/officeDocument/2006/relationships/image" Target="../media/image155.wmf"/><Relationship Id="rId23" Type="http://schemas.openxmlformats.org/officeDocument/2006/relationships/image" Target="../media/image101.wmf"/><Relationship Id="rId10" Type="http://schemas.openxmlformats.org/officeDocument/2006/relationships/image" Target="../media/image130.wmf"/><Relationship Id="rId19" Type="http://schemas.openxmlformats.org/officeDocument/2006/relationships/image" Target="../media/image158.wmf"/><Relationship Id="rId4" Type="http://schemas.openxmlformats.org/officeDocument/2006/relationships/image" Target="../media/image152.wmf"/><Relationship Id="rId9" Type="http://schemas.openxmlformats.org/officeDocument/2006/relationships/image" Target="../media/image108.wmf"/><Relationship Id="rId14" Type="http://schemas.openxmlformats.org/officeDocument/2006/relationships/image" Target="../media/image134.wmf"/><Relationship Id="rId22" Type="http://schemas.openxmlformats.org/officeDocument/2006/relationships/image" Target="../media/image14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image" Target="../media/image136.wmf"/><Relationship Id="rId18" Type="http://schemas.openxmlformats.org/officeDocument/2006/relationships/image" Target="../media/image160.wmf"/><Relationship Id="rId26" Type="http://schemas.openxmlformats.org/officeDocument/2006/relationships/image" Target="../media/image101.wmf"/><Relationship Id="rId3" Type="http://schemas.openxmlformats.org/officeDocument/2006/relationships/image" Target="../media/image152.wmf"/><Relationship Id="rId21" Type="http://schemas.openxmlformats.org/officeDocument/2006/relationships/image" Target="../media/image163.wmf"/><Relationship Id="rId7" Type="http://schemas.openxmlformats.org/officeDocument/2006/relationships/image" Target="../media/image130.wmf"/><Relationship Id="rId12" Type="http://schemas.openxmlformats.org/officeDocument/2006/relationships/image" Target="../media/image155.wmf"/><Relationship Id="rId17" Type="http://schemas.openxmlformats.org/officeDocument/2006/relationships/image" Target="../media/image159.wmf"/><Relationship Id="rId25" Type="http://schemas.openxmlformats.org/officeDocument/2006/relationships/image" Target="../media/image165.wmf"/><Relationship Id="rId2" Type="http://schemas.openxmlformats.org/officeDocument/2006/relationships/image" Target="../media/image151.wmf"/><Relationship Id="rId16" Type="http://schemas.openxmlformats.org/officeDocument/2006/relationships/image" Target="../media/image158.wmf"/><Relationship Id="rId20" Type="http://schemas.openxmlformats.org/officeDocument/2006/relationships/image" Target="../media/image143.wmf"/><Relationship Id="rId1" Type="http://schemas.openxmlformats.org/officeDocument/2006/relationships/image" Target="../media/image161.wmf"/><Relationship Id="rId6" Type="http://schemas.openxmlformats.org/officeDocument/2006/relationships/image" Target="../media/image108.wmf"/><Relationship Id="rId11" Type="http://schemas.openxmlformats.org/officeDocument/2006/relationships/image" Target="../media/image134.wmf"/><Relationship Id="rId24" Type="http://schemas.openxmlformats.org/officeDocument/2006/relationships/image" Target="../media/image147.wmf"/><Relationship Id="rId5" Type="http://schemas.openxmlformats.org/officeDocument/2006/relationships/image" Target="../media/image129.wmf"/><Relationship Id="rId15" Type="http://schemas.openxmlformats.org/officeDocument/2006/relationships/image" Target="../media/image157.wmf"/><Relationship Id="rId23" Type="http://schemas.openxmlformats.org/officeDocument/2006/relationships/image" Target="../media/image164.wmf"/><Relationship Id="rId10" Type="http://schemas.openxmlformats.org/officeDocument/2006/relationships/image" Target="../media/image133.wmf"/><Relationship Id="rId19" Type="http://schemas.openxmlformats.org/officeDocument/2006/relationships/image" Target="../media/image142.wmf"/><Relationship Id="rId4" Type="http://schemas.openxmlformats.org/officeDocument/2006/relationships/image" Target="../media/image153.wmf"/><Relationship Id="rId9" Type="http://schemas.openxmlformats.org/officeDocument/2006/relationships/image" Target="../media/image132.wmf"/><Relationship Id="rId14" Type="http://schemas.openxmlformats.org/officeDocument/2006/relationships/image" Target="../media/image156.wmf"/><Relationship Id="rId22" Type="http://schemas.openxmlformats.org/officeDocument/2006/relationships/image" Target="../media/image145.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67.wmf"/><Relationship Id="rId7" Type="http://schemas.openxmlformats.org/officeDocument/2006/relationships/image" Target="../media/image170.wmf"/><Relationship Id="rId2" Type="http://schemas.openxmlformats.org/officeDocument/2006/relationships/image" Target="../media/image108.wmf"/><Relationship Id="rId1" Type="http://schemas.openxmlformats.org/officeDocument/2006/relationships/image" Target="../media/image166.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70.wmf"/><Relationship Id="rId9"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image" Target="../media/image6.emf"/><Relationship Id="rId5" Type="http://schemas.openxmlformats.org/officeDocument/2006/relationships/image" Target="../media/image10.wmf"/><Relationship Id="rId4"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image" Target="../media/image184.wmf"/><Relationship Id="rId3" Type="http://schemas.openxmlformats.org/officeDocument/2006/relationships/image" Target="../media/image174.wmf"/><Relationship Id="rId7" Type="http://schemas.openxmlformats.org/officeDocument/2006/relationships/image" Target="../media/image178.wmf"/><Relationship Id="rId12" Type="http://schemas.openxmlformats.org/officeDocument/2006/relationships/image" Target="../media/image183.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11" Type="http://schemas.openxmlformats.org/officeDocument/2006/relationships/image" Target="../media/image182.wmf"/><Relationship Id="rId5" Type="http://schemas.openxmlformats.org/officeDocument/2006/relationships/image" Target="../media/image176.wmf"/><Relationship Id="rId15" Type="http://schemas.openxmlformats.org/officeDocument/2006/relationships/image" Target="../media/image186.wmf"/><Relationship Id="rId10" Type="http://schemas.openxmlformats.org/officeDocument/2006/relationships/image" Target="../media/image181.wmf"/><Relationship Id="rId4" Type="http://schemas.openxmlformats.org/officeDocument/2006/relationships/image" Target="../media/image175.wmf"/><Relationship Id="rId9" Type="http://schemas.openxmlformats.org/officeDocument/2006/relationships/image" Target="../media/image180.wmf"/><Relationship Id="rId14" Type="http://schemas.openxmlformats.org/officeDocument/2006/relationships/image" Target="../media/image18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3.wmf"/><Relationship Id="rId5" Type="http://schemas.openxmlformats.org/officeDocument/2006/relationships/image" Target="../media/image191.wmf"/><Relationship Id="rId4" Type="http://schemas.openxmlformats.org/officeDocument/2006/relationships/image" Target="../media/image190.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image" Target="../media/image194.wmf"/><Relationship Id="rId7" Type="http://schemas.openxmlformats.org/officeDocument/2006/relationships/image" Target="../media/image198.wmf"/><Relationship Id="rId2" Type="http://schemas.openxmlformats.org/officeDocument/2006/relationships/image" Target="../media/image193.wmf"/><Relationship Id="rId1" Type="http://schemas.openxmlformats.org/officeDocument/2006/relationships/image" Target="../media/image192.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 Id="rId9" Type="http://schemas.openxmlformats.org/officeDocument/2006/relationships/image" Target="../media/image10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20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12.wmf"/><Relationship Id="rId3" Type="http://schemas.openxmlformats.org/officeDocument/2006/relationships/image" Target="../media/image207.emf"/><Relationship Id="rId7" Type="http://schemas.openxmlformats.org/officeDocument/2006/relationships/image" Target="../media/image211.emf"/><Relationship Id="rId2" Type="http://schemas.openxmlformats.org/officeDocument/2006/relationships/image" Target="../media/image206.wmf"/><Relationship Id="rId1" Type="http://schemas.openxmlformats.org/officeDocument/2006/relationships/image" Target="../media/image205.wmf"/><Relationship Id="rId6" Type="http://schemas.openxmlformats.org/officeDocument/2006/relationships/image" Target="../media/image210.wmf"/><Relationship Id="rId5" Type="http://schemas.openxmlformats.org/officeDocument/2006/relationships/image" Target="../media/image209.wmf"/><Relationship Id="rId4" Type="http://schemas.openxmlformats.org/officeDocument/2006/relationships/image" Target="../media/image208.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20.emf"/><Relationship Id="rId13" Type="http://schemas.openxmlformats.org/officeDocument/2006/relationships/image" Target="../media/image225.emf"/><Relationship Id="rId18" Type="http://schemas.openxmlformats.org/officeDocument/2006/relationships/image" Target="../media/image230.emf"/><Relationship Id="rId26" Type="http://schemas.openxmlformats.org/officeDocument/2006/relationships/image" Target="../media/image238.emf"/><Relationship Id="rId3" Type="http://schemas.openxmlformats.org/officeDocument/2006/relationships/image" Target="../media/image215.emf"/><Relationship Id="rId21" Type="http://schemas.openxmlformats.org/officeDocument/2006/relationships/image" Target="../media/image233.emf"/><Relationship Id="rId7" Type="http://schemas.openxmlformats.org/officeDocument/2006/relationships/image" Target="../media/image219.emf"/><Relationship Id="rId12" Type="http://schemas.openxmlformats.org/officeDocument/2006/relationships/image" Target="../media/image224.emf"/><Relationship Id="rId17" Type="http://schemas.openxmlformats.org/officeDocument/2006/relationships/image" Target="../media/image229.emf"/><Relationship Id="rId25" Type="http://schemas.openxmlformats.org/officeDocument/2006/relationships/image" Target="../media/image237.emf"/><Relationship Id="rId2" Type="http://schemas.openxmlformats.org/officeDocument/2006/relationships/image" Target="../media/image214.emf"/><Relationship Id="rId16" Type="http://schemas.openxmlformats.org/officeDocument/2006/relationships/image" Target="../media/image228.emf"/><Relationship Id="rId20" Type="http://schemas.openxmlformats.org/officeDocument/2006/relationships/image" Target="../media/image232.emf"/><Relationship Id="rId1" Type="http://schemas.openxmlformats.org/officeDocument/2006/relationships/image" Target="../media/image213.emf"/><Relationship Id="rId6" Type="http://schemas.openxmlformats.org/officeDocument/2006/relationships/image" Target="../media/image218.emf"/><Relationship Id="rId11" Type="http://schemas.openxmlformats.org/officeDocument/2006/relationships/image" Target="../media/image223.emf"/><Relationship Id="rId24" Type="http://schemas.openxmlformats.org/officeDocument/2006/relationships/image" Target="../media/image236.emf"/><Relationship Id="rId5" Type="http://schemas.openxmlformats.org/officeDocument/2006/relationships/image" Target="../media/image217.emf"/><Relationship Id="rId15" Type="http://schemas.openxmlformats.org/officeDocument/2006/relationships/image" Target="../media/image227.emf"/><Relationship Id="rId23" Type="http://schemas.openxmlformats.org/officeDocument/2006/relationships/image" Target="../media/image235.emf"/><Relationship Id="rId10" Type="http://schemas.openxmlformats.org/officeDocument/2006/relationships/image" Target="../media/image222.emf"/><Relationship Id="rId19" Type="http://schemas.openxmlformats.org/officeDocument/2006/relationships/image" Target="../media/image231.emf"/><Relationship Id="rId4" Type="http://schemas.openxmlformats.org/officeDocument/2006/relationships/image" Target="../media/image216.emf"/><Relationship Id="rId9" Type="http://schemas.openxmlformats.org/officeDocument/2006/relationships/image" Target="../media/image221.emf"/><Relationship Id="rId14" Type="http://schemas.openxmlformats.org/officeDocument/2006/relationships/image" Target="../media/image226.emf"/><Relationship Id="rId22" Type="http://schemas.openxmlformats.org/officeDocument/2006/relationships/image" Target="../media/image234.emf"/><Relationship Id="rId27" Type="http://schemas.openxmlformats.org/officeDocument/2006/relationships/image" Target="../media/image239.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42.wmf"/><Relationship Id="rId7" Type="http://schemas.openxmlformats.org/officeDocument/2006/relationships/image" Target="../media/image204.wmf"/><Relationship Id="rId2" Type="http://schemas.openxmlformats.org/officeDocument/2006/relationships/image" Target="../media/image241.wmf"/><Relationship Id="rId1" Type="http://schemas.openxmlformats.org/officeDocument/2006/relationships/image" Target="../media/image240.wmf"/><Relationship Id="rId6" Type="http://schemas.openxmlformats.org/officeDocument/2006/relationships/image" Target="../media/image202.wmf"/><Relationship Id="rId5" Type="http://schemas.openxmlformats.org/officeDocument/2006/relationships/image" Target="../media/image244.wmf"/><Relationship Id="rId4" Type="http://schemas.openxmlformats.org/officeDocument/2006/relationships/image" Target="../media/image243.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52.emf"/><Relationship Id="rId13" Type="http://schemas.openxmlformats.org/officeDocument/2006/relationships/image" Target="../media/image257.wmf"/><Relationship Id="rId3" Type="http://schemas.openxmlformats.org/officeDocument/2006/relationships/image" Target="../media/image247.wmf"/><Relationship Id="rId7" Type="http://schemas.openxmlformats.org/officeDocument/2006/relationships/image" Target="../media/image251.wmf"/><Relationship Id="rId12" Type="http://schemas.openxmlformats.org/officeDocument/2006/relationships/image" Target="../media/image256.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50.wmf"/><Relationship Id="rId11" Type="http://schemas.openxmlformats.org/officeDocument/2006/relationships/image" Target="../media/image255.wmf"/><Relationship Id="rId5" Type="http://schemas.openxmlformats.org/officeDocument/2006/relationships/image" Target="../media/image249.wmf"/><Relationship Id="rId10" Type="http://schemas.openxmlformats.org/officeDocument/2006/relationships/image" Target="../media/image254.wmf"/><Relationship Id="rId4" Type="http://schemas.openxmlformats.org/officeDocument/2006/relationships/image" Target="../media/image248.wmf"/><Relationship Id="rId9" Type="http://schemas.openxmlformats.org/officeDocument/2006/relationships/image" Target="../media/image253.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image" Target="../media/image260.wmf"/><Relationship Id="rId7" Type="http://schemas.openxmlformats.org/officeDocument/2006/relationships/image" Target="../media/image264.wmf"/><Relationship Id="rId2" Type="http://schemas.openxmlformats.org/officeDocument/2006/relationships/image" Target="../media/image259.wmf"/><Relationship Id="rId1" Type="http://schemas.openxmlformats.org/officeDocument/2006/relationships/image" Target="../media/image258.wmf"/><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 Id="rId9" Type="http://schemas.openxmlformats.org/officeDocument/2006/relationships/image" Target="../media/image25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image" Target="../media/image269.wmf"/><Relationship Id="rId7" Type="http://schemas.openxmlformats.org/officeDocument/2006/relationships/image" Target="../media/image273.wmf"/><Relationship Id="rId2" Type="http://schemas.openxmlformats.org/officeDocument/2006/relationships/image" Target="../media/image268.wmf"/><Relationship Id="rId1" Type="http://schemas.openxmlformats.org/officeDocument/2006/relationships/image" Target="../media/image267.wmf"/><Relationship Id="rId6" Type="http://schemas.openxmlformats.org/officeDocument/2006/relationships/image" Target="../media/image272.wmf"/><Relationship Id="rId11" Type="http://schemas.openxmlformats.org/officeDocument/2006/relationships/image" Target="../media/image275.wmf"/><Relationship Id="rId5" Type="http://schemas.openxmlformats.org/officeDocument/2006/relationships/image" Target="../media/image271.wmf"/><Relationship Id="rId10" Type="http://schemas.openxmlformats.org/officeDocument/2006/relationships/image" Target="../media/image206.wmf"/><Relationship Id="rId4" Type="http://schemas.openxmlformats.org/officeDocument/2006/relationships/image" Target="../media/image270.wmf"/><Relationship Id="rId9" Type="http://schemas.openxmlformats.org/officeDocument/2006/relationships/image" Target="../media/image20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05.wmf"/><Relationship Id="rId7" Type="http://schemas.openxmlformats.org/officeDocument/2006/relationships/image" Target="../media/image279.wmf"/><Relationship Id="rId2" Type="http://schemas.openxmlformats.org/officeDocument/2006/relationships/image" Target="../media/image274.wmf"/><Relationship Id="rId1" Type="http://schemas.openxmlformats.org/officeDocument/2006/relationships/image" Target="../media/image276.wmf"/><Relationship Id="rId6" Type="http://schemas.openxmlformats.org/officeDocument/2006/relationships/image" Target="../media/image278.wmf"/><Relationship Id="rId5" Type="http://schemas.openxmlformats.org/officeDocument/2006/relationships/image" Target="../media/image277.wmf"/><Relationship Id="rId4" Type="http://schemas.openxmlformats.org/officeDocument/2006/relationships/image" Target="../media/image206.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82.wmf"/><Relationship Id="rId1" Type="http://schemas.openxmlformats.org/officeDocument/2006/relationships/image" Target="../media/image28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88.wmf"/><Relationship Id="rId1" Type="http://schemas.openxmlformats.org/officeDocument/2006/relationships/image" Target="../media/image28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4.wmf"/><Relationship Id="rId6" Type="http://schemas.openxmlformats.org/officeDocument/2006/relationships/image" Target="../media/image5.wmf"/><Relationship Id="rId5" Type="http://schemas.openxmlformats.org/officeDocument/2006/relationships/image" Target="../media/image301.wmf"/><Relationship Id="rId4" Type="http://schemas.openxmlformats.org/officeDocument/2006/relationships/image" Target="../media/image300.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309.wmf"/><Relationship Id="rId3" Type="http://schemas.openxmlformats.org/officeDocument/2006/relationships/image" Target="../media/image304.wmf"/><Relationship Id="rId7" Type="http://schemas.openxmlformats.org/officeDocument/2006/relationships/image" Target="../media/image308.wmf"/><Relationship Id="rId2" Type="http://schemas.openxmlformats.org/officeDocument/2006/relationships/image" Target="../media/image303.wmf"/><Relationship Id="rId1" Type="http://schemas.openxmlformats.org/officeDocument/2006/relationships/image" Target="../media/image302.wmf"/><Relationship Id="rId6" Type="http://schemas.openxmlformats.org/officeDocument/2006/relationships/image" Target="../media/image307.wmf"/><Relationship Id="rId5" Type="http://schemas.openxmlformats.org/officeDocument/2006/relationships/image" Target="../media/image306.wmf"/><Relationship Id="rId4" Type="http://schemas.openxmlformats.org/officeDocument/2006/relationships/image" Target="../media/image305.wmf"/><Relationship Id="rId9" Type="http://schemas.openxmlformats.org/officeDocument/2006/relationships/image" Target="../media/image31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313.wmf"/><Relationship Id="rId7" Type="http://schemas.openxmlformats.org/officeDocument/2006/relationships/image" Target="../media/image317.wmf"/><Relationship Id="rId2" Type="http://schemas.openxmlformats.org/officeDocument/2006/relationships/image" Target="../media/image312.wmf"/><Relationship Id="rId1" Type="http://schemas.openxmlformats.org/officeDocument/2006/relationships/image" Target="../media/image311.wmf"/><Relationship Id="rId6" Type="http://schemas.openxmlformats.org/officeDocument/2006/relationships/image" Target="../media/image316.wmf"/><Relationship Id="rId5" Type="http://schemas.openxmlformats.org/officeDocument/2006/relationships/image" Target="../media/image315.wmf"/><Relationship Id="rId4" Type="http://schemas.openxmlformats.org/officeDocument/2006/relationships/image" Target="../media/image31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19.wmf"/><Relationship Id="rId2" Type="http://schemas.openxmlformats.org/officeDocument/2006/relationships/image" Target="../media/image318.wmf"/><Relationship Id="rId1" Type="http://schemas.openxmlformats.org/officeDocument/2006/relationships/image" Target="../media/image85.wmf"/><Relationship Id="rId6" Type="http://schemas.openxmlformats.org/officeDocument/2006/relationships/image" Target="../media/image322.wmf"/><Relationship Id="rId5" Type="http://schemas.openxmlformats.org/officeDocument/2006/relationships/image" Target="../media/image321.wmf"/><Relationship Id="rId4" Type="http://schemas.openxmlformats.org/officeDocument/2006/relationships/image" Target="../media/image3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30.wmf"/><Relationship Id="rId3" Type="http://schemas.openxmlformats.org/officeDocument/2006/relationships/image" Target="../media/image325.wmf"/><Relationship Id="rId7" Type="http://schemas.openxmlformats.org/officeDocument/2006/relationships/image" Target="../media/image329.wmf"/><Relationship Id="rId2" Type="http://schemas.openxmlformats.org/officeDocument/2006/relationships/image" Target="../media/image324.wmf"/><Relationship Id="rId1" Type="http://schemas.openxmlformats.org/officeDocument/2006/relationships/image" Target="../media/image323.wmf"/><Relationship Id="rId6" Type="http://schemas.openxmlformats.org/officeDocument/2006/relationships/image" Target="../media/image328.wmf"/><Relationship Id="rId5" Type="http://schemas.openxmlformats.org/officeDocument/2006/relationships/image" Target="../media/image327.wmf"/><Relationship Id="rId4" Type="http://schemas.openxmlformats.org/officeDocument/2006/relationships/image" Target="../media/image326.wmf"/><Relationship Id="rId9" Type="http://schemas.openxmlformats.org/officeDocument/2006/relationships/image" Target="../media/image331.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34.wmf"/><Relationship Id="rId2" Type="http://schemas.openxmlformats.org/officeDocument/2006/relationships/image" Target="../media/image333.wmf"/><Relationship Id="rId1" Type="http://schemas.openxmlformats.org/officeDocument/2006/relationships/image" Target="../media/image332.wmf"/><Relationship Id="rId4" Type="http://schemas.openxmlformats.org/officeDocument/2006/relationships/image" Target="../media/image335.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337.wmf"/><Relationship Id="rId1" Type="http://schemas.openxmlformats.org/officeDocument/2006/relationships/image" Target="../media/image336.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339.wmf"/><Relationship Id="rId1" Type="http://schemas.openxmlformats.org/officeDocument/2006/relationships/image" Target="../media/image33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42.wmf"/><Relationship Id="rId2" Type="http://schemas.openxmlformats.org/officeDocument/2006/relationships/image" Target="../media/image341.wmf"/><Relationship Id="rId1" Type="http://schemas.openxmlformats.org/officeDocument/2006/relationships/image" Target="../media/image340.wmf"/><Relationship Id="rId4" Type="http://schemas.openxmlformats.org/officeDocument/2006/relationships/image" Target="../media/image343.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image" Target="../media/image274.wmf"/><Relationship Id="rId1" Type="http://schemas.openxmlformats.org/officeDocument/2006/relationships/image" Target="../media/image276.wmf"/><Relationship Id="rId4" Type="http://schemas.openxmlformats.org/officeDocument/2006/relationships/image" Target="../media/image279.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346.wmf"/><Relationship Id="rId1" Type="http://schemas.openxmlformats.org/officeDocument/2006/relationships/image" Target="../media/image34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AAAF0-3627-4874-A83B-DE599D07F803}" type="datetimeFigureOut">
              <a:rPr lang="zh-CN" altLang="en-US" smtClean="0"/>
              <a:t>2022/5/18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BC722-547E-41C4-9EEE-90EB158CDACB}" type="slidenum">
              <a:rPr lang="zh-CN" altLang="en-US" smtClean="0"/>
              <a:t>‹#›</a:t>
            </a:fld>
            <a:endParaRPr lang="zh-CN" altLang="en-US"/>
          </a:p>
        </p:txBody>
      </p:sp>
    </p:spTree>
    <p:extLst>
      <p:ext uri="{BB962C8B-B14F-4D97-AF65-F5344CB8AC3E}">
        <p14:creationId xmlns:p14="http://schemas.microsoft.com/office/powerpoint/2010/main" val="423063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BC722-547E-41C4-9EEE-90EB158CDACB}" type="slidenum">
              <a:rPr lang="zh-CN" altLang="en-US" smtClean="0"/>
              <a:t>6</a:t>
            </a:fld>
            <a:endParaRPr lang="zh-CN" altLang="en-US"/>
          </a:p>
        </p:txBody>
      </p:sp>
    </p:spTree>
    <p:extLst>
      <p:ext uri="{BB962C8B-B14F-4D97-AF65-F5344CB8AC3E}">
        <p14:creationId xmlns:p14="http://schemas.microsoft.com/office/powerpoint/2010/main" val="167767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BC722-547E-41C4-9EEE-90EB158CDACB}" type="slidenum">
              <a:rPr lang="zh-CN" altLang="en-US" smtClean="0"/>
              <a:t>37</a:t>
            </a:fld>
            <a:endParaRPr lang="zh-CN" altLang="en-US"/>
          </a:p>
        </p:txBody>
      </p:sp>
    </p:spTree>
    <p:extLst>
      <p:ext uri="{BB962C8B-B14F-4D97-AF65-F5344CB8AC3E}">
        <p14:creationId xmlns:p14="http://schemas.microsoft.com/office/powerpoint/2010/main" val="355638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BC722-547E-41C4-9EEE-90EB158CDACB}" type="slidenum">
              <a:rPr lang="zh-CN" altLang="en-US" smtClean="0"/>
              <a:t>40</a:t>
            </a:fld>
            <a:endParaRPr lang="zh-CN" altLang="en-US"/>
          </a:p>
        </p:txBody>
      </p:sp>
    </p:spTree>
    <p:extLst>
      <p:ext uri="{BB962C8B-B14F-4D97-AF65-F5344CB8AC3E}">
        <p14:creationId xmlns:p14="http://schemas.microsoft.com/office/powerpoint/2010/main" val="168354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BC722-547E-41C4-9EEE-90EB158CDACB}" type="slidenum">
              <a:rPr lang="zh-CN" altLang="en-US" smtClean="0"/>
              <a:t>48</a:t>
            </a:fld>
            <a:endParaRPr lang="zh-CN" altLang="en-US"/>
          </a:p>
        </p:txBody>
      </p:sp>
    </p:spTree>
    <p:extLst>
      <p:ext uri="{BB962C8B-B14F-4D97-AF65-F5344CB8AC3E}">
        <p14:creationId xmlns:p14="http://schemas.microsoft.com/office/powerpoint/2010/main" val="86539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325580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338402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357348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210917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225449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244330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370415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182364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293441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190818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9A6433-EA67-407F-A8DD-D397B7115DCC}" type="datetimeFigureOut">
              <a:rPr lang="zh-CN" altLang="en-US" smtClean="0"/>
              <a:t>2022/5/18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403875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A6433-EA67-407F-A8DD-D397B7115DCC}" type="datetimeFigureOut">
              <a:rPr lang="zh-CN" altLang="en-US" smtClean="0"/>
              <a:t>2022/5/18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36B75-61BF-4775-8604-3C57B842E021}" type="slidenum">
              <a:rPr lang="zh-CN" altLang="en-US" smtClean="0"/>
              <a:t>‹#›</a:t>
            </a:fld>
            <a:endParaRPr lang="zh-CN" altLang="en-US"/>
          </a:p>
        </p:txBody>
      </p:sp>
    </p:spTree>
    <p:extLst>
      <p:ext uri="{BB962C8B-B14F-4D97-AF65-F5344CB8AC3E}">
        <p14:creationId xmlns:p14="http://schemas.microsoft.com/office/powerpoint/2010/main" val="10809915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s>
</file>

<file path=ppt/slides/_rels/slide1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34.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2.bin"/><Relationship Id="rId18" Type="http://schemas.openxmlformats.org/officeDocument/2006/relationships/image" Target="../media/image44.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1.wmf"/><Relationship Id="rId17" Type="http://schemas.openxmlformats.org/officeDocument/2006/relationships/oleObject" Target="../embeddings/oleObject44.bin"/><Relationship Id="rId2" Type="http://schemas.openxmlformats.org/officeDocument/2006/relationships/slideLayout" Target="../slideLayouts/slideLayout7.xml"/><Relationship Id="rId16" Type="http://schemas.openxmlformats.org/officeDocument/2006/relationships/image" Target="../media/image43.wmf"/><Relationship Id="rId1" Type="http://schemas.openxmlformats.org/officeDocument/2006/relationships/vmlDrawing" Target="../drawings/vmlDrawing10.vml"/><Relationship Id="rId6" Type="http://schemas.openxmlformats.org/officeDocument/2006/relationships/image" Target="../media/image38.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40.bin"/><Relationship Id="rId14" Type="http://schemas.openxmlformats.org/officeDocument/2006/relationships/image" Target="../media/image42.wmf"/></Relationships>
</file>

<file path=ppt/slides/_rels/slide1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6.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8.bin"/></Relationships>
</file>

<file path=ppt/slides/_rels/slide14.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0.wmf"/><Relationship Id="rId5" Type="http://schemas.openxmlformats.org/officeDocument/2006/relationships/oleObject" Target="../embeddings/oleObject51.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3.bin"/></Relationships>
</file>

<file path=ppt/slides/_rels/slide15.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2.wmf"/><Relationship Id="rId5" Type="http://schemas.openxmlformats.org/officeDocument/2006/relationships/oleObject" Target="../embeddings/oleObject53.bin"/><Relationship Id="rId4" Type="http://schemas.openxmlformats.org/officeDocument/2006/relationships/image" Target="../media/image51.wmf"/></Relationships>
</file>

<file path=ppt/slides/_rels/slide16.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60.bin"/><Relationship Id="rId18" Type="http://schemas.openxmlformats.org/officeDocument/2006/relationships/image" Target="../media/image61.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8.wmf"/><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60.wmf"/><Relationship Id="rId1" Type="http://schemas.openxmlformats.org/officeDocument/2006/relationships/vmlDrawing" Target="../drawings/vmlDrawing14.vml"/><Relationship Id="rId6" Type="http://schemas.openxmlformats.org/officeDocument/2006/relationships/image" Target="../media/image55.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8.bin"/><Relationship Id="rId14" Type="http://schemas.openxmlformats.org/officeDocument/2006/relationships/image" Target="../media/image59.wmf"/></Relationships>
</file>

<file path=ppt/slides/_rels/slide17.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4.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2.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66.bin"/><Relationship Id="rId14" Type="http://schemas.openxmlformats.org/officeDocument/2006/relationships/image" Target="../media/image65.wmf"/></Relationships>
</file>

<file path=ppt/slides/_rels/slide18.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4.wmf"/><Relationship Id="rId5" Type="http://schemas.openxmlformats.org/officeDocument/2006/relationships/oleObject" Target="../embeddings/oleObject69.bin"/><Relationship Id="rId10" Type="http://schemas.openxmlformats.org/officeDocument/2006/relationships/image" Target="../media/image67.wmf"/><Relationship Id="rId4" Type="http://schemas.openxmlformats.org/officeDocument/2006/relationships/image" Target="../media/image65.wmf"/><Relationship Id="rId9" Type="http://schemas.openxmlformats.org/officeDocument/2006/relationships/oleObject" Target="../embeddings/oleObject71.bin"/></Relationships>
</file>

<file path=ppt/slides/_rels/slide19.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77.bin"/><Relationship Id="rId18" Type="http://schemas.openxmlformats.org/officeDocument/2006/relationships/image" Target="../media/image74.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64.wmf"/><Relationship Id="rId17" Type="http://schemas.openxmlformats.org/officeDocument/2006/relationships/oleObject" Target="../embeddings/oleObject79.bin"/><Relationship Id="rId2" Type="http://schemas.openxmlformats.org/officeDocument/2006/relationships/slideLayout" Target="../slideLayouts/slideLayout7.xml"/><Relationship Id="rId16" Type="http://schemas.openxmlformats.org/officeDocument/2006/relationships/image" Target="../media/image73.wmf"/><Relationship Id="rId20" Type="http://schemas.openxmlformats.org/officeDocument/2006/relationships/image" Target="../media/image61.wmf"/><Relationship Id="rId1" Type="http://schemas.openxmlformats.org/officeDocument/2006/relationships/vmlDrawing" Target="../drawings/vmlDrawing17.vml"/><Relationship Id="rId6" Type="http://schemas.openxmlformats.org/officeDocument/2006/relationships/image" Target="../media/image69.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71.wmf"/><Relationship Id="rId19" Type="http://schemas.openxmlformats.org/officeDocument/2006/relationships/oleObject" Target="../embeddings/oleObject62.bin"/><Relationship Id="rId4" Type="http://schemas.openxmlformats.org/officeDocument/2006/relationships/image" Target="../media/image68.wmf"/><Relationship Id="rId9" Type="http://schemas.openxmlformats.org/officeDocument/2006/relationships/oleObject" Target="../embeddings/oleObject75.bin"/><Relationship Id="rId14" Type="http://schemas.openxmlformats.org/officeDocument/2006/relationships/image" Target="../media/image72.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6.wmf"/><Relationship Id="rId5" Type="http://schemas.openxmlformats.org/officeDocument/2006/relationships/oleObject" Target="../embeddings/oleObject81.bin"/><Relationship Id="rId4" Type="http://schemas.openxmlformats.org/officeDocument/2006/relationships/image" Target="../media/image75.wmf"/></Relationships>
</file>

<file path=ppt/slides/_rels/slide21.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2.wmf"/><Relationship Id="rId2" Type="http://schemas.openxmlformats.org/officeDocument/2006/relationships/slideLayout" Target="../slideLayouts/slideLayout7.xml"/><Relationship Id="rId16" Type="http://schemas.openxmlformats.org/officeDocument/2006/relationships/image" Target="../media/image84.wmf"/><Relationship Id="rId1" Type="http://schemas.openxmlformats.org/officeDocument/2006/relationships/vmlDrawing" Target="../drawings/vmlDrawing19.vml"/><Relationship Id="rId6" Type="http://schemas.openxmlformats.org/officeDocument/2006/relationships/image" Target="../media/image79.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6.bin"/><Relationship Id="rId14" Type="http://schemas.openxmlformats.org/officeDocument/2006/relationships/image" Target="../media/image83.wmf"/></Relationships>
</file>

<file path=ppt/slides/_rels/slide22.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5.bin"/><Relationship Id="rId18" Type="http://schemas.openxmlformats.org/officeDocument/2006/relationships/image" Target="../media/image91.wmf"/><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89.wmf"/><Relationship Id="rId17" Type="http://schemas.openxmlformats.org/officeDocument/2006/relationships/oleObject" Target="../embeddings/oleObject97.bin"/><Relationship Id="rId2" Type="http://schemas.openxmlformats.org/officeDocument/2006/relationships/slideLayout" Target="../slideLayouts/slideLayout7.xml"/><Relationship Id="rId16" Type="http://schemas.openxmlformats.org/officeDocument/2006/relationships/image" Target="../media/image78.wmf"/><Relationship Id="rId20" Type="http://schemas.openxmlformats.org/officeDocument/2006/relationships/image" Target="../media/image92.wmf"/><Relationship Id="rId1" Type="http://schemas.openxmlformats.org/officeDocument/2006/relationships/vmlDrawing" Target="../drawings/vmlDrawing20.vml"/><Relationship Id="rId6" Type="http://schemas.openxmlformats.org/officeDocument/2006/relationships/image" Target="../media/image86.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88.wmf"/><Relationship Id="rId19" Type="http://schemas.openxmlformats.org/officeDocument/2006/relationships/oleObject" Target="../embeddings/oleObject98.bin"/><Relationship Id="rId4" Type="http://schemas.openxmlformats.org/officeDocument/2006/relationships/image" Target="../media/image85.wmf"/><Relationship Id="rId9" Type="http://schemas.openxmlformats.org/officeDocument/2006/relationships/oleObject" Target="../embeddings/oleObject93.bin"/><Relationship Id="rId14" Type="http://schemas.openxmlformats.org/officeDocument/2006/relationships/image" Target="../media/image90.wmf"/></Relationships>
</file>

<file path=ppt/slides/_rels/slide23.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104.bin"/><Relationship Id="rId18" Type="http://schemas.openxmlformats.org/officeDocument/2006/relationships/image" Target="../media/image97.wmf"/><Relationship Id="rId26" Type="http://schemas.openxmlformats.org/officeDocument/2006/relationships/image" Target="../media/image101.wmf"/><Relationship Id="rId3" Type="http://schemas.openxmlformats.org/officeDocument/2006/relationships/oleObject" Target="../embeddings/oleObject99.bin"/><Relationship Id="rId21" Type="http://schemas.openxmlformats.org/officeDocument/2006/relationships/oleObject" Target="../embeddings/oleObject108.bin"/><Relationship Id="rId7" Type="http://schemas.openxmlformats.org/officeDocument/2006/relationships/oleObject" Target="../embeddings/oleObject101.bin"/><Relationship Id="rId12" Type="http://schemas.openxmlformats.org/officeDocument/2006/relationships/image" Target="../media/image94.wmf"/><Relationship Id="rId17" Type="http://schemas.openxmlformats.org/officeDocument/2006/relationships/oleObject" Target="../embeddings/oleObject106.bin"/><Relationship Id="rId25"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image" Target="../media/image96.wmf"/><Relationship Id="rId20" Type="http://schemas.openxmlformats.org/officeDocument/2006/relationships/image" Target="../media/image98.wmf"/><Relationship Id="rId1" Type="http://schemas.openxmlformats.org/officeDocument/2006/relationships/vmlDrawing" Target="../drawings/vmlDrawing21.vml"/><Relationship Id="rId6" Type="http://schemas.openxmlformats.org/officeDocument/2006/relationships/image" Target="../media/image74.wmf"/><Relationship Id="rId11" Type="http://schemas.openxmlformats.org/officeDocument/2006/relationships/oleObject" Target="../embeddings/oleObject103.bin"/><Relationship Id="rId24" Type="http://schemas.openxmlformats.org/officeDocument/2006/relationships/image" Target="../media/image100.wmf"/><Relationship Id="rId5" Type="http://schemas.openxmlformats.org/officeDocument/2006/relationships/oleObject" Target="../embeddings/oleObject100.bin"/><Relationship Id="rId15" Type="http://schemas.openxmlformats.org/officeDocument/2006/relationships/oleObject" Target="../embeddings/oleObject105.bin"/><Relationship Id="rId23" Type="http://schemas.openxmlformats.org/officeDocument/2006/relationships/oleObject" Target="../embeddings/oleObject109.bin"/><Relationship Id="rId10" Type="http://schemas.openxmlformats.org/officeDocument/2006/relationships/image" Target="../media/image93.wmf"/><Relationship Id="rId19" Type="http://schemas.openxmlformats.org/officeDocument/2006/relationships/oleObject" Target="../embeddings/oleObject107.bin"/><Relationship Id="rId4" Type="http://schemas.openxmlformats.org/officeDocument/2006/relationships/image" Target="../media/image73.wmf"/><Relationship Id="rId9" Type="http://schemas.openxmlformats.org/officeDocument/2006/relationships/oleObject" Target="../embeddings/oleObject102.bin"/><Relationship Id="rId14" Type="http://schemas.openxmlformats.org/officeDocument/2006/relationships/image" Target="../media/image95.wmf"/><Relationship Id="rId22" Type="http://schemas.openxmlformats.org/officeDocument/2006/relationships/image" Target="../media/image99.wmf"/></Relationships>
</file>

<file path=ppt/slides/_rels/slide24.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3.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3.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104.wmf"/><Relationship Id="rId4" Type="http://schemas.openxmlformats.org/officeDocument/2006/relationships/image" Target="../media/image102.wmf"/><Relationship Id="rId9" Type="http://schemas.openxmlformats.org/officeDocument/2006/relationships/oleObject" Target="../embeddings/oleObject114.bin"/><Relationship Id="rId14" Type="http://schemas.openxmlformats.org/officeDocument/2006/relationships/image" Target="../media/image3.wmf"/></Relationships>
</file>

<file path=ppt/slides/_rels/slide25.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21.bin"/><Relationship Id="rId18" Type="http://schemas.openxmlformats.org/officeDocument/2006/relationships/image" Target="../media/image105.wmf"/><Relationship Id="rId3" Type="http://schemas.openxmlformats.org/officeDocument/2006/relationships/oleObject" Target="../embeddings/oleObject116.bin"/><Relationship Id="rId21" Type="http://schemas.openxmlformats.org/officeDocument/2006/relationships/oleObject" Target="../embeddings/oleObject125.bin"/><Relationship Id="rId7" Type="http://schemas.openxmlformats.org/officeDocument/2006/relationships/oleObject" Target="../embeddings/oleObject118.bin"/><Relationship Id="rId12" Type="http://schemas.openxmlformats.org/officeDocument/2006/relationships/image" Target="../media/image110.wmf"/><Relationship Id="rId17" Type="http://schemas.openxmlformats.org/officeDocument/2006/relationships/oleObject" Target="../embeddings/oleObject123.bin"/><Relationship Id="rId2" Type="http://schemas.openxmlformats.org/officeDocument/2006/relationships/slideLayout" Target="../slideLayouts/slideLayout7.xml"/><Relationship Id="rId16" Type="http://schemas.openxmlformats.org/officeDocument/2006/relationships/image" Target="../media/image112.wmf"/><Relationship Id="rId20" Type="http://schemas.openxmlformats.org/officeDocument/2006/relationships/image" Target="../media/image113.wmf"/><Relationship Id="rId1" Type="http://schemas.openxmlformats.org/officeDocument/2006/relationships/vmlDrawing" Target="../drawings/vmlDrawing23.vml"/><Relationship Id="rId6" Type="http://schemas.openxmlformats.org/officeDocument/2006/relationships/image" Target="../media/image107.wmf"/><Relationship Id="rId11" Type="http://schemas.openxmlformats.org/officeDocument/2006/relationships/oleObject" Target="../embeddings/oleObject120.bin"/><Relationship Id="rId24" Type="http://schemas.openxmlformats.org/officeDocument/2006/relationships/image" Target="../media/image101.wmf"/><Relationship Id="rId5" Type="http://schemas.openxmlformats.org/officeDocument/2006/relationships/oleObject" Target="../embeddings/oleObject117.bin"/><Relationship Id="rId15" Type="http://schemas.openxmlformats.org/officeDocument/2006/relationships/oleObject" Target="../embeddings/oleObject122.bin"/><Relationship Id="rId23" Type="http://schemas.openxmlformats.org/officeDocument/2006/relationships/oleObject" Target="../embeddings/oleObject126.bin"/><Relationship Id="rId10" Type="http://schemas.openxmlformats.org/officeDocument/2006/relationships/image" Target="../media/image109.wmf"/><Relationship Id="rId19" Type="http://schemas.openxmlformats.org/officeDocument/2006/relationships/oleObject" Target="../embeddings/oleObject124.bin"/><Relationship Id="rId4" Type="http://schemas.openxmlformats.org/officeDocument/2006/relationships/image" Target="../media/image106.wmf"/><Relationship Id="rId9" Type="http://schemas.openxmlformats.org/officeDocument/2006/relationships/oleObject" Target="../embeddings/oleObject119.bin"/><Relationship Id="rId14" Type="http://schemas.openxmlformats.org/officeDocument/2006/relationships/image" Target="../media/image111.wmf"/><Relationship Id="rId22" Type="http://schemas.openxmlformats.org/officeDocument/2006/relationships/image" Target="../media/image114.wmf"/></Relationships>
</file>

<file path=ppt/slides/_rels/slide26.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32.bin"/><Relationship Id="rId18" Type="http://schemas.openxmlformats.org/officeDocument/2006/relationships/image" Target="../media/image121.w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10.wmf"/><Relationship Id="rId17" Type="http://schemas.openxmlformats.org/officeDocument/2006/relationships/oleObject" Target="../embeddings/oleObject134.bin"/><Relationship Id="rId2" Type="http://schemas.openxmlformats.org/officeDocument/2006/relationships/slideLayout" Target="../slideLayouts/slideLayout7.xml"/><Relationship Id="rId16" Type="http://schemas.openxmlformats.org/officeDocument/2006/relationships/image" Target="../media/image120.wmf"/><Relationship Id="rId20" Type="http://schemas.openxmlformats.org/officeDocument/2006/relationships/image" Target="../media/image101.wmf"/><Relationship Id="rId1" Type="http://schemas.openxmlformats.org/officeDocument/2006/relationships/vmlDrawing" Target="../drawings/vmlDrawing24.vml"/><Relationship Id="rId6" Type="http://schemas.openxmlformats.org/officeDocument/2006/relationships/image" Target="../media/image116.wmf"/><Relationship Id="rId11" Type="http://schemas.openxmlformats.org/officeDocument/2006/relationships/oleObject" Target="../embeddings/oleObject131.bin"/><Relationship Id="rId5" Type="http://schemas.openxmlformats.org/officeDocument/2006/relationships/oleObject" Target="../embeddings/oleObject128.bin"/><Relationship Id="rId15" Type="http://schemas.openxmlformats.org/officeDocument/2006/relationships/oleObject" Target="../embeddings/oleObject133.bin"/><Relationship Id="rId10" Type="http://schemas.openxmlformats.org/officeDocument/2006/relationships/image" Target="../media/image118.wmf"/><Relationship Id="rId19" Type="http://schemas.openxmlformats.org/officeDocument/2006/relationships/oleObject" Target="../embeddings/oleObject126.bin"/><Relationship Id="rId4" Type="http://schemas.openxmlformats.org/officeDocument/2006/relationships/image" Target="../media/image115.wmf"/><Relationship Id="rId9" Type="http://schemas.openxmlformats.org/officeDocument/2006/relationships/oleObject" Target="../embeddings/oleObject130.bin"/><Relationship Id="rId14" Type="http://schemas.openxmlformats.org/officeDocument/2006/relationships/image" Target="../media/image119.wmf"/></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140.bin"/><Relationship Id="rId18" Type="http://schemas.openxmlformats.org/officeDocument/2006/relationships/image" Target="../media/image129.wmf"/><Relationship Id="rId26" Type="http://schemas.openxmlformats.org/officeDocument/2006/relationships/image" Target="../media/image132.wmf"/><Relationship Id="rId39" Type="http://schemas.openxmlformats.org/officeDocument/2006/relationships/oleObject" Target="../embeddings/oleObject152.bin"/><Relationship Id="rId21" Type="http://schemas.openxmlformats.org/officeDocument/2006/relationships/oleObject" Target="../embeddings/oleObject143.bin"/><Relationship Id="rId34" Type="http://schemas.openxmlformats.org/officeDocument/2006/relationships/image" Target="../media/image136.wmf"/><Relationship Id="rId42" Type="http://schemas.openxmlformats.org/officeDocument/2006/relationships/image" Target="../media/image140.wmf"/><Relationship Id="rId47" Type="http://schemas.openxmlformats.org/officeDocument/2006/relationships/oleObject" Target="../embeddings/oleObject126.bin"/><Relationship Id="rId7" Type="http://schemas.openxmlformats.org/officeDocument/2006/relationships/oleObject" Target="../embeddings/oleObject137.bin"/><Relationship Id="rId2" Type="http://schemas.openxmlformats.org/officeDocument/2006/relationships/slideLayout" Target="../slideLayouts/slideLayout7.xml"/><Relationship Id="rId16" Type="http://schemas.openxmlformats.org/officeDocument/2006/relationships/image" Target="../media/image128.wmf"/><Relationship Id="rId29" Type="http://schemas.openxmlformats.org/officeDocument/2006/relationships/oleObject" Target="../embeddings/oleObject147.bin"/><Relationship Id="rId1" Type="http://schemas.openxmlformats.org/officeDocument/2006/relationships/vmlDrawing" Target="../drawings/vmlDrawing25.vml"/><Relationship Id="rId6" Type="http://schemas.openxmlformats.org/officeDocument/2006/relationships/image" Target="../media/image123.wmf"/><Relationship Id="rId11" Type="http://schemas.openxmlformats.org/officeDocument/2006/relationships/oleObject" Target="../embeddings/oleObject139.bin"/><Relationship Id="rId24" Type="http://schemas.openxmlformats.org/officeDocument/2006/relationships/image" Target="../media/image131.wmf"/><Relationship Id="rId32" Type="http://schemas.openxmlformats.org/officeDocument/2006/relationships/image" Target="../media/image135.wmf"/><Relationship Id="rId37" Type="http://schemas.openxmlformats.org/officeDocument/2006/relationships/oleObject" Target="../embeddings/oleObject151.bin"/><Relationship Id="rId40" Type="http://schemas.openxmlformats.org/officeDocument/2006/relationships/image" Target="../media/image139.wmf"/><Relationship Id="rId45" Type="http://schemas.openxmlformats.org/officeDocument/2006/relationships/oleObject" Target="../embeddings/oleObject155.bin"/><Relationship Id="rId5" Type="http://schemas.openxmlformats.org/officeDocument/2006/relationships/oleObject" Target="../embeddings/oleObject136.bin"/><Relationship Id="rId15" Type="http://schemas.openxmlformats.org/officeDocument/2006/relationships/oleObject" Target="../embeddings/oleObject141.bin"/><Relationship Id="rId23" Type="http://schemas.openxmlformats.org/officeDocument/2006/relationships/oleObject" Target="../embeddings/oleObject144.bin"/><Relationship Id="rId28" Type="http://schemas.openxmlformats.org/officeDocument/2006/relationships/image" Target="../media/image133.wmf"/><Relationship Id="rId36" Type="http://schemas.openxmlformats.org/officeDocument/2006/relationships/image" Target="../media/image137.wmf"/><Relationship Id="rId10" Type="http://schemas.openxmlformats.org/officeDocument/2006/relationships/image" Target="../media/image125.wmf"/><Relationship Id="rId19" Type="http://schemas.openxmlformats.org/officeDocument/2006/relationships/oleObject" Target="../embeddings/oleObject118.bin"/><Relationship Id="rId31" Type="http://schemas.openxmlformats.org/officeDocument/2006/relationships/oleObject" Target="../embeddings/oleObject148.bin"/><Relationship Id="rId44" Type="http://schemas.openxmlformats.org/officeDocument/2006/relationships/image" Target="../media/image141.wmf"/><Relationship Id="rId4" Type="http://schemas.openxmlformats.org/officeDocument/2006/relationships/image" Target="../media/image122.wmf"/><Relationship Id="rId9" Type="http://schemas.openxmlformats.org/officeDocument/2006/relationships/oleObject" Target="../embeddings/oleObject138.bin"/><Relationship Id="rId14" Type="http://schemas.openxmlformats.org/officeDocument/2006/relationships/image" Target="../media/image127.wmf"/><Relationship Id="rId22" Type="http://schemas.openxmlformats.org/officeDocument/2006/relationships/image" Target="../media/image130.wmf"/><Relationship Id="rId27" Type="http://schemas.openxmlformats.org/officeDocument/2006/relationships/oleObject" Target="../embeddings/oleObject146.bin"/><Relationship Id="rId30" Type="http://schemas.openxmlformats.org/officeDocument/2006/relationships/image" Target="../media/image134.wmf"/><Relationship Id="rId35" Type="http://schemas.openxmlformats.org/officeDocument/2006/relationships/oleObject" Target="../embeddings/oleObject150.bin"/><Relationship Id="rId43" Type="http://schemas.openxmlformats.org/officeDocument/2006/relationships/oleObject" Target="../embeddings/oleObject154.bin"/><Relationship Id="rId48" Type="http://schemas.openxmlformats.org/officeDocument/2006/relationships/image" Target="../media/image101.wmf"/><Relationship Id="rId8" Type="http://schemas.openxmlformats.org/officeDocument/2006/relationships/image" Target="../media/image124.wmf"/><Relationship Id="rId3" Type="http://schemas.openxmlformats.org/officeDocument/2006/relationships/oleObject" Target="../embeddings/oleObject135.bin"/><Relationship Id="rId12" Type="http://schemas.openxmlformats.org/officeDocument/2006/relationships/image" Target="../media/image126.wmf"/><Relationship Id="rId17" Type="http://schemas.openxmlformats.org/officeDocument/2006/relationships/oleObject" Target="../embeddings/oleObject142.bin"/><Relationship Id="rId25" Type="http://schemas.openxmlformats.org/officeDocument/2006/relationships/oleObject" Target="../embeddings/oleObject145.bin"/><Relationship Id="rId33" Type="http://schemas.openxmlformats.org/officeDocument/2006/relationships/oleObject" Target="../embeddings/oleObject149.bin"/><Relationship Id="rId38" Type="http://schemas.openxmlformats.org/officeDocument/2006/relationships/image" Target="../media/image138.wmf"/><Relationship Id="rId46" Type="http://schemas.openxmlformats.org/officeDocument/2006/relationships/image" Target="../media/image142.wmf"/><Relationship Id="rId20" Type="http://schemas.openxmlformats.org/officeDocument/2006/relationships/image" Target="../media/image108.wmf"/><Relationship Id="rId41" Type="http://schemas.openxmlformats.org/officeDocument/2006/relationships/oleObject" Target="../embeddings/oleObject153.bin"/></Relationships>
</file>

<file path=ppt/slides/_rels/slide28.xml.rels><?xml version="1.0" encoding="UTF-8" standalone="yes"?>
<Relationships xmlns="http://schemas.openxmlformats.org/package/2006/relationships"><Relationship Id="rId13" Type="http://schemas.openxmlformats.org/officeDocument/2006/relationships/oleObject" Target="../embeddings/oleObject118.bin"/><Relationship Id="rId18" Type="http://schemas.openxmlformats.org/officeDocument/2006/relationships/image" Target="../media/image131.wmf"/><Relationship Id="rId26" Type="http://schemas.openxmlformats.org/officeDocument/2006/relationships/image" Target="../media/image135.wmf"/><Relationship Id="rId39" Type="http://schemas.openxmlformats.org/officeDocument/2006/relationships/oleObject" Target="../embeddings/oleObject155.bin"/><Relationship Id="rId21" Type="http://schemas.openxmlformats.org/officeDocument/2006/relationships/oleObject" Target="../embeddings/oleObject146.bin"/><Relationship Id="rId34" Type="http://schemas.openxmlformats.org/officeDocument/2006/relationships/image" Target="../media/image139.wmf"/><Relationship Id="rId42" Type="http://schemas.openxmlformats.org/officeDocument/2006/relationships/image" Target="../media/image143.wmf"/><Relationship Id="rId47" Type="http://schemas.openxmlformats.org/officeDocument/2006/relationships/oleObject" Target="../embeddings/oleObject159.bin"/><Relationship Id="rId50" Type="http://schemas.openxmlformats.org/officeDocument/2006/relationships/image" Target="../media/image147.wmf"/><Relationship Id="rId7" Type="http://schemas.openxmlformats.org/officeDocument/2006/relationships/oleObject" Target="../embeddings/oleObject138.bin"/><Relationship Id="rId2" Type="http://schemas.openxmlformats.org/officeDocument/2006/relationships/slideLayout" Target="../slideLayouts/slideLayout7.xml"/><Relationship Id="rId16" Type="http://schemas.openxmlformats.org/officeDocument/2006/relationships/image" Target="../media/image130.wmf"/><Relationship Id="rId29" Type="http://schemas.openxmlformats.org/officeDocument/2006/relationships/oleObject" Target="../embeddings/oleObject150.bin"/><Relationship Id="rId11" Type="http://schemas.openxmlformats.org/officeDocument/2006/relationships/oleObject" Target="../embeddings/oleObject142.bin"/><Relationship Id="rId24" Type="http://schemas.openxmlformats.org/officeDocument/2006/relationships/image" Target="../media/image134.wmf"/><Relationship Id="rId32" Type="http://schemas.openxmlformats.org/officeDocument/2006/relationships/image" Target="../media/image138.wmf"/><Relationship Id="rId37" Type="http://schemas.openxmlformats.org/officeDocument/2006/relationships/oleObject" Target="../embeddings/oleObject154.bin"/><Relationship Id="rId40" Type="http://schemas.openxmlformats.org/officeDocument/2006/relationships/image" Target="../media/image142.wmf"/><Relationship Id="rId45" Type="http://schemas.openxmlformats.org/officeDocument/2006/relationships/oleObject" Target="../embeddings/oleObject158.bin"/><Relationship Id="rId53" Type="http://schemas.openxmlformats.org/officeDocument/2006/relationships/oleObject" Target="../embeddings/oleObject126.bin"/><Relationship Id="rId5" Type="http://schemas.openxmlformats.org/officeDocument/2006/relationships/oleObject" Target="../embeddings/oleObject137.bin"/><Relationship Id="rId10" Type="http://schemas.openxmlformats.org/officeDocument/2006/relationships/image" Target="../media/image128.wmf"/><Relationship Id="rId19" Type="http://schemas.openxmlformats.org/officeDocument/2006/relationships/oleObject" Target="../embeddings/oleObject145.bin"/><Relationship Id="rId31" Type="http://schemas.openxmlformats.org/officeDocument/2006/relationships/oleObject" Target="../embeddings/oleObject151.bin"/><Relationship Id="rId44" Type="http://schemas.openxmlformats.org/officeDocument/2006/relationships/image" Target="../media/image144.wmf"/><Relationship Id="rId52" Type="http://schemas.openxmlformats.org/officeDocument/2006/relationships/image" Target="../media/image148.wmf"/><Relationship Id="rId4" Type="http://schemas.openxmlformats.org/officeDocument/2006/relationships/image" Target="../media/image123.wmf"/><Relationship Id="rId9" Type="http://schemas.openxmlformats.org/officeDocument/2006/relationships/oleObject" Target="../embeddings/oleObject141.bin"/><Relationship Id="rId14" Type="http://schemas.openxmlformats.org/officeDocument/2006/relationships/image" Target="../media/image108.wmf"/><Relationship Id="rId22" Type="http://schemas.openxmlformats.org/officeDocument/2006/relationships/image" Target="../media/image133.wmf"/><Relationship Id="rId27" Type="http://schemas.openxmlformats.org/officeDocument/2006/relationships/oleObject" Target="../embeddings/oleObject149.bin"/><Relationship Id="rId30" Type="http://schemas.openxmlformats.org/officeDocument/2006/relationships/image" Target="../media/image137.wmf"/><Relationship Id="rId35" Type="http://schemas.openxmlformats.org/officeDocument/2006/relationships/oleObject" Target="../embeddings/oleObject153.bin"/><Relationship Id="rId43" Type="http://schemas.openxmlformats.org/officeDocument/2006/relationships/oleObject" Target="../embeddings/oleObject157.bin"/><Relationship Id="rId48" Type="http://schemas.openxmlformats.org/officeDocument/2006/relationships/image" Target="../media/image146.wmf"/><Relationship Id="rId8" Type="http://schemas.openxmlformats.org/officeDocument/2006/relationships/image" Target="../media/image125.wmf"/><Relationship Id="rId51" Type="http://schemas.openxmlformats.org/officeDocument/2006/relationships/oleObject" Target="../embeddings/oleObject161.bin"/><Relationship Id="rId3" Type="http://schemas.openxmlformats.org/officeDocument/2006/relationships/oleObject" Target="../embeddings/oleObject136.bin"/><Relationship Id="rId12" Type="http://schemas.openxmlformats.org/officeDocument/2006/relationships/image" Target="../media/image129.wmf"/><Relationship Id="rId17" Type="http://schemas.openxmlformats.org/officeDocument/2006/relationships/oleObject" Target="../embeddings/oleObject144.bin"/><Relationship Id="rId25" Type="http://schemas.openxmlformats.org/officeDocument/2006/relationships/oleObject" Target="../embeddings/oleObject148.bin"/><Relationship Id="rId33" Type="http://schemas.openxmlformats.org/officeDocument/2006/relationships/oleObject" Target="../embeddings/oleObject152.bin"/><Relationship Id="rId38" Type="http://schemas.openxmlformats.org/officeDocument/2006/relationships/image" Target="../media/image141.wmf"/><Relationship Id="rId46" Type="http://schemas.openxmlformats.org/officeDocument/2006/relationships/image" Target="../media/image145.wmf"/><Relationship Id="rId20" Type="http://schemas.openxmlformats.org/officeDocument/2006/relationships/image" Target="../media/image132.wmf"/><Relationship Id="rId41" Type="http://schemas.openxmlformats.org/officeDocument/2006/relationships/oleObject" Target="../embeddings/oleObject156.bin"/><Relationship Id="rId54" Type="http://schemas.openxmlformats.org/officeDocument/2006/relationships/image" Target="../media/image101.wmf"/><Relationship Id="rId1" Type="http://schemas.openxmlformats.org/officeDocument/2006/relationships/vmlDrawing" Target="../drawings/vmlDrawing26.vml"/><Relationship Id="rId6" Type="http://schemas.openxmlformats.org/officeDocument/2006/relationships/image" Target="../media/image124.wmf"/><Relationship Id="rId15" Type="http://schemas.openxmlformats.org/officeDocument/2006/relationships/oleObject" Target="../embeddings/oleObject143.bin"/><Relationship Id="rId23" Type="http://schemas.openxmlformats.org/officeDocument/2006/relationships/oleObject" Target="../embeddings/oleObject147.bin"/><Relationship Id="rId28" Type="http://schemas.openxmlformats.org/officeDocument/2006/relationships/image" Target="../media/image136.wmf"/><Relationship Id="rId36" Type="http://schemas.openxmlformats.org/officeDocument/2006/relationships/image" Target="../media/image140.wmf"/><Relationship Id="rId49" Type="http://schemas.openxmlformats.org/officeDocument/2006/relationships/oleObject" Target="../embeddings/oleObject160.bin"/></Relationships>
</file>

<file path=ppt/slides/_rels/slide29.xml.rels><?xml version="1.0" encoding="UTF-8" standalone="yes"?>
<Relationships xmlns="http://schemas.openxmlformats.org/package/2006/relationships"><Relationship Id="rId13" Type="http://schemas.openxmlformats.org/officeDocument/2006/relationships/oleObject" Target="../embeddings/oleObject140.bin"/><Relationship Id="rId18" Type="http://schemas.openxmlformats.org/officeDocument/2006/relationships/image" Target="../media/image129.wmf"/><Relationship Id="rId26" Type="http://schemas.openxmlformats.org/officeDocument/2006/relationships/image" Target="../media/image132.wmf"/><Relationship Id="rId39" Type="http://schemas.openxmlformats.org/officeDocument/2006/relationships/oleObject" Target="../embeddings/oleObject171.bin"/><Relationship Id="rId21" Type="http://schemas.openxmlformats.org/officeDocument/2006/relationships/oleObject" Target="../embeddings/oleObject143.bin"/><Relationship Id="rId34" Type="http://schemas.openxmlformats.org/officeDocument/2006/relationships/image" Target="../media/image136.wmf"/><Relationship Id="rId42" Type="http://schemas.openxmlformats.org/officeDocument/2006/relationships/image" Target="../media/image159.wmf"/><Relationship Id="rId47" Type="http://schemas.openxmlformats.org/officeDocument/2006/relationships/oleObject" Target="../embeddings/oleObject126.bin"/><Relationship Id="rId7"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153.wmf"/><Relationship Id="rId29" Type="http://schemas.openxmlformats.org/officeDocument/2006/relationships/oleObject" Target="../embeddings/oleObject147.bin"/><Relationship Id="rId1" Type="http://schemas.openxmlformats.org/officeDocument/2006/relationships/vmlDrawing" Target="../drawings/vmlDrawing27.vml"/><Relationship Id="rId6" Type="http://schemas.openxmlformats.org/officeDocument/2006/relationships/image" Target="../media/image150.wmf"/><Relationship Id="rId11" Type="http://schemas.openxmlformats.org/officeDocument/2006/relationships/oleObject" Target="../embeddings/oleObject139.bin"/><Relationship Id="rId24" Type="http://schemas.openxmlformats.org/officeDocument/2006/relationships/image" Target="../media/image154.wmf"/><Relationship Id="rId32" Type="http://schemas.openxmlformats.org/officeDocument/2006/relationships/image" Target="../media/image155.wmf"/><Relationship Id="rId37" Type="http://schemas.openxmlformats.org/officeDocument/2006/relationships/oleObject" Target="../embeddings/oleObject170.bin"/><Relationship Id="rId40" Type="http://schemas.openxmlformats.org/officeDocument/2006/relationships/image" Target="../media/image158.wmf"/><Relationship Id="rId45" Type="http://schemas.openxmlformats.org/officeDocument/2006/relationships/oleObject" Target="../embeddings/oleObject155.bin"/><Relationship Id="rId5" Type="http://schemas.openxmlformats.org/officeDocument/2006/relationships/oleObject" Target="../embeddings/oleObject163.bin"/><Relationship Id="rId15" Type="http://schemas.openxmlformats.org/officeDocument/2006/relationships/oleObject" Target="../embeddings/oleObject166.bin"/><Relationship Id="rId23" Type="http://schemas.openxmlformats.org/officeDocument/2006/relationships/oleObject" Target="../embeddings/oleObject167.bin"/><Relationship Id="rId28" Type="http://schemas.openxmlformats.org/officeDocument/2006/relationships/image" Target="../media/image133.wmf"/><Relationship Id="rId36" Type="http://schemas.openxmlformats.org/officeDocument/2006/relationships/image" Target="../media/image156.wmf"/><Relationship Id="rId10" Type="http://schemas.openxmlformats.org/officeDocument/2006/relationships/image" Target="../media/image152.wmf"/><Relationship Id="rId19" Type="http://schemas.openxmlformats.org/officeDocument/2006/relationships/oleObject" Target="../embeddings/oleObject118.bin"/><Relationship Id="rId31" Type="http://schemas.openxmlformats.org/officeDocument/2006/relationships/oleObject" Target="../embeddings/oleObject168.bin"/><Relationship Id="rId44" Type="http://schemas.openxmlformats.org/officeDocument/2006/relationships/image" Target="../media/image160.wmf"/><Relationship Id="rId4" Type="http://schemas.openxmlformats.org/officeDocument/2006/relationships/image" Target="../media/image149.wmf"/><Relationship Id="rId9" Type="http://schemas.openxmlformats.org/officeDocument/2006/relationships/oleObject" Target="../embeddings/oleObject165.bin"/><Relationship Id="rId14" Type="http://schemas.openxmlformats.org/officeDocument/2006/relationships/image" Target="../media/image127.wmf"/><Relationship Id="rId22" Type="http://schemas.openxmlformats.org/officeDocument/2006/relationships/image" Target="../media/image130.wmf"/><Relationship Id="rId27" Type="http://schemas.openxmlformats.org/officeDocument/2006/relationships/oleObject" Target="../embeddings/oleObject146.bin"/><Relationship Id="rId30" Type="http://schemas.openxmlformats.org/officeDocument/2006/relationships/image" Target="../media/image134.wmf"/><Relationship Id="rId35" Type="http://schemas.openxmlformats.org/officeDocument/2006/relationships/oleObject" Target="../embeddings/oleObject169.bin"/><Relationship Id="rId43" Type="http://schemas.openxmlformats.org/officeDocument/2006/relationships/oleObject" Target="../embeddings/oleObject173.bin"/><Relationship Id="rId48" Type="http://schemas.openxmlformats.org/officeDocument/2006/relationships/image" Target="../media/image101.wmf"/><Relationship Id="rId8" Type="http://schemas.openxmlformats.org/officeDocument/2006/relationships/image" Target="../media/image151.wmf"/><Relationship Id="rId3" Type="http://schemas.openxmlformats.org/officeDocument/2006/relationships/oleObject" Target="../embeddings/oleObject162.bin"/><Relationship Id="rId12" Type="http://schemas.openxmlformats.org/officeDocument/2006/relationships/image" Target="../media/image126.wmf"/><Relationship Id="rId17" Type="http://schemas.openxmlformats.org/officeDocument/2006/relationships/oleObject" Target="../embeddings/oleObject142.bin"/><Relationship Id="rId25" Type="http://schemas.openxmlformats.org/officeDocument/2006/relationships/oleObject" Target="../embeddings/oleObject145.bin"/><Relationship Id="rId33" Type="http://schemas.openxmlformats.org/officeDocument/2006/relationships/oleObject" Target="../embeddings/oleObject149.bin"/><Relationship Id="rId38" Type="http://schemas.openxmlformats.org/officeDocument/2006/relationships/image" Target="../media/image157.wmf"/><Relationship Id="rId46" Type="http://schemas.openxmlformats.org/officeDocument/2006/relationships/image" Target="../media/image142.wmf"/><Relationship Id="rId20" Type="http://schemas.openxmlformats.org/officeDocument/2006/relationships/image" Target="../media/image108.wmf"/><Relationship Id="rId41" Type="http://schemas.openxmlformats.org/officeDocument/2006/relationships/oleObject" Target="../embeddings/oleObject17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3" Type="http://schemas.openxmlformats.org/officeDocument/2006/relationships/oleObject" Target="../embeddings/oleObject118.bin"/><Relationship Id="rId18" Type="http://schemas.openxmlformats.org/officeDocument/2006/relationships/image" Target="../media/image162.wmf"/><Relationship Id="rId26" Type="http://schemas.openxmlformats.org/officeDocument/2006/relationships/image" Target="../media/image155.wmf"/><Relationship Id="rId39" Type="http://schemas.openxmlformats.org/officeDocument/2006/relationships/oleObject" Target="../embeddings/oleObject155.bin"/><Relationship Id="rId21" Type="http://schemas.openxmlformats.org/officeDocument/2006/relationships/oleObject" Target="../embeddings/oleObject146.bin"/><Relationship Id="rId34" Type="http://schemas.openxmlformats.org/officeDocument/2006/relationships/image" Target="../media/image158.wmf"/><Relationship Id="rId42" Type="http://schemas.openxmlformats.org/officeDocument/2006/relationships/image" Target="../media/image143.wmf"/><Relationship Id="rId47" Type="http://schemas.openxmlformats.org/officeDocument/2006/relationships/oleObject" Target="../embeddings/oleObject186.bin"/><Relationship Id="rId50" Type="http://schemas.openxmlformats.org/officeDocument/2006/relationships/image" Target="../media/image147.wmf"/><Relationship Id="rId7" Type="http://schemas.openxmlformats.org/officeDocument/2006/relationships/oleObject" Target="../embeddings/oleObject176.bin"/><Relationship Id="rId2" Type="http://schemas.openxmlformats.org/officeDocument/2006/relationships/slideLayout" Target="../slideLayouts/slideLayout7.xml"/><Relationship Id="rId16" Type="http://schemas.openxmlformats.org/officeDocument/2006/relationships/image" Target="../media/image130.wmf"/><Relationship Id="rId29" Type="http://schemas.openxmlformats.org/officeDocument/2006/relationships/oleObject" Target="../embeddings/oleObject180.bin"/><Relationship Id="rId11" Type="http://schemas.openxmlformats.org/officeDocument/2006/relationships/oleObject" Target="../embeddings/oleObject142.bin"/><Relationship Id="rId24" Type="http://schemas.openxmlformats.org/officeDocument/2006/relationships/image" Target="../media/image134.wmf"/><Relationship Id="rId32" Type="http://schemas.openxmlformats.org/officeDocument/2006/relationships/image" Target="../media/image157.wmf"/><Relationship Id="rId37" Type="http://schemas.openxmlformats.org/officeDocument/2006/relationships/oleObject" Target="../embeddings/oleObject184.bin"/><Relationship Id="rId40" Type="http://schemas.openxmlformats.org/officeDocument/2006/relationships/image" Target="../media/image142.wmf"/><Relationship Id="rId45" Type="http://schemas.openxmlformats.org/officeDocument/2006/relationships/oleObject" Target="../embeddings/oleObject158.bin"/><Relationship Id="rId53" Type="http://schemas.openxmlformats.org/officeDocument/2006/relationships/oleObject" Target="../embeddings/oleObject126.bin"/><Relationship Id="rId5" Type="http://schemas.openxmlformats.org/officeDocument/2006/relationships/oleObject" Target="../embeddings/oleObject175.bin"/><Relationship Id="rId10" Type="http://schemas.openxmlformats.org/officeDocument/2006/relationships/image" Target="../media/image153.wmf"/><Relationship Id="rId19" Type="http://schemas.openxmlformats.org/officeDocument/2006/relationships/oleObject" Target="../embeddings/oleObject145.bin"/><Relationship Id="rId31" Type="http://schemas.openxmlformats.org/officeDocument/2006/relationships/oleObject" Target="../embeddings/oleObject181.bin"/><Relationship Id="rId44" Type="http://schemas.openxmlformats.org/officeDocument/2006/relationships/image" Target="../media/image163.wmf"/><Relationship Id="rId52" Type="http://schemas.openxmlformats.org/officeDocument/2006/relationships/image" Target="../media/image165.wmf"/><Relationship Id="rId4" Type="http://schemas.openxmlformats.org/officeDocument/2006/relationships/image" Target="../media/image161.wmf"/><Relationship Id="rId9" Type="http://schemas.openxmlformats.org/officeDocument/2006/relationships/oleObject" Target="../embeddings/oleObject177.bin"/><Relationship Id="rId14" Type="http://schemas.openxmlformats.org/officeDocument/2006/relationships/image" Target="../media/image108.wmf"/><Relationship Id="rId22" Type="http://schemas.openxmlformats.org/officeDocument/2006/relationships/image" Target="../media/image133.wmf"/><Relationship Id="rId27" Type="http://schemas.openxmlformats.org/officeDocument/2006/relationships/oleObject" Target="../embeddings/oleObject149.bin"/><Relationship Id="rId30" Type="http://schemas.openxmlformats.org/officeDocument/2006/relationships/image" Target="../media/image156.wmf"/><Relationship Id="rId35" Type="http://schemas.openxmlformats.org/officeDocument/2006/relationships/oleObject" Target="../embeddings/oleObject183.bin"/><Relationship Id="rId43" Type="http://schemas.openxmlformats.org/officeDocument/2006/relationships/oleObject" Target="../embeddings/oleObject185.bin"/><Relationship Id="rId48" Type="http://schemas.openxmlformats.org/officeDocument/2006/relationships/image" Target="../media/image164.wmf"/><Relationship Id="rId8" Type="http://schemas.openxmlformats.org/officeDocument/2006/relationships/image" Target="../media/image152.wmf"/><Relationship Id="rId51" Type="http://schemas.openxmlformats.org/officeDocument/2006/relationships/oleObject" Target="../embeddings/oleObject187.bin"/><Relationship Id="rId3" Type="http://schemas.openxmlformats.org/officeDocument/2006/relationships/oleObject" Target="../embeddings/oleObject174.bin"/><Relationship Id="rId12" Type="http://schemas.openxmlformats.org/officeDocument/2006/relationships/image" Target="../media/image129.wmf"/><Relationship Id="rId17" Type="http://schemas.openxmlformats.org/officeDocument/2006/relationships/oleObject" Target="../embeddings/oleObject178.bin"/><Relationship Id="rId25" Type="http://schemas.openxmlformats.org/officeDocument/2006/relationships/oleObject" Target="../embeddings/oleObject179.bin"/><Relationship Id="rId33" Type="http://schemas.openxmlformats.org/officeDocument/2006/relationships/oleObject" Target="../embeddings/oleObject182.bin"/><Relationship Id="rId38" Type="http://schemas.openxmlformats.org/officeDocument/2006/relationships/image" Target="../media/image160.wmf"/><Relationship Id="rId46" Type="http://schemas.openxmlformats.org/officeDocument/2006/relationships/image" Target="../media/image145.wmf"/><Relationship Id="rId20" Type="http://schemas.openxmlformats.org/officeDocument/2006/relationships/image" Target="../media/image132.wmf"/><Relationship Id="rId41" Type="http://schemas.openxmlformats.org/officeDocument/2006/relationships/oleObject" Target="../embeddings/oleObject156.bin"/><Relationship Id="rId54" Type="http://schemas.openxmlformats.org/officeDocument/2006/relationships/image" Target="../media/image101.wmf"/><Relationship Id="rId1" Type="http://schemas.openxmlformats.org/officeDocument/2006/relationships/vmlDrawing" Target="../drawings/vmlDrawing28.vml"/><Relationship Id="rId6" Type="http://schemas.openxmlformats.org/officeDocument/2006/relationships/image" Target="../media/image151.wmf"/><Relationship Id="rId15" Type="http://schemas.openxmlformats.org/officeDocument/2006/relationships/oleObject" Target="../embeddings/oleObject143.bin"/><Relationship Id="rId23" Type="http://schemas.openxmlformats.org/officeDocument/2006/relationships/oleObject" Target="../embeddings/oleObject147.bin"/><Relationship Id="rId28" Type="http://schemas.openxmlformats.org/officeDocument/2006/relationships/image" Target="../media/image136.wmf"/><Relationship Id="rId36" Type="http://schemas.openxmlformats.org/officeDocument/2006/relationships/image" Target="../media/image159.wmf"/><Relationship Id="rId49" Type="http://schemas.openxmlformats.org/officeDocument/2006/relationships/oleObject" Target="../embeddings/oleObject160.bin"/></Relationships>
</file>

<file path=ppt/slides/_rels/slide31.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91.bin"/><Relationship Id="rId18" Type="http://schemas.openxmlformats.org/officeDocument/2006/relationships/image" Target="../media/image171.wmf"/><Relationship Id="rId3" Type="http://schemas.openxmlformats.org/officeDocument/2006/relationships/oleObject" Target="../embeddings/oleObject188.bin"/><Relationship Id="rId7" Type="http://schemas.openxmlformats.org/officeDocument/2006/relationships/oleObject" Target="../embeddings/oleObject189.bin"/><Relationship Id="rId12" Type="http://schemas.openxmlformats.org/officeDocument/2006/relationships/image" Target="../media/image168.wmf"/><Relationship Id="rId17" Type="http://schemas.openxmlformats.org/officeDocument/2006/relationships/oleObject" Target="../embeddings/oleObject193.bin"/><Relationship Id="rId2" Type="http://schemas.openxmlformats.org/officeDocument/2006/relationships/slideLayout" Target="../slideLayouts/slideLayout7.xml"/><Relationship Id="rId16" Type="http://schemas.openxmlformats.org/officeDocument/2006/relationships/image" Target="../media/image170.wmf"/><Relationship Id="rId20" Type="http://schemas.openxmlformats.org/officeDocument/2006/relationships/image" Target="../media/image101.wmf"/><Relationship Id="rId1" Type="http://schemas.openxmlformats.org/officeDocument/2006/relationships/vmlDrawing" Target="../drawings/vmlDrawing29.vml"/><Relationship Id="rId6" Type="http://schemas.openxmlformats.org/officeDocument/2006/relationships/image" Target="../media/image108.wmf"/><Relationship Id="rId11" Type="http://schemas.openxmlformats.org/officeDocument/2006/relationships/oleObject" Target="../embeddings/oleObject190.bin"/><Relationship Id="rId5" Type="http://schemas.openxmlformats.org/officeDocument/2006/relationships/oleObject" Target="../embeddings/oleObject118.bin"/><Relationship Id="rId15" Type="http://schemas.openxmlformats.org/officeDocument/2006/relationships/oleObject" Target="../embeddings/oleObject192.bin"/><Relationship Id="rId10" Type="http://schemas.openxmlformats.org/officeDocument/2006/relationships/image" Target="../media/image70.wmf"/><Relationship Id="rId19" Type="http://schemas.openxmlformats.org/officeDocument/2006/relationships/oleObject" Target="../embeddings/oleObject126.bin"/><Relationship Id="rId4" Type="http://schemas.openxmlformats.org/officeDocument/2006/relationships/image" Target="../media/image166.wmf"/><Relationship Id="rId9" Type="http://schemas.openxmlformats.org/officeDocument/2006/relationships/oleObject" Target="../embeddings/oleObject113.bin"/><Relationship Id="rId14" Type="http://schemas.openxmlformats.org/officeDocument/2006/relationships/image" Target="../media/image169.wmf"/></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199.bin"/><Relationship Id="rId18" Type="http://schemas.openxmlformats.org/officeDocument/2006/relationships/image" Target="../media/image179.wmf"/><Relationship Id="rId26" Type="http://schemas.openxmlformats.org/officeDocument/2006/relationships/oleObject" Target="../embeddings/oleObject206.bin"/><Relationship Id="rId3" Type="http://schemas.openxmlformats.org/officeDocument/2006/relationships/oleObject" Target="../embeddings/oleObject194.bin"/><Relationship Id="rId21" Type="http://schemas.openxmlformats.org/officeDocument/2006/relationships/oleObject" Target="../embeddings/oleObject203.bin"/><Relationship Id="rId7" Type="http://schemas.openxmlformats.org/officeDocument/2006/relationships/oleObject" Target="../embeddings/oleObject196.bin"/><Relationship Id="rId12" Type="http://schemas.openxmlformats.org/officeDocument/2006/relationships/image" Target="../media/image176.wmf"/><Relationship Id="rId17" Type="http://schemas.openxmlformats.org/officeDocument/2006/relationships/oleObject" Target="../embeddings/oleObject201.bin"/><Relationship Id="rId25" Type="http://schemas.openxmlformats.org/officeDocument/2006/relationships/image" Target="../media/image182.wmf"/><Relationship Id="rId33" Type="http://schemas.openxmlformats.org/officeDocument/2006/relationships/image" Target="../media/image186.wmf"/><Relationship Id="rId2" Type="http://schemas.openxmlformats.org/officeDocument/2006/relationships/slideLayout" Target="../slideLayouts/slideLayout7.xml"/><Relationship Id="rId16" Type="http://schemas.openxmlformats.org/officeDocument/2006/relationships/image" Target="../media/image178.wmf"/><Relationship Id="rId20" Type="http://schemas.openxmlformats.org/officeDocument/2006/relationships/image" Target="../media/image180.wmf"/><Relationship Id="rId29" Type="http://schemas.openxmlformats.org/officeDocument/2006/relationships/image" Target="../media/image184.wmf"/><Relationship Id="rId1" Type="http://schemas.openxmlformats.org/officeDocument/2006/relationships/vmlDrawing" Target="../drawings/vmlDrawing30.vml"/><Relationship Id="rId6" Type="http://schemas.openxmlformats.org/officeDocument/2006/relationships/image" Target="../media/image173.wmf"/><Relationship Id="rId11" Type="http://schemas.openxmlformats.org/officeDocument/2006/relationships/oleObject" Target="../embeddings/oleObject198.bin"/><Relationship Id="rId24" Type="http://schemas.openxmlformats.org/officeDocument/2006/relationships/oleObject" Target="../embeddings/oleObject205.bin"/><Relationship Id="rId32" Type="http://schemas.openxmlformats.org/officeDocument/2006/relationships/oleObject" Target="../embeddings/oleObject209.bin"/><Relationship Id="rId5" Type="http://schemas.openxmlformats.org/officeDocument/2006/relationships/oleObject" Target="../embeddings/oleObject195.bin"/><Relationship Id="rId15" Type="http://schemas.openxmlformats.org/officeDocument/2006/relationships/oleObject" Target="../embeddings/oleObject200.bin"/><Relationship Id="rId23" Type="http://schemas.openxmlformats.org/officeDocument/2006/relationships/image" Target="../media/image181.wmf"/><Relationship Id="rId28" Type="http://schemas.openxmlformats.org/officeDocument/2006/relationships/oleObject" Target="../embeddings/oleObject207.bin"/><Relationship Id="rId10" Type="http://schemas.openxmlformats.org/officeDocument/2006/relationships/image" Target="../media/image175.wmf"/><Relationship Id="rId19" Type="http://schemas.openxmlformats.org/officeDocument/2006/relationships/oleObject" Target="../embeddings/oleObject202.bin"/><Relationship Id="rId31" Type="http://schemas.openxmlformats.org/officeDocument/2006/relationships/image" Target="../media/image185.wmf"/><Relationship Id="rId4" Type="http://schemas.openxmlformats.org/officeDocument/2006/relationships/image" Target="../media/image172.wmf"/><Relationship Id="rId9" Type="http://schemas.openxmlformats.org/officeDocument/2006/relationships/oleObject" Target="../embeddings/oleObject197.bin"/><Relationship Id="rId14" Type="http://schemas.openxmlformats.org/officeDocument/2006/relationships/image" Target="../media/image177.wmf"/><Relationship Id="rId22" Type="http://schemas.openxmlformats.org/officeDocument/2006/relationships/oleObject" Target="../embeddings/oleObject204.bin"/><Relationship Id="rId27" Type="http://schemas.openxmlformats.org/officeDocument/2006/relationships/image" Target="../media/image183.wmf"/><Relationship Id="rId30" Type="http://schemas.openxmlformats.org/officeDocument/2006/relationships/oleObject" Target="../embeddings/oleObject208.bin"/><Relationship Id="rId8" Type="http://schemas.openxmlformats.org/officeDocument/2006/relationships/image" Target="../media/image174.wmf"/></Relationships>
</file>

<file path=ppt/slides/_rels/slide33.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3.bin"/><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191.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88.wmf"/><Relationship Id="rId11" Type="http://schemas.openxmlformats.org/officeDocument/2006/relationships/oleObject" Target="../embeddings/oleObject214.bin"/><Relationship Id="rId5" Type="http://schemas.openxmlformats.org/officeDocument/2006/relationships/oleObject" Target="../embeddings/oleObject211.bin"/><Relationship Id="rId10" Type="http://schemas.openxmlformats.org/officeDocument/2006/relationships/image" Target="../media/image190.wmf"/><Relationship Id="rId4" Type="http://schemas.openxmlformats.org/officeDocument/2006/relationships/image" Target="../media/image187.wmf"/><Relationship Id="rId9" Type="http://schemas.openxmlformats.org/officeDocument/2006/relationships/oleObject" Target="../embeddings/oleObject213.bin"/><Relationship Id="rId14" Type="http://schemas.openxmlformats.org/officeDocument/2006/relationships/image" Target="../media/image3.wmf"/></Relationships>
</file>

<file path=ppt/slides/_rels/slide34.x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oleObject" Target="../embeddings/oleObject220.bin"/><Relationship Id="rId18" Type="http://schemas.openxmlformats.org/officeDocument/2006/relationships/image" Target="../media/image199.wmf"/><Relationship Id="rId3" Type="http://schemas.openxmlformats.org/officeDocument/2006/relationships/oleObject" Target="../embeddings/oleObject215.bin"/><Relationship Id="rId7" Type="http://schemas.openxmlformats.org/officeDocument/2006/relationships/oleObject" Target="../embeddings/oleObject217.bin"/><Relationship Id="rId12" Type="http://schemas.openxmlformats.org/officeDocument/2006/relationships/image" Target="../media/image196.wmf"/><Relationship Id="rId17" Type="http://schemas.openxmlformats.org/officeDocument/2006/relationships/oleObject" Target="../embeddings/oleObject222.bin"/><Relationship Id="rId2" Type="http://schemas.openxmlformats.org/officeDocument/2006/relationships/slideLayout" Target="../slideLayouts/slideLayout7.xml"/><Relationship Id="rId16" Type="http://schemas.openxmlformats.org/officeDocument/2006/relationships/image" Target="../media/image198.wmf"/><Relationship Id="rId20" Type="http://schemas.openxmlformats.org/officeDocument/2006/relationships/image" Target="../media/image101.wmf"/><Relationship Id="rId1" Type="http://schemas.openxmlformats.org/officeDocument/2006/relationships/vmlDrawing" Target="../drawings/vmlDrawing32.vml"/><Relationship Id="rId6" Type="http://schemas.openxmlformats.org/officeDocument/2006/relationships/image" Target="../media/image193.wmf"/><Relationship Id="rId11" Type="http://schemas.openxmlformats.org/officeDocument/2006/relationships/oleObject" Target="../embeddings/oleObject219.bin"/><Relationship Id="rId5" Type="http://schemas.openxmlformats.org/officeDocument/2006/relationships/oleObject" Target="../embeddings/oleObject216.bin"/><Relationship Id="rId15" Type="http://schemas.openxmlformats.org/officeDocument/2006/relationships/oleObject" Target="../embeddings/oleObject221.bin"/><Relationship Id="rId10" Type="http://schemas.openxmlformats.org/officeDocument/2006/relationships/image" Target="../media/image195.wmf"/><Relationship Id="rId19" Type="http://schemas.openxmlformats.org/officeDocument/2006/relationships/oleObject" Target="../embeddings/oleObject126.bin"/><Relationship Id="rId4" Type="http://schemas.openxmlformats.org/officeDocument/2006/relationships/image" Target="../media/image192.wmf"/><Relationship Id="rId9" Type="http://schemas.openxmlformats.org/officeDocument/2006/relationships/oleObject" Target="../embeddings/oleObject218.bin"/><Relationship Id="rId14" Type="http://schemas.openxmlformats.org/officeDocument/2006/relationships/image" Target="../media/image19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3.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01.wmf"/><Relationship Id="rId5" Type="http://schemas.openxmlformats.org/officeDocument/2006/relationships/oleObject" Target="../embeddings/oleObject224.bin"/><Relationship Id="rId4" Type="http://schemas.openxmlformats.org/officeDocument/2006/relationships/image" Target="../media/image200.wmf"/></Relationships>
</file>

<file path=ppt/slides/_rels/slide36.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225.bin"/><Relationship Id="rId7" Type="http://schemas.openxmlformats.org/officeDocument/2006/relationships/oleObject" Target="../embeddings/oleObject227.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03.wmf"/><Relationship Id="rId5" Type="http://schemas.openxmlformats.org/officeDocument/2006/relationships/oleObject" Target="../embeddings/oleObject226.bin"/><Relationship Id="rId4" Type="http://schemas.openxmlformats.org/officeDocument/2006/relationships/image" Target="../media/image202.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30.bin"/><Relationship Id="rId13" Type="http://schemas.openxmlformats.org/officeDocument/2006/relationships/image" Target="../media/image209.wmf"/><Relationship Id="rId18" Type="http://schemas.openxmlformats.org/officeDocument/2006/relationships/oleObject" Target="../embeddings/oleObject235.bin"/><Relationship Id="rId3" Type="http://schemas.openxmlformats.org/officeDocument/2006/relationships/notesSlide" Target="../notesSlides/notesSlide2.xml"/><Relationship Id="rId7" Type="http://schemas.openxmlformats.org/officeDocument/2006/relationships/image" Target="../media/image206.wmf"/><Relationship Id="rId12" Type="http://schemas.openxmlformats.org/officeDocument/2006/relationships/oleObject" Target="../embeddings/oleObject232.bin"/><Relationship Id="rId17" Type="http://schemas.openxmlformats.org/officeDocument/2006/relationships/image" Target="../media/image211.emf"/><Relationship Id="rId2" Type="http://schemas.openxmlformats.org/officeDocument/2006/relationships/slideLayout" Target="../slideLayouts/slideLayout7.xml"/><Relationship Id="rId16" Type="http://schemas.openxmlformats.org/officeDocument/2006/relationships/oleObject" Target="../embeddings/oleObject234.bin"/><Relationship Id="rId1" Type="http://schemas.openxmlformats.org/officeDocument/2006/relationships/vmlDrawing" Target="../drawings/vmlDrawing35.vml"/><Relationship Id="rId6" Type="http://schemas.openxmlformats.org/officeDocument/2006/relationships/oleObject" Target="../embeddings/oleObject229.bin"/><Relationship Id="rId11" Type="http://schemas.openxmlformats.org/officeDocument/2006/relationships/image" Target="../media/image208.wmf"/><Relationship Id="rId5" Type="http://schemas.openxmlformats.org/officeDocument/2006/relationships/image" Target="../media/image205.wmf"/><Relationship Id="rId15" Type="http://schemas.openxmlformats.org/officeDocument/2006/relationships/image" Target="../media/image210.wmf"/><Relationship Id="rId10" Type="http://schemas.openxmlformats.org/officeDocument/2006/relationships/oleObject" Target="../embeddings/oleObject231.bin"/><Relationship Id="rId19" Type="http://schemas.openxmlformats.org/officeDocument/2006/relationships/image" Target="../media/image212.wmf"/><Relationship Id="rId4" Type="http://schemas.openxmlformats.org/officeDocument/2006/relationships/oleObject" Target="../embeddings/oleObject228.bin"/><Relationship Id="rId9" Type="http://schemas.openxmlformats.org/officeDocument/2006/relationships/image" Target="../media/image207.emf"/><Relationship Id="rId14" Type="http://schemas.openxmlformats.org/officeDocument/2006/relationships/oleObject" Target="../embeddings/oleObject233.bin"/></Relationships>
</file>

<file path=ppt/slides/_rels/slide38.xml.rels><?xml version="1.0" encoding="UTF-8" standalone="yes"?>
<Relationships xmlns="http://schemas.openxmlformats.org/package/2006/relationships"><Relationship Id="rId13" Type="http://schemas.openxmlformats.org/officeDocument/2006/relationships/oleObject" Target="../embeddings/oleObject241.bin"/><Relationship Id="rId18" Type="http://schemas.openxmlformats.org/officeDocument/2006/relationships/image" Target="../media/image220.emf"/><Relationship Id="rId26" Type="http://schemas.openxmlformats.org/officeDocument/2006/relationships/image" Target="../media/image224.emf"/><Relationship Id="rId39" Type="http://schemas.openxmlformats.org/officeDocument/2006/relationships/oleObject" Target="../embeddings/oleObject254.bin"/><Relationship Id="rId21" Type="http://schemas.openxmlformats.org/officeDocument/2006/relationships/oleObject" Target="../embeddings/oleObject245.bin"/><Relationship Id="rId34" Type="http://schemas.openxmlformats.org/officeDocument/2006/relationships/image" Target="../media/image228.emf"/><Relationship Id="rId42" Type="http://schemas.openxmlformats.org/officeDocument/2006/relationships/image" Target="../media/image232.emf"/><Relationship Id="rId47" Type="http://schemas.openxmlformats.org/officeDocument/2006/relationships/oleObject" Target="../embeddings/oleObject258.bin"/><Relationship Id="rId50" Type="http://schemas.openxmlformats.org/officeDocument/2006/relationships/image" Target="../media/image236.emf"/><Relationship Id="rId55" Type="http://schemas.openxmlformats.org/officeDocument/2006/relationships/oleObject" Target="../embeddings/oleObject262.bin"/><Relationship Id="rId7" Type="http://schemas.openxmlformats.org/officeDocument/2006/relationships/oleObject" Target="../embeddings/oleObject238.bin"/><Relationship Id="rId2" Type="http://schemas.openxmlformats.org/officeDocument/2006/relationships/slideLayout" Target="../slideLayouts/slideLayout7.xml"/><Relationship Id="rId16" Type="http://schemas.openxmlformats.org/officeDocument/2006/relationships/image" Target="../media/image219.emf"/><Relationship Id="rId29" Type="http://schemas.openxmlformats.org/officeDocument/2006/relationships/oleObject" Target="../embeddings/oleObject249.bin"/><Relationship Id="rId11" Type="http://schemas.openxmlformats.org/officeDocument/2006/relationships/oleObject" Target="../embeddings/oleObject240.bin"/><Relationship Id="rId24" Type="http://schemas.openxmlformats.org/officeDocument/2006/relationships/image" Target="../media/image223.emf"/><Relationship Id="rId32" Type="http://schemas.openxmlformats.org/officeDocument/2006/relationships/image" Target="../media/image227.emf"/><Relationship Id="rId37" Type="http://schemas.openxmlformats.org/officeDocument/2006/relationships/oleObject" Target="../embeddings/oleObject253.bin"/><Relationship Id="rId40" Type="http://schemas.openxmlformats.org/officeDocument/2006/relationships/image" Target="../media/image231.emf"/><Relationship Id="rId45" Type="http://schemas.openxmlformats.org/officeDocument/2006/relationships/oleObject" Target="../embeddings/oleObject257.bin"/><Relationship Id="rId53" Type="http://schemas.openxmlformats.org/officeDocument/2006/relationships/oleObject" Target="../embeddings/oleObject261.bin"/><Relationship Id="rId5" Type="http://schemas.openxmlformats.org/officeDocument/2006/relationships/oleObject" Target="../embeddings/oleObject237.bin"/><Relationship Id="rId10" Type="http://schemas.openxmlformats.org/officeDocument/2006/relationships/image" Target="../media/image216.emf"/><Relationship Id="rId19" Type="http://schemas.openxmlformats.org/officeDocument/2006/relationships/oleObject" Target="../embeddings/oleObject244.bin"/><Relationship Id="rId31" Type="http://schemas.openxmlformats.org/officeDocument/2006/relationships/oleObject" Target="../embeddings/oleObject250.bin"/><Relationship Id="rId44" Type="http://schemas.openxmlformats.org/officeDocument/2006/relationships/image" Target="../media/image233.emf"/><Relationship Id="rId52" Type="http://schemas.openxmlformats.org/officeDocument/2006/relationships/image" Target="../media/image237.emf"/><Relationship Id="rId4" Type="http://schemas.openxmlformats.org/officeDocument/2006/relationships/image" Target="../media/image213.emf"/><Relationship Id="rId9" Type="http://schemas.openxmlformats.org/officeDocument/2006/relationships/oleObject" Target="../embeddings/oleObject239.bin"/><Relationship Id="rId14" Type="http://schemas.openxmlformats.org/officeDocument/2006/relationships/image" Target="../media/image218.emf"/><Relationship Id="rId22" Type="http://schemas.openxmlformats.org/officeDocument/2006/relationships/image" Target="../media/image222.emf"/><Relationship Id="rId27" Type="http://schemas.openxmlformats.org/officeDocument/2006/relationships/oleObject" Target="../embeddings/oleObject248.bin"/><Relationship Id="rId30" Type="http://schemas.openxmlformats.org/officeDocument/2006/relationships/image" Target="../media/image226.emf"/><Relationship Id="rId35" Type="http://schemas.openxmlformats.org/officeDocument/2006/relationships/oleObject" Target="../embeddings/oleObject252.bin"/><Relationship Id="rId43" Type="http://schemas.openxmlformats.org/officeDocument/2006/relationships/oleObject" Target="../embeddings/oleObject256.bin"/><Relationship Id="rId48" Type="http://schemas.openxmlformats.org/officeDocument/2006/relationships/image" Target="../media/image235.emf"/><Relationship Id="rId56" Type="http://schemas.openxmlformats.org/officeDocument/2006/relationships/image" Target="../media/image239.emf"/><Relationship Id="rId8" Type="http://schemas.openxmlformats.org/officeDocument/2006/relationships/image" Target="../media/image215.emf"/><Relationship Id="rId51" Type="http://schemas.openxmlformats.org/officeDocument/2006/relationships/oleObject" Target="../embeddings/oleObject260.bin"/><Relationship Id="rId3" Type="http://schemas.openxmlformats.org/officeDocument/2006/relationships/oleObject" Target="../embeddings/oleObject236.bin"/><Relationship Id="rId12" Type="http://schemas.openxmlformats.org/officeDocument/2006/relationships/image" Target="../media/image217.emf"/><Relationship Id="rId17" Type="http://schemas.openxmlformats.org/officeDocument/2006/relationships/oleObject" Target="../embeddings/oleObject243.bin"/><Relationship Id="rId25" Type="http://schemas.openxmlformats.org/officeDocument/2006/relationships/oleObject" Target="../embeddings/oleObject247.bin"/><Relationship Id="rId33" Type="http://schemas.openxmlformats.org/officeDocument/2006/relationships/oleObject" Target="../embeddings/oleObject251.bin"/><Relationship Id="rId38" Type="http://schemas.openxmlformats.org/officeDocument/2006/relationships/image" Target="../media/image230.emf"/><Relationship Id="rId46" Type="http://schemas.openxmlformats.org/officeDocument/2006/relationships/image" Target="../media/image234.emf"/><Relationship Id="rId20" Type="http://schemas.openxmlformats.org/officeDocument/2006/relationships/image" Target="../media/image221.emf"/><Relationship Id="rId41" Type="http://schemas.openxmlformats.org/officeDocument/2006/relationships/oleObject" Target="../embeddings/oleObject255.bin"/><Relationship Id="rId54" Type="http://schemas.openxmlformats.org/officeDocument/2006/relationships/image" Target="../media/image238.emf"/><Relationship Id="rId1" Type="http://schemas.openxmlformats.org/officeDocument/2006/relationships/vmlDrawing" Target="../drawings/vmlDrawing36.vml"/><Relationship Id="rId6" Type="http://schemas.openxmlformats.org/officeDocument/2006/relationships/image" Target="../media/image214.emf"/><Relationship Id="rId15" Type="http://schemas.openxmlformats.org/officeDocument/2006/relationships/oleObject" Target="../embeddings/oleObject242.bin"/><Relationship Id="rId23" Type="http://schemas.openxmlformats.org/officeDocument/2006/relationships/oleObject" Target="../embeddings/oleObject246.bin"/><Relationship Id="rId28" Type="http://schemas.openxmlformats.org/officeDocument/2006/relationships/image" Target="../media/image225.emf"/><Relationship Id="rId36" Type="http://schemas.openxmlformats.org/officeDocument/2006/relationships/image" Target="../media/image229.emf"/><Relationship Id="rId49" Type="http://schemas.openxmlformats.org/officeDocument/2006/relationships/oleObject" Target="../embeddings/oleObject259.bin"/></Relationships>
</file>

<file path=ppt/slides/_rels/slide39.x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oleObject" Target="../embeddings/oleObject268.bin"/><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image" Target="../media/image244.wmf"/><Relationship Id="rId2" Type="http://schemas.openxmlformats.org/officeDocument/2006/relationships/slideLayout" Target="../slideLayouts/slideLayout7.xml"/><Relationship Id="rId16" Type="http://schemas.openxmlformats.org/officeDocument/2006/relationships/image" Target="../media/image204.wmf"/><Relationship Id="rId1" Type="http://schemas.openxmlformats.org/officeDocument/2006/relationships/vmlDrawing" Target="../drawings/vmlDrawing37.vml"/><Relationship Id="rId6" Type="http://schemas.openxmlformats.org/officeDocument/2006/relationships/image" Target="../media/image241.wmf"/><Relationship Id="rId11" Type="http://schemas.openxmlformats.org/officeDocument/2006/relationships/oleObject" Target="../embeddings/oleObject267.bin"/><Relationship Id="rId5" Type="http://schemas.openxmlformats.org/officeDocument/2006/relationships/oleObject" Target="../embeddings/oleObject264.bin"/><Relationship Id="rId15" Type="http://schemas.openxmlformats.org/officeDocument/2006/relationships/oleObject" Target="../embeddings/oleObject269.bin"/><Relationship Id="rId10" Type="http://schemas.openxmlformats.org/officeDocument/2006/relationships/image" Target="../media/image243.wmf"/><Relationship Id="rId4" Type="http://schemas.openxmlformats.org/officeDocument/2006/relationships/image" Target="../media/image240.wmf"/><Relationship Id="rId9" Type="http://schemas.openxmlformats.org/officeDocument/2006/relationships/oleObject" Target="../embeddings/oleObject266.bin"/><Relationship Id="rId14" Type="http://schemas.openxmlformats.org/officeDocument/2006/relationships/image" Target="../media/image202.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hyperlink" Target="file:///E:\&#19978;&#35838;&#35838;&#20214;\wxo\&#25945;&#23398;\&#22823;&#23398;&#29289;&#29702;&#25945;&#26696;\2005\&#37327;&#23376;&#21147;&#23398;\&#65288;&#30333;&#65289;&#37327;&#23376;&#29289;&#29702;-&#31532;2&#31456;.ppt#-1,39,&#24187;&#28783;&#29255; 39" TargetMode="External"/><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emf"/><Relationship Id="rId11" Type="http://schemas.openxmlformats.org/officeDocument/2006/relationships/image" Target="../media/image9.wmf"/><Relationship Id="rId5" Type="http://schemas.openxmlformats.org/officeDocument/2006/relationships/oleObject" Target="../embeddings/oleObject7.bin"/><Relationship Id="rId10" Type="http://schemas.openxmlformats.org/officeDocument/2006/relationships/oleObject" Target="../embeddings/oleObject9.bin"/><Relationship Id="rId4" Type="http://schemas.openxmlformats.org/officeDocument/2006/relationships/image" Target="../media/image6.emf"/><Relationship Id="rId9" Type="http://schemas.openxmlformats.org/officeDocument/2006/relationships/image" Target="../media/image8.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72.bin"/><Relationship Id="rId13" Type="http://schemas.openxmlformats.org/officeDocument/2006/relationships/image" Target="../media/image249.wmf"/><Relationship Id="rId18" Type="http://schemas.openxmlformats.org/officeDocument/2006/relationships/oleObject" Target="../embeddings/oleObject277.bin"/><Relationship Id="rId26" Type="http://schemas.openxmlformats.org/officeDocument/2006/relationships/oleObject" Target="../embeddings/oleObject281.bin"/><Relationship Id="rId3" Type="http://schemas.openxmlformats.org/officeDocument/2006/relationships/notesSlide" Target="../notesSlides/notesSlide3.xml"/><Relationship Id="rId21" Type="http://schemas.openxmlformats.org/officeDocument/2006/relationships/image" Target="../media/image253.emf"/><Relationship Id="rId7" Type="http://schemas.openxmlformats.org/officeDocument/2006/relationships/image" Target="../media/image246.wmf"/><Relationship Id="rId12" Type="http://schemas.openxmlformats.org/officeDocument/2006/relationships/oleObject" Target="../embeddings/oleObject274.bin"/><Relationship Id="rId17" Type="http://schemas.openxmlformats.org/officeDocument/2006/relationships/image" Target="../media/image251.wmf"/><Relationship Id="rId25" Type="http://schemas.openxmlformats.org/officeDocument/2006/relationships/image" Target="../media/image255.wmf"/><Relationship Id="rId2" Type="http://schemas.openxmlformats.org/officeDocument/2006/relationships/slideLayout" Target="../slideLayouts/slideLayout7.xml"/><Relationship Id="rId16" Type="http://schemas.openxmlformats.org/officeDocument/2006/relationships/oleObject" Target="../embeddings/oleObject276.bin"/><Relationship Id="rId20" Type="http://schemas.openxmlformats.org/officeDocument/2006/relationships/oleObject" Target="../embeddings/oleObject278.bin"/><Relationship Id="rId29" Type="http://schemas.openxmlformats.org/officeDocument/2006/relationships/image" Target="../media/image257.wmf"/><Relationship Id="rId1" Type="http://schemas.openxmlformats.org/officeDocument/2006/relationships/vmlDrawing" Target="../drawings/vmlDrawing38.vml"/><Relationship Id="rId6" Type="http://schemas.openxmlformats.org/officeDocument/2006/relationships/oleObject" Target="../embeddings/oleObject271.bin"/><Relationship Id="rId11" Type="http://schemas.openxmlformats.org/officeDocument/2006/relationships/image" Target="../media/image248.wmf"/><Relationship Id="rId24" Type="http://schemas.openxmlformats.org/officeDocument/2006/relationships/oleObject" Target="../embeddings/oleObject280.bin"/><Relationship Id="rId5" Type="http://schemas.openxmlformats.org/officeDocument/2006/relationships/image" Target="../media/image245.wmf"/><Relationship Id="rId15" Type="http://schemas.openxmlformats.org/officeDocument/2006/relationships/image" Target="../media/image250.wmf"/><Relationship Id="rId23" Type="http://schemas.openxmlformats.org/officeDocument/2006/relationships/image" Target="../media/image254.wmf"/><Relationship Id="rId28" Type="http://schemas.openxmlformats.org/officeDocument/2006/relationships/oleObject" Target="../embeddings/oleObject282.bin"/><Relationship Id="rId10" Type="http://schemas.openxmlformats.org/officeDocument/2006/relationships/oleObject" Target="../embeddings/oleObject273.bin"/><Relationship Id="rId19" Type="http://schemas.openxmlformats.org/officeDocument/2006/relationships/image" Target="../media/image252.emf"/><Relationship Id="rId4" Type="http://schemas.openxmlformats.org/officeDocument/2006/relationships/oleObject" Target="../embeddings/oleObject270.bin"/><Relationship Id="rId9" Type="http://schemas.openxmlformats.org/officeDocument/2006/relationships/image" Target="../media/image247.wmf"/><Relationship Id="rId14" Type="http://schemas.openxmlformats.org/officeDocument/2006/relationships/oleObject" Target="../embeddings/oleObject275.bin"/><Relationship Id="rId22" Type="http://schemas.openxmlformats.org/officeDocument/2006/relationships/oleObject" Target="../embeddings/oleObject279.bin"/><Relationship Id="rId27" Type="http://schemas.openxmlformats.org/officeDocument/2006/relationships/image" Target="../media/image256.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85.bin"/><Relationship Id="rId13" Type="http://schemas.openxmlformats.org/officeDocument/2006/relationships/image" Target="../media/image262.wmf"/><Relationship Id="rId18" Type="http://schemas.openxmlformats.org/officeDocument/2006/relationships/oleObject" Target="../embeddings/oleObject279.bin"/><Relationship Id="rId3" Type="http://schemas.openxmlformats.org/officeDocument/2006/relationships/oleObject" Target="../embeddings/oleObject283.bin"/><Relationship Id="rId21" Type="http://schemas.openxmlformats.org/officeDocument/2006/relationships/image" Target="../media/image255.wmf"/><Relationship Id="rId7" Type="http://schemas.openxmlformats.org/officeDocument/2006/relationships/image" Target="../media/image265.png"/><Relationship Id="rId12" Type="http://schemas.openxmlformats.org/officeDocument/2006/relationships/oleObject" Target="../embeddings/oleObject287.bin"/><Relationship Id="rId17" Type="http://schemas.openxmlformats.org/officeDocument/2006/relationships/image" Target="../media/image264.wmf"/><Relationship Id="rId2" Type="http://schemas.openxmlformats.org/officeDocument/2006/relationships/slideLayout" Target="../slideLayouts/slideLayout7.xml"/><Relationship Id="rId16" Type="http://schemas.openxmlformats.org/officeDocument/2006/relationships/oleObject" Target="../embeddings/oleObject289.bin"/><Relationship Id="rId20" Type="http://schemas.openxmlformats.org/officeDocument/2006/relationships/oleObject" Target="../embeddings/oleObject280.bin"/><Relationship Id="rId1" Type="http://schemas.openxmlformats.org/officeDocument/2006/relationships/vmlDrawing" Target="../drawings/vmlDrawing39.vml"/><Relationship Id="rId6" Type="http://schemas.openxmlformats.org/officeDocument/2006/relationships/image" Target="../media/image259.wmf"/><Relationship Id="rId11" Type="http://schemas.openxmlformats.org/officeDocument/2006/relationships/image" Target="../media/image261.wmf"/><Relationship Id="rId5" Type="http://schemas.openxmlformats.org/officeDocument/2006/relationships/oleObject" Target="../embeddings/oleObject284.bin"/><Relationship Id="rId15" Type="http://schemas.openxmlformats.org/officeDocument/2006/relationships/image" Target="../media/image263.wmf"/><Relationship Id="rId10" Type="http://schemas.openxmlformats.org/officeDocument/2006/relationships/oleObject" Target="../embeddings/oleObject286.bin"/><Relationship Id="rId19" Type="http://schemas.openxmlformats.org/officeDocument/2006/relationships/image" Target="../media/image254.wmf"/><Relationship Id="rId4" Type="http://schemas.openxmlformats.org/officeDocument/2006/relationships/image" Target="../media/image258.wmf"/><Relationship Id="rId9" Type="http://schemas.openxmlformats.org/officeDocument/2006/relationships/image" Target="../media/image260.wmf"/><Relationship Id="rId14" Type="http://schemas.openxmlformats.org/officeDocument/2006/relationships/oleObject" Target="../embeddings/oleObject288.bin"/></Relationships>
</file>

<file path=ppt/slides/_rels/slide42.xml.rels><?xml version="1.0" encoding="UTF-8" standalone="yes"?>
<Relationships xmlns="http://schemas.openxmlformats.org/package/2006/relationships"><Relationship Id="rId3" Type="http://schemas.openxmlformats.org/officeDocument/2006/relationships/image" Target="../media/image266.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oleObject" Target="../embeddings/oleObject295.bin"/><Relationship Id="rId18" Type="http://schemas.openxmlformats.org/officeDocument/2006/relationships/image" Target="../media/image274.wmf"/><Relationship Id="rId3" Type="http://schemas.openxmlformats.org/officeDocument/2006/relationships/oleObject" Target="../embeddings/oleObject290.bin"/><Relationship Id="rId21" Type="http://schemas.openxmlformats.org/officeDocument/2006/relationships/oleObject" Target="../embeddings/oleObject229.bin"/><Relationship Id="rId7" Type="http://schemas.openxmlformats.org/officeDocument/2006/relationships/oleObject" Target="../embeddings/oleObject292.bin"/><Relationship Id="rId12" Type="http://schemas.openxmlformats.org/officeDocument/2006/relationships/image" Target="../media/image271.wmf"/><Relationship Id="rId17" Type="http://schemas.openxmlformats.org/officeDocument/2006/relationships/oleObject" Target="../embeddings/oleObject297.bin"/><Relationship Id="rId2" Type="http://schemas.openxmlformats.org/officeDocument/2006/relationships/slideLayout" Target="../slideLayouts/slideLayout7.xml"/><Relationship Id="rId16" Type="http://schemas.openxmlformats.org/officeDocument/2006/relationships/image" Target="../media/image273.wmf"/><Relationship Id="rId20" Type="http://schemas.openxmlformats.org/officeDocument/2006/relationships/image" Target="../media/image205.wmf"/><Relationship Id="rId1" Type="http://schemas.openxmlformats.org/officeDocument/2006/relationships/vmlDrawing" Target="../drawings/vmlDrawing40.vml"/><Relationship Id="rId6" Type="http://schemas.openxmlformats.org/officeDocument/2006/relationships/image" Target="../media/image268.wmf"/><Relationship Id="rId11" Type="http://schemas.openxmlformats.org/officeDocument/2006/relationships/oleObject" Target="../embeddings/oleObject294.bin"/><Relationship Id="rId24" Type="http://schemas.openxmlformats.org/officeDocument/2006/relationships/image" Target="../media/image275.wmf"/><Relationship Id="rId5" Type="http://schemas.openxmlformats.org/officeDocument/2006/relationships/oleObject" Target="../embeddings/oleObject291.bin"/><Relationship Id="rId15" Type="http://schemas.openxmlformats.org/officeDocument/2006/relationships/oleObject" Target="../embeddings/oleObject296.bin"/><Relationship Id="rId23" Type="http://schemas.openxmlformats.org/officeDocument/2006/relationships/oleObject" Target="../embeddings/oleObject298.bin"/><Relationship Id="rId10" Type="http://schemas.openxmlformats.org/officeDocument/2006/relationships/image" Target="../media/image270.wmf"/><Relationship Id="rId19" Type="http://schemas.openxmlformats.org/officeDocument/2006/relationships/oleObject" Target="../embeddings/oleObject228.bin"/><Relationship Id="rId4" Type="http://schemas.openxmlformats.org/officeDocument/2006/relationships/image" Target="../media/image267.wmf"/><Relationship Id="rId9" Type="http://schemas.openxmlformats.org/officeDocument/2006/relationships/oleObject" Target="../embeddings/oleObject293.bin"/><Relationship Id="rId14" Type="http://schemas.openxmlformats.org/officeDocument/2006/relationships/image" Target="../media/image272.wmf"/><Relationship Id="rId22" Type="http://schemas.openxmlformats.org/officeDocument/2006/relationships/image" Target="../media/image206.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28.bin"/><Relationship Id="rId13" Type="http://schemas.openxmlformats.org/officeDocument/2006/relationships/image" Target="../media/image277.wmf"/><Relationship Id="rId3" Type="http://schemas.openxmlformats.org/officeDocument/2006/relationships/audio" Target="../media/audio1.wav"/><Relationship Id="rId7" Type="http://schemas.openxmlformats.org/officeDocument/2006/relationships/image" Target="../media/image274.wmf"/><Relationship Id="rId12" Type="http://schemas.openxmlformats.org/officeDocument/2006/relationships/oleObject" Target="../embeddings/oleObject301.bin"/><Relationship Id="rId17" Type="http://schemas.openxmlformats.org/officeDocument/2006/relationships/image" Target="../media/image279.wmf"/><Relationship Id="rId2" Type="http://schemas.openxmlformats.org/officeDocument/2006/relationships/slideLayout" Target="../slideLayouts/slideLayout7.xml"/><Relationship Id="rId16" Type="http://schemas.openxmlformats.org/officeDocument/2006/relationships/oleObject" Target="../embeddings/oleObject303.bin"/><Relationship Id="rId1" Type="http://schemas.openxmlformats.org/officeDocument/2006/relationships/vmlDrawing" Target="../drawings/vmlDrawing41.vml"/><Relationship Id="rId6" Type="http://schemas.openxmlformats.org/officeDocument/2006/relationships/oleObject" Target="../embeddings/oleObject300.bin"/><Relationship Id="rId11" Type="http://schemas.openxmlformats.org/officeDocument/2006/relationships/image" Target="../media/image206.wmf"/><Relationship Id="rId5" Type="http://schemas.openxmlformats.org/officeDocument/2006/relationships/image" Target="../media/image276.wmf"/><Relationship Id="rId15" Type="http://schemas.openxmlformats.org/officeDocument/2006/relationships/image" Target="../media/image278.wmf"/><Relationship Id="rId10" Type="http://schemas.openxmlformats.org/officeDocument/2006/relationships/oleObject" Target="../embeddings/oleObject229.bin"/><Relationship Id="rId4" Type="http://schemas.openxmlformats.org/officeDocument/2006/relationships/oleObject" Target="../embeddings/oleObject299.bin"/><Relationship Id="rId9" Type="http://schemas.openxmlformats.org/officeDocument/2006/relationships/image" Target="../media/image205.wmf"/><Relationship Id="rId14" Type="http://schemas.openxmlformats.org/officeDocument/2006/relationships/oleObject" Target="../embeddings/oleObject302.bin"/></Relationships>
</file>

<file path=ppt/slides/_rels/slide45.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04.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82.wmf"/><Relationship Id="rId5" Type="http://schemas.openxmlformats.org/officeDocument/2006/relationships/oleObject" Target="../embeddings/oleObject305.bin"/><Relationship Id="rId4" Type="http://schemas.openxmlformats.org/officeDocument/2006/relationships/image" Target="../media/image281.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08.bin"/><Relationship Id="rId3" Type="http://schemas.openxmlformats.org/officeDocument/2006/relationships/image" Target="../media/image286.jpeg"/><Relationship Id="rId7" Type="http://schemas.openxmlformats.org/officeDocument/2006/relationships/image" Target="../media/image284.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307.bin"/><Relationship Id="rId5" Type="http://schemas.openxmlformats.org/officeDocument/2006/relationships/image" Target="../media/image283.wmf"/><Relationship Id="rId4" Type="http://schemas.openxmlformats.org/officeDocument/2006/relationships/oleObject" Target="../embeddings/oleObject306.bin"/><Relationship Id="rId9" Type="http://schemas.openxmlformats.org/officeDocument/2006/relationships/image" Target="../media/image285.wmf"/></Relationships>
</file>

<file path=ppt/slides/_rels/slide48.xml.rels><?xml version="1.0" encoding="UTF-8" standalone="yes"?>
<Relationships xmlns="http://schemas.openxmlformats.org/package/2006/relationships"><Relationship Id="rId8" Type="http://schemas.openxmlformats.org/officeDocument/2006/relationships/image" Target="../media/image288.wmf"/><Relationship Id="rId3" Type="http://schemas.openxmlformats.org/officeDocument/2006/relationships/notesSlide" Target="../notesSlides/notesSlide4.xml"/><Relationship Id="rId7" Type="http://schemas.openxmlformats.org/officeDocument/2006/relationships/oleObject" Target="../embeddings/oleObject310.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87.wmf"/><Relationship Id="rId5" Type="http://schemas.openxmlformats.org/officeDocument/2006/relationships/oleObject" Target="../embeddings/oleObject309.bin"/><Relationship Id="rId4" Type="http://schemas.openxmlformats.org/officeDocument/2006/relationships/image" Target="../media/image289.jpeg"/></Relationships>
</file>

<file path=ppt/slides/_rels/slide49.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4.emf"/><Relationship Id="rId4" Type="http://schemas.openxmlformats.org/officeDocument/2006/relationships/image" Target="../media/image11.wmf"/><Relationship Id="rId9" Type="http://schemas.openxmlformats.org/officeDocument/2006/relationships/oleObject" Target="../embeddings/oleObject14.bin"/><Relationship Id="rId14" Type="http://schemas.openxmlformats.org/officeDocument/2006/relationships/image" Target="../media/image16.wmf"/></Relationships>
</file>

<file path=ppt/slides/_rels/slide50.xml.rels><?xml version="1.0" encoding="UTF-8" standalone="yes"?>
<Relationships xmlns="http://schemas.openxmlformats.org/package/2006/relationships"><Relationship Id="rId2" Type="http://schemas.openxmlformats.org/officeDocument/2006/relationships/image" Target="../media/image29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oleObject" Target="../embeddings/oleObject316.bin"/><Relationship Id="rId3" Type="http://schemas.openxmlformats.org/officeDocument/2006/relationships/oleObject" Target="../embeddings/oleObject311.bin"/><Relationship Id="rId7" Type="http://schemas.openxmlformats.org/officeDocument/2006/relationships/oleObject" Target="../embeddings/oleObject313.bin"/><Relationship Id="rId12" Type="http://schemas.openxmlformats.org/officeDocument/2006/relationships/image" Target="../media/image296.wmf"/><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93.wmf"/><Relationship Id="rId11" Type="http://schemas.openxmlformats.org/officeDocument/2006/relationships/oleObject" Target="../embeddings/oleObject315.bin"/><Relationship Id="rId5" Type="http://schemas.openxmlformats.org/officeDocument/2006/relationships/oleObject" Target="../embeddings/oleObject312.bin"/><Relationship Id="rId10" Type="http://schemas.openxmlformats.org/officeDocument/2006/relationships/image" Target="../media/image295.wmf"/><Relationship Id="rId4" Type="http://schemas.openxmlformats.org/officeDocument/2006/relationships/image" Target="../media/image292.wmf"/><Relationship Id="rId9" Type="http://schemas.openxmlformats.org/officeDocument/2006/relationships/oleObject" Target="../embeddings/oleObject314.bin"/><Relationship Id="rId14" Type="http://schemas.openxmlformats.org/officeDocument/2006/relationships/image" Target="../media/image297.wmf"/></Relationships>
</file>

<file path=ppt/slides/_rels/slide52.xml.rels><?xml version="1.0" encoding="UTF-8" standalone="yes"?>
<Relationships xmlns="http://schemas.openxmlformats.org/package/2006/relationships"><Relationship Id="rId8" Type="http://schemas.openxmlformats.org/officeDocument/2006/relationships/image" Target="../media/image299.wmf"/><Relationship Id="rId13" Type="http://schemas.openxmlformats.org/officeDocument/2006/relationships/oleObject" Target="../embeddings/oleObject5.bin"/><Relationship Id="rId3" Type="http://schemas.openxmlformats.org/officeDocument/2006/relationships/oleObject" Target="../embeddings/oleObject4.bin"/><Relationship Id="rId7" Type="http://schemas.openxmlformats.org/officeDocument/2006/relationships/oleObject" Target="../embeddings/oleObject318.bin"/><Relationship Id="rId12" Type="http://schemas.openxmlformats.org/officeDocument/2006/relationships/image" Target="../media/image301.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98.wmf"/><Relationship Id="rId11" Type="http://schemas.openxmlformats.org/officeDocument/2006/relationships/oleObject" Target="../embeddings/oleObject320.bin"/><Relationship Id="rId5" Type="http://schemas.openxmlformats.org/officeDocument/2006/relationships/oleObject" Target="../embeddings/oleObject317.bin"/><Relationship Id="rId10" Type="http://schemas.openxmlformats.org/officeDocument/2006/relationships/image" Target="../media/image300.wmf"/><Relationship Id="rId4" Type="http://schemas.openxmlformats.org/officeDocument/2006/relationships/image" Target="../media/image4.wmf"/><Relationship Id="rId9" Type="http://schemas.openxmlformats.org/officeDocument/2006/relationships/oleObject" Target="../embeddings/oleObject319.bin"/><Relationship Id="rId14" Type="http://schemas.openxmlformats.org/officeDocument/2006/relationships/image" Target="../media/image5.wmf"/></Relationships>
</file>

<file path=ppt/slides/_rels/slide53.xml.rels><?xml version="1.0" encoding="UTF-8" standalone="yes"?>
<Relationships xmlns="http://schemas.openxmlformats.org/package/2006/relationships"><Relationship Id="rId8" Type="http://schemas.openxmlformats.org/officeDocument/2006/relationships/image" Target="../media/image304.wmf"/><Relationship Id="rId13" Type="http://schemas.openxmlformats.org/officeDocument/2006/relationships/oleObject" Target="../embeddings/oleObject326.bin"/><Relationship Id="rId18" Type="http://schemas.openxmlformats.org/officeDocument/2006/relationships/image" Target="../media/image309.wmf"/><Relationship Id="rId3" Type="http://schemas.openxmlformats.org/officeDocument/2006/relationships/oleObject" Target="../embeddings/oleObject321.bin"/><Relationship Id="rId7" Type="http://schemas.openxmlformats.org/officeDocument/2006/relationships/oleObject" Target="../embeddings/oleObject323.bin"/><Relationship Id="rId12" Type="http://schemas.openxmlformats.org/officeDocument/2006/relationships/image" Target="../media/image306.wmf"/><Relationship Id="rId17" Type="http://schemas.openxmlformats.org/officeDocument/2006/relationships/oleObject" Target="../embeddings/oleObject328.bin"/><Relationship Id="rId2" Type="http://schemas.openxmlformats.org/officeDocument/2006/relationships/slideLayout" Target="../slideLayouts/slideLayout7.xml"/><Relationship Id="rId16" Type="http://schemas.openxmlformats.org/officeDocument/2006/relationships/image" Target="../media/image308.wmf"/><Relationship Id="rId20" Type="http://schemas.openxmlformats.org/officeDocument/2006/relationships/image" Target="../media/image310.wmf"/><Relationship Id="rId1" Type="http://schemas.openxmlformats.org/officeDocument/2006/relationships/vmlDrawing" Target="../drawings/vmlDrawing47.vml"/><Relationship Id="rId6" Type="http://schemas.openxmlformats.org/officeDocument/2006/relationships/image" Target="../media/image303.wmf"/><Relationship Id="rId11" Type="http://schemas.openxmlformats.org/officeDocument/2006/relationships/oleObject" Target="../embeddings/oleObject325.bin"/><Relationship Id="rId5" Type="http://schemas.openxmlformats.org/officeDocument/2006/relationships/oleObject" Target="../embeddings/oleObject322.bin"/><Relationship Id="rId15" Type="http://schemas.openxmlformats.org/officeDocument/2006/relationships/oleObject" Target="../embeddings/oleObject327.bin"/><Relationship Id="rId10" Type="http://schemas.openxmlformats.org/officeDocument/2006/relationships/image" Target="../media/image305.wmf"/><Relationship Id="rId19" Type="http://schemas.openxmlformats.org/officeDocument/2006/relationships/oleObject" Target="../embeddings/oleObject329.bin"/><Relationship Id="rId4" Type="http://schemas.openxmlformats.org/officeDocument/2006/relationships/image" Target="../media/image302.wmf"/><Relationship Id="rId9" Type="http://schemas.openxmlformats.org/officeDocument/2006/relationships/oleObject" Target="../embeddings/oleObject324.bin"/><Relationship Id="rId14" Type="http://schemas.openxmlformats.org/officeDocument/2006/relationships/image" Target="../media/image307.wmf"/></Relationships>
</file>

<file path=ppt/slides/_rels/slide54.xml.rels><?xml version="1.0" encoding="UTF-8" standalone="yes"?>
<Relationships xmlns="http://schemas.openxmlformats.org/package/2006/relationships"><Relationship Id="rId8" Type="http://schemas.openxmlformats.org/officeDocument/2006/relationships/image" Target="../media/image313.wmf"/><Relationship Id="rId13" Type="http://schemas.openxmlformats.org/officeDocument/2006/relationships/oleObject" Target="../embeddings/oleObject335.bin"/><Relationship Id="rId3" Type="http://schemas.openxmlformats.org/officeDocument/2006/relationships/oleObject" Target="../embeddings/oleObject330.bin"/><Relationship Id="rId7" Type="http://schemas.openxmlformats.org/officeDocument/2006/relationships/oleObject" Target="../embeddings/oleObject332.bin"/><Relationship Id="rId12" Type="http://schemas.openxmlformats.org/officeDocument/2006/relationships/image" Target="../media/image315.wmf"/><Relationship Id="rId2" Type="http://schemas.openxmlformats.org/officeDocument/2006/relationships/slideLayout" Target="../slideLayouts/slideLayout7.xml"/><Relationship Id="rId16" Type="http://schemas.openxmlformats.org/officeDocument/2006/relationships/image" Target="../media/image317.wmf"/><Relationship Id="rId1" Type="http://schemas.openxmlformats.org/officeDocument/2006/relationships/vmlDrawing" Target="../drawings/vmlDrawing48.vml"/><Relationship Id="rId6" Type="http://schemas.openxmlformats.org/officeDocument/2006/relationships/image" Target="../media/image312.wmf"/><Relationship Id="rId11" Type="http://schemas.openxmlformats.org/officeDocument/2006/relationships/oleObject" Target="../embeddings/oleObject334.bin"/><Relationship Id="rId5" Type="http://schemas.openxmlformats.org/officeDocument/2006/relationships/oleObject" Target="../embeddings/oleObject331.bin"/><Relationship Id="rId15" Type="http://schemas.openxmlformats.org/officeDocument/2006/relationships/oleObject" Target="../embeddings/oleObject336.bin"/><Relationship Id="rId10" Type="http://schemas.openxmlformats.org/officeDocument/2006/relationships/image" Target="../media/image314.wmf"/><Relationship Id="rId4" Type="http://schemas.openxmlformats.org/officeDocument/2006/relationships/image" Target="../media/image311.wmf"/><Relationship Id="rId9" Type="http://schemas.openxmlformats.org/officeDocument/2006/relationships/oleObject" Target="../embeddings/oleObject333.bin"/><Relationship Id="rId14" Type="http://schemas.openxmlformats.org/officeDocument/2006/relationships/image" Target="../media/image316.wmf"/></Relationships>
</file>

<file path=ppt/slides/_rels/slide55.xml.rels><?xml version="1.0" encoding="UTF-8" standalone="yes"?>
<Relationships xmlns="http://schemas.openxmlformats.org/package/2006/relationships"><Relationship Id="rId8" Type="http://schemas.openxmlformats.org/officeDocument/2006/relationships/image" Target="../media/image319.wmf"/><Relationship Id="rId13" Type="http://schemas.openxmlformats.org/officeDocument/2006/relationships/oleObject" Target="../embeddings/oleObject342.bin"/><Relationship Id="rId3" Type="http://schemas.openxmlformats.org/officeDocument/2006/relationships/oleObject" Target="../embeddings/oleObject337.bin"/><Relationship Id="rId7" Type="http://schemas.openxmlformats.org/officeDocument/2006/relationships/oleObject" Target="../embeddings/oleObject339.bin"/><Relationship Id="rId12" Type="http://schemas.openxmlformats.org/officeDocument/2006/relationships/image" Target="../media/image321.wmf"/><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318.wmf"/><Relationship Id="rId11" Type="http://schemas.openxmlformats.org/officeDocument/2006/relationships/oleObject" Target="../embeddings/oleObject341.bin"/><Relationship Id="rId5" Type="http://schemas.openxmlformats.org/officeDocument/2006/relationships/oleObject" Target="../embeddings/oleObject338.bin"/><Relationship Id="rId10" Type="http://schemas.openxmlformats.org/officeDocument/2006/relationships/image" Target="../media/image320.wmf"/><Relationship Id="rId4" Type="http://schemas.openxmlformats.org/officeDocument/2006/relationships/image" Target="../media/image85.wmf"/><Relationship Id="rId9" Type="http://schemas.openxmlformats.org/officeDocument/2006/relationships/oleObject" Target="../embeddings/oleObject340.bin"/><Relationship Id="rId14" Type="http://schemas.openxmlformats.org/officeDocument/2006/relationships/image" Target="../media/image322.wmf"/></Relationships>
</file>

<file path=ppt/slides/_rels/slide56.xml.rels><?xml version="1.0" encoding="UTF-8" standalone="yes"?>
<Relationships xmlns="http://schemas.openxmlformats.org/package/2006/relationships"><Relationship Id="rId8" Type="http://schemas.openxmlformats.org/officeDocument/2006/relationships/image" Target="../media/image325.wmf"/><Relationship Id="rId13" Type="http://schemas.openxmlformats.org/officeDocument/2006/relationships/oleObject" Target="../embeddings/oleObject348.bin"/><Relationship Id="rId18" Type="http://schemas.openxmlformats.org/officeDocument/2006/relationships/image" Target="../media/image330.wmf"/><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image" Target="../media/image327.wmf"/><Relationship Id="rId17" Type="http://schemas.openxmlformats.org/officeDocument/2006/relationships/oleObject" Target="../embeddings/oleObject350.bin"/><Relationship Id="rId2" Type="http://schemas.openxmlformats.org/officeDocument/2006/relationships/slideLayout" Target="../slideLayouts/slideLayout7.xml"/><Relationship Id="rId16" Type="http://schemas.openxmlformats.org/officeDocument/2006/relationships/image" Target="../media/image329.wmf"/><Relationship Id="rId20" Type="http://schemas.openxmlformats.org/officeDocument/2006/relationships/image" Target="../media/image331.wmf"/><Relationship Id="rId1" Type="http://schemas.openxmlformats.org/officeDocument/2006/relationships/vmlDrawing" Target="../drawings/vmlDrawing50.vml"/><Relationship Id="rId6" Type="http://schemas.openxmlformats.org/officeDocument/2006/relationships/image" Target="../media/image324.wmf"/><Relationship Id="rId11" Type="http://schemas.openxmlformats.org/officeDocument/2006/relationships/oleObject" Target="../embeddings/oleObject347.bin"/><Relationship Id="rId5" Type="http://schemas.openxmlformats.org/officeDocument/2006/relationships/oleObject" Target="../embeddings/oleObject344.bin"/><Relationship Id="rId15" Type="http://schemas.openxmlformats.org/officeDocument/2006/relationships/oleObject" Target="../embeddings/oleObject349.bin"/><Relationship Id="rId10" Type="http://schemas.openxmlformats.org/officeDocument/2006/relationships/image" Target="../media/image326.wmf"/><Relationship Id="rId19" Type="http://schemas.openxmlformats.org/officeDocument/2006/relationships/oleObject" Target="../embeddings/oleObject351.bin"/><Relationship Id="rId4" Type="http://schemas.openxmlformats.org/officeDocument/2006/relationships/image" Target="../media/image323.wmf"/><Relationship Id="rId9" Type="http://schemas.openxmlformats.org/officeDocument/2006/relationships/oleObject" Target="../embeddings/oleObject346.bin"/><Relationship Id="rId14" Type="http://schemas.openxmlformats.org/officeDocument/2006/relationships/image" Target="../media/image328.wmf"/></Relationships>
</file>

<file path=ppt/slides/_rels/slide57.xml.rels><?xml version="1.0" encoding="UTF-8" standalone="yes"?>
<Relationships xmlns="http://schemas.openxmlformats.org/package/2006/relationships"><Relationship Id="rId8" Type="http://schemas.openxmlformats.org/officeDocument/2006/relationships/image" Target="../media/image334.wmf"/><Relationship Id="rId3" Type="http://schemas.openxmlformats.org/officeDocument/2006/relationships/oleObject" Target="../embeddings/oleObject352.bin"/><Relationship Id="rId7" Type="http://schemas.openxmlformats.org/officeDocument/2006/relationships/oleObject" Target="../embeddings/oleObject354.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333.wmf"/><Relationship Id="rId5" Type="http://schemas.openxmlformats.org/officeDocument/2006/relationships/oleObject" Target="../embeddings/oleObject353.bin"/><Relationship Id="rId10" Type="http://schemas.openxmlformats.org/officeDocument/2006/relationships/image" Target="../media/image335.wmf"/><Relationship Id="rId4" Type="http://schemas.openxmlformats.org/officeDocument/2006/relationships/image" Target="../media/image332.wmf"/><Relationship Id="rId9" Type="http://schemas.openxmlformats.org/officeDocument/2006/relationships/oleObject" Target="../embeddings/oleObject355.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56.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337.wmf"/><Relationship Id="rId5" Type="http://schemas.openxmlformats.org/officeDocument/2006/relationships/oleObject" Target="../embeddings/oleObject357.bin"/><Relationship Id="rId4" Type="http://schemas.openxmlformats.org/officeDocument/2006/relationships/image" Target="../media/image336.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58.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339.wmf"/><Relationship Id="rId5" Type="http://schemas.openxmlformats.org/officeDocument/2006/relationships/oleObject" Target="../embeddings/oleObject359.bin"/><Relationship Id="rId4" Type="http://schemas.openxmlformats.org/officeDocument/2006/relationships/image" Target="../media/image338.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1.wmf"/><Relationship Id="rId3" Type="http://schemas.openxmlformats.org/officeDocument/2006/relationships/notesSlide" Target="../notesSlides/notesSlide1.xml"/><Relationship Id="rId7" Type="http://schemas.openxmlformats.org/officeDocument/2006/relationships/image" Target="../media/image18.wmf"/><Relationship Id="rId12"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8.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9.w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61.bin"/><Relationship Id="rId13" Type="http://schemas.openxmlformats.org/officeDocument/2006/relationships/image" Target="../media/image343.wmf"/><Relationship Id="rId3" Type="http://schemas.openxmlformats.org/officeDocument/2006/relationships/audio" Target="../media/audio1.wav"/><Relationship Id="rId7" Type="http://schemas.openxmlformats.org/officeDocument/2006/relationships/image" Target="../media/image266.jpeg"/><Relationship Id="rId12" Type="http://schemas.openxmlformats.org/officeDocument/2006/relationships/oleObject" Target="../embeddings/oleObject363.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340.wmf"/><Relationship Id="rId11" Type="http://schemas.openxmlformats.org/officeDocument/2006/relationships/image" Target="../media/image342.wmf"/><Relationship Id="rId5" Type="http://schemas.openxmlformats.org/officeDocument/2006/relationships/oleObject" Target="../embeddings/oleObject360.bin"/><Relationship Id="rId10" Type="http://schemas.openxmlformats.org/officeDocument/2006/relationships/oleObject" Target="../embeddings/oleObject362.bin"/><Relationship Id="rId4" Type="http://schemas.openxmlformats.org/officeDocument/2006/relationships/image" Target="../media/image344.jpeg"/><Relationship Id="rId9" Type="http://schemas.openxmlformats.org/officeDocument/2006/relationships/image" Target="../media/image341.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02.bin"/><Relationship Id="rId3" Type="http://schemas.openxmlformats.org/officeDocument/2006/relationships/audio" Target="../media/audio1.wav"/><Relationship Id="rId7" Type="http://schemas.openxmlformats.org/officeDocument/2006/relationships/image" Target="../media/image274.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300.bin"/><Relationship Id="rId11" Type="http://schemas.openxmlformats.org/officeDocument/2006/relationships/image" Target="../media/image279.wmf"/><Relationship Id="rId5" Type="http://schemas.openxmlformats.org/officeDocument/2006/relationships/image" Target="../media/image276.wmf"/><Relationship Id="rId10" Type="http://schemas.openxmlformats.org/officeDocument/2006/relationships/oleObject" Target="../embeddings/oleObject303.bin"/><Relationship Id="rId4" Type="http://schemas.openxmlformats.org/officeDocument/2006/relationships/oleObject" Target="../embeddings/oleObject299.bin"/><Relationship Id="rId9" Type="http://schemas.openxmlformats.org/officeDocument/2006/relationships/image" Target="../media/image278.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64.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346.wmf"/><Relationship Id="rId5" Type="http://schemas.openxmlformats.org/officeDocument/2006/relationships/oleObject" Target="../embeddings/oleObject365.bin"/><Relationship Id="rId4" Type="http://schemas.openxmlformats.org/officeDocument/2006/relationships/image" Target="../media/image345.wmf"/></Relationships>
</file>

<file path=ppt/slides/_rels/slide7.xml.rels><?xml version="1.0" encoding="UTF-8" standalone="yes"?>
<Relationships xmlns="http://schemas.openxmlformats.org/package/2006/relationships"><Relationship Id="rId8" Type="http://schemas.openxmlformats.org/officeDocument/2006/relationships/image" Target="../media/image24.e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3.e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5.bin"/><Relationship Id="rId14" Type="http://schemas.openxmlformats.org/officeDocument/2006/relationships/image" Target="../media/image27.wmf"/></Relationships>
</file>

<file path=ppt/slides/_rels/slide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0B0CB236-4771-45DB-B4A9-34CE14F0850D}"/>
              </a:ext>
            </a:extLst>
          </p:cNvPr>
          <p:cNvSpPr/>
          <p:nvPr/>
        </p:nvSpPr>
        <p:spPr>
          <a:xfrm>
            <a:off x="1739516" y="4541772"/>
            <a:ext cx="8712968" cy="646331"/>
          </a:xfrm>
          <a:prstGeom prst="rect">
            <a:avLst/>
          </a:prstGeom>
        </p:spPr>
        <p:txBody>
          <a:bodyPr wrap="square">
            <a:spAutoFit/>
          </a:bodyPr>
          <a:lstStyle/>
          <a:p>
            <a:pPr fontAlgn="auto">
              <a:spcBef>
                <a:spcPts val="0"/>
              </a:spcBef>
              <a:spcAft>
                <a:spcPts val="0"/>
              </a:spcAft>
              <a:defRPr/>
            </a:pPr>
            <a:r>
              <a:rPr kumimoji="0" lang="zh-CN" altLang="en-US" sz="3600" b="1" i="0" kern="0" dirty="0">
                <a:solidFill>
                  <a:srgbClr val="C00000"/>
                </a:solidFill>
                <a:latin typeface="宋体" pitchFamily="2" charset="-122"/>
              </a:rPr>
              <a:t>第</a:t>
            </a:r>
            <a:r>
              <a:rPr lang="zh-CN" altLang="en-US" sz="3600" b="1" kern="0" dirty="0">
                <a:solidFill>
                  <a:srgbClr val="C00000"/>
                </a:solidFill>
                <a:effectLst>
                  <a:outerShdw blurRad="38100" dist="38100" dir="2700000" algn="tl">
                    <a:srgbClr val="C0C0C0"/>
                  </a:outerShdw>
                </a:effectLst>
                <a:latin typeface="宋体" pitchFamily="2" charset="-122"/>
              </a:rPr>
              <a:t>五</a:t>
            </a:r>
            <a:r>
              <a:rPr kumimoji="0" lang="zh-CN" altLang="en-US" sz="3600" b="1" i="0" kern="0" dirty="0">
                <a:solidFill>
                  <a:srgbClr val="C00000"/>
                </a:solidFill>
                <a:latin typeface="宋体" pitchFamily="2" charset="-122"/>
              </a:rPr>
              <a:t>次</a:t>
            </a:r>
            <a:r>
              <a:rPr kumimoji="0" lang="zh-CN" altLang="en-US" sz="3600" b="1" i="0" kern="0" dirty="0">
                <a:solidFill>
                  <a:srgbClr val="00B050"/>
                </a:solidFill>
                <a:effectLst>
                  <a:outerShdw blurRad="38100" dist="38100" dir="2700000" algn="tl">
                    <a:srgbClr val="C0C0C0"/>
                  </a:outerShdw>
                </a:effectLst>
                <a:latin typeface="宋体" pitchFamily="2" charset="-122"/>
              </a:rPr>
              <a:t>作业</a:t>
            </a:r>
            <a:r>
              <a:rPr kumimoji="0" lang="en-US" altLang="zh-CN" sz="3600" b="1" i="0" kern="0" dirty="0">
                <a:solidFill>
                  <a:srgbClr val="000000"/>
                </a:solidFill>
                <a:effectLst>
                  <a:outerShdw blurRad="38100" dist="38100" dir="2700000" algn="tl">
                    <a:srgbClr val="C0C0C0"/>
                  </a:outerShdw>
                </a:effectLst>
                <a:latin typeface="宋体" pitchFamily="2" charset="-122"/>
              </a:rPr>
              <a:t>5</a:t>
            </a:r>
            <a:r>
              <a:rPr kumimoji="0" lang="zh-CN" altLang="en-US" sz="3600" b="1" i="0" kern="0" dirty="0">
                <a:solidFill>
                  <a:srgbClr val="000000"/>
                </a:solidFill>
                <a:latin typeface="宋体" pitchFamily="2" charset="-122"/>
              </a:rPr>
              <a:t>月</a:t>
            </a:r>
            <a:r>
              <a:rPr lang="en-US" altLang="zh-CN" sz="3600" b="1" kern="0" dirty="0">
                <a:solidFill>
                  <a:srgbClr val="000000"/>
                </a:solidFill>
                <a:latin typeface="宋体" pitchFamily="2" charset="-122"/>
              </a:rPr>
              <a:t>20</a:t>
            </a:r>
            <a:r>
              <a:rPr kumimoji="0" lang="zh-CN" altLang="en-US" sz="3600" b="1" i="0" kern="0" dirty="0">
                <a:solidFill>
                  <a:srgbClr val="000000"/>
                </a:solidFill>
                <a:latin typeface="宋体" pitchFamily="2" charset="-122"/>
              </a:rPr>
              <a:t>日第</a:t>
            </a:r>
            <a:r>
              <a:rPr kumimoji="0" lang="en-US" altLang="zh-CN" sz="3600" b="1" i="0" kern="0" dirty="0">
                <a:solidFill>
                  <a:srgbClr val="000000"/>
                </a:solidFill>
                <a:latin typeface="宋体" pitchFamily="2" charset="-122"/>
              </a:rPr>
              <a:t>14</a:t>
            </a:r>
            <a:r>
              <a:rPr kumimoji="0" lang="zh-CN" altLang="en-US" sz="3600" b="1" i="0" kern="0" dirty="0">
                <a:solidFill>
                  <a:srgbClr val="000000"/>
                </a:solidFill>
                <a:latin typeface="宋体" pitchFamily="2" charset="-122"/>
              </a:rPr>
              <a:t>周星期五在课堂交</a:t>
            </a:r>
            <a:endParaRPr kumimoji="0" lang="zh-CN" altLang="en-US" sz="3600" b="1" i="0" kern="0" dirty="0">
              <a:solidFill>
                <a:srgbClr val="3333CC"/>
              </a:solidFill>
            </a:endParaRPr>
          </a:p>
        </p:txBody>
      </p:sp>
      <p:sp>
        <p:nvSpPr>
          <p:cNvPr id="14" name="矩形 13">
            <a:extLst>
              <a:ext uri="{FF2B5EF4-FFF2-40B4-BE49-F238E27FC236}">
                <a16:creationId xmlns:a16="http://schemas.microsoft.com/office/drawing/2014/main" id="{733B5821-34AC-4ADB-9B3D-A43E032D95C3}"/>
              </a:ext>
            </a:extLst>
          </p:cNvPr>
          <p:cNvSpPr/>
          <p:nvPr/>
        </p:nvSpPr>
        <p:spPr>
          <a:xfrm>
            <a:off x="2849753" y="1858022"/>
            <a:ext cx="7178665" cy="2554545"/>
          </a:xfrm>
          <a:prstGeom prst="rect">
            <a:avLst/>
          </a:prstGeom>
        </p:spPr>
        <p:txBody>
          <a:bodyPr wrap="square">
            <a:spAutoFit/>
          </a:bodyPr>
          <a:lstStyle/>
          <a:p>
            <a:r>
              <a:rPr lang="zh-CN" altLang="en-US" sz="4000" b="1" i="0" kern="0" dirty="0">
                <a:solidFill>
                  <a:srgbClr val="FF00FF"/>
                </a:solidFill>
                <a:effectLst>
                  <a:outerShdw blurRad="38100" dist="38100" dir="2700000" algn="tl">
                    <a:srgbClr val="C0C0C0"/>
                  </a:outerShdw>
                </a:effectLst>
                <a:latin typeface="宋体" pitchFamily="2" charset="-122"/>
              </a:rPr>
              <a:t>第五次作业：  </a:t>
            </a:r>
            <a:r>
              <a:rPr lang="zh-CN" altLang="en-US" sz="4000" b="1" i="0" kern="0" dirty="0">
                <a:solidFill>
                  <a:srgbClr val="009900"/>
                </a:solidFill>
                <a:effectLst>
                  <a:outerShdw blurRad="38100" dist="38100" dir="2700000" algn="tl">
                    <a:srgbClr val="C0C0C0"/>
                  </a:outerShdw>
                </a:effectLst>
                <a:latin typeface="宋体" pitchFamily="2" charset="-122"/>
              </a:rPr>
              <a:t>在</a:t>
            </a:r>
            <a:r>
              <a:rPr lang="zh-CN" altLang="en-US" sz="4000" b="1" i="0" kern="0" dirty="0">
                <a:solidFill>
                  <a:srgbClr val="0000FF"/>
                </a:solidFill>
                <a:effectLst>
                  <a:outerShdw blurRad="38100" dist="38100" dir="2700000" algn="tl">
                    <a:srgbClr val="C0C0C0"/>
                  </a:outerShdw>
                </a:effectLst>
                <a:latin typeface="宋体" pitchFamily="2" charset="-122"/>
              </a:rPr>
              <a:t>氢原子</a:t>
            </a:r>
            <a:r>
              <a:rPr lang="en-US" altLang="zh-CN" sz="4000" b="1" kern="0" dirty="0">
                <a:solidFill>
                  <a:srgbClr val="0000FF"/>
                </a:solidFill>
              </a:rPr>
              <a:t>PPT </a:t>
            </a:r>
            <a:r>
              <a:rPr kumimoji="1" lang="zh-CN" altLang="en-US" sz="4000" b="1" kern="0" dirty="0">
                <a:solidFill>
                  <a:srgbClr val="0000FF"/>
                </a:solidFill>
              </a:rPr>
              <a:t>、多电子原子</a:t>
            </a:r>
            <a:r>
              <a:rPr lang="en-US" altLang="zh-CN" sz="4000" b="1" kern="0" dirty="0">
                <a:solidFill>
                  <a:srgbClr val="0000FF"/>
                </a:solidFill>
              </a:rPr>
              <a:t>PPT</a:t>
            </a:r>
            <a:r>
              <a:rPr lang="zh-CN" altLang="en-US" sz="4000" b="1" kern="0" dirty="0">
                <a:solidFill>
                  <a:srgbClr val="0000FF"/>
                </a:solidFill>
              </a:rPr>
              <a:t>，</a:t>
            </a:r>
            <a:r>
              <a:rPr kumimoji="1" lang="zh-CN" altLang="en-US" sz="4000" b="1" kern="0" dirty="0">
                <a:latin typeface="Symbol" panose="05050102010706020507" pitchFamily="18" charset="2"/>
              </a:rPr>
              <a:t>双态系统</a:t>
            </a:r>
            <a:r>
              <a:rPr lang="en-US" altLang="zh-CN" sz="4000" b="1" kern="0" dirty="0"/>
              <a:t>PPT </a:t>
            </a:r>
            <a:r>
              <a:rPr lang="zh-CN" altLang="en-US" sz="4000" b="1" kern="0" dirty="0">
                <a:solidFill>
                  <a:srgbClr val="0000FF"/>
                </a:solidFill>
              </a:rPr>
              <a:t>上</a:t>
            </a:r>
            <a:endParaRPr lang="zh-CN" altLang="zh-CN" sz="4000" b="1" kern="100" dirty="0">
              <a:solidFill>
                <a:srgbClr val="0000FF"/>
              </a:solidFill>
              <a:latin typeface="Arial" panose="020B0604020202020204" pitchFamily="34" charset="0"/>
              <a:ea typeface="黑体" panose="02010609060101010101" pitchFamily="49" charset="-122"/>
              <a:cs typeface="Times New Roman" panose="02020603050405020304" pitchFamily="18" charset="0"/>
            </a:endParaRPr>
          </a:p>
          <a:p>
            <a:r>
              <a:rPr lang="zh-CN" altLang="en-US" sz="4000" b="1" i="0" kern="0" dirty="0">
                <a:effectLst>
                  <a:outerShdw blurRad="38100" dist="38100" dir="2700000" algn="tl">
                    <a:srgbClr val="C0C0C0"/>
                  </a:outerShdw>
                </a:effectLst>
                <a:latin typeface="宋体" pitchFamily="2" charset="-122"/>
              </a:rPr>
              <a:t>   </a:t>
            </a:r>
            <a:endParaRPr lang="zh-CN" altLang="en-US" sz="4000" i="0" dirty="0"/>
          </a:p>
        </p:txBody>
      </p:sp>
      <p:sp>
        <p:nvSpPr>
          <p:cNvPr id="4" name="AutoShape 35">
            <a:extLst>
              <a:ext uri="{FF2B5EF4-FFF2-40B4-BE49-F238E27FC236}">
                <a16:creationId xmlns:a16="http://schemas.microsoft.com/office/drawing/2014/main" id="{BF1DDA12-2739-442B-BF4F-86802E57C446}"/>
              </a:ext>
            </a:extLst>
          </p:cNvPr>
          <p:cNvSpPr>
            <a:spLocks noChangeArrowheads="1"/>
          </p:cNvSpPr>
          <p:nvPr/>
        </p:nvSpPr>
        <p:spPr bwMode="auto">
          <a:xfrm>
            <a:off x="6775553" y="2551521"/>
            <a:ext cx="2915587" cy="583773"/>
          </a:xfrm>
          <a:prstGeom prst="rect">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spTree>
    <p:extLst>
      <p:ext uri="{BB962C8B-B14F-4D97-AF65-F5344CB8AC3E}">
        <p14:creationId xmlns:p14="http://schemas.microsoft.com/office/powerpoint/2010/main" val="1533595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64716B-A87A-4F86-A40F-5BA33308820E}"/>
              </a:ext>
            </a:extLst>
          </p:cNvPr>
          <p:cNvSpPr>
            <a:spLocks noChangeArrowheads="1"/>
          </p:cNvSpPr>
          <p:nvPr/>
        </p:nvSpPr>
        <p:spPr bwMode="auto">
          <a:xfrm>
            <a:off x="1966356" y="67112"/>
            <a:ext cx="3416320" cy="646331"/>
          </a:xfrm>
          <a:prstGeom prst="rect">
            <a:avLst/>
          </a:prstGeom>
          <a:noFill/>
          <a:ln w="9525">
            <a:noFill/>
            <a:miter lim="800000"/>
            <a:headEnd/>
            <a:tailEnd/>
          </a:ln>
          <a:effectLst/>
        </p:spPr>
        <p:txBody>
          <a:bodyPr wrap="none">
            <a:spAutoFit/>
          </a:bodyPr>
          <a:lstStyle/>
          <a:p>
            <a:pPr>
              <a:defRPr/>
            </a:pPr>
            <a:r>
              <a:rPr kumimoji="1" lang="zh-CN" altLang="en-US" sz="3600" b="1" dirty="0">
                <a:solidFill>
                  <a:srgbClr val="FF0000"/>
                </a:solidFill>
                <a:latin typeface="宋体" pitchFamily="2" charset="-122"/>
              </a:rPr>
              <a:t>氢原子量子理论</a:t>
            </a:r>
          </a:p>
        </p:txBody>
      </p:sp>
      <p:sp>
        <p:nvSpPr>
          <p:cNvPr id="4" name="AutoShape 1039">
            <a:extLst>
              <a:ext uri="{FF2B5EF4-FFF2-40B4-BE49-F238E27FC236}">
                <a16:creationId xmlns:a16="http://schemas.microsoft.com/office/drawing/2014/main" id="{46E4C174-0C37-478E-B270-8ED2095EBA10}"/>
              </a:ext>
            </a:extLst>
          </p:cNvPr>
          <p:cNvSpPr>
            <a:spLocks noChangeArrowheads="1"/>
          </p:cNvSpPr>
          <p:nvPr/>
        </p:nvSpPr>
        <p:spPr bwMode="auto">
          <a:xfrm>
            <a:off x="1888499" y="775516"/>
            <a:ext cx="5437187" cy="685800"/>
          </a:xfrm>
          <a:prstGeom prst="roundRect">
            <a:avLst>
              <a:gd name="adj" fmla="val 16667"/>
            </a:avLst>
          </a:prstGeom>
          <a:solidFill>
            <a:srgbClr val="FFFFFF"/>
          </a:solidFill>
          <a:ln w="9525">
            <a:solidFill>
              <a:srgbClr val="000000"/>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kumimoji="0" lang="zh-CN" altLang="en-US" sz="3600" b="1" dirty="0">
                <a:solidFill>
                  <a:srgbClr val="FF00FF"/>
                </a:solidFill>
                <a:latin typeface="Arial" panose="020B0604020202020204" pitchFamily="34" charset="0"/>
                <a:ea typeface="隶书" panose="02010509060101010101" pitchFamily="49" charset="-122"/>
              </a:rPr>
              <a:t>求解定态问题的步骤</a:t>
            </a:r>
            <a:endParaRPr lang="zh-CN" altLang="en-US" sz="3600" dirty="0">
              <a:solidFill>
                <a:srgbClr val="FF00FF"/>
              </a:solidFill>
            </a:endParaRPr>
          </a:p>
        </p:txBody>
      </p:sp>
      <p:sp>
        <p:nvSpPr>
          <p:cNvPr id="5" name="Rectangle 1037">
            <a:extLst>
              <a:ext uri="{FF2B5EF4-FFF2-40B4-BE49-F238E27FC236}">
                <a16:creationId xmlns:a16="http://schemas.microsoft.com/office/drawing/2014/main" id="{2B694606-988D-4F94-8C8F-DBCC6AEB6730}"/>
              </a:ext>
            </a:extLst>
          </p:cNvPr>
          <p:cNvSpPr>
            <a:spLocks noChangeArrowheads="1"/>
          </p:cNvSpPr>
          <p:nvPr/>
        </p:nvSpPr>
        <p:spPr bwMode="auto">
          <a:xfrm>
            <a:off x="1611181" y="1493272"/>
            <a:ext cx="8439723" cy="762000"/>
          </a:xfrm>
          <a:prstGeom prst="rect">
            <a:avLst/>
          </a:prstGeom>
          <a:solidFill>
            <a:srgbClr val="FFFFFF"/>
          </a:solidFill>
          <a:ln w="9525">
            <a:solidFill>
              <a:srgbClr val="000000"/>
            </a:solidFill>
            <a:miter lim="800000"/>
            <a:headEnd/>
            <a:tailEnd/>
          </a:ln>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ts val="800"/>
              </a:spcBef>
              <a:spcAft>
                <a:spcPts val="800"/>
              </a:spcAft>
            </a:pPr>
            <a:r>
              <a:rPr kumimoji="0" lang="en-US" altLang="zh-CN" sz="2800" b="1" dirty="0">
                <a:solidFill>
                  <a:srgbClr val="CC3300"/>
                </a:solidFill>
                <a:latin typeface="楷体_GB2312" pitchFamily="49" charset="-122"/>
                <a:ea typeface="楷体_GB2312" pitchFamily="49" charset="-122"/>
              </a:rPr>
              <a:t>	</a:t>
            </a:r>
            <a:r>
              <a:rPr kumimoji="0" lang="zh-CN" altLang="en-US" sz="2800" b="1" dirty="0">
                <a:solidFill>
                  <a:srgbClr val="CC3300"/>
                </a:solidFill>
                <a:latin typeface="楷体_GB2312" pitchFamily="49" charset="-122"/>
                <a:ea typeface="楷体_GB2312" pitchFamily="49" charset="-122"/>
              </a:rPr>
              <a:t>讨论定态问题就是要求出体系可能有的定态波函数</a:t>
            </a:r>
            <a:r>
              <a:rPr kumimoji="0" lang="en-US" altLang="zh-CN" sz="2800" b="1" dirty="0">
                <a:solidFill>
                  <a:srgbClr val="CC3300"/>
                </a:solidFill>
                <a:latin typeface="楷体_GB2312" pitchFamily="49" charset="-122"/>
                <a:ea typeface="楷体_GB2312" pitchFamily="49" charset="-122"/>
              </a:rPr>
              <a:t>Φ </a:t>
            </a:r>
            <a:r>
              <a:rPr kumimoji="0" lang="zh-CN" altLang="en-US" sz="2800" b="1" dirty="0">
                <a:solidFill>
                  <a:srgbClr val="CC3300"/>
                </a:solidFill>
                <a:latin typeface="楷体_GB2312" pitchFamily="49" charset="-122"/>
                <a:ea typeface="楷体_GB2312" pitchFamily="49" charset="-122"/>
              </a:rPr>
              <a:t>和在这些态中的能量 </a:t>
            </a:r>
            <a:r>
              <a:rPr kumimoji="0" lang="en-US" altLang="zh-CN" sz="2800" b="1" dirty="0">
                <a:solidFill>
                  <a:srgbClr val="CC3300"/>
                </a:solidFill>
                <a:latin typeface="楷体_GB2312" pitchFamily="49" charset="-122"/>
                <a:ea typeface="楷体_GB2312" pitchFamily="49" charset="-122"/>
              </a:rPr>
              <a:t>E</a:t>
            </a:r>
            <a:r>
              <a:rPr kumimoji="0" lang="zh-CN" altLang="en-US" sz="2800" b="1" dirty="0">
                <a:solidFill>
                  <a:srgbClr val="CC3300"/>
                </a:solidFill>
                <a:latin typeface="楷体_GB2312" pitchFamily="49" charset="-122"/>
                <a:ea typeface="楷体_GB2312" pitchFamily="49" charset="-122"/>
              </a:rPr>
              <a:t>。其具体步骤如下：</a:t>
            </a:r>
            <a:endParaRPr lang="zh-CN" altLang="en-US" sz="2800" dirty="0">
              <a:solidFill>
                <a:srgbClr val="CC3300"/>
              </a:solidFill>
            </a:endParaRPr>
          </a:p>
        </p:txBody>
      </p:sp>
      <p:graphicFrame>
        <p:nvGraphicFramePr>
          <p:cNvPr id="6" name="Object 1036">
            <a:extLst>
              <a:ext uri="{FF2B5EF4-FFF2-40B4-BE49-F238E27FC236}">
                <a16:creationId xmlns:a16="http://schemas.microsoft.com/office/drawing/2014/main" id="{D179F4EE-1A1E-40C8-B418-2FAC573D6541}"/>
              </a:ext>
            </a:extLst>
          </p:cNvPr>
          <p:cNvGraphicFramePr>
            <a:graphicFrameLocks noChangeAspect="1"/>
          </p:cNvGraphicFramePr>
          <p:nvPr>
            <p:extLst>
              <p:ext uri="{D42A27DB-BD31-4B8C-83A1-F6EECF244321}">
                <p14:modId xmlns:p14="http://schemas.microsoft.com/office/powerpoint/2010/main" val="3314918203"/>
              </p:ext>
            </p:extLst>
          </p:nvPr>
        </p:nvGraphicFramePr>
        <p:xfrm>
          <a:off x="6295159" y="2707007"/>
          <a:ext cx="5896841" cy="1155577"/>
        </p:xfrm>
        <a:graphic>
          <a:graphicData uri="http://schemas.openxmlformats.org/presentationml/2006/ole">
            <mc:AlternateContent xmlns:mc="http://schemas.openxmlformats.org/markup-compatibility/2006">
              <mc:Choice xmlns:v="urn:schemas-microsoft-com:vml" Requires="v">
                <p:oleObj spid="_x0000_s410728" name="Equation" r:id="rId3" imgW="1765080" imgH="419040" progId="Equation.DSMT4">
                  <p:embed/>
                </p:oleObj>
              </mc:Choice>
              <mc:Fallback>
                <p:oleObj name="Equation" r:id="rId3" imgW="1765080" imgH="419040" progId="Equation.DSMT4">
                  <p:embed/>
                  <p:pic>
                    <p:nvPicPr>
                      <p:cNvPr id="50" name="Object 1036">
                        <a:extLst>
                          <a:ext uri="{FF2B5EF4-FFF2-40B4-BE49-F238E27FC236}">
                            <a16:creationId xmlns:a16="http://schemas.microsoft.com/office/drawing/2014/main" id="{61709F69-D8D4-4988-834B-E783B76B36FC}"/>
                          </a:ext>
                        </a:extLst>
                      </p:cNvPr>
                      <p:cNvPicPr>
                        <a:picLocks noChangeAspect="1" noChangeArrowheads="1"/>
                      </p:cNvPicPr>
                      <p:nvPr/>
                    </p:nvPicPr>
                    <p:blipFill>
                      <a:blip r:embed="rId4"/>
                      <a:srcRect/>
                      <a:stretch>
                        <a:fillRect/>
                      </a:stretch>
                    </p:blipFill>
                    <p:spPr bwMode="auto">
                      <a:xfrm>
                        <a:off x="6295159" y="2707007"/>
                        <a:ext cx="5896841" cy="1155577"/>
                      </a:xfrm>
                      <a:prstGeom prst="rect">
                        <a:avLst/>
                      </a:prstGeom>
                      <a:noFill/>
                      <a:ln>
                        <a:noFill/>
                      </a:ln>
                    </p:spPr>
                  </p:pic>
                </p:oleObj>
              </mc:Fallback>
            </mc:AlternateContent>
          </a:graphicData>
        </a:graphic>
      </p:graphicFrame>
      <p:graphicFrame>
        <p:nvGraphicFramePr>
          <p:cNvPr id="7" name="Object 1035">
            <a:extLst>
              <a:ext uri="{FF2B5EF4-FFF2-40B4-BE49-F238E27FC236}">
                <a16:creationId xmlns:a16="http://schemas.microsoft.com/office/drawing/2014/main" id="{5466D2CC-C7E5-4444-8EDB-C58839A8C6C8}"/>
              </a:ext>
            </a:extLst>
          </p:cNvPr>
          <p:cNvGraphicFramePr>
            <a:graphicFrameLocks noChangeAspect="1"/>
          </p:cNvGraphicFramePr>
          <p:nvPr>
            <p:extLst>
              <p:ext uri="{D42A27DB-BD31-4B8C-83A1-F6EECF244321}">
                <p14:modId xmlns:p14="http://schemas.microsoft.com/office/powerpoint/2010/main" val="2098538374"/>
              </p:ext>
            </p:extLst>
          </p:nvPr>
        </p:nvGraphicFramePr>
        <p:xfrm>
          <a:off x="6826250" y="3938631"/>
          <a:ext cx="5093931" cy="1682680"/>
        </p:xfrm>
        <a:graphic>
          <a:graphicData uri="http://schemas.openxmlformats.org/presentationml/2006/ole">
            <mc:AlternateContent xmlns:mc="http://schemas.openxmlformats.org/markup-compatibility/2006">
              <mc:Choice xmlns:v="urn:schemas-microsoft-com:vml" Requires="v">
                <p:oleObj spid="_x0000_s410729" name="Equation" r:id="rId5" imgW="2793960" imgH="888840" progId="Equation.DSMT4">
                  <p:embed/>
                </p:oleObj>
              </mc:Choice>
              <mc:Fallback>
                <p:oleObj name="Equation" r:id="rId5" imgW="2793960" imgH="888840" progId="Equation.DSMT4">
                  <p:embed/>
                  <p:pic>
                    <p:nvPicPr>
                      <p:cNvPr id="51" name="Object 1035">
                        <a:extLst>
                          <a:ext uri="{FF2B5EF4-FFF2-40B4-BE49-F238E27FC236}">
                            <a16:creationId xmlns:a16="http://schemas.microsoft.com/office/drawing/2014/main" id="{5FD039EA-2C7A-46E0-BDC4-784A5183E35E}"/>
                          </a:ext>
                        </a:extLst>
                      </p:cNvPr>
                      <p:cNvPicPr>
                        <a:picLocks noChangeAspect="1" noChangeArrowheads="1"/>
                      </p:cNvPicPr>
                      <p:nvPr/>
                    </p:nvPicPr>
                    <p:blipFill>
                      <a:blip r:embed="rId6"/>
                      <a:srcRect/>
                      <a:stretch>
                        <a:fillRect/>
                      </a:stretch>
                    </p:blipFill>
                    <p:spPr bwMode="auto">
                      <a:xfrm>
                        <a:off x="6826250" y="3938631"/>
                        <a:ext cx="5093931" cy="1682680"/>
                      </a:xfrm>
                      <a:prstGeom prst="rect">
                        <a:avLst/>
                      </a:prstGeom>
                      <a:noFill/>
                      <a:ln>
                        <a:noFill/>
                      </a:ln>
                    </p:spPr>
                  </p:pic>
                </p:oleObj>
              </mc:Fallback>
            </mc:AlternateContent>
          </a:graphicData>
        </a:graphic>
      </p:graphicFrame>
      <p:sp>
        <p:nvSpPr>
          <p:cNvPr id="8" name="Text Box 1034">
            <a:extLst>
              <a:ext uri="{FF2B5EF4-FFF2-40B4-BE49-F238E27FC236}">
                <a16:creationId xmlns:a16="http://schemas.microsoft.com/office/drawing/2014/main" id="{501A3313-9E29-491D-A10D-3C91FADF25E1}"/>
              </a:ext>
            </a:extLst>
          </p:cNvPr>
          <p:cNvSpPr txBox="1">
            <a:spLocks noChangeArrowheads="1"/>
          </p:cNvSpPr>
          <p:nvPr/>
        </p:nvSpPr>
        <p:spPr bwMode="auto">
          <a:xfrm>
            <a:off x="1288425" y="3154180"/>
            <a:ext cx="1752600" cy="438150"/>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 name="Text Box 1033">
            <a:extLst>
              <a:ext uri="{FF2B5EF4-FFF2-40B4-BE49-F238E27FC236}">
                <a16:creationId xmlns:a16="http://schemas.microsoft.com/office/drawing/2014/main" id="{CBFF7096-A1BB-4BB5-BBB9-49535D4AF696}"/>
              </a:ext>
            </a:extLst>
          </p:cNvPr>
          <p:cNvSpPr txBox="1">
            <a:spLocks noChangeArrowheads="1"/>
          </p:cNvSpPr>
          <p:nvPr/>
        </p:nvSpPr>
        <p:spPr bwMode="auto">
          <a:xfrm>
            <a:off x="1288425" y="5211580"/>
            <a:ext cx="2438400" cy="336550"/>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 name="Text Box 1030">
            <a:extLst>
              <a:ext uri="{FF2B5EF4-FFF2-40B4-BE49-F238E27FC236}">
                <a16:creationId xmlns:a16="http://schemas.microsoft.com/office/drawing/2014/main" id="{8C2D6812-8449-49C7-B6A3-C32005AD12AC}"/>
              </a:ext>
            </a:extLst>
          </p:cNvPr>
          <p:cNvSpPr txBox="1">
            <a:spLocks noChangeArrowheads="1"/>
          </p:cNvSpPr>
          <p:nvPr/>
        </p:nvSpPr>
        <p:spPr bwMode="auto">
          <a:xfrm>
            <a:off x="788974" y="2630960"/>
            <a:ext cx="5775690" cy="523220"/>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ts val="500"/>
              </a:spcBef>
              <a:spcAft>
                <a:spcPts val="500"/>
              </a:spcAft>
            </a:pPr>
            <a:r>
              <a:rPr lang="zh-CN" altLang="en-US" sz="2800" b="1" dirty="0">
                <a:solidFill>
                  <a:srgbClr val="0000FF"/>
                </a:solidFill>
                <a:latin typeface="隶书" panose="02010509060101010101" pitchFamily="49" charset="-122"/>
                <a:ea typeface="隶书" panose="02010509060101010101" pitchFamily="49" charset="-122"/>
              </a:rPr>
              <a:t>（</a:t>
            </a:r>
            <a:r>
              <a:rPr lang="en-US" altLang="zh-CN" sz="2800" b="1" dirty="0">
                <a:solidFill>
                  <a:srgbClr val="0000FF"/>
                </a:solidFill>
                <a:latin typeface="隶书" panose="02010509060101010101" pitchFamily="49" charset="-122"/>
                <a:ea typeface="隶书" panose="02010509060101010101" pitchFamily="49" charset="-122"/>
              </a:rPr>
              <a:t>1</a:t>
            </a:r>
            <a:r>
              <a:rPr lang="zh-CN" altLang="en-US" sz="2800" b="1" dirty="0">
                <a:solidFill>
                  <a:srgbClr val="0000FF"/>
                </a:solidFill>
                <a:latin typeface="隶书" panose="02010509060101010101" pitchFamily="49" charset="-122"/>
                <a:ea typeface="隶书" panose="02010509060101010101" pitchFamily="49" charset="-122"/>
              </a:rPr>
              <a:t>）列出定态 	</a:t>
            </a:r>
            <a:r>
              <a:rPr lang="en-US" altLang="zh-CN" sz="2800" b="1" dirty="0">
                <a:solidFill>
                  <a:srgbClr val="0000FF"/>
                </a:solidFill>
                <a:latin typeface="隶书" panose="02010509060101010101" pitchFamily="49" charset="-122"/>
                <a:ea typeface="隶书" panose="02010509060101010101" pitchFamily="49" charset="-122"/>
              </a:rPr>
              <a:t>Schrodinger</a:t>
            </a:r>
            <a:r>
              <a:rPr lang="zh-CN" altLang="en-US" sz="2800" b="1" dirty="0">
                <a:solidFill>
                  <a:srgbClr val="0000FF"/>
                </a:solidFill>
                <a:latin typeface="隶书" panose="02010509060101010101" pitchFamily="49" charset="-122"/>
                <a:ea typeface="隶书" panose="02010509060101010101" pitchFamily="49" charset="-122"/>
              </a:rPr>
              <a:t>方程</a:t>
            </a:r>
            <a:endParaRPr lang="zh-CN" altLang="en-US" sz="2800" dirty="0">
              <a:solidFill>
                <a:srgbClr val="0000FF"/>
              </a:solidFill>
            </a:endParaRPr>
          </a:p>
        </p:txBody>
      </p:sp>
      <p:sp>
        <p:nvSpPr>
          <p:cNvPr id="11" name="Text Box 1029">
            <a:extLst>
              <a:ext uri="{FF2B5EF4-FFF2-40B4-BE49-F238E27FC236}">
                <a16:creationId xmlns:a16="http://schemas.microsoft.com/office/drawing/2014/main" id="{0D908A50-852F-4F77-8B48-537343D6577D}"/>
              </a:ext>
            </a:extLst>
          </p:cNvPr>
          <p:cNvSpPr txBox="1">
            <a:spLocks noChangeArrowheads="1"/>
          </p:cNvSpPr>
          <p:nvPr/>
        </p:nvSpPr>
        <p:spPr bwMode="auto">
          <a:xfrm>
            <a:off x="906436" y="3708969"/>
            <a:ext cx="5640778" cy="954107"/>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marL="669925" indent="-6699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9900"/>
                </a:solidFill>
                <a:latin typeface="隶书" panose="02010509060101010101" pitchFamily="49" charset="-122"/>
                <a:ea typeface="隶书" panose="02010509060101010101" pitchFamily="49" charset="-122"/>
              </a:rPr>
              <a:t>（</a:t>
            </a:r>
            <a:r>
              <a:rPr lang="en-US" altLang="zh-CN" sz="2800" b="1" dirty="0">
                <a:solidFill>
                  <a:srgbClr val="009900"/>
                </a:solidFill>
                <a:latin typeface="隶书" panose="02010509060101010101" pitchFamily="49" charset="-122"/>
                <a:ea typeface="隶书" panose="02010509060101010101" pitchFamily="49" charset="-122"/>
              </a:rPr>
              <a:t>2</a:t>
            </a:r>
            <a:r>
              <a:rPr lang="zh-CN" altLang="en-US" sz="2800" b="1" dirty="0">
                <a:solidFill>
                  <a:srgbClr val="009900"/>
                </a:solidFill>
                <a:latin typeface="隶书" panose="02010509060101010101" pitchFamily="49" charset="-122"/>
                <a:ea typeface="隶书" panose="02010509060101010101" pitchFamily="49" charset="-122"/>
              </a:rPr>
              <a:t>）根据波函数三个标准条件求解能量 </a:t>
            </a:r>
            <a:r>
              <a:rPr lang="en-US" altLang="zh-CN" sz="2800" b="1" dirty="0">
                <a:solidFill>
                  <a:srgbClr val="009900"/>
                </a:solidFill>
                <a:latin typeface="隶书" panose="02010509060101010101" pitchFamily="49" charset="-122"/>
                <a:ea typeface="隶书" panose="02010509060101010101" pitchFamily="49" charset="-122"/>
              </a:rPr>
              <a:t>E </a:t>
            </a:r>
            <a:r>
              <a:rPr lang="zh-CN" altLang="en-US" sz="2800" b="1" dirty="0">
                <a:solidFill>
                  <a:srgbClr val="009900"/>
                </a:solidFill>
                <a:latin typeface="隶书" panose="02010509060101010101" pitchFamily="49" charset="-122"/>
                <a:ea typeface="隶书" panose="02010509060101010101" pitchFamily="49" charset="-122"/>
              </a:rPr>
              <a:t>的本征值问题，得：</a:t>
            </a:r>
            <a:endParaRPr lang="zh-CN" altLang="en-US" sz="2800" dirty="0">
              <a:solidFill>
                <a:srgbClr val="009900"/>
              </a:solidFill>
            </a:endParaRPr>
          </a:p>
        </p:txBody>
      </p:sp>
      <p:sp>
        <p:nvSpPr>
          <p:cNvPr id="12" name="Text Box 1028">
            <a:extLst>
              <a:ext uri="{FF2B5EF4-FFF2-40B4-BE49-F238E27FC236}">
                <a16:creationId xmlns:a16="http://schemas.microsoft.com/office/drawing/2014/main" id="{AB1D8BF7-AB84-4449-B1B3-7821A3F96372}"/>
              </a:ext>
            </a:extLst>
          </p:cNvPr>
          <p:cNvSpPr txBox="1">
            <a:spLocks noChangeArrowheads="1"/>
          </p:cNvSpPr>
          <p:nvPr/>
        </p:nvSpPr>
        <p:spPr bwMode="auto">
          <a:xfrm>
            <a:off x="82033" y="4887674"/>
            <a:ext cx="6592654" cy="954107"/>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marL="565150" indent="-56515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solidFill>
                  <a:srgbClr val="CC3300"/>
                </a:solidFill>
                <a:latin typeface="隶书" panose="02010509060101010101" pitchFamily="49" charset="-122"/>
                <a:ea typeface="隶书" panose="02010509060101010101" pitchFamily="49" charset="-122"/>
              </a:rPr>
              <a:t>（</a:t>
            </a:r>
            <a:r>
              <a:rPr lang="en-US" altLang="zh-CN" sz="2800" b="1" dirty="0">
                <a:solidFill>
                  <a:srgbClr val="CC3300"/>
                </a:solidFill>
                <a:latin typeface="隶书" panose="02010509060101010101" pitchFamily="49" charset="-122"/>
                <a:ea typeface="隶书" panose="02010509060101010101" pitchFamily="49" charset="-122"/>
              </a:rPr>
              <a:t>3</a:t>
            </a:r>
            <a:r>
              <a:rPr lang="zh-CN" altLang="en-US" sz="2800" b="1" dirty="0">
                <a:solidFill>
                  <a:srgbClr val="CC3300"/>
                </a:solidFill>
                <a:latin typeface="隶书" panose="02010509060101010101" pitchFamily="49" charset="-122"/>
                <a:ea typeface="隶书" panose="02010509060101010101" pitchFamily="49" charset="-122"/>
              </a:rPr>
              <a:t>）写出定态波函数即得到对应第 </a:t>
            </a:r>
            <a:r>
              <a:rPr lang="en-US" altLang="zh-CN" sz="2800" b="1" dirty="0">
                <a:solidFill>
                  <a:srgbClr val="CC3300"/>
                </a:solidFill>
                <a:latin typeface="隶书" panose="02010509060101010101" pitchFamily="49" charset="-122"/>
                <a:ea typeface="隶书" panose="02010509060101010101" pitchFamily="49" charset="-122"/>
              </a:rPr>
              <a:t>n </a:t>
            </a:r>
            <a:r>
              <a:rPr lang="zh-CN" altLang="en-US" sz="2800" b="1" dirty="0">
                <a:solidFill>
                  <a:srgbClr val="CC3300"/>
                </a:solidFill>
                <a:latin typeface="隶书" panose="02010509060101010101" pitchFamily="49" charset="-122"/>
                <a:ea typeface="隶书" panose="02010509060101010101" pitchFamily="49" charset="-122"/>
              </a:rPr>
              <a:t>个本征值 </a:t>
            </a:r>
            <a:r>
              <a:rPr lang="en-US" altLang="zh-CN" sz="2800" b="1" dirty="0" err="1">
                <a:solidFill>
                  <a:srgbClr val="CC3300"/>
                </a:solidFill>
                <a:latin typeface="隶书" panose="02010509060101010101" pitchFamily="49" charset="-122"/>
                <a:ea typeface="隶书" panose="02010509060101010101" pitchFamily="49" charset="-122"/>
              </a:rPr>
              <a:t>E</a:t>
            </a:r>
            <a:r>
              <a:rPr lang="en-US" altLang="zh-CN" sz="2800" b="1" baseline="-25000" dirty="0" err="1">
                <a:solidFill>
                  <a:srgbClr val="CC3300"/>
                </a:solidFill>
                <a:latin typeface="隶书" panose="02010509060101010101" pitchFamily="49" charset="-122"/>
                <a:ea typeface="隶书" panose="02010509060101010101" pitchFamily="49" charset="-122"/>
              </a:rPr>
              <a:t>n</a:t>
            </a:r>
            <a:r>
              <a:rPr lang="en-US" altLang="zh-CN" sz="2800" b="1" baseline="-25000" dirty="0">
                <a:solidFill>
                  <a:srgbClr val="CC3300"/>
                </a:solidFill>
                <a:latin typeface="隶书" panose="02010509060101010101" pitchFamily="49" charset="-122"/>
                <a:ea typeface="隶书" panose="02010509060101010101" pitchFamily="49" charset="-122"/>
              </a:rPr>
              <a:t>   </a:t>
            </a:r>
            <a:r>
              <a:rPr lang="zh-CN" altLang="en-US" sz="2800" b="1" dirty="0">
                <a:solidFill>
                  <a:srgbClr val="CC3300"/>
                </a:solidFill>
                <a:latin typeface="隶书" panose="02010509060101010101" pitchFamily="49" charset="-122"/>
                <a:ea typeface="隶书" panose="02010509060101010101" pitchFamily="49" charset="-122"/>
              </a:rPr>
              <a:t>的定态波函数</a:t>
            </a:r>
            <a:endParaRPr lang="zh-CN" altLang="en-US" sz="2800" dirty="0">
              <a:solidFill>
                <a:srgbClr val="CC3300"/>
              </a:solidFill>
            </a:endParaRPr>
          </a:p>
        </p:txBody>
      </p:sp>
      <p:sp>
        <p:nvSpPr>
          <p:cNvPr id="13" name="Text Box 1027">
            <a:extLst>
              <a:ext uri="{FF2B5EF4-FFF2-40B4-BE49-F238E27FC236}">
                <a16:creationId xmlns:a16="http://schemas.microsoft.com/office/drawing/2014/main" id="{E0B9FA7C-18DB-402D-92B2-7923B8FEBA75}"/>
              </a:ext>
            </a:extLst>
          </p:cNvPr>
          <p:cNvSpPr txBox="1">
            <a:spLocks noChangeArrowheads="1"/>
          </p:cNvSpPr>
          <p:nvPr/>
        </p:nvSpPr>
        <p:spPr bwMode="auto">
          <a:xfrm>
            <a:off x="1454319" y="6007871"/>
            <a:ext cx="6033268" cy="523220"/>
          </a:xfrm>
          <a:prstGeom prst="rect">
            <a:avLst/>
          </a:prstGeom>
          <a:solidFill>
            <a:srgbClr val="FFFFFF"/>
          </a:solidFill>
          <a:ln>
            <a:noFill/>
          </a:ln>
          <a:effectLst/>
          <a:extLst>
            <a:ext uri="{91240B29-F687-4F45-9708-019B960494DF}">
              <a14:hiddenLine xmlns:a14="http://schemas.microsoft.com/office/drawing/2010/main" w="9525">
                <a:solidFill>
                  <a:srgbClr val="003366"/>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ts val="300"/>
              </a:spcBef>
              <a:spcAft>
                <a:spcPts val="300"/>
              </a:spcAft>
            </a:pPr>
            <a:r>
              <a:rPr lang="zh-CN" altLang="en-US" sz="2800" b="1" dirty="0">
                <a:solidFill>
                  <a:srgbClr val="FF00FF"/>
                </a:solidFill>
                <a:latin typeface="隶书" panose="02010509060101010101" pitchFamily="49" charset="-122"/>
                <a:ea typeface="隶书" panose="02010509060101010101" pitchFamily="49" charset="-122"/>
              </a:rPr>
              <a:t>（</a:t>
            </a:r>
            <a:r>
              <a:rPr lang="en-US" altLang="zh-CN" sz="2800" b="1" dirty="0">
                <a:solidFill>
                  <a:srgbClr val="FF00FF"/>
                </a:solidFill>
                <a:latin typeface="隶书" panose="02010509060101010101" pitchFamily="49" charset="-122"/>
                <a:ea typeface="隶书" panose="02010509060101010101" pitchFamily="49" charset="-122"/>
              </a:rPr>
              <a:t>4</a:t>
            </a:r>
            <a:r>
              <a:rPr lang="zh-CN" altLang="en-US" sz="2800" b="1" dirty="0">
                <a:solidFill>
                  <a:srgbClr val="FF00FF"/>
                </a:solidFill>
                <a:latin typeface="隶书" panose="02010509060101010101" pitchFamily="49" charset="-122"/>
                <a:ea typeface="隶书" panose="02010509060101010101" pitchFamily="49" charset="-122"/>
              </a:rPr>
              <a:t>）通过归一化确定归一化系数</a:t>
            </a:r>
            <a:endParaRPr lang="en-US" altLang="zh-CN" sz="2800" dirty="0">
              <a:solidFill>
                <a:srgbClr val="FF00FF"/>
              </a:solidFill>
            </a:endParaRPr>
          </a:p>
        </p:txBody>
      </p:sp>
    </p:spTree>
    <p:extLst>
      <p:ext uri="{BB962C8B-B14F-4D97-AF65-F5344CB8AC3E}">
        <p14:creationId xmlns:p14="http://schemas.microsoft.com/office/powerpoint/2010/main" val="346215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2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19018" y="404814"/>
            <a:ext cx="3498073" cy="646331"/>
          </a:xfrm>
          <a:prstGeom prst="rect">
            <a:avLst/>
          </a:prstGeom>
          <a:noFill/>
          <a:ln w="9525">
            <a:noFill/>
            <a:miter lim="800000"/>
            <a:headEnd/>
            <a:tailEnd/>
          </a:ln>
          <a:effectLst/>
        </p:spPr>
        <p:txBody>
          <a:bodyPr wrap="none">
            <a:spAutoFit/>
          </a:bodyPr>
          <a:lstStyle/>
          <a:p>
            <a:pPr>
              <a:defRPr/>
            </a:pPr>
            <a:r>
              <a:rPr kumimoji="1" lang="en-US" altLang="zh-CN" sz="2800" b="1" dirty="0">
                <a:solidFill>
                  <a:srgbClr val="FF0000"/>
                </a:solidFill>
              </a:rPr>
              <a:t> </a:t>
            </a:r>
            <a:r>
              <a:rPr kumimoji="1" lang="zh-CN" altLang="en-US" sz="3600" b="1" dirty="0">
                <a:solidFill>
                  <a:srgbClr val="FF0000"/>
                </a:solidFill>
                <a:latin typeface="宋体" pitchFamily="2" charset="-122"/>
              </a:rPr>
              <a:t>氢原子量子理论</a:t>
            </a:r>
          </a:p>
        </p:txBody>
      </p:sp>
      <p:graphicFrame>
        <p:nvGraphicFramePr>
          <p:cNvPr id="4" name="Object 4"/>
          <p:cNvGraphicFramePr>
            <a:graphicFrameLocks noChangeAspect="1"/>
          </p:cNvGraphicFramePr>
          <p:nvPr>
            <p:extLst>
              <p:ext uri="{D42A27DB-BD31-4B8C-83A1-F6EECF244321}">
                <p14:modId xmlns:p14="http://schemas.microsoft.com/office/powerpoint/2010/main" val="2068515237"/>
              </p:ext>
            </p:extLst>
          </p:nvPr>
        </p:nvGraphicFramePr>
        <p:xfrm>
          <a:off x="2670175" y="2138363"/>
          <a:ext cx="2971800" cy="1136650"/>
        </p:xfrm>
        <a:graphic>
          <a:graphicData uri="http://schemas.openxmlformats.org/presentationml/2006/ole">
            <mc:AlternateContent xmlns:mc="http://schemas.openxmlformats.org/markup-compatibility/2006">
              <mc:Choice xmlns:v="urn:schemas-microsoft-com:vml" Requires="v">
                <p:oleObj spid="_x0000_s246670" name="Document" r:id="rId3" imgW="3230880" imgH="1444752" progId="Word.Document.8">
                  <p:embed/>
                </p:oleObj>
              </mc:Choice>
              <mc:Fallback>
                <p:oleObj name="Document" r:id="rId3" imgW="3230880" imgH="144475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2138363"/>
                        <a:ext cx="2971800"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p:cNvSpPr txBox="1">
            <a:spLocks noChangeArrowheads="1"/>
          </p:cNvSpPr>
          <p:nvPr/>
        </p:nvSpPr>
        <p:spPr bwMode="auto">
          <a:xfrm>
            <a:off x="2708827" y="3548063"/>
            <a:ext cx="3330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dirty="0">
                <a:solidFill>
                  <a:srgbClr val="0000FF"/>
                </a:solidFill>
                <a:latin typeface="宋体" panose="02010600030101010101" pitchFamily="2" charset="-122"/>
              </a:rPr>
              <a:t>定态薛定谔方程</a:t>
            </a:r>
            <a:endParaRPr kumimoji="1" lang="zh-CN" altLang="en-US" dirty="0">
              <a:solidFill>
                <a:srgbClr val="0000FF"/>
              </a:solidFill>
              <a:latin typeface="宋体" panose="02010600030101010101" pitchFamily="2" charset="-122"/>
            </a:endParaRPr>
          </a:p>
        </p:txBody>
      </p:sp>
      <p:graphicFrame>
        <p:nvGraphicFramePr>
          <p:cNvPr id="6" name="Object 6"/>
          <p:cNvGraphicFramePr>
            <a:graphicFrameLocks noChangeAspect="1"/>
          </p:cNvGraphicFramePr>
          <p:nvPr>
            <p:extLst>
              <p:ext uri="{D42A27DB-BD31-4B8C-83A1-F6EECF244321}">
                <p14:modId xmlns:p14="http://schemas.microsoft.com/office/powerpoint/2010/main" val="1760840298"/>
              </p:ext>
            </p:extLst>
          </p:nvPr>
        </p:nvGraphicFramePr>
        <p:xfrm>
          <a:off x="2024063" y="4264025"/>
          <a:ext cx="4110037" cy="1190625"/>
        </p:xfrm>
        <a:graphic>
          <a:graphicData uri="http://schemas.openxmlformats.org/presentationml/2006/ole">
            <mc:AlternateContent xmlns:mc="http://schemas.openxmlformats.org/markup-compatibility/2006">
              <mc:Choice xmlns:v="urn:schemas-microsoft-com:vml" Requires="v">
                <p:oleObj spid="_x0000_s246671" name="Equation" r:id="rId5" imgW="2082600" imgH="596880" progId="Equation.DSMT4">
                  <p:embed/>
                </p:oleObj>
              </mc:Choice>
              <mc:Fallback>
                <p:oleObj name="Equation" r:id="rId5" imgW="2082600" imgH="596880" progId="Equation.DSMT4">
                  <p:embed/>
                  <p:pic>
                    <p:nvPicPr>
                      <p:cNvPr id="0" name=""/>
                      <p:cNvPicPr>
                        <a:picLocks noChangeAspect="1" noChangeArrowheads="1"/>
                      </p:cNvPicPr>
                      <p:nvPr/>
                    </p:nvPicPr>
                    <p:blipFill>
                      <a:blip r:embed="rId6"/>
                      <a:srcRect/>
                      <a:stretch>
                        <a:fillRect/>
                      </a:stretch>
                    </p:blipFill>
                    <p:spPr bwMode="auto">
                      <a:xfrm>
                        <a:off x="2024063" y="4264025"/>
                        <a:ext cx="4110037" cy="1190625"/>
                      </a:xfrm>
                      <a:prstGeom prst="rect">
                        <a:avLst/>
                      </a:prstGeom>
                      <a:noFill/>
                      <a:ln>
                        <a:noFill/>
                      </a:ln>
                      <a:effectLst/>
                      <a:extLst/>
                    </p:spPr>
                  </p:pic>
                </p:oleObj>
              </mc:Fallback>
            </mc:AlternateContent>
          </a:graphicData>
        </a:graphic>
      </p:graphicFrame>
      <p:grpSp>
        <p:nvGrpSpPr>
          <p:cNvPr id="7" name="Group 7"/>
          <p:cNvGrpSpPr>
            <a:grpSpLocks/>
          </p:cNvGrpSpPr>
          <p:nvPr/>
        </p:nvGrpSpPr>
        <p:grpSpPr bwMode="auto">
          <a:xfrm>
            <a:off x="8100769" y="1131890"/>
            <a:ext cx="1819275" cy="1760537"/>
            <a:chOff x="4189" y="824"/>
            <a:chExt cx="1146" cy="1109"/>
          </a:xfrm>
        </p:grpSpPr>
        <p:sp>
          <p:nvSpPr>
            <p:cNvPr id="8" name="Text Box 8"/>
            <p:cNvSpPr txBox="1">
              <a:spLocks noChangeArrowheads="1"/>
            </p:cNvSpPr>
            <p:nvPr/>
          </p:nvSpPr>
          <p:spPr bwMode="auto">
            <a:xfrm>
              <a:off x="5020" y="1046"/>
              <a:ext cx="3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0" i="1"/>
                <a:t>-e</a:t>
              </a:r>
              <a:endParaRPr kumimoji="1" lang="en-US" altLang="zh-CN" sz="3200" b="0"/>
            </a:p>
          </p:txBody>
        </p:sp>
        <p:grpSp>
          <p:nvGrpSpPr>
            <p:cNvPr id="9" name="Group 9"/>
            <p:cNvGrpSpPr>
              <a:grpSpLocks/>
            </p:cNvGrpSpPr>
            <p:nvPr/>
          </p:nvGrpSpPr>
          <p:grpSpPr bwMode="auto">
            <a:xfrm>
              <a:off x="4189" y="824"/>
              <a:ext cx="1032" cy="1109"/>
              <a:chOff x="4189" y="824"/>
              <a:chExt cx="1032" cy="1109"/>
            </a:xfrm>
          </p:grpSpPr>
          <p:sp>
            <p:nvSpPr>
              <p:cNvPr id="11" name="Oval 10"/>
              <p:cNvSpPr>
                <a:spLocks noChangeArrowheads="1"/>
              </p:cNvSpPr>
              <p:nvPr/>
            </p:nvSpPr>
            <p:spPr bwMode="auto">
              <a:xfrm>
                <a:off x="4189" y="1089"/>
                <a:ext cx="844" cy="844"/>
              </a:xfrm>
              <a:prstGeom prst="ellipse">
                <a:avLst/>
              </a:prstGeom>
              <a:solidFill>
                <a:schemeClr val="bg1"/>
              </a:solidFill>
              <a:ln w="28575">
                <a:solidFill>
                  <a:srgbClr val="009900"/>
                </a:solidFill>
                <a:round/>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3200" b="0"/>
              </a:p>
            </p:txBody>
          </p:sp>
          <p:sp>
            <p:nvSpPr>
              <p:cNvPr id="12" name="Line 11"/>
              <p:cNvSpPr>
                <a:spLocks noChangeShapeType="1"/>
              </p:cNvSpPr>
              <p:nvPr/>
            </p:nvSpPr>
            <p:spPr bwMode="auto">
              <a:xfrm flipV="1">
                <a:off x="4634" y="1322"/>
                <a:ext cx="344" cy="189"/>
              </a:xfrm>
              <a:prstGeom prst="line">
                <a:avLst/>
              </a:prstGeom>
              <a:noFill/>
              <a:ln w="28575">
                <a:solidFill>
                  <a:srgbClr val="FF00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2"/>
              <p:cNvSpPr txBox="1">
                <a:spLocks noChangeArrowheads="1"/>
              </p:cNvSpPr>
              <p:nvPr/>
            </p:nvSpPr>
            <p:spPr bwMode="auto">
              <a:xfrm>
                <a:off x="4920" y="824"/>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0" i="1"/>
                  <a:t>m</a:t>
                </a:r>
              </a:p>
            </p:txBody>
          </p:sp>
          <p:sp>
            <p:nvSpPr>
              <p:cNvPr id="14" name="Text Box 13"/>
              <p:cNvSpPr txBox="1">
                <a:spLocks noChangeArrowheads="1"/>
              </p:cNvSpPr>
              <p:nvPr/>
            </p:nvSpPr>
            <p:spPr bwMode="auto">
              <a:xfrm>
                <a:off x="4487" y="1458"/>
                <a:ext cx="4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0" i="1"/>
                  <a:t>+e</a:t>
                </a:r>
              </a:p>
            </p:txBody>
          </p:sp>
          <p:sp>
            <p:nvSpPr>
              <p:cNvPr id="15" name="Text Box 14"/>
              <p:cNvSpPr txBox="1">
                <a:spLocks noChangeArrowheads="1"/>
              </p:cNvSpPr>
              <p:nvPr/>
            </p:nvSpPr>
            <p:spPr bwMode="auto">
              <a:xfrm>
                <a:off x="4609" y="1124"/>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0" i="1"/>
                  <a:t>r</a:t>
                </a:r>
              </a:p>
            </p:txBody>
          </p:sp>
        </p:grpSp>
        <p:sp>
          <p:nvSpPr>
            <p:cNvPr id="10" name="Oval 15"/>
            <p:cNvSpPr>
              <a:spLocks noChangeArrowheads="1"/>
            </p:cNvSpPr>
            <p:nvPr/>
          </p:nvSpPr>
          <p:spPr bwMode="auto">
            <a:xfrm>
              <a:off x="4623" y="1489"/>
              <a:ext cx="47" cy="47"/>
            </a:xfrm>
            <a:prstGeom prst="ellipse">
              <a:avLst/>
            </a:prstGeom>
            <a:solidFill>
              <a:srgbClr val="333300"/>
            </a:solidFill>
            <a:ln w="952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6" name="Group 16"/>
          <p:cNvGrpSpPr>
            <a:grpSpLocks/>
          </p:cNvGrpSpPr>
          <p:nvPr/>
        </p:nvGrpSpPr>
        <p:grpSpPr bwMode="auto">
          <a:xfrm>
            <a:off x="6918081" y="3478215"/>
            <a:ext cx="3311525" cy="2112963"/>
            <a:chOff x="3131" y="1658"/>
            <a:chExt cx="2086" cy="1331"/>
          </a:xfrm>
        </p:grpSpPr>
        <p:sp>
          <p:nvSpPr>
            <p:cNvPr id="17" name="Line 17"/>
            <p:cNvSpPr>
              <a:spLocks noChangeShapeType="1"/>
            </p:cNvSpPr>
            <p:nvPr/>
          </p:nvSpPr>
          <p:spPr bwMode="auto">
            <a:xfrm flipH="1">
              <a:off x="3212" y="2611"/>
              <a:ext cx="533" cy="378"/>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a:off x="3767" y="2611"/>
              <a:ext cx="1078" cy="0"/>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flipH="1" flipV="1">
              <a:off x="3756" y="1755"/>
              <a:ext cx="0" cy="845"/>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0"/>
            <p:cNvSpPr>
              <a:spLocks noChangeShapeType="1"/>
            </p:cNvSpPr>
            <p:nvPr/>
          </p:nvSpPr>
          <p:spPr bwMode="auto">
            <a:xfrm flipV="1">
              <a:off x="3778" y="2244"/>
              <a:ext cx="678" cy="356"/>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1"/>
            <p:cNvSpPr>
              <a:spLocks noChangeShapeType="1"/>
            </p:cNvSpPr>
            <p:nvPr/>
          </p:nvSpPr>
          <p:spPr bwMode="auto">
            <a:xfrm>
              <a:off x="4434" y="2255"/>
              <a:ext cx="0" cy="7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2"/>
            <p:cNvSpPr>
              <a:spLocks noChangeShapeType="1"/>
            </p:cNvSpPr>
            <p:nvPr/>
          </p:nvSpPr>
          <p:spPr bwMode="auto">
            <a:xfrm>
              <a:off x="3767" y="2611"/>
              <a:ext cx="667" cy="344"/>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Freeform 23"/>
            <p:cNvSpPr>
              <a:spLocks/>
            </p:cNvSpPr>
            <p:nvPr/>
          </p:nvSpPr>
          <p:spPr bwMode="auto">
            <a:xfrm>
              <a:off x="3756" y="2438"/>
              <a:ext cx="157" cy="84"/>
            </a:xfrm>
            <a:custGeom>
              <a:avLst/>
              <a:gdLst>
                <a:gd name="T0" fmla="*/ 0 w 157"/>
                <a:gd name="T1" fmla="*/ 51 h 84"/>
                <a:gd name="T2" fmla="*/ 133 w 157"/>
                <a:gd name="T3" fmla="*/ 6 h 84"/>
                <a:gd name="T4" fmla="*/ 145 w 157"/>
                <a:gd name="T5" fmla="*/ 84 h 84"/>
                <a:gd name="T6" fmla="*/ 0 60000 65536"/>
                <a:gd name="T7" fmla="*/ 0 60000 65536"/>
                <a:gd name="T8" fmla="*/ 0 60000 65536"/>
                <a:gd name="T9" fmla="*/ 0 w 157"/>
                <a:gd name="T10" fmla="*/ 0 h 84"/>
                <a:gd name="T11" fmla="*/ 157 w 157"/>
                <a:gd name="T12" fmla="*/ 84 h 84"/>
              </a:gdLst>
              <a:ahLst/>
              <a:cxnLst>
                <a:cxn ang="T6">
                  <a:pos x="T0" y="T1"/>
                </a:cxn>
                <a:cxn ang="T7">
                  <a:pos x="T2" y="T3"/>
                </a:cxn>
                <a:cxn ang="T8">
                  <a:pos x="T4" y="T5"/>
                </a:cxn>
              </a:cxnLst>
              <a:rect l="T9" t="T10" r="T11" b="T12"/>
              <a:pathLst>
                <a:path w="157" h="84">
                  <a:moveTo>
                    <a:pt x="0" y="51"/>
                  </a:moveTo>
                  <a:cubicBezTo>
                    <a:pt x="54" y="25"/>
                    <a:pt x="109" y="0"/>
                    <a:pt x="133" y="6"/>
                  </a:cubicBezTo>
                  <a:cubicBezTo>
                    <a:pt x="157" y="12"/>
                    <a:pt x="151" y="48"/>
                    <a:pt x="145" y="84"/>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Freeform 24"/>
            <p:cNvSpPr>
              <a:spLocks/>
            </p:cNvSpPr>
            <p:nvPr/>
          </p:nvSpPr>
          <p:spPr bwMode="auto">
            <a:xfrm>
              <a:off x="3656" y="2678"/>
              <a:ext cx="211" cy="57"/>
            </a:xfrm>
            <a:custGeom>
              <a:avLst/>
              <a:gdLst>
                <a:gd name="T0" fmla="*/ 0 w 211"/>
                <a:gd name="T1" fmla="*/ 0 h 57"/>
                <a:gd name="T2" fmla="*/ 89 w 211"/>
                <a:gd name="T3" fmla="*/ 55 h 57"/>
                <a:gd name="T4" fmla="*/ 211 w 211"/>
                <a:gd name="T5" fmla="*/ 11 h 57"/>
                <a:gd name="T6" fmla="*/ 0 60000 65536"/>
                <a:gd name="T7" fmla="*/ 0 60000 65536"/>
                <a:gd name="T8" fmla="*/ 0 60000 65536"/>
                <a:gd name="T9" fmla="*/ 0 w 211"/>
                <a:gd name="T10" fmla="*/ 0 h 57"/>
                <a:gd name="T11" fmla="*/ 211 w 211"/>
                <a:gd name="T12" fmla="*/ 57 h 57"/>
              </a:gdLst>
              <a:ahLst/>
              <a:cxnLst>
                <a:cxn ang="T6">
                  <a:pos x="T0" y="T1"/>
                </a:cxn>
                <a:cxn ang="T7">
                  <a:pos x="T2" y="T3"/>
                </a:cxn>
                <a:cxn ang="T8">
                  <a:pos x="T4" y="T5"/>
                </a:cxn>
              </a:cxnLst>
              <a:rect l="T9" t="T10" r="T11" b="T12"/>
              <a:pathLst>
                <a:path w="211" h="57">
                  <a:moveTo>
                    <a:pt x="0" y="0"/>
                  </a:moveTo>
                  <a:cubicBezTo>
                    <a:pt x="27" y="26"/>
                    <a:pt x="54" y="53"/>
                    <a:pt x="89" y="55"/>
                  </a:cubicBezTo>
                  <a:cubicBezTo>
                    <a:pt x="124" y="57"/>
                    <a:pt x="167" y="34"/>
                    <a:pt x="211" y="11"/>
                  </a:cubicBezTo>
                </a:path>
              </a:pathLst>
            </a:custGeom>
            <a:noFill/>
            <a:ln w="2857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Text Box 25"/>
            <p:cNvSpPr txBox="1">
              <a:spLocks noChangeArrowheads="1"/>
            </p:cNvSpPr>
            <p:nvPr/>
          </p:nvSpPr>
          <p:spPr bwMode="auto">
            <a:xfrm>
              <a:off x="3131" y="2547"/>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0" i="1"/>
                <a:t>x</a:t>
              </a:r>
            </a:p>
          </p:txBody>
        </p:sp>
        <p:sp>
          <p:nvSpPr>
            <p:cNvPr id="26" name="Text Box 26"/>
            <p:cNvSpPr txBox="1">
              <a:spLocks noChangeArrowheads="1"/>
            </p:cNvSpPr>
            <p:nvPr/>
          </p:nvSpPr>
          <p:spPr bwMode="auto">
            <a:xfrm>
              <a:off x="4887" y="2479"/>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0" i="1"/>
                <a:t>y</a:t>
              </a:r>
            </a:p>
          </p:txBody>
        </p:sp>
        <p:sp>
          <p:nvSpPr>
            <p:cNvPr id="27" name="Text Box 27"/>
            <p:cNvSpPr txBox="1">
              <a:spLocks noChangeArrowheads="1"/>
            </p:cNvSpPr>
            <p:nvPr/>
          </p:nvSpPr>
          <p:spPr bwMode="auto">
            <a:xfrm>
              <a:off x="3475" y="1658"/>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0" i="1"/>
                <a:t>z</a:t>
              </a:r>
            </a:p>
          </p:txBody>
        </p:sp>
        <p:sp>
          <p:nvSpPr>
            <p:cNvPr id="28" name="Text Box 28"/>
            <p:cNvSpPr txBox="1">
              <a:spLocks noChangeArrowheads="1"/>
            </p:cNvSpPr>
            <p:nvPr/>
          </p:nvSpPr>
          <p:spPr bwMode="auto">
            <a:xfrm>
              <a:off x="4077" y="2291"/>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0" i="1"/>
                <a:t>r</a:t>
              </a:r>
            </a:p>
          </p:txBody>
        </p:sp>
        <p:sp>
          <p:nvSpPr>
            <p:cNvPr id="29" name="Text Box 29"/>
            <p:cNvSpPr txBox="1">
              <a:spLocks noChangeArrowheads="1"/>
            </p:cNvSpPr>
            <p:nvPr/>
          </p:nvSpPr>
          <p:spPr bwMode="auto">
            <a:xfrm>
              <a:off x="4475" y="2023"/>
              <a:ext cx="7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0" i="1"/>
                <a:t>(x,y,z)</a:t>
              </a:r>
            </a:p>
          </p:txBody>
        </p:sp>
        <p:graphicFrame>
          <p:nvGraphicFramePr>
            <p:cNvPr id="30" name="Object 30"/>
            <p:cNvGraphicFramePr>
              <a:graphicFrameLocks noChangeAspect="1"/>
            </p:cNvGraphicFramePr>
            <p:nvPr/>
          </p:nvGraphicFramePr>
          <p:xfrm>
            <a:off x="3792" y="2217"/>
            <a:ext cx="178" cy="251"/>
          </p:xfrm>
          <a:graphic>
            <a:graphicData uri="http://schemas.openxmlformats.org/presentationml/2006/ole">
              <mc:AlternateContent xmlns:mc="http://schemas.openxmlformats.org/markup-compatibility/2006">
                <mc:Choice xmlns:v="urn:schemas-microsoft-com:vml" Requires="v">
                  <p:oleObj spid="_x0000_s246672" name="公式" r:id="rId7" imgW="126725" imgH="177415" progId="Equation.3">
                    <p:embed/>
                  </p:oleObj>
                </mc:Choice>
                <mc:Fallback>
                  <p:oleObj name="公式" r:id="rId7" imgW="126725" imgH="17741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2217"/>
                          <a:ext cx="17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31"/>
            <p:cNvGraphicFramePr>
              <a:graphicFrameLocks noChangeAspect="1"/>
            </p:cNvGraphicFramePr>
            <p:nvPr/>
          </p:nvGraphicFramePr>
          <p:xfrm>
            <a:off x="3633" y="2733"/>
            <a:ext cx="198" cy="233"/>
          </p:xfrm>
          <a:graphic>
            <a:graphicData uri="http://schemas.openxmlformats.org/presentationml/2006/ole">
              <mc:AlternateContent xmlns:mc="http://schemas.openxmlformats.org/markup-compatibility/2006">
                <mc:Choice xmlns:v="urn:schemas-microsoft-com:vml" Requires="v">
                  <p:oleObj spid="_x0000_s246673" name="公式" r:id="rId9" imgW="139579" imgH="164957" progId="Equation.3">
                    <p:embed/>
                  </p:oleObj>
                </mc:Choice>
                <mc:Fallback>
                  <p:oleObj name="公式" r:id="rId9" imgW="139579" imgH="1649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3" y="2733"/>
                          <a:ext cx="1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2" name="Text Box 32"/>
          <p:cNvSpPr txBox="1">
            <a:spLocks noChangeArrowheads="1"/>
          </p:cNvSpPr>
          <p:nvPr/>
        </p:nvSpPr>
        <p:spPr bwMode="auto">
          <a:xfrm>
            <a:off x="2307195" y="6018540"/>
            <a:ext cx="49728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rPr>
              <a:t>利用球坐标</a:t>
            </a:r>
            <a:r>
              <a:rPr kumimoji="1" lang="zh-CN" altLang="en-US" sz="2800" dirty="0">
                <a:solidFill>
                  <a:srgbClr val="FF0000"/>
                </a:solidFill>
              </a:rPr>
              <a:t>（</a:t>
            </a:r>
            <a:r>
              <a:rPr kumimoji="1" lang="en-US" altLang="zh-CN" sz="2800" i="1" dirty="0">
                <a:solidFill>
                  <a:srgbClr val="FF0000"/>
                </a:solidFill>
              </a:rPr>
              <a:t>r</a:t>
            </a:r>
            <a:r>
              <a:rPr kumimoji="1" lang="zh-CN" altLang="en-US" sz="2800" dirty="0">
                <a:solidFill>
                  <a:srgbClr val="FF0000"/>
                </a:solidFill>
              </a:rPr>
              <a:t>，</a:t>
            </a:r>
            <a:r>
              <a:rPr kumimoji="1" lang="en-US" altLang="zh-CN" sz="2800" i="1" dirty="0">
                <a:solidFill>
                  <a:srgbClr val="FF0000"/>
                </a:solidFill>
                <a:latin typeface="Symbol" panose="05050102010706020507" pitchFamily="18" charset="2"/>
              </a:rPr>
              <a:t>q</a:t>
            </a:r>
            <a:r>
              <a:rPr kumimoji="1" lang="zh-CN" altLang="en-US" sz="2800" dirty="0">
                <a:solidFill>
                  <a:srgbClr val="FF0000"/>
                </a:solidFill>
                <a:latin typeface="Symbol" panose="05050102010706020507" pitchFamily="18" charset="2"/>
              </a:rPr>
              <a:t>，</a:t>
            </a:r>
            <a:r>
              <a:rPr kumimoji="1" lang="en-US" altLang="zh-CN" sz="2800" i="1" dirty="0">
                <a:solidFill>
                  <a:srgbClr val="FF0000"/>
                </a:solidFill>
                <a:latin typeface="Symbol" panose="05050102010706020507" pitchFamily="18" charset="2"/>
                <a:sym typeface="Symbol" panose="05050102010706020507" pitchFamily="18" charset="2"/>
              </a:rPr>
              <a:t></a:t>
            </a:r>
            <a:r>
              <a:rPr kumimoji="1" lang="zh-CN" altLang="en-US" sz="2800" dirty="0">
                <a:solidFill>
                  <a:srgbClr val="FF0000"/>
                </a:solidFill>
                <a:latin typeface="Symbol" panose="05050102010706020507" pitchFamily="18" charset="2"/>
              </a:rPr>
              <a:t>）</a:t>
            </a:r>
            <a:r>
              <a:rPr kumimoji="1" lang="zh-CN" altLang="en-US" sz="2800" dirty="0">
                <a:solidFill>
                  <a:srgbClr val="008000"/>
                </a:solidFill>
              </a:rPr>
              <a:t>求解</a:t>
            </a:r>
            <a:r>
              <a:rPr kumimoji="1" lang="zh-CN" altLang="en-US" sz="2800" dirty="0"/>
              <a:t> </a:t>
            </a:r>
          </a:p>
        </p:txBody>
      </p:sp>
      <p:sp>
        <p:nvSpPr>
          <p:cNvPr id="33" name="Rectangle 2"/>
          <p:cNvSpPr>
            <a:spLocks noChangeArrowheads="1"/>
          </p:cNvSpPr>
          <p:nvPr/>
        </p:nvSpPr>
        <p:spPr bwMode="auto">
          <a:xfrm>
            <a:off x="2103409" y="1251527"/>
            <a:ext cx="4051109" cy="646331"/>
          </a:xfrm>
          <a:prstGeom prst="rect">
            <a:avLst/>
          </a:prstGeom>
          <a:noFill/>
          <a:ln w="9525">
            <a:noFill/>
            <a:miter lim="800000"/>
            <a:headEnd/>
            <a:tailEnd/>
          </a:ln>
          <a:effectLst/>
        </p:spPr>
        <p:txBody>
          <a:bodyPr wrap="none">
            <a:spAutoFit/>
          </a:bodyPr>
          <a:lstStyle/>
          <a:p>
            <a:pPr>
              <a:defRPr/>
            </a:pPr>
            <a:r>
              <a:rPr kumimoji="1" lang="en-US" altLang="zh-CN" sz="3600" b="1" dirty="0">
                <a:solidFill>
                  <a:srgbClr val="FF0000"/>
                </a:solidFill>
                <a:latin typeface="宋体" pitchFamily="2" charset="-122"/>
              </a:rPr>
              <a:t>19.6.1</a:t>
            </a:r>
            <a:r>
              <a:rPr kumimoji="1" lang="en-US" altLang="zh-CN" sz="2800" b="1" dirty="0">
                <a:solidFill>
                  <a:srgbClr val="FF0000"/>
                </a:solidFill>
              </a:rPr>
              <a:t>  </a:t>
            </a:r>
            <a:r>
              <a:rPr kumimoji="1" lang="zh-CN" altLang="en-US" sz="3600" b="1" dirty="0">
                <a:solidFill>
                  <a:srgbClr val="FF0000"/>
                </a:solidFill>
                <a:latin typeface="宋体" pitchFamily="2" charset="-122"/>
              </a:rPr>
              <a:t>氢原子能量</a:t>
            </a:r>
          </a:p>
        </p:txBody>
      </p:sp>
    </p:spTree>
    <p:extLst>
      <p:ext uri="{BB962C8B-B14F-4D97-AF65-F5344CB8AC3E}">
        <p14:creationId xmlns:p14="http://schemas.microsoft.com/office/powerpoint/2010/main" val="46047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ou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3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6135F9C-E6A2-4CB3-AAEA-9F37909E305F}"/>
              </a:ext>
            </a:extLst>
          </p:cNvPr>
          <p:cNvSpPr/>
          <p:nvPr/>
        </p:nvSpPr>
        <p:spPr>
          <a:xfrm>
            <a:off x="1955443" y="316536"/>
            <a:ext cx="3061397" cy="1815882"/>
          </a:xfrm>
          <a:prstGeom prst="rect">
            <a:avLst/>
          </a:prstGeom>
        </p:spPr>
        <p:txBody>
          <a:bodyPr wrap="square">
            <a:spAutoFit/>
          </a:bodyPr>
          <a:lstStyle/>
          <a:p>
            <a:r>
              <a:rPr lang="zh-CN" altLang="en-US" sz="2800" b="1" dirty="0">
                <a:solidFill>
                  <a:srgbClr val="FF0000"/>
                </a:solidFill>
                <a:latin typeface="宋体" panose="02010600030101010101" pitchFamily="2" charset="-122"/>
              </a:rPr>
              <a:t>练习</a:t>
            </a:r>
            <a:r>
              <a:rPr lang="en-US" altLang="zh-CN" sz="2800" b="1" dirty="0">
                <a:solidFill>
                  <a:srgbClr val="FF0000"/>
                </a:solidFill>
                <a:latin typeface="宋体" panose="02010600030101010101" pitchFamily="2" charset="-122"/>
              </a:rPr>
              <a:t>:</a:t>
            </a:r>
            <a:r>
              <a:rPr kumimoji="1" lang="zh-CN" altLang="en-US" sz="2800" b="1" dirty="0">
                <a:solidFill>
                  <a:srgbClr val="0000FF"/>
                </a:solidFill>
                <a:latin typeface="Symbol" panose="05050102010706020507" pitchFamily="18" charset="2"/>
              </a:rPr>
              <a:t>证明</a:t>
            </a:r>
            <a:r>
              <a:rPr kumimoji="1" lang="zh-CN" altLang="en-US" sz="2800" b="1" dirty="0">
                <a:solidFill>
                  <a:srgbClr val="FF0066"/>
                </a:solidFill>
              </a:rPr>
              <a:t>波函数是</a:t>
            </a:r>
            <a:r>
              <a:rPr kumimoji="1" lang="zh-CN" altLang="en-US" sz="2800" b="1" dirty="0">
                <a:solidFill>
                  <a:srgbClr val="FF0000"/>
                </a:solidFill>
                <a:latin typeface="宋体" pitchFamily="2" charset="-122"/>
              </a:rPr>
              <a:t>氢原子</a:t>
            </a:r>
            <a:r>
              <a:rPr kumimoji="1" lang="zh-CN" altLang="en-US" sz="2800" b="1" dirty="0">
                <a:solidFill>
                  <a:srgbClr val="0000FF"/>
                </a:solidFill>
                <a:latin typeface="宋体" panose="02010600030101010101" pitchFamily="2" charset="-122"/>
              </a:rPr>
              <a:t>定态薛定谔方程的解。能量</a:t>
            </a:r>
            <a:r>
              <a:rPr kumimoji="1" lang="en-US" altLang="zh-CN" sz="2800" b="1" dirty="0">
                <a:solidFill>
                  <a:srgbClr val="0000FF"/>
                </a:solidFill>
                <a:latin typeface="宋体" panose="02010600030101010101" pitchFamily="2" charset="-122"/>
              </a:rPr>
              <a:t>=____</a:t>
            </a:r>
            <a:r>
              <a:rPr kumimoji="1" lang="zh-CN" altLang="en-US" sz="2800" b="1" dirty="0">
                <a:solidFill>
                  <a:srgbClr val="0000FF"/>
                </a:solidFill>
                <a:latin typeface="宋体" panose="02010600030101010101" pitchFamily="2" charset="-122"/>
              </a:rPr>
              <a:t>。</a:t>
            </a:r>
            <a:endParaRPr kumimoji="1" lang="zh-CN" altLang="en-US" sz="2800" b="1" dirty="0">
              <a:solidFill>
                <a:srgbClr val="FF0066"/>
              </a:solidFill>
              <a:latin typeface="宋体" panose="02010600030101010101" pitchFamily="2" charset="-122"/>
            </a:endParaRPr>
          </a:p>
        </p:txBody>
      </p:sp>
      <p:graphicFrame>
        <p:nvGraphicFramePr>
          <p:cNvPr id="3" name="Object 10">
            <a:extLst>
              <a:ext uri="{FF2B5EF4-FFF2-40B4-BE49-F238E27FC236}">
                <a16:creationId xmlns:a16="http://schemas.microsoft.com/office/drawing/2014/main" id="{53DBC84B-6751-4309-9D88-90084CD7D508}"/>
              </a:ext>
            </a:extLst>
          </p:cNvPr>
          <p:cNvGraphicFramePr>
            <a:graphicFrameLocks noChangeAspect="1"/>
          </p:cNvGraphicFramePr>
          <p:nvPr>
            <p:extLst>
              <p:ext uri="{D42A27DB-BD31-4B8C-83A1-F6EECF244321}">
                <p14:modId xmlns:p14="http://schemas.microsoft.com/office/powerpoint/2010/main" val="1149813153"/>
              </p:ext>
            </p:extLst>
          </p:nvPr>
        </p:nvGraphicFramePr>
        <p:xfrm>
          <a:off x="5364813" y="388320"/>
          <a:ext cx="2708275" cy="1241425"/>
        </p:xfrm>
        <a:graphic>
          <a:graphicData uri="http://schemas.openxmlformats.org/presentationml/2006/ole">
            <mc:AlternateContent xmlns:mc="http://schemas.openxmlformats.org/markup-compatibility/2006">
              <mc:Choice xmlns:v="urn:schemas-microsoft-com:vml" Requires="v">
                <p:oleObj spid="_x0000_s410041" name="Equation" r:id="rId3" imgW="1015920" imgH="469800" progId="Equation.DSMT4">
                  <p:embed/>
                </p:oleObj>
              </mc:Choice>
              <mc:Fallback>
                <p:oleObj name="Equation" r:id="rId3" imgW="1015920" imgH="469800" progId="Equation.DSMT4">
                  <p:embed/>
                  <p:pic>
                    <p:nvPicPr>
                      <p:cNvPr id="2" name="Object 10"/>
                      <p:cNvPicPr>
                        <a:picLocks noChangeAspect="1" noChangeArrowheads="1"/>
                      </p:cNvPicPr>
                      <p:nvPr/>
                    </p:nvPicPr>
                    <p:blipFill>
                      <a:blip r:embed="rId4"/>
                      <a:srcRect/>
                      <a:stretch>
                        <a:fillRect/>
                      </a:stretch>
                    </p:blipFill>
                    <p:spPr bwMode="auto">
                      <a:xfrm>
                        <a:off x="5364813" y="388320"/>
                        <a:ext cx="270827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2074">
            <a:extLst>
              <a:ext uri="{FF2B5EF4-FFF2-40B4-BE49-F238E27FC236}">
                <a16:creationId xmlns:a16="http://schemas.microsoft.com/office/drawing/2014/main" id="{3926216C-768F-4459-AE00-166E22D53047}"/>
              </a:ext>
            </a:extLst>
          </p:cNvPr>
          <p:cNvGraphicFramePr>
            <a:graphicFrameLocks noChangeAspect="1"/>
          </p:cNvGraphicFramePr>
          <p:nvPr>
            <p:extLst>
              <p:ext uri="{D42A27DB-BD31-4B8C-83A1-F6EECF244321}">
                <p14:modId xmlns:p14="http://schemas.microsoft.com/office/powerpoint/2010/main" val="226643354"/>
              </p:ext>
            </p:extLst>
          </p:nvPr>
        </p:nvGraphicFramePr>
        <p:xfrm>
          <a:off x="8323263" y="306388"/>
          <a:ext cx="3543300" cy="1035050"/>
        </p:xfrm>
        <a:graphic>
          <a:graphicData uri="http://schemas.openxmlformats.org/presentationml/2006/ole">
            <mc:AlternateContent xmlns:mc="http://schemas.openxmlformats.org/markup-compatibility/2006">
              <mc:Choice xmlns:v="urn:schemas-microsoft-com:vml" Requires="v">
                <p:oleObj spid="_x0000_s410042" name="Equation" r:id="rId5" imgW="1434960" imgH="419040" progId="Equation.DSMT4">
                  <p:embed/>
                </p:oleObj>
              </mc:Choice>
              <mc:Fallback>
                <p:oleObj name="Equation" r:id="rId5" imgW="1434960" imgH="419040" progId="Equation.DSMT4">
                  <p:embed/>
                  <p:pic>
                    <p:nvPicPr>
                      <p:cNvPr id="11" name="Object 2074">
                        <a:extLst>
                          <a:ext uri="{FF2B5EF4-FFF2-40B4-BE49-F238E27FC236}">
                            <a16:creationId xmlns:a16="http://schemas.microsoft.com/office/drawing/2014/main" id="{E0E27849-C339-4201-B327-A339D630EAA1}"/>
                          </a:ext>
                        </a:extLst>
                      </p:cNvPr>
                      <p:cNvPicPr>
                        <a:picLocks noChangeAspect="1" noChangeArrowheads="1"/>
                      </p:cNvPicPr>
                      <p:nvPr/>
                    </p:nvPicPr>
                    <p:blipFill>
                      <a:blip r:embed="rId6"/>
                      <a:srcRect/>
                      <a:stretch>
                        <a:fillRect/>
                      </a:stretch>
                    </p:blipFill>
                    <p:spPr bwMode="auto">
                      <a:xfrm>
                        <a:off x="8323263" y="306388"/>
                        <a:ext cx="3543300" cy="1035050"/>
                      </a:xfrm>
                      <a:prstGeom prst="rect">
                        <a:avLst/>
                      </a:prstGeom>
                      <a:noFill/>
                      <a:ln>
                        <a:noFill/>
                      </a:ln>
                      <a:effectLst/>
                      <a:extLst/>
                    </p:spPr>
                  </p:pic>
                </p:oleObj>
              </mc:Fallback>
            </mc:AlternateContent>
          </a:graphicData>
        </a:graphic>
      </p:graphicFrame>
      <p:graphicFrame>
        <p:nvGraphicFramePr>
          <p:cNvPr id="7" name="Object 2">
            <a:extLst>
              <a:ext uri="{FF2B5EF4-FFF2-40B4-BE49-F238E27FC236}">
                <a16:creationId xmlns:a16="http://schemas.microsoft.com/office/drawing/2014/main" id="{E2BE776D-C936-4018-AC64-E1C7BA5AA551}"/>
              </a:ext>
            </a:extLst>
          </p:cNvPr>
          <p:cNvGraphicFramePr>
            <a:graphicFrameLocks noChangeAspect="1"/>
          </p:cNvGraphicFramePr>
          <p:nvPr>
            <p:extLst>
              <p:ext uri="{D42A27DB-BD31-4B8C-83A1-F6EECF244321}">
                <p14:modId xmlns:p14="http://schemas.microsoft.com/office/powerpoint/2010/main" val="177146865"/>
              </p:ext>
            </p:extLst>
          </p:nvPr>
        </p:nvGraphicFramePr>
        <p:xfrm>
          <a:off x="765031" y="2733733"/>
          <a:ext cx="9199563" cy="1128712"/>
        </p:xfrm>
        <a:graphic>
          <a:graphicData uri="http://schemas.openxmlformats.org/presentationml/2006/ole">
            <mc:AlternateContent xmlns:mc="http://schemas.openxmlformats.org/markup-compatibility/2006">
              <mc:Choice xmlns:v="urn:schemas-microsoft-com:vml" Requires="v">
                <p:oleObj spid="_x0000_s410043" name="Equation" r:id="rId7" imgW="3619440" imgH="444240" progId="Equation.DSMT4">
                  <p:embed/>
                </p:oleObj>
              </mc:Choice>
              <mc:Fallback>
                <p:oleObj name="Equation" r:id="rId7" imgW="3619440" imgH="444240" progId="Equation.DSMT4">
                  <p:embed/>
                  <p:pic>
                    <p:nvPicPr>
                      <p:cNvPr id="41" name="Object 2"/>
                      <p:cNvPicPr>
                        <a:picLocks noChangeAspect="1" noChangeArrowheads="1"/>
                      </p:cNvPicPr>
                      <p:nvPr/>
                    </p:nvPicPr>
                    <p:blipFill>
                      <a:blip r:embed="rId8"/>
                      <a:srcRect/>
                      <a:stretch>
                        <a:fillRect/>
                      </a:stretch>
                    </p:blipFill>
                    <p:spPr bwMode="auto">
                      <a:xfrm>
                        <a:off x="765031" y="2733733"/>
                        <a:ext cx="9199563" cy="1128712"/>
                      </a:xfrm>
                      <a:prstGeom prst="rect">
                        <a:avLst/>
                      </a:prstGeom>
                      <a:noFill/>
                      <a:ln>
                        <a:noFill/>
                      </a:ln>
                      <a:effectLst/>
                      <a:extLst/>
                    </p:spPr>
                  </p:pic>
                </p:oleObj>
              </mc:Fallback>
            </mc:AlternateContent>
          </a:graphicData>
        </a:graphic>
      </p:graphicFrame>
      <p:graphicFrame>
        <p:nvGraphicFramePr>
          <p:cNvPr id="8" name="Object 6">
            <a:extLst>
              <a:ext uri="{FF2B5EF4-FFF2-40B4-BE49-F238E27FC236}">
                <a16:creationId xmlns:a16="http://schemas.microsoft.com/office/drawing/2014/main" id="{21A08A44-511E-4E5B-A07B-67C9A1A3F5F0}"/>
              </a:ext>
            </a:extLst>
          </p:cNvPr>
          <p:cNvGraphicFramePr>
            <a:graphicFrameLocks noChangeAspect="1"/>
          </p:cNvGraphicFramePr>
          <p:nvPr>
            <p:extLst>
              <p:ext uri="{D42A27DB-BD31-4B8C-83A1-F6EECF244321}">
                <p14:modId xmlns:p14="http://schemas.microsoft.com/office/powerpoint/2010/main" val="2085933271"/>
              </p:ext>
            </p:extLst>
          </p:nvPr>
        </p:nvGraphicFramePr>
        <p:xfrm>
          <a:off x="945553" y="4004369"/>
          <a:ext cx="7951130" cy="1250371"/>
        </p:xfrm>
        <a:graphic>
          <a:graphicData uri="http://schemas.openxmlformats.org/presentationml/2006/ole">
            <mc:AlternateContent xmlns:mc="http://schemas.openxmlformats.org/markup-compatibility/2006">
              <mc:Choice xmlns:v="urn:schemas-microsoft-com:vml" Requires="v">
                <p:oleObj spid="_x0000_s410044" name="Equation" r:id="rId9" imgW="2730240" imgH="495000" progId="Equation.DSMT4">
                  <p:embed/>
                </p:oleObj>
              </mc:Choice>
              <mc:Fallback>
                <p:oleObj name="Equation" r:id="rId9" imgW="2730240" imgH="495000" progId="Equation.DSMT4">
                  <p:embed/>
                  <p:pic>
                    <p:nvPicPr>
                      <p:cNvPr id="6" name="Object 6">
                        <a:extLst>
                          <a:ext uri="{FF2B5EF4-FFF2-40B4-BE49-F238E27FC236}">
                            <a16:creationId xmlns:a16="http://schemas.microsoft.com/office/drawing/2014/main" id="{5A395AA9-F548-447C-90BF-EC1981FFA5F9}"/>
                          </a:ext>
                        </a:extLst>
                      </p:cNvPr>
                      <p:cNvPicPr>
                        <a:picLocks noChangeAspect="1" noChangeArrowheads="1"/>
                      </p:cNvPicPr>
                      <p:nvPr/>
                    </p:nvPicPr>
                    <p:blipFill>
                      <a:blip r:embed="rId10"/>
                      <a:srcRect/>
                      <a:stretch>
                        <a:fillRect/>
                      </a:stretch>
                    </p:blipFill>
                    <p:spPr bwMode="auto">
                      <a:xfrm>
                        <a:off x="945553" y="4004369"/>
                        <a:ext cx="7951130" cy="1250371"/>
                      </a:xfrm>
                      <a:prstGeom prst="rect">
                        <a:avLst/>
                      </a:prstGeom>
                      <a:noFill/>
                      <a:ln>
                        <a:noFill/>
                      </a:ln>
                      <a:effectLst/>
                      <a:extLst/>
                    </p:spPr>
                  </p:pic>
                </p:oleObj>
              </mc:Fallback>
            </mc:AlternateContent>
          </a:graphicData>
        </a:graphic>
      </p:graphicFrame>
      <p:graphicFrame>
        <p:nvGraphicFramePr>
          <p:cNvPr id="9" name="Object 6">
            <a:extLst>
              <a:ext uri="{FF2B5EF4-FFF2-40B4-BE49-F238E27FC236}">
                <a16:creationId xmlns:a16="http://schemas.microsoft.com/office/drawing/2014/main" id="{65821842-F458-49D0-B2E3-B758A22C7E76}"/>
              </a:ext>
            </a:extLst>
          </p:cNvPr>
          <p:cNvGraphicFramePr>
            <a:graphicFrameLocks noChangeAspect="1"/>
          </p:cNvGraphicFramePr>
          <p:nvPr>
            <p:extLst>
              <p:ext uri="{D42A27DB-BD31-4B8C-83A1-F6EECF244321}">
                <p14:modId xmlns:p14="http://schemas.microsoft.com/office/powerpoint/2010/main" val="1539129929"/>
              </p:ext>
            </p:extLst>
          </p:nvPr>
        </p:nvGraphicFramePr>
        <p:xfrm>
          <a:off x="500063" y="5197475"/>
          <a:ext cx="4291012" cy="1219200"/>
        </p:xfrm>
        <a:graphic>
          <a:graphicData uri="http://schemas.openxmlformats.org/presentationml/2006/ole">
            <mc:AlternateContent xmlns:mc="http://schemas.openxmlformats.org/markup-compatibility/2006">
              <mc:Choice xmlns:v="urn:schemas-microsoft-com:vml" Requires="v">
                <p:oleObj spid="_x0000_s410045" name="Equation" r:id="rId11" imgW="1473120" imgH="482400" progId="Equation.DSMT4">
                  <p:embed/>
                </p:oleObj>
              </mc:Choice>
              <mc:Fallback>
                <p:oleObj name="Equation" r:id="rId11" imgW="1473120" imgH="482400" progId="Equation.DSMT4">
                  <p:embed/>
                  <p:pic>
                    <p:nvPicPr>
                      <p:cNvPr id="8" name="Object 6">
                        <a:extLst>
                          <a:ext uri="{FF2B5EF4-FFF2-40B4-BE49-F238E27FC236}">
                            <a16:creationId xmlns:a16="http://schemas.microsoft.com/office/drawing/2014/main" id="{21A08A44-511E-4E5B-A07B-67C9A1A3F5F0}"/>
                          </a:ext>
                        </a:extLst>
                      </p:cNvPr>
                      <p:cNvPicPr>
                        <a:picLocks noChangeAspect="1" noChangeArrowheads="1"/>
                      </p:cNvPicPr>
                      <p:nvPr/>
                    </p:nvPicPr>
                    <p:blipFill>
                      <a:blip r:embed="rId12"/>
                      <a:srcRect/>
                      <a:stretch>
                        <a:fillRect/>
                      </a:stretch>
                    </p:blipFill>
                    <p:spPr bwMode="auto">
                      <a:xfrm>
                        <a:off x="500063" y="5197475"/>
                        <a:ext cx="4291012" cy="1219200"/>
                      </a:xfrm>
                      <a:prstGeom prst="rect">
                        <a:avLst/>
                      </a:prstGeom>
                      <a:noFill/>
                      <a:ln>
                        <a:noFill/>
                      </a:ln>
                      <a:effectLst/>
                      <a:extLst/>
                    </p:spPr>
                  </p:pic>
                </p:oleObj>
              </mc:Fallback>
            </mc:AlternateContent>
          </a:graphicData>
        </a:graphic>
      </p:graphicFrame>
      <p:graphicFrame>
        <p:nvGraphicFramePr>
          <p:cNvPr id="10" name="Object 6">
            <a:extLst>
              <a:ext uri="{FF2B5EF4-FFF2-40B4-BE49-F238E27FC236}">
                <a16:creationId xmlns:a16="http://schemas.microsoft.com/office/drawing/2014/main" id="{F0C21FB5-20AC-4E03-9633-CE716E677864}"/>
              </a:ext>
            </a:extLst>
          </p:cNvPr>
          <p:cNvGraphicFramePr>
            <a:graphicFrameLocks noChangeAspect="1"/>
          </p:cNvGraphicFramePr>
          <p:nvPr>
            <p:extLst>
              <p:ext uri="{D42A27DB-BD31-4B8C-83A1-F6EECF244321}">
                <p14:modId xmlns:p14="http://schemas.microsoft.com/office/powerpoint/2010/main" val="2629417619"/>
              </p:ext>
            </p:extLst>
          </p:nvPr>
        </p:nvGraphicFramePr>
        <p:xfrm>
          <a:off x="4648056" y="5198015"/>
          <a:ext cx="4141788" cy="1219200"/>
        </p:xfrm>
        <a:graphic>
          <a:graphicData uri="http://schemas.openxmlformats.org/presentationml/2006/ole">
            <mc:AlternateContent xmlns:mc="http://schemas.openxmlformats.org/markup-compatibility/2006">
              <mc:Choice xmlns:v="urn:schemas-microsoft-com:vml" Requires="v">
                <p:oleObj spid="_x0000_s410046" name="Equation" r:id="rId13" imgW="1422360" imgH="482400" progId="Equation.DSMT4">
                  <p:embed/>
                </p:oleObj>
              </mc:Choice>
              <mc:Fallback>
                <p:oleObj name="Equation" r:id="rId13" imgW="1422360" imgH="482400" progId="Equation.DSMT4">
                  <p:embed/>
                  <p:pic>
                    <p:nvPicPr>
                      <p:cNvPr id="9" name="Object 6">
                        <a:extLst>
                          <a:ext uri="{FF2B5EF4-FFF2-40B4-BE49-F238E27FC236}">
                            <a16:creationId xmlns:a16="http://schemas.microsoft.com/office/drawing/2014/main" id="{65821842-F458-49D0-B2E3-B758A22C7E76}"/>
                          </a:ext>
                        </a:extLst>
                      </p:cNvPr>
                      <p:cNvPicPr>
                        <a:picLocks noChangeAspect="1" noChangeArrowheads="1"/>
                      </p:cNvPicPr>
                      <p:nvPr/>
                    </p:nvPicPr>
                    <p:blipFill>
                      <a:blip r:embed="rId14"/>
                      <a:srcRect/>
                      <a:stretch>
                        <a:fillRect/>
                      </a:stretch>
                    </p:blipFill>
                    <p:spPr bwMode="auto">
                      <a:xfrm>
                        <a:off x="4648056" y="5198015"/>
                        <a:ext cx="4141788" cy="1219200"/>
                      </a:xfrm>
                      <a:prstGeom prst="rect">
                        <a:avLst/>
                      </a:prstGeom>
                      <a:noFill/>
                      <a:ln>
                        <a:noFill/>
                      </a:ln>
                      <a:effectLst/>
                      <a:extLst/>
                    </p:spPr>
                  </p:pic>
                </p:oleObj>
              </mc:Fallback>
            </mc:AlternateContent>
          </a:graphicData>
        </a:graphic>
      </p:graphicFrame>
      <p:sp>
        <p:nvSpPr>
          <p:cNvPr id="12" name="AutoShape 8">
            <a:extLst>
              <a:ext uri="{FF2B5EF4-FFF2-40B4-BE49-F238E27FC236}">
                <a16:creationId xmlns:a16="http://schemas.microsoft.com/office/drawing/2014/main" id="{8A206558-2061-43C6-8727-99822ABB8C10}"/>
              </a:ext>
            </a:extLst>
          </p:cNvPr>
          <p:cNvSpPr>
            <a:spLocks noChangeArrowheads="1"/>
          </p:cNvSpPr>
          <p:nvPr/>
        </p:nvSpPr>
        <p:spPr bwMode="auto">
          <a:xfrm>
            <a:off x="9050743" y="5687024"/>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 name="Object 6">
            <a:extLst>
              <a:ext uri="{FF2B5EF4-FFF2-40B4-BE49-F238E27FC236}">
                <a16:creationId xmlns:a16="http://schemas.microsoft.com/office/drawing/2014/main" id="{3363B5E6-B0CA-45DC-B8BA-34951D10BD8E}"/>
              </a:ext>
            </a:extLst>
          </p:cNvPr>
          <p:cNvGraphicFramePr>
            <a:graphicFrameLocks noChangeAspect="1"/>
          </p:cNvGraphicFramePr>
          <p:nvPr>
            <p:extLst>
              <p:ext uri="{D42A27DB-BD31-4B8C-83A1-F6EECF244321}">
                <p14:modId xmlns:p14="http://schemas.microsoft.com/office/powerpoint/2010/main" val="1711625024"/>
              </p:ext>
            </p:extLst>
          </p:nvPr>
        </p:nvGraphicFramePr>
        <p:xfrm>
          <a:off x="9750886" y="5229225"/>
          <a:ext cx="2293938" cy="1155700"/>
        </p:xfrm>
        <a:graphic>
          <a:graphicData uri="http://schemas.openxmlformats.org/presentationml/2006/ole">
            <mc:AlternateContent xmlns:mc="http://schemas.openxmlformats.org/markup-compatibility/2006">
              <mc:Choice xmlns:v="urn:schemas-microsoft-com:vml" Requires="v">
                <p:oleObj spid="_x0000_s410047" name="Equation" r:id="rId15" imgW="787320" imgH="457200" progId="Equation.DSMT4">
                  <p:embed/>
                </p:oleObj>
              </mc:Choice>
              <mc:Fallback>
                <p:oleObj name="Equation" r:id="rId15" imgW="787320" imgH="457200" progId="Equation.DSMT4">
                  <p:embed/>
                  <p:pic>
                    <p:nvPicPr>
                      <p:cNvPr id="10" name="Object 6">
                        <a:extLst>
                          <a:ext uri="{FF2B5EF4-FFF2-40B4-BE49-F238E27FC236}">
                            <a16:creationId xmlns:a16="http://schemas.microsoft.com/office/drawing/2014/main" id="{F0C21FB5-20AC-4E03-9633-CE716E677864}"/>
                          </a:ext>
                        </a:extLst>
                      </p:cNvPr>
                      <p:cNvPicPr>
                        <a:picLocks noChangeAspect="1" noChangeArrowheads="1"/>
                      </p:cNvPicPr>
                      <p:nvPr/>
                    </p:nvPicPr>
                    <p:blipFill>
                      <a:blip r:embed="rId16"/>
                      <a:srcRect/>
                      <a:stretch>
                        <a:fillRect/>
                      </a:stretch>
                    </p:blipFill>
                    <p:spPr bwMode="auto">
                      <a:xfrm>
                        <a:off x="9750886" y="5229225"/>
                        <a:ext cx="2293938" cy="1155700"/>
                      </a:xfrm>
                      <a:prstGeom prst="rect">
                        <a:avLst/>
                      </a:prstGeom>
                      <a:noFill/>
                      <a:ln>
                        <a:noFill/>
                      </a:ln>
                      <a:effectLst/>
                      <a:extLst/>
                    </p:spPr>
                  </p:pic>
                </p:oleObj>
              </mc:Fallback>
            </mc:AlternateContent>
          </a:graphicData>
        </a:graphic>
      </p:graphicFrame>
      <p:graphicFrame>
        <p:nvGraphicFramePr>
          <p:cNvPr id="14" name="对象 13">
            <a:extLst>
              <a:ext uri="{FF2B5EF4-FFF2-40B4-BE49-F238E27FC236}">
                <a16:creationId xmlns:a16="http://schemas.microsoft.com/office/drawing/2014/main" id="{F5C13D3F-793A-4470-AE46-DEC5F2055670}"/>
              </a:ext>
            </a:extLst>
          </p:cNvPr>
          <p:cNvGraphicFramePr>
            <a:graphicFrameLocks noChangeAspect="1"/>
          </p:cNvGraphicFramePr>
          <p:nvPr>
            <p:extLst>
              <p:ext uri="{D42A27DB-BD31-4B8C-83A1-F6EECF244321}">
                <p14:modId xmlns:p14="http://schemas.microsoft.com/office/powerpoint/2010/main" val="2582790971"/>
              </p:ext>
            </p:extLst>
          </p:nvPr>
        </p:nvGraphicFramePr>
        <p:xfrm>
          <a:off x="4873625" y="1554163"/>
          <a:ext cx="4789488" cy="1287462"/>
        </p:xfrm>
        <a:graphic>
          <a:graphicData uri="http://schemas.openxmlformats.org/presentationml/2006/ole">
            <mc:AlternateContent xmlns:mc="http://schemas.openxmlformats.org/markup-compatibility/2006">
              <mc:Choice xmlns:v="urn:schemas-microsoft-com:vml" Requires="v">
                <p:oleObj spid="_x0000_s410048" name="Equation" r:id="rId17" imgW="1714320" imgH="482400" progId="Equation.DSMT4">
                  <p:embed/>
                </p:oleObj>
              </mc:Choice>
              <mc:Fallback>
                <p:oleObj name="Equation" r:id="rId17" imgW="1714320" imgH="482400" progId="Equation.DSMT4">
                  <p:embed/>
                  <p:pic>
                    <p:nvPicPr>
                      <p:cNvPr id="9" name="对象 8">
                        <a:extLst>
                          <a:ext uri="{FF2B5EF4-FFF2-40B4-BE49-F238E27FC236}">
                            <a16:creationId xmlns:a16="http://schemas.microsoft.com/office/drawing/2014/main" id="{A8154D3F-5179-4D91-A38C-00A71534F455}"/>
                          </a:ext>
                        </a:extLst>
                      </p:cNvPr>
                      <p:cNvPicPr>
                        <a:picLocks noChangeAspect="1" noChangeArrowheads="1"/>
                      </p:cNvPicPr>
                      <p:nvPr/>
                    </p:nvPicPr>
                    <p:blipFill>
                      <a:blip r:embed="rId18"/>
                      <a:srcRect/>
                      <a:stretch>
                        <a:fillRect/>
                      </a:stretch>
                    </p:blipFill>
                    <p:spPr bwMode="auto">
                      <a:xfrm>
                        <a:off x="4873625" y="1554163"/>
                        <a:ext cx="4789488" cy="1287462"/>
                      </a:xfrm>
                      <a:prstGeom prst="rect">
                        <a:avLst/>
                      </a:prstGeom>
                      <a:noFill/>
                    </p:spPr>
                  </p:pic>
                </p:oleObj>
              </mc:Fallback>
            </mc:AlternateContent>
          </a:graphicData>
        </a:graphic>
      </p:graphicFrame>
    </p:spTree>
    <p:extLst>
      <p:ext uri="{BB962C8B-B14F-4D97-AF65-F5344CB8AC3E}">
        <p14:creationId xmlns:p14="http://schemas.microsoft.com/office/powerpoint/2010/main" val="187002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D248CCE8-F56F-4266-BD3C-3BB432A5F2A3}"/>
              </a:ext>
            </a:extLst>
          </p:cNvPr>
          <p:cNvSpPr txBox="1">
            <a:spLocks noChangeArrowheads="1"/>
          </p:cNvSpPr>
          <p:nvPr/>
        </p:nvSpPr>
        <p:spPr bwMode="auto">
          <a:xfrm>
            <a:off x="2065326" y="642263"/>
            <a:ext cx="3330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FF0066"/>
                </a:solidFill>
                <a:latin typeface="宋体" panose="02010600030101010101" pitchFamily="2" charset="-122"/>
              </a:rPr>
              <a:t>定态薛定谔方程</a:t>
            </a:r>
          </a:p>
        </p:txBody>
      </p:sp>
      <p:graphicFrame>
        <p:nvGraphicFramePr>
          <p:cNvPr id="9" name="对象 8">
            <a:extLst>
              <a:ext uri="{FF2B5EF4-FFF2-40B4-BE49-F238E27FC236}">
                <a16:creationId xmlns:a16="http://schemas.microsoft.com/office/drawing/2014/main" id="{A8154D3F-5179-4D91-A38C-00A71534F455}"/>
              </a:ext>
            </a:extLst>
          </p:cNvPr>
          <p:cNvGraphicFramePr>
            <a:graphicFrameLocks noChangeAspect="1"/>
          </p:cNvGraphicFramePr>
          <p:nvPr>
            <p:extLst>
              <p:ext uri="{D42A27DB-BD31-4B8C-83A1-F6EECF244321}">
                <p14:modId xmlns:p14="http://schemas.microsoft.com/office/powerpoint/2010/main" val="2787071477"/>
              </p:ext>
            </p:extLst>
          </p:nvPr>
        </p:nvGraphicFramePr>
        <p:xfrm>
          <a:off x="5053013" y="361950"/>
          <a:ext cx="4789487" cy="1287463"/>
        </p:xfrm>
        <a:graphic>
          <a:graphicData uri="http://schemas.openxmlformats.org/presentationml/2006/ole">
            <mc:AlternateContent xmlns:mc="http://schemas.openxmlformats.org/markup-compatibility/2006">
              <mc:Choice xmlns:v="urn:schemas-microsoft-com:vml" Requires="v">
                <p:oleObj spid="_x0000_s411925" name="Equation" r:id="rId3" imgW="1714320" imgH="482400" progId="Equation.DSMT4">
                  <p:embed/>
                </p:oleObj>
              </mc:Choice>
              <mc:Fallback>
                <p:oleObj name="Equation" r:id="rId3" imgW="1714320" imgH="482400" progId="Equation.DSMT4">
                  <p:embed/>
                  <p:pic>
                    <p:nvPicPr>
                      <p:cNvPr id="11" name="对象 10">
                        <a:extLst>
                          <a:ext uri="{FF2B5EF4-FFF2-40B4-BE49-F238E27FC236}">
                            <a16:creationId xmlns:a16="http://schemas.microsoft.com/office/drawing/2014/main" id="{78FD2DFB-EBC9-4AC9-84F8-F4CE1D793D8C}"/>
                          </a:ext>
                        </a:extLst>
                      </p:cNvPr>
                      <p:cNvPicPr>
                        <a:picLocks noChangeAspect="1" noChangeArrowheads="1"/>
                      </p:cNvPicPr>
                      <p:nvPr/>
                    </p:nvPicPr>
                    <p:blipFill>
                      <a:blip r:embed="rId4"/>
                      <a:srcRect/>
                      <a:stretch>
                        <a:fillRect/>
                      </a:stretch>
                    </p:blipFill>
                    <p:spPr bwMode="auto">
                      <a:xfrm>
                        <a:off x="5053013" y="361950"/>
                        <a:ext cx="4789487" cy="1287463"/>
                      </a:xfrm>
                      <a:prstGeom prst="rect">
                        <a:avLst/>
                      </a:prstGeom>
                      <a:noFill/>
                    </p:spPr>
                  </p:pic>
                </p:oleObj>
              </mc:Fallback>
            </mc:AlternateContent>
          </a:graphicData>
        </a:graphic>
      </p:graphicFrame>
      <p:graphicFrame>
        <p:nvGraphicFramePr>
          <p:cNvPr id="10" name="Object 2">
            <a:extLst>
              <a:ext uri="{FF2B5EF4-FFF2-40B4-BE49-F238E27FC236}">
                <a16:creationId xmlns:a16="http://schemas.microsoft.com/office/drawing/2014/main" id="{B40AEDDE-27FC-4C80-8C05-393F7D1E365E}"/>
              </a:ext>
            </a:extLst>
          </p:cNvPr>
          <p:cNvGraphicFramePr>
            <a:graphicFrameLocks noChangeAspect="1"/>
          </p:cNvGraphicFramePr>
          <p:nvPr>
            <p:extLst>
              <p:ext uri="{D42A27DB-BD31-4B8C-83A1-F6EECF244321}">
                <p14:modId xmlns:p14="http://schemas.microsoft.com/office/powerpoint/2010/main" val="1686995026"/>
              </p:ext>
            </p:extLst>
          </p:nvPr>
        </p:nvGraphicFramePr>
        <p:xfrm>
          <a:off x="1171241" y="1764180"/>
          <a:ext cx="9197975" cy="1128713"/>
        </p:xfrm>
        <a:graphic>
          <a:graphicData uri="http://schemas.openxmlformats.org/presentationml/2006/ole">
            <mc:AlternateContent xmlns:mc="http://schemas.openxmlformats.org/markup-compatibility/2006">
              <mc:Choice xmlns:v="urn:schemas-microsoft-com:vml" Requires="v">
                <p:oleObj spid="_x0000_s411926" name="Equation" r:id="rId5" imgW="3619440" imgH="444240" progId="Equation.DSMT4">
                  <p:embed/>
                </p:oleObj>
              </mc:Choice>
              <mc:Fallback>
                <p:oleObj name="Equation" r:id="rId5" imgW="3619440" imgH="444240" progId="Equation.DSMT4">
                  <p:embed/>
                  <p:pic>
                    <p:nvPicPr>
                      <p:cNvPr id="4" name="Object 2">
                        <a:extLst>
                          <a:ext uri="{FF2B5EF4-FFF2-40B4-BE49-F238E27FC236}">
                            <a16:creationId xmlns:a16="http://schemas.microsoft.com/office/drawing/2014/main" id="{45E54187-E69C-46D2-A3BC-3FD65ECBB862}"/>
                          </a:ext>
                        </a:extLst>
                      </p:cNvPr>
                      <p:cNvPicPr>
                        <a:picLocks noChangeAspect="1" noChangeArrowheads="1"/>
                      </p:cNvPicPr>
                      <p:nvPr/>
                    </p:nvPicPr>
                    <p:blipFill>
                      <a:blip r:embed="rId6"/>
                      <a:srcRect/>
                      <a:stretch>
                        <a:fillRect/>
                      </a:stretch>
                    </p:blipFill>
                    <p:spPr bwMode="auto">
                      <a:xfrm>
                        <a:off x="1171241" y="1764180"/>
                        <a:ext cx="9197975" cy="1128713"/>
                      </a:xfrm>
                      <a:prstGeom prst="rect">
                        <a:avLst/>
                      </a:prstGeom>
                      <a:noFill/>
                      <a:ln>
                        <a:noFill/>
                      </a:ln>
                      <a:effectLst/>
                      <a:extLst/>
                    </p:spPr>
                  </p:pic>
                </p:oleObj>
              </mc:Fallback>
            </mc:AlternateContent>
          </a:graphicData>
        </a:graphic>
      </p:graphicFrame>
      <p:graphicFrame>
        <p:nvGraphicFramePr>
          <p:cNvPr id="11" name="对象 10">
            <a:extLst>
              <a:ext uri="{FF2B5EF4-FFF2-40B4-BE49-F238E27FC236}">
                <a16:creationId xmlns:a16="http://schemas.microsoft.com/office/drawing/2014/main" id="{9922D738-E25F-400A-B65E-B4C62CB103D0}"/>
              </a:ext>
            </a:extLst>
          </p:cNvPr>
          <p:cNvGraphicFramePr>
            <a:graphicFrameLocks noChangeAspect="1"/>
          </p:cNvGraphicFramePr>
          <p:nvPr>
            <p:extLst>
              <p:ext uri="{D42A27DB-BD31-4B8C-83A1-F6EECF244321}">
                <p14:modId xmlns:p14="http://schemas.microsoft.com/office/powerpoint/2010/main" val="173190674"/>
              </p:ext>
            </p:extLst>
          </p:nvPr>
        </p:nvGraphicFramePr>
        <p:xfrm>
          <a:off x="600521" y="3429000"/>
          <a:ext cx="3830638" cy="915987"/>
        </p:xfrm>
        <a:graphic>
          <a:graphicData uri="http://schemas.openxmlformats.org/presentationml/2006/ole">
            <mc:AlternateContent xmlns:mc="http://schemas.openxmlformats.org/markup-compatibility/2006">
              <mc:Choice xmlns:v="urn:schemas-microsoft-com:vml" Requires="v">
                <p:oleObj spid="_x0000_s411927" name="Equation" r:id="rId7" imgW="1447560" imgH="304560" progId="Equation.DSMT4">
                  <p:embed/>
                </p:oleObj>
              </mc:Choice>
              <mc:Fallback>
                <p:oleObj name="Equation" r:id="rId7" imgW="1447560" imgH="304560" progId="Equation.DSMT4">
                  <p:embed/>
                  <p:pic>
                    <p:nvPicPr>
                      <p:cNvPr id="8" name="对象 7">
                        <a:extLst>
                          <a:ext uri="{FF2B5EF4-FFF2-40B4-BE49-F238E27FC236}">
                            <a16:creationId xmlns:a16="http://schemas.microsoft.com/office/drawing/2014/main" id="{A2CCDD57-BCA9-47B4-ABB7-E3FCDDEAB957}"/>
                          </a:ext>
                        </a:extLst>
                      </p:cNvPr>
                      <p:cNvPicPr>
                        <a:picLocks noChangeAspect="1" noChangeArrowheads="1"/>
                      </p:cNvPicPr>
                      <p:nvPr/>
                    </p:nvPicPr>
                    <p:blipFill>
                      <a:blip r:embed="rId8"/>
                      <a:srcRect/>
                      <a:stretch>
                        <a:fillRect/>
                      </a:stretch>
                    </p:blipFill>
                    <p:spPr bwMode="auto">
                      <a:xfrm>
                        <a:off x="600521" y="3429000"/>
                        <a:ext cx="3830638" cy="915987"/>
                      </a:xfrm>
                      <a:prstGeom prst="rect">
                        <a:avLst/>
                      </a:prstGeom>
                      <a:noFill/>
                      <a:ln>
                        <a:noFill/>
                      </a:ln>
                      <a:effectLst/>
                      <a:extLst/>
                    </p:spPr>
                  </p:pic>
                </p:oleObj>
              </mc:Fallback>
            </mc:AlternateContent>
          </a:graphicData>
        </a:graphic>
      </p:graphicFrame>
      <p:graphicFrame>
        <p:nvGraphicFramePr>
          <p:cNvPr id="12" name="Object 2">
            <a:extLst>
              <a:ext uri="{FF2B5EF4-FFF2-40B4-BE49-F238E27FC236}">
                <a16:creationId xmlns:a16="http://schemas.microsoft.com/office/drawing/2014/main" id="{A72F641D-34AA-470D-B4C3-EE0C16EF841D}"/>
              </a:ext>
            </a:extLst>
          </p:cNvPr>
          <p:cNvGraphicFramePr>
            <a:graphicFrameLocks noChangeAspect="1"/>
          </p:cNvGraphicFramePr>
          <p:nvPr>
            <p:extLst>
              <p:ext uri="{D42A27DB-BD31-4B8C-83A1-F6EECF244321}">
                <p14:modId xmlns:p14="http://schemas.microsoft.com/office/powerpoint/2010/main" val="3943964048"/>
              </p:ext>
            </p:extLst>
          </p:nvPr>
        </p:nvGraphicFramePr>
        <p:xfrm>
          <a:off x="4534249" y="3349157"/>
          <a:ext cx="6453187" cy="1223962"/>
        </p:xfrm>
        <a:graphic>
          <a:graphicData uri="http://schemas.openxmlformats.org/presentationml/2006/ole">
            <mc:AlternateContent xmlns:mc="http://schemas.openxmlformats.org/markup-compatibility/2006">
              <mc:Choice xmlns:v="urn:schemas-microsoft-com:vml" Requires="v">
                <p:oleObj spid="_x0000_s411928" name="Equation" r:id="rId9" imgW="2539800" imgH="482400" progId="Equation.DSMT4">
                  <p:embed/>
                </p:oleObj>
              </mc:Choice>
              <mc:Fallback>
                <p:oleObj name="Equation" r:id="rId9" imgW="2539800" imgH="482400" progId="Equation.DSMT4">
                  <p:embed/>
                  <p:pic>
                    <p:nvPicPr>
                      <p:cNvPr id="7" name="Object 2">
                        <a:extLst>
                          <a:ext uri="{FF2B5EF4-FFF2-40B4-BE49-F238E27FC236}">
                            <a16:creationId xmlns:a16="http://schemas.microsoft.com/office/drawing/2014/main" id="{F6A8F64E-FDFF-47C9-9A1C-1304868AED52}"/>
                          </a:ext>
                        </a:extLst>
                      </p:cNvPr>
                      <p:cNvPicPr>
                        <a:picLocks noChangeAspect="1" noChangeArrowheads="1"/>
                      </p:cNvPicPr>
                      <p:nvPr/>
                    </p:nvPicPr>
                    <p:blipFill>
                      <a:blip r:embed="rId10"/>
                      <a:srcRect/>
                      <a:stretch>
                        <a:fillRect/>
                      </a:stretch>
                    </p:blipFill>
                    <p:spPr bwMode="auto">
                      <a:xfrm>
                        <a:off x="4534249" y="3349157"/>
                        <a:ext cx="6453187" cy="1223962"/>
                      </a:xfrm>
                      <a:prstGeom prst="rect">
                        <a:avLst/>
                      </a:prstGeom>
                      <a:noFill/>
                      <a:ln>
                        <a:noFill/>
                      </a:ln>
                      <a:effectLst/>
                      <a:extLst/>
                    </p:spPr>
                  </p:pic>
                </p:oleObj>
              </mc:Fallback>
            </mc:AlternateContent>
          </a:graphicData>
        </a:graphic>
      </p:graphicFrame>
      <p:sp>
        <p:nvSpPr>
          <p:cNvPr id="13" name="AutoShape 8">
            <a:extLst>
              <a:ext uri="{FF2B5EF4-FFF2-40B4-BE49-F238E27FC236}">
                <a16:creationId xmlns:a16="http://schemas.microsoft.com/office/drawing/2014/main" id="{4ADE78EB-F1FD-4696-B769-4DAA629DFFE5}"/>
              </a:ext>
            </a:extLst>
          </p:cNvPr>
          <p:cNvSpPr>
            <a:spLocks noChangeArrowheads="1"/>
          </p:cNvSpPr>
          <p:nvPr/>
        </p:nvSpPr>
        <p:spPr bwMode="auto">
          <a:xfrm>
            <a:off x="600521" y="5567723"/>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4" name="Object 6">
            <a:extLst>
              <a:ext uri="{FF2B5EF4-FFF2-40B4-BE49-F238E27FC236}">
                <a16:creationId xmlns:a16="http://schemas.microsoft.com/office/drawing/2014/main" id="{26063D32-6AD5-43FE-8F10-0E51B39E22C5}"/>
              </a:ext>
            </a:extLst>
          </p:cNvPr>
          <p:cNvGraphicFramePr>
            <a:graphicFrameLocks noChangeAspect="1"/>
          </p:cNvGraphicFramePr>
          <p:nvPr>
            <p:extLst>
              <p:ext uri="{D42A27DB-BD31-4B8C-83A1-F6EECF244321}">
                <p14:modId xmlns:p14="http://schemas.microsoft.com/office/powerpoint/2010/main" val="438694215"/>
              </p:ext>
            </p:extLst>
          </p:nvPr>
        </p:nvGraphicFramePr>
        <p:xfrm>
          <a:off x="1508519" y="4801251"/>
          <a:ext cx="10606087" cy="1917700"/>
        </p:xfrm>
        <a:graphic>
          <a:graphicData uri="http://schemas.openxmlformats.org/presentationml/2006/ole">
            <mc:AlternateContent xmlns:mc="http://schemas.openxmlformats.org/markup-compatibility/2006">
              <mc:Choice xmlns:v="urn:schemas-microsoft-com:vml" Requires="v">
                <p:oleObj spid="_x0000_s411929" name="Equation" r:id="rId11" imgW="2806560" imgH="583920" progId="Equation.DSMT4">
                  <p:embed/>
                </p:oleObj>
              </mc:Choice>
              <mc:Fallback>
                <p:oleObj name="Equation" r:id="rId11" imgW="2806560" imgH="583920" progId="Equation.DSMT4">
                  <p:embed/>
                  <p:pic>
                    <p:nvPicPr>
                      <p:cNvPr id="6" name="Object 6">
                        <a:extLst>
                          <a:ext uri="{FF2B5EF4-FFF2-40B4-BE49-F238E27FC236}">
                            <a16:creationId xmlns:a16="http://schemas.microsoft.com/office/drawing/2014/main" id="{CA6F8689-6030-4DFB-BEBA-9A555105ECF8}"/>
                          </a:ext>
                        </a:extLst>
                      </p:cNvPr>
                      <p:cNvPicPr>
                        <a:picLocks noChangeAspect="1" noChangeArrowheads="1"/>
                      </p:cNvPicPr>
                      <p:nvPr/>
                    </p:nvPicPr>
                    <p:blipFill>
                      <a:blip r:embed="rId12"/>
                      <a:srcRect/>
                      <a:stretch>
                        <a:fillRect/>
                      </a:stretch>
                    </p:blipFill>
                    <p:spPr bwMode="auto">
                      <a:xfrm>
                        <a:off x="1508519" y="4801251"/>
                        <a:ext cx="10606087" cy="19177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50693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0-#ppt_w/2"/>
                                          </p:val>
                                        </p:tav>
                                        <p:tav tm="100000">
                                          <p:val>
                                            <p:strVal val="#ppt_x"/>
                                          </p:val>
                                        </p:tav>
                                      </p:tavLst>
                                    </p:anim>
                                    <p:anim calcmode="lin" valueType="num">
                                      <p:cBhvr additive="base">
                                        <p:cTn id="31"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6">
            <a:extLst>
              <a:ext uri="{FF2B5EF4-FFF2-40B4-BE49-F238E27FC236}">
                <a16:creationId xmlns:a16="http://schemas.microsoft.com/office/drawing/2014/main" id="{1F7463EB-D9E8-47A2-B8C0-0532AE75B3D1}"/>
              </a:ext>
            </a:extLst>
          </p:cNvPr>
          <p:cNvGraphicFramePr>
            <a:graphicFrameLocks noChangeAspect="1"/>
          </p:cNvGraphicFramePr>
          <p:nvPr>
            <p:extLst>
              <p:ext uri="{D42A27DB-BD31-4B8C-83A1-F6EECF244321}">
                <p14:modId xmlns:p14="http://schemas.microsoft.com/office/powerpoint/2010/main" val="2708775256"/>
              </p:ext>
            </p:extLst>
          </p:nvPr>
        </p:nvGraphicFramePr>
        <p:xfrm>
          <a:off x="1085564" y="266677"/>
          <a:ext cx="10606087" cy="1917700"/>
        </p:xfrm>
        <a:graphic>
          <a:graphicData uri="http://schemas.openxmlformats.org/presentationml/2006/ole">
            <mc:AlternateContent xmlns:mc="http://schemas.openxmlformats.org/markup-compatibility/2006">
              <mc:Choice xmlns:v="urn:schemas-microsoft-com:vml" Requires="v">
                <p:oleObj spid="_x0000_s413942" name="Equation" r:id="rId3" imgW="2806560" imgH="583920" progId="Equation.DSMT4">
                  <p:embed/>
                </p:oleObj>
              </mc:Choice>
              <mc:Fallback>
                <p:oleObj name="Equation" r:id="rId3" imgW="2806560" imgH="583920" progId="Equation.DSMT4">
                  <p:embed/>
                  <p:pic>
                    <p:nvPicPr>
                      <p:cNvPr id="6" name="Object 6">
                        <a:extLst>
                          <a:ext uri="{FF2B5EF4-FFF2-40B4-BE49-F238E27FC236}">
                            <a16:creationId xmlns:a16="http://schemas.microsoft.com/office/drawing/2014/main" id="{CA6F8689-6030-4DFB-BEBA-9A555105ECF8}"/>
                          </a:ext>
                        </a:extLst>
                      </p:cNvPr>
                      <p:cNvPicPr>
                        <a:picLocks noChangeAspect="1" noChangeArrowheads="1"/>
                      </p:cNvPicPr>
                      <p:nvPr/>
                    </p:nvPicPr>
                    <p:blipFill>
                      <a:blip r:embed="rId4"/>
                      <a:srcRect/>
                      <a:stretch>
                        <a:fillRect/>
                      </a:stretch>
                    </p:blipFill>
                    <p:spPr bwMode="auto">
                      <a:xfrm>
                        <a:off x="1085564" y="266677"/>
                        <a:ext cx="10606087" cy="1917700"/>
                      </a:xfrm>
                      <a:prstGeom prst="rect">
                        <a:avLst/>
                      </a:prstGeom>
                      <a:noFill/>
                      <a:ln>
                        <a:noFill/>
                      </a:ln>
                      <a:effectLst/>
                      <a:extLst/>
                    </p:spPr>
                  </p:pic>
                </p:oleObj>
              </mc:Fallback>
            </mc:AlternateContent>
          </a:graphicData>
        </a:graphic>
      </p:graphicFrame>
      <p:graphicFrame>
        <p:nvGraphicFramePr>
          <p:cNvPr id="10" name="Object 6">
            <a:extLst>
              <a:ext uri="{FF2B5EF4-FFF2-40B4-BE49-F238E27FC236}">
                <a16:creationId xmlns:a16="http://schemas.microsoft.com/office/drawing/2014/main" id="{96178AF7-27A1-4DCF-8F3B-28F0CD0E51B9}"/>
              </a:ext>
            </a:extLst>
          </p:cNvPr>
          <p:cNvGraphicFramePr>
            <a:graphicFrameLocks noChangeAspect="1"/>
          </p:cNvGraphicFramePr>
          <p:nvPr>
            <p:extLst>
              <p:ext uri="{D42A27DB-BD31-4B8C-83A1-F6EECF244321}">
                <p14:modId xmlns:p14="http://schemas.microsoft.com/office/powerpoint/2010/main" val="1044307035"/>
              </p:ext>
            </p:extLst>
          </p:nvPr>
        </p:nvGraphicFramePr>
        <p:xfrm>
          <a:off x="1671638" y="1954213"/>
          <a:ext cx="9215437" cy="1666875"/>
        </p:xfrm>
        <a:graphic>
          <a:graphicData uri="http://schemas.openxmlformats.org/presentationml/2006/ole">
            <mc:AlternateContent xmlns:mc="http://schemas.openxmlformats.org/markup-compatibility/2006">
              <mc:Choice xmlns:v="urn:schemas-microsoft-com:vml" Requires="v">
                <p:oleObj spid="_x0000_s413943" name="Equation" r:id="rId5" imgW="2438280" imgH="507960" progId="Equation.DSMT4">
                  <p:embed/>
                </p:oleObj>
              </mc:Choice>
              <mc:Fallback>
                <p:oleObj name="Equation" r:id="rId5" imgW="2438280" imgH="507960" progId="Equation.DSMT4">
                  <p:embed/>
                  <p:pic>
                    <p:nvPicPr>
                      <p:cNvPr id="3" name="Object 6">
                        <a:extLst>
                          <a:ext uri="{FF2B5EF4-FFF2-40B4-BE49-F238E27FC236}">
                            <a16:creationId xmlns:a16="http://schemas.microsoft.com/office/drawing/2014/main" id="{2CB65876-233F-4A93-B41C-F28C7310B80E}"/>
                          </a:ext>
                        </a:extLst>
                      </p:cNvPr>
                      <p:cNvPicPr>
                        <a:picLocks noChangeAspect="1" noChangeArrowheads="1"/>
                      </p:cNvPicPr>
                      <p:nvPr/>
                    </p:nvPicPr>
                    <p:blipFill>
                      <a:blip r:embed="rId6"/>
                      <a:srcRect/>
                      <a:stretch>
                        <a:fillRect/>
                      </a:stretch>
                    </p:blipFill>
                    <p:spPr bwMode="auto">
                      <a:xfrm>
                        <a:off x="1671638" y="1954213"/>
                        <a:ext cx="9215437" cy="1666875"/>
                      </a:xfrm>
                      <a:prstGeom prst="rect">
                        <a:avLst/>
                      </a:prstGeom>
                      <a:noFill/>
                      <a:ln>
                        <a:noFill/>
                      </a:ln>
                      <a:effectLst/>
                      <a:extLst/>
                    </p:spPr>
                  </p:pic>
                </p:oleObj>
              </mc:Fallback>
            </mc:AlternateContent>
          </a:graphicData>
        </a:graphic>
      </p:graphicFrame>
      <p:sp>
        <p:nvSpPr>
          <p:cNvPr id="16" name="AutoShape 8">
            <a:extLst>
              <a:ext uri="{FF2B5EF4-FFF2-40B4-BE49-F238E27FC236}">
                <a16:creationId xmlns:a16="http://schemas.microsoft.com/office/drawing/2014/main" id="{DDB712FD-5AF8-415E-8B78-47F5E2382452}"/>
              </a:ext>
            </a:extLst>
          </p:cNvPr>
          <p:cNvSpPr>
            <a:spLocks noChangeArrowheads="1"/>
          </p:cNvSpPr>
          <p:nvPr/>
        </p:nvSpPr>
        <p:spPr bwMode="auto">
          <a:xfrm>
            <a:off x="629588" y="4918880"/>
            <a:ext cx="1101777" cy="389744"/>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7" name="Object 6">
            <a:extLst>
              <a:ext uri="{FF2B5EF4-FFF2-40B4-BE49-F238E27FC236}">
                <a16:creationId xmlns:a16="http://schemas.microsoft.com/office/drawing/2014/main" id="{C4D2405F-CE11-4B55-8A4C-3E93C0C7561B}"/>
              </a:ext>
            </a:extLst>
          </p:cNvPr>
          <p:cNvGraphicFramePr>
            <a:graphicFrameLocks noChangeAspect="1"/>
          </p:cNvGraphicFramePr>
          <p:nvPr>
            <p:extLst>
              <p:ext uri="{D42A27DB-BD31-4B8C-83A1-F6EECF244321}">
                <p14:modId xmlns:p14="http://schemas.microsoft.com/office/powerpoint/2010/main" val="2873717447"/>
              </p:ext>
            </p:extLst>
          </p:nvPr>
        </p:nvGraphicFramePr>
        <p:xfrm>
          <a:off x="2199858" y="4533119"/>
          <a:ext cx="2782888" cy="1250950"/>
        </p:xfrm>
        <a:graphic>
          <a:graphicData uri="http://schemas.openxmlformats.org/presentationml/2006/ole">
            <mc:AlternateContent xmlns:mc="http://schemas.openxmlformats.org/markup-compatibility/2006">
              <mc:Choice xmlns:v="urn:schemas-microsoft-com:vml" Requires="v">
                <p:oleObj spid="_x0000_s413944" name="Equation" r:id="rId7" imgW="736560" imgH="380880" progId="Equation.DSMT4">
                  <p:embed/>
                </p:oleObj>
              </mc:Choice>
              <mc:Fallback>
                <p:oleObj name="Equation" r:id="rId7" imgW="736560" imgH="380880" progId="Equation.DSMT4">
                  <p:embed/>
                  <p:pic>
                    <p:nvPicPr>
                      <p:cNvPr id="11" name="Object 6">
                        <a:extLst>
                          <a:ext uri="{FF2B5EF4-FFF2-40B4-BE49-F238E27FC236}">
                            <a16:creationId xmlns:a16="http://schemas.microsoft.com/office/drawing/2014/main" id="{66C6F1F5-C250-4F2B-A46A-AE4EA6B7451C}"/>
                          </a:ext>
                        </a:extLst>
                      </p:cNvPr>
                      <p:cNvPicPr>
                        <a:picLocks noChangeAspect="1" noChangeArrowheads="1"/>
                      </p:cNvPicPr>
                      <p:nvPr/>
                    </p:nvPicPr>
                    <p:blipFill>
                      <a:blip r:embed="rId8"/>
                      <a:srcRect/>
                      <a:stretch>
                        <a:fillRect/>
                      </a:stretch>
                    </p:blipFill>
                    <p:spPr bwMode="auto">
                      <a:xfrm>
                        <a:off x="2199858" y="4533119"/>
                        <a:ext cx="2782888" cy="1250950"/>
                      </a:xfrm>
                      <a:prstGeom prst="rect">
                        <a:avLst/>
                      </a:prstGeom>
                      <a:noFill/>
                      <a:ln>
                        <a:noFill/>
                      </a:ln>
                      <a:effectLst/>
                      <a:extLst/>
                    </p:spPr>
                  </p:pic>
                </p:oleObj>
              </mc:Fallback>
            </mc:AlternateContent>
          </a:graphicData>
        </a:graphic>
      </p:graphicFrame>
      <p:graphicFrame>
        <p:nvGraphicFramePr>
          <p:cNvPr id="18" name="Object 9">
            <a:extLst>
              <a:ext uri="{FF2B5EF4-FFF2-40B4-BE49-F238E27FC236}">
                <a16:creationId xmlns:a16="http://schemas.microsoft.com/office/drawing/2014/main" id="{E46F079E-00DF-4A97-AC59-4D854EF187B5}"/>
              </a:ext>
            </a:extLst>
          </p:cNvPr>
          <p:cNvGraphicFramePr>
            <a:graphicFrameLocks noChangeAspect="1"/>
          </p:cNvGraphicFramePr>
          <p:nvPr>
            <p:extLst>
              <p:ext uri="{D42A27DB-BD31-4B8C-83A1-F6EECF244321}">
                <p14:modId xmlns:p14="http://schemas.microsoft.com/office/powerpoint/2010/main" val="1377405755"/>
              </p:ext>
            </p:extLst>
          </p:nvPr>
        </p:nvGraphicFramePr>
        <p:xfrm>
          <a:off x="6388607" y="4445624"/>
          <a:ext cx="2371725" cy="1228725"/>
        </p:xfrm>
        <a:graphic>
          <a:graphicData uri="http://schemas.openxmlformats.org/presentationml/2006/ole">
            <mc:AlternateContent xmlns:mc="http://schemas.openxmlformats.org/markup-compatibility/2006">
              <mc:Choice xmlns:v="urn:schemas-microsoft-com:vml" Requires="v">
                <p:oleObj spid="_x0000_s413945" name="Equation" r:id="rId9" imgW="749160" imgH="380880" progId="Equation.DSMT4">
                  <p:embed/>
                </p:oleObj>
              </mc:Choice>
              <mc:Fallback>
                <p:oleObj name="Equation" r:id="rId9" imgW="749160" imgH="380880" progId="Equation.DSMT4">
                  <p:embed/>
                  <p:pic>
                    <p:nvPicPr>
                      <p:cNvPr id="12" name="Object 9">
                        <a:extLst>
                          <a:ext uri="{FF2B5EF4-FFF2-40B4-BE49-F238E27FC236}">
                            <a16:creationId xmlns:a16="http://schemas.microsoft.com/office/drawing/2014/main" id="{0EE3F63C-495E-4315-8733-954D3F06D1BD}"/>
                          </a:ext>
                        </a:extLst>
                      </p:cNvPr>
                      <p:cNvPicPr>
                        <a:picLocks noChangeAspect="1" noChangeArrowheads="1"/>
                      </p:cNvPicPr>
                      <p:nvPr/>
                    </p:nvPicPr>
                    <p:blipFill>
                      <a:blip r:embed="rId10"/>
                      <a:srcRect/>
                      <a:stretch>
                        <a:fillRect/>
                      </a:stretch>
                    </p:blipFill>
                    <p:spPr bwMode="auto">
                      <a:xfrm>
                        <a:off x="6388607" y="4445624"/>
                        <a:ext cx="2371725" cy="122872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62190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A5D21A-B036-469C-B5B5-D7A43A93137A}"/>
              </a:ext>
            </a:extLst>
          </p:cNvPr>
          <p:cNvSpPr/>
          <p:nvPr/>
        </p:nvSpPr>
        <p:spPr>
          <a:xfrm>
            <a:off x="691661" y="230872"/>
            <a:ext cx="11500339" cy="523220"/>
          </a:xfrm>
          <a:prstGeom prst="rect">
            <a:avLst/>
          </a:prstGeom>
        </p:spPr>
        <p:txBody>
          <a:bodyPr wrap="square">
            <a:spAutoFit/>
          </a:bodyPr>
          <a:lstStyle/>
          <a:p>
            <a:r>
              <a:rPr lang="zh-CN" altLang="en-US" sz="2800" b="1" dirty="0">
                <a:solidFill>
                  <a:srgbClr val="FF0000"/>
                </a:solidFill>
                <a:latin typeface="宋体" panose="02010600030101010101" pitchFamily="2" charset="-122"/>
              </a:rPr>
              <a:t>定理：</a:t>
            </a:r>
            <a:r>
              <a:rPr lang="zh-CN" altLang="en-US" sz="2800" b="1" dirty="0">
                <a:solidFill>
                  <a:srgbClr val="009900"/>
                </a:solidFill>
                <a:latin typeface="宋体" panose="02010600030101010101" pitchFamily="2" charset="-122"/>
              </a:rPr>
              <a:t>若两个力学量算符有一组共同完备的本征函数系，则二算符对易。</a:t>
            </a:r>
            <a:endParaRPr lang="zh-CN" altLang="en-US" sz="2800" dirty="0">
              <a:solidFill>
                <a:srgbClr val="009900"/>
              </a:solidFill>
              <a:latin typeface="宋体" panose="02010600030101010101" pitchFamily="2" charset="-122"/>
            </a:endParaRPr>
          </a:p>
        </p:txBody>
      </p:sp>
      <p:sp>
        <p:nvSpPr>
          <p:cNvPr id="4" name="Rectangle 19">
            <a:extLst>
              <a:ext uri="{FF2B5EF4-FFF2-40B4-BE49-F238E27FC236}">
                <a16:creationId xmlns:a16="http://schemas.microsoft.com/office/drawing/2014/main" id="{9C9030C5-7328-4EC4-9E29-AC97E4FC4A74}"/>
              </a:ext>
            </a:extLst>
          </p:cNvPr>
          <p:cNvSpPr>
            <a:spLocks noChangeArrowheads="1"/>
          </p:cNvSpPr>
          <p:nvPr/>
        </p:nvSpPr>
        <p:spPr bwMode="auto">
          <a:xfrm>
            <a:off x="755107" y="881175"/>
            <a:ext cx="10358372" cy="1143000"/>
          </a:xfrm>
          <a:prstGeom prst="rect">
            <a:avLst/>
          </a:prstGeom>
          <a:no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宋体" panose="02010600030101010101" pitchFamily="2" charset="-122"/>
              </a:rPr>
              <a:t>逆定理：</a:t>
            </a:r>
            <a:r>
              <a:rPr lang="zh-CN" altLang="en-US" sz="2800" b="1" dirty="0">
                <a:solidFill>
                  <a:srgbClr val="3333FF"/>
                </a:solidFill>
                <a:latin typeface="宋体" panose="02010600030101010101" pitchFamily="2" charset="-122"/>
              </a:rPr>
              <a:t>如果两个力学量算符对易，则此二算符有组成完备系的共同的本征函数。</a:t>
            </a:r>
            <a:endParaRPr lang="zh-CN" altLang="en-US" sz="4400" dirty="0">
              <a:solidFill>
                <a:srgbClr val="3333FF"/>
              </a:solidFill>
              <a:latin typeface="宋体" panose="02010600030101010101" pitchFamily="2" charset="-122"/>
            </a:endParaRPr>
          </a:p>
        </p:txBody>
      </p:sp>
      <p:sp>
        <p:nvSpPr>
          <p:cNvPr id="5" name="Rectangle 6">
            <a:extLst>
              <a:ext uri="{FF2B5EF4-FFF2-40B4-BE49-F238E27FC236}">
                <a16:creationId xmlns:a16="http://schemas.microsoft.com/office/drawing/2014/main" id="{4D41A4AB-C7D8-4F06-A5EF-B560A453A560}"/>
              </a:ext>
            </a:extLst>
          </p:cNvPr>
          <p:cNvSpPr>
            <a:spLocks noChangeArrowheads="1"/>
          </p:cNvSpPr>
          <p:nvPr/>
        </p:nvSpPr>
        <p:spPr bwMode="auto">
          <a:xfrm>
            <a:off x="755107" y="1736430"/>
            <a:ext cx="8401855" cy="1143000"/>
          </a:xfrm>
          <a:prstGeom prst="rect">
            <a:avLst/>
          </a:prstGeom>
          <a:noFill/>
          <a:ln w="9525">
            <a:noFill/>
            <a:miter lim="800000"/>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dirty="0">
                <a:solidFill>
                  <a:srgbClr val="FF0000"/>
                </a:solidFill>
                <a:latin typeface="宋体" panose="02010600030101010101" pitchFamily="2" charset="-122"/>
              </a:rPr>
              <a:t>定理：</a:t>
            </a:r>
            <a:r>
              <a:rPr lang="zh-CN" altLang="en-US" sz="2800" b="1" dirty="0">
                <a:solidFill>
                  <a:srgbClr val="009900"/>
                </a:solidFill>
                <a:latin typeface="宋体" panose="02010600030101010101" pitchFamily="2" charset="-122"/>
              </a:rPr>
              <a:t>一组力学量算符具有共同完备本征函数系的充要条件是这组算符两两对易。</a:t>
            </a:r>
            <a:endParaRPr lang="zh-CN" altLang="en-US" sz="4400" dirty="0">
              <a:solidFill>
                <a:srgbClr val="009900"/>
              </a:solidFill>
              <a:latin typeface="宋体" panose="02010600030101010101" pitchFamily="2" charset="-122"/>
            </a:endParaRPr>
          </a:p>
        </p:txBody>
      </p:sp>
      <p:sp>
        <p:nvSpPr>
          <p:cNvPr id="7" name="Text Box 14">
            <a:extLst>
              <a:ext uri="{FF2B5EF4-FFF2-40B4-BE49-F238E27FC236}">
                <a16:creationId xmlns:a16="http://schemas.microsoft.com/office/drawing/2014/main" id="{A379D4B3-4CEC-4AEF-B7B5-3231A3DC0462}"/>
              </a:ext>
            </a:extLst>
          </p:cNvPr>
          <p:cNvSpPr txBox="1">
            <a:spLocks noChangeArrowheads="1"/>
          </p:cNvSpPr>
          <p:nvPr/>
        </p:nvSpPr>
        <p:spPr bwMode="auto">
          <a:xfrm>
            <a:off x="519274" y="2881631"/>
            <a:ext cx="10659476" cy="954107"/>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latin typeface="宋体" panose="02010600030101010101" pitchFamily="2" charset="-122"/>
              </a:rPr>
              <a:t>力学量完全集合</a:t>
            </a:r>
            <a:r>
              <a:rPr lang="zh-CN" altLang="en-US" sz="2800" b="1" dirty="0">
                <a:solidFill>
                  <a:srgbClr val="FF00FF"/>
                </a:solidFill>
                <a:latin typeface="宋体" panose="02010600030101010101" pitchFamily="2" charset="-122"/>
              </a:rPr>
              <a:t>：</a:t>
            </a:r>
            <a:r>
              <a:rPr lang="zh-CN" altLang="en-US" sz="2800" b="1" dirty="0">
                <a:solidFill>
                  <a:srgbClr val="CC3300"/>
                </a:solidFill>
                <a:latin typeface="宋体" panose="02010600030101010101" pitchFamily="2" charset="-122"/>
              </a:rPr>
              <a:t>为完全确定状态所需要的一组两两对易的力学	量算符的最小（数目）集合称为力学量完全集。</a:t>
            </a:r>
            <a:endParaRPr lang="zh-CN" altLang="en-US" sz="2800" dirty="0">
              <a:solidFill>
                <a:srgbClr val="CC3300"/>
              </a:solidFill>
              <a:latin typeface="宋体" panose="02010600030101010101" pitchFamily="2" charset="-122"/>
            </a:endParaRPr>
          </a:p>
        </p:txBody>
      </p:sp>
      <p:sp>
        <p:nvSpPr>
          <p:cNvPr id="8" name="Text Box 3">
            <a:extLst>
              <a:ext uri="{FF2B5EF4-FFF2-40B4-BE49-F238E27FC236}">
                <a16:creationId xmlns:a16="http://schemas.microsoft.com/office/drawing/2014/main" id="{09C39CC0-7EB2-4363-A88B-325CED77C7DA}"/>
              </a:ext>
            </a:extLst>
          </p:cNvPr>
          <p:cNvSpPr txBox="1">
            <a:spLocks noChangeArrowheads="1"/>
          </p:cNvSpPr>
          <p:nvPr/>
        </p:nvSpPr>
        <p:spPr bwMode="auto">
          <a:xfrm>
            <a:off x="343306" y="3925243"/>
            <a:ext cx="9673492" cy="954107"/>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3333FF"/>
                </a:solidFill>
                <a:latin typeface="宋体" panose="02010600030101010101" pitchFamily="2" charset="-122"/>
              </a:rPr>
              <a:t>由力学量完全集所确定的本征函数系，构成该体系态空间的	一组完备的本征函数，即体系的任何状态均可用它展开。</a:t>
            </a:r>
            <a:endParaRPr lang="zh-CN" altLang="en-US" sz="2800" dirty="0">
              <a:solidFill>
                <a:srgbClr val="3333FF"/>
              </a:solidFill>
              <a:latin typeface="宋体" panose="02010600030101010101" pitchFamily="2" charset="-122"/>
            </a:endParaRPr>
          </a:p>
        </p:txBody>
      </p:sp>
      <p:sp>
        <p:nvSpPr>
          <p:cNvPr id="11" name="AutoShape 8">
            <a:extLst>
              <a:ext uri="{FF2B5EF4-FFF2-40B4-BE49-F238E27FC236}">
                <a16:creationId xmlns:a16="http://schemas.microsoft.com/office/drawing/2014/main" id="{EBB644ED-1DF3-4A6C-8D60-0723CFB706CA}"/>
              </a:ext>
            </a:extLst>
          </p:cNvPr>
          <p:cNvSpPr>
            <a:spLocks noChangeArrowheads="1"/>
          </p:cNvSpPr>
          <p:nvPr/>
        </p:nvSpPr>
        <p:spPr bwMode="auto">
          <a:xfrm>
            <a:off x="1098730" y="5147266"/>
            <a:ext cx="1012930" cy="349775"/>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4" name="Object 6">
            <a:extLst>
              <a:ext uri="{FF2B5EF4-FFF2-40B4-BE49-F238E27FC236}">
                <a16:creationId xmlns:a16="http://schemas.microsoft.com/office/drawing/2014/main" id="{B2996B8E-AED6-4768-B93E-D9E29DF06DF6}"/>
              </a:ext>
            </a:extLst>
          </p:cNvPr>
          <p:cNvGraphicFramePr>
            <a:graphicFrameLocks noChangeAspect="1"/>
          </p:cNvGraphicFramePr>
          <p:nvPr>
            <p:extLst>
              <p:ext uri="{D42A27DB-BD31-4B8C-83A1-F6EECF244321}">
                <p14:modId xmlns:p14="http://schemas.microsoft.com/office/powerpoint/2010/main" val="2521771657"/>
              </p:ext>
            </p:extLst>
          </p:nvPr>
        </p:nvGraphicFramePr>
        <p:xfrm>
          <a:off x="2945567" y="4845021"/>
          <a:ext cx="2493162" cy="1120714"/>
        </p:xfrm>
        <a:graphic>
          <a:graphicData uri="http://schemas.openxmlformats.org/presentationml/2006/ole">
            <mc:AlternateContent xmlns:mc="http://schemas.openxmlformats.org/markup-compatibility/2006">
              <mc:Choice xmlns:v="urn:schemas-microsoft-com:vml" Requires="v">
                <p:oleObj spid="_x0000_s446514" name="Equation" r:id="rId3" imgW="736560" imgH="380880" progId="Equation.DSMT4">
                  <p:embed/>
                </p:oleObj>
              </mc:Choice>
              <mc:Fallback>
                <p:oleObj name="Equation" r:id="rId3" imgW="736560" imgH="380880" progId="Equation.DSMT4">
                  <p:embed/>
                  <p:pic>
                    <p:nvPicPr>
                      <p:cNvPr id="9" name="Object 6">
                        <a:extLst>
                          <a:ext uri="{FF2B5EF4-FFF2-40B4-BE49-F238E27FC236}">
                            <a16:creationId xmlns:a16="http://schemas.microsoft.com/office/drawing/2014/main" id="{10C79617-C8CD-4D36-9783-9468FC423580}"/>
                          </a:ext>
                        </a:extLst>
                      </p:cNvPr>
                      <p:cNvPicPr>
                        <a:picLocks noChangeAspect="1" noChangeArrowheads="1"/>
                      </p:cNvPicPr>
                      <p:nvPr/>
                    </p:nvPicPr>
                    <p:blipFill>
                      <a:blip r:embed="rId4"/>
                      <a:srcRect/>
                      <a:stretch>
                        <a:fillRect/>
                      </a:stretch>
                    </p:blipFill>
                    <p:spPr bwMode="auto">
                      <a:xfrm>
                        <a:off x="2945567" y="4845021"/>
                        <a:ext cx="2493162" cy="1120714"/>
                      </a:xfrm>
                      <a:prstGeom prst="rect">
                        <a:avLst/>
                      </a:prstGeom>
                      <a:noFill/>
                      <a:ln>
                        <a:noFill/>
                      </a:ln>
                      <a:effectLst/>
                      <a:extLst/>
                    </p:spPr>
                  </p:pic>
                </p:oleObj>
              </mc:Fallback>
            </mc:AlternateContent>
          </a:graphicData>
        </a:graphic>
      </p:graphicFrame>
      <p:graphicFrame>
        <p:nvGraphicFramePr>
          <p:cNvPr id="15" name="Object 9">
            <a:extLst>
              <a:ext uri="{FF2B5EF4-FFF2-40B4-BE49-F238E27FC236}">
                <a16:creationId xmlns:a16="http://schemas.microsoft.com/office/drawing/2014/main" id="{BC34C76C-BAE6-40C5-A841-0823527BFB14}"/>
              </a:ext>
            </a:extLst>
          </p:cNvPr>
          <p:cNvGraphicFramePr>
            <a:graphicFrameLocks noChangeAspect="1"/>
          </p:cNvGraphicFramePr>
          <p:nvPr>
            <p:extLst>
              <p:ext uri="{D42A27DB-BD31-4B8C-83A1-F6EECF244321}">
                <p14:modId xmlns:p14="http://schemas.microsoft.com/office/powerpoint/2010/main" val="1195328726"/>
              </p:ext>
            </p:extLst>
          </p:nvPr>
        </p:nvGraphicFramePr>
        <p:xfrm>
          <a:off x="6441830" y="4822121"/>
          <a:ext cx="2071488" cy="1073181"/>
        </p:xfrm>
        <a:graphic>
          <a:graphicData uri="http://schemas.openxmlformats.org/presentationml/2006/ole">
            <mc:AlternateContent xmlns:mc="http://schemas.openxmlformats.org/markup-compatibility/2006">
              <mc:Choice xmlns:v="urn:schemas-microsoft-com:vml" Requires="v">
                <p:oleObj spid="_x0000_s446515" name="Equation" r:id="rId5" imgW="749160" imgH="380880" progId="Equation.DSMT4">
                  <p:embed/>
                </p:oleObj>
              </mc:Choice>
              <mc:Fallback>
                <p:oleObj name="Equation" r:id="rId5" imgW="749160" imgH="380880" progId="Equation.DSMT4">
                  <p:embed/>
                  <p:pic>
                    <p:nvPicPr>
                      <p:cNvPr id="10" name="Object 9">
                        <a:extLst>
                          <a:ext uri="{FF2B5EF4-FFF2-40B4-BE49-F238E27FC236}">
                            <a16:creationId xmlns:a16="http://schemas.microsoft.com/office/drawing/2014/main" id="{C49F54AD-F451-4643-9D22-620A7537CFD1}"/>
                          </a:ext>
                        </a:extLst>
                      </p:cNvPr>
                      <p:cNvPicPr>
                        <a:picLocks noChangeAspect="1" noChangeArrowheads="1"/>
                      </p:cNvPicPr>
                      <p:nvPr/>
                    </p:nvPicPr>
                    <p:blipFill>
                      <a:blip r:embed="rId6"/>
                      <a:srcRect/>
                      <a:stretch>
                        <a:fillRect/>
                      </a:stretch>
                    </p:blipFill>
                    <p:spPr bwMode="auto">
                      <a:xfrm>
                        <a:off x="6441830" y="4822121"/>
                        <a:ext cx="2071488" cy="1073181"/>
                      </a:xfrm>
                      <a:prstGeom prst="rect">
                        <a:avLst/>
                      </a:prstGeom>
                      <a:noFill/>
                      <a:ln>
                        <a:noFill/>
                      </a:ln>
                      <a:extLst/>
                    </p:spPr>
                  </p:pic>
                </p:oleObj>
              </mc:Fallback>
            </mc:AlternateContent>
          </a:graphicData>
        </a:graphic>
      </p:graphicFrame>
      <p:sp>
        <p:nvSpPr>
          <p:cNvPr id="16" name="Text Box 9">
            <a:extLst>
              <a:ext uri="{FF2B5EF4-FFF2-40B4-BE49-F238E27FC236}">
                <a16:creationId xmlns:a16="http://schemas.microsoft.com/office/drawing/2014/main" id="{7781679F-A83C-4DD7-84CB-A402C113AE65}"/>
              </a:ext>
            </a:extLst>
          </p:cNvPr>
          <p:cNvSpPr txBox="1">
            <a:spLocks noChangeArrowheads="1"/>
          </p:cNvSpPr>
          <p:nvPr/>
        </p:nvSpPr>
        <p:spPr bwMode="auto">
          <a:xfrm>
            <a:off x="2570813" y="5865733"/>
            <a:ext cx="5218479" cy="954107"/>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latin typeface="隶书" panose="02010509060101010101" pitchFamily="49" charset="-122"/>
                <a:ea typeface="隶书" panose="02010509060101010101" pitchFamily="49" charset="-122"/>
              </a:rPr>
              <a:t>氢原子，完全确定其状态也需要三个两两对易的力学量：</a:t>
            </a:r>
            <a:endParaRPr lang="zh-CN" altLang="en-US" sz="2800" dirty="0">
              <a:solidFill>
                <a:srgbClr val="FF00FF"/>
              </a:solidFill>
            </a:endParaRPr>
          </a:p>
        </p:txBody>
      </p:sp>
      <p:graphicFrame>
        <p:nvGraphicFramePr>
          <p:cNvPr id="17" name="Object 8">
            <a:extLst>
              <a:ext uri="{FF2B5EF4-FFF2-40B4-BE49-F238E27FC236}">
                <a16:creationId xmlns:a16="http://schemas.microsoft.com/office/drawing/2014/main" id="{F3EE27F3-EB69-45BC-B4B6-8ACECB36E024}"/>
              </a:ext>
            </a:extLst>
          </p:cNvPr>
          <p:cNvGraphicFramePr>
            <a:graphicFrameLocks noChangeAspect="1"/>
          </p:cNvGraphicFramePr>
          <p:nvPr>
            <p:extLst>
              <p:ext uri="{D42A27DB-BD31-4B8C-83A1-F6EECF244321}">
                <p14:modId xmlns:p14="http://schemas.microsoft.com/office/powerpoint/2010/main" val="3840225948"/>
              </p:ext>
            </p:extLst>
          </p:nvPr>
        </p:nvGraphicFramePr>
        <p:xfrm>
          <a:off x="8566228" y="5922963"/>
          <a:ext cx="1851025" cy="935037"/>
        </p:xfrm>
        <a:graphic>
          <a:graphicData uri="http://schemas.openxmlformats.org/presentationml/2006/ole">
            <mc:AlternateContent xmlns:mc="http://schemas.openxmlformats.org/markup-compatibility/2006">
              <mc:Choice xmlns:v="urn:schemas-microsoft-com:vml" Requires="v">
                <p:oleObj spid="_x0000_s446516" name="Equation" r:id="rId7" imgW="558720" imgH="291960" progId="Equation.DSMT4">
                  <p:embed/>
                </p:oleObj>
              </mc:Choice>
              <mc:Fallback>
                <p:oleObj name="Equation" r:id="rId7" imgW="558720" imgH="291960" progId="Equation.DSMT4">
                  <p:embed/>
                  <p:pic>
                    <p:nvPicPr>
                      <p:cNvPr id="13" name="Object 8">
                        <a:extLst>
                          <a:ext uri="{FF2B5EF4-FFF2-40B4-BE49-F238E27FC236}">
                            <a16:creationId xmlns:a16="http://schemas.microsoft.com/office/drawing/2014/main" id="{E2B28ADB-47A4-425E-9775-6D7E4D5A4140}"/>
                          </a:ext>
                        </a:extLst>
                      </p:cNvPr>
                      <p:cNvPicPr>
                        <a:picLocks noChangeAspect="1" noChangeArrowheads="1"/>
                      </p:cNvPicPr>
                      <p:nvPr/>
                    </p:nvPicPr>
                    <p:blipFill>
                      <a:blip r:embed="rId8"/>
                      <a:srcRect/>
                      <a:stretch>
                        <a:fillRect/>
                      </a:stretch>
                    </p:blipFill>
                    <p:spPr bwMode="auto">
                      <a:xfrm>
                        <a:off x="8566228" y="5922963"/>
                        <a:ext cx="1851025" cy="93503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55566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ircle(in)">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circle(in)">
                                      <p:cBhvr>
                                        <p:cTn id="48" dur="20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ppt_w</p:attrName>
                                        </p:attrNameLst>
                                      </p:cBhvr>
                                      <p:tavLst>
                                        <p:tav tm="0">
                                          <p:val>
                                            <p:fltVal val="0"/>
                                          </p:val>
                                        </p:tav>
                                        <p:tav tm="100000">
                                          <p:val>
                                            <p:strVal val="#ppt_w"/>
                                          </p:val>
                                        </p:tav>
                                      </p:tavLst>
                                    </p:anim>
                                    <p:anim calcmode="lin" valueType="num">
                                      <p:cBhvr>
                                        <p:cTn id="61" dur="500" fill="hold"/>
                                        <p:tgtEl>
                                          <p:spTgt spid="17"/>
                                        </p:tgtEl>
                                        <p:attrNameLst>
                                          <p:attrName>ppt_h</p:attrName>
                                        </p:attrNameLst>
                                      </p:cBhvr>
                                      <p:tavLst>
                                        <p:tav tm="0">
                                          <p:val>
                                            <p:fltVal val="0"/>
                                          </p:val>
                                        </p:tav>
                                        <p:tav tm="100000">
                                          <p:val>
                                            <p:strVal val="#ppt_h"/>
                                          </p:val>
                                        </p:tav>
                                      </p:tavLst>
                                    </p:anim>
                                    <p:animEffect transition="in" filter="fade">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11"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a:extLst>
              <a:ext uri="{FF2B5EF4-FFF2-40B4-BE49-F238E27FC236}">
                <a16:creationId xmlns:a16="http://schemas.microsoft.com/office/drawing/2014/main" id="{3048EFDC-C04E-419E-9D71-CCDDC44740A1}"/>
              </a:ext>
            </a:extLst>
          </p:cNvPr>
          <p:cNvGraphicFramePr>
            <a:graphicFrameLocks noChangeAspect="1"/>
          </p:cNvGraphicFramePr>
          <p:nvPr>
            <p:extLst>
              <p:ext uri="{D42A27DB-BD31-4B8C-83A1-F6EECF244321}">
                <p14:modId xmlns:p14="http://schemas.microsoft.com/office/powerpoint/2010/main" val="1942037750"/>
              </p:ext>
            </p:extLst>
          </p:nvPr>
        </p:nvGraphicFramePr>
        <p:xfrm>
          <a:off x="2057400" y="82550"/>
          <a:ext cx="2782888" cy="1249363"/>
        </p:xfrm>
        <a:graphic>
          <a:graphicData uri="http://schemas.openxmlformats.org/presentationml/2006/ole">
            <mc:AlternateContent xmlns:mc="http://schemas.openxmlformats.org/markup-compatibility/2006">
              <mc:Choice xmlns:v="urn:schemas-microsoft-com:vml" Requires="v">
                <p:oleObj spid="_x0000_s415108" name="Equation" r:id="rId3" imgW="736560" imgH="380880" progId="Equation.DSMT4">
                  <p:embed/>
                </p:oleObj>
              </mc:Choice>
              <mc:Fallback>
                <p:oleObj name="Equation" r:id="rId3" imgW="736560" imgH="380880" progId="Equation.DSMT4">
                  <p:embed/>
                  <p:pic>
                    <p:nvPicPr>
                      <p:cNvPr id="4" name="Object 6">
                        <a:extLst>
                          <a:ext uri="{FF2B5EF4-FFF2-40B4-BE49-F238E27FC236}">
                            <a16:creationId xmlns:a16="http://schemas.microsoft.com/office/drawing/2014/main" id="{5027B721-55C6-4F1F-9503-0795A8094D81}"/>
                          </a:ext>
                        </a:extLst>
                      </p:cNvPr>
                      <p:cNvPicPr>
                        <a:picLocks noChangeAspect="1" noChangeArrowheads="1"/>
                      </p:cNvPicPr>
                      <p:nvPr/>
                    </p:nvPicPr>
                    <p:blipFill>
                      <a:blip r:embed="rId4"/>
                      <a:srcRect/>
                      <a:stretch>
                        <a:fillRect/>
                      </a:stretch>
                    </p:blipFill>
                    <p:spPr bwMode="auto">
                      <a:xfrm>
                        <a:off x="2057400" y="82550"/>
                        <a:ext cx="2782888" cy="1249363"/>
                      </a:xfrm>
                      <a:prstGeom prst="rect">
                        <a:avLst/>
                      </a:prstGeom>
                      <a:noFill/>
                      <a:ln>
                        <a:noFill/>
                      </a:ln>
                      <a:effectLst/>
                      <a:extLst/>
                    </p:spPr>
                  </p:pic>
                </p:oleObj>
              </mc:Fallback>
            </mc:AlternateContent>
          </a:graphicData>
        </a:graphic>
      </p:graphicFrame>
      <p:graphicFrame>
        <p:nvGraphicFramePr>
          <p:cNvPr id="3" name="Object 9">
            <a:extLst>
              <a:ext uri="{FF2B5EF4-FFF2-40B4-BE49-F238E27FC236}">
                <a16:creationId xmlns:a16="http://schemas.microsoft.com/office/drawing/2014/main" id="{45A4DCDC-BA8F-4E24-A003-950F0E53245A}"/>
              </a:ext>
            </a:extLst>
          </p:cNvPr>
          <p:cNvGraphicFramePr>
            <a:graphicFrameLocks noChangeAspect="1"/>
          </p:cNvGraphicFramePr>
          <p:nvPr>
            <p:extLst>
              <p:ext uri="{D42A27DB-BD31-4B8C-83A1-F6EECF244321}">
                <p14:modId xmlns:p14="http://schemas.microsoft.com/office/powerpoint/2010/main" val="878456783"/>
              </p:ext>
            </p:extLst>
          </p:nvPr>
        </p:nvGraphicFramePr>
        <p:xfrm>
          <a:off x="5632450" y="-36513"/>
          <a:ext cx="2371725" cy="1227138"/>
        </p:xfrm>
        <a:graphic>
          <a:graphicData uri="http://schemas.openxmlformats.org/presentationml/2006/ole">
            <mc:AlternateContent xmlns:mc="http://schemas.openxmlformats.org/markup-compatibility/2006">
              <mc:Choice xmlns:v="urn:schemas-microsoft-com:vml" Requires="v">
                <p:oleObj spid="_x0000_s415109" name="Equation" r:id="rId5" imgW="749160" imgH="380880" progId="Equation.DSMT4">
                  <p:embed/>
                </p:oleObj>
              </mc:Choice>
              <mc:Fallback>
                <p:oleObj name="Equation" r:id="rId5" imgW="749160" imgH="380880" progId="Equation.DSMT4">
                  <p:embed/>
                  <p:pic>
                    <p:nvPicPr>
                      <p:cNvPr id="5" name="Object 9">
                        <a:extLst>
                          <a:ext uri="{FF2B5EF4-FFF2-40B4-BE49-F238E27FC236}">
                            <a16:creationId xmlns:a16="http://schemas.microsoft.com/office/drawing/2014/main" id="{7AB3F8FE-7EA7-484F-8220-D637B28AA17D}"/>
                          </a:ext>
                        </a:extLst>
                      </p:cNvPr>
                      <p:cNvPicPr>
                        <a:picLocks noChangeAspect="1" noChangeArrowheads="1"/>
                      </p:cNvPicPr>
                      <p:nvPr/>
                    </p:nvPicPr>
                    <p:blipFill>
                      <a:blip r:embed="rId6"/>
                      <a:srcRect/>
                      <a:stretch>
                        <a:fillRect/>
                      </a:stretch>
                    </p:blipFill>
                    <p:spPr bwMode="auto">
                      <a:xfrm>
                        <a:off x="5632450" y="-36513"/>
                        <a:ext cx="2371725" cy="1227138"/>
                      </a:xfrm>
                      <a:prstGeom prst="rect">
                        <a:avLst/>
                      </a:prstGeom>
                      <a:noFill/>
                      <a:ln>
                        <a:noFill/>
                      </a:ln>
                      <a:extLst/>
                    </p:spPr>
                  </p:pic>
                </p:oleObj>
              </mc:Fallback>
            </mc:AlternateContent>
          </a:graphicData>
        </a:graphic>
      </p:graphicFrame>
      <p:sp>
        <p:nvSpPr>
          <p:cNvPr id="4" name="AutoShape 8">
            <a:extLst>
              <a:ext uri="{FF2B5EF4-FFF2-40B4-BE49-F238E27FC236}">
                <a16:creationId xmlns:a16="http://schemas.microsoft.com/office/drawing/2014/main" id="{01AB2B21-5DFB-4FD9-89B1-626AD347DE20}"/>
              </a:ext>
            </a:extLst>
          </p:cNvPr>
          <p:cNvSpPr>
            <a:spLocks noChangeArrowheads="1"/>
          </p:cNvSpPr>
          <p:nvPr/>
        </p:nvSpPr>
        <p:spPr bwMode="auto">
          <a:xfrm>
            <a:off x="1235595" y="1479023"/>
            <a:ext cx="1012930" cy="349775"/>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 name="Text Box 9">
            <a:extLst>
              <a:ext uri="{FF2B5EF4-FFF2-40B4-BE49-F238E27FC236}">
                <a16:creationId xmlns:a16="http://schemas.microsoft.com/office/drawing/2014/main" id="{768E3560-14D1-405F-B355-211BDEE5A4E0}"/>
              </a:ext>
            </a:extLst>
          </p:cNvPr>
          <p:cNvSpPr txBox="1">
            <a:spLocks noChangeArrowheads="1"/>
          </p:cNvSpPr>
          <p:nvPr/>
        </p:nvSpPr>
        <p:spPr bwMode="auto">
          <a:xfrm>
            <a:off x="2458388" y="1176856"/>
            <a:ext cx="5218479" cy="954107"/>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latin typeface="隶书" panose="02010509060101010101" pitchFamily="49" charset="-122"/>
                <a:ea typeface="隶书" panose="02010509060101010101" pitchFamily="49" charset="-122"/>
              </a:rPr>
              <a:t>氢原子，完全确定其状态也需要三个两两对易的力学量：</a:t>
            </a:r>
            <a:endParaRPr lang="zh-CN" altLang="en-US" sz="2800" dirty="0">
              <a:solidFill>
                <a:srgbClr val="FF00FF"/>
              </a:solidFill>
            </a:endParaRPr>
          </a:p>
        </p:txBody>
      </p:sp>
      <p:graphicFrame>
        <p:nvGraphicFramePr>
          <p:cNvPr id="6" name="Object 8">
            <a:extLst>
              <a:ext uri="{FF2B5EF4-FFF2-40B4-BE49-F238E27FC236}">
                <a16:creationId xmlns:a16="http://schemas.microsoft.com/office/drawing/2014/main" id="{8DBEB484-2861-4FF1-B423-F4ED76D074D9}"/>
              </a:ext>
            </a:extLst>
          </p:cNvPr>
          <p:cNvGraphicFramePr>
            <a:graphicFrameLocks noChangeAspect="1"/>
          </p:cNvGraphicFramePr>
          <p:nvPr>
            <p:extLst>
              <p:ext uri="{D42A27DB-BD31-4B8C-83A1-F6EECF244321}">
                <p14:modId xmlns:p14="http://schemas.microsoft.com/office/powerpoint/2010/main" val="642058992"/>
              </p:ext>
            </p:extLst>
          </p:nvPr>
        </p:nvGraphicFramePr>
        <p:xfrm>
          <a:off x="8386763" y="1265238"/>
          <a:ext cx="1851025" cy="936625"/>
        </p:xfrm>
        <a:graphic>
          <a:graphicData uri="http://schemas.openxmlformats.org/presentationml/2006/ole">
            <mc:AlternateContent xmlns:mc="http://schemas.openxmlformats.org/markup-compatibility/2006">
              <mc:Choice xmlns:v="urn:schemas-microsoft-com:vml" Requires="v">
                <p:oleObj spid="_x0000_s415110" name="Equation" r:id="rId7" imgW="558720" imgH="291960" progId="Equation.DSMT4">
                  <p:embed/>
                </p:oleObj>
              </mc:Choice>
              <mc:Fallback>
                <p:oleObj name="Equation" r:id="rId7" imgW="558720" imgH="291960" progId="Equation.DSMT4">
                  <p:embed/>
                  <p:pic>
                    <p:nvPicPr>
                      <p:cNvPr id="8" name="Object 8">
                        <a:extLst>
                          <a:ext uri="{FF2B5EF4-FFF2-40B4-BE49-F238E27FC236}">
                            <a16:creationId xmlns:a16="http://schemas.microsoft.com/office/drawing/2014/main" id="{AB655042-B51A-4D17-A862-C8007B90A7BF}"/>
                          </a:ext>
                        </a:extLst>
                      </p:cNvPr>
                      <p:cNvPicPr>
                        <a:picLocks noChangeAspect="1" noChangeArrowheads="1"/>
                      </p:cNvPicPr>
                      <p:nvPr/>
                    </p:nvPicPr>
                    <p:blipFill>
                      <a:blip r:embed="rId8"/>
                      <a:srcRect/>
                      <a:stretch>
                        <a:fillRect/>
                      </a:stretch>
                    </p:blipFill>
                    <p:spPr bwMode="auto">
                      <a:xfrm>
                        <a:off x="8386763" y="1265238"/>
                        <a:ext cx="1851025" cy="936625"/>
                      </a:xfrm>
                      <a:prstGeom prst="rect">
                        <a:avLst/>
                      </a:prstGeom>
                      <a:noFill/>
                      <a:ln>
                        <a:noFill/>
                      </a:ln>
                      <a:extLst/>
                    </p:spPr>
                  </p:pic>
                </p:oleObj>
              </mc:Fallback>
            </mc:AlternateContent>
          </a:graphicData>
        </a:graphic>
      </p:graphicFrame>
      <p:sp>
        <p:nvSpPr>
          <p:cNvPr id="7" name="矩形 6">
            <a:extLst>
              <a:ext uri="{FF2B5EF4-FFF2-40B4-BE49-F238E27FC236}">
                <a16:creationId xmlns:a16="http://schemas.microsoft.com/office/drawing/2014/main" id="{69EF4EFE-13CD-4CF9-B588-9876B57315A2}"/>
              </a:ext>
            </a:extLst>
          </p:cNvPr>
          <p:cNvSpPr/>
          <p:nvPr/>
        </p:nvSpPr>
        <p:spPr>
          <a:xfrm>
            <a:off x="1064418" y="2239680"/>
            <a:ext cx="5128327" cy="584775"/>
          </a:xfrm>
          <a:prstGeom prst="rect">
            <a:avLst/>
          </a:prstGeom>
        </p:spPr>
        <p:txBody>
          <a:bodyPr wrap="none">
            <a:spAutoFit/>
          </a:bodyPr>
          <a:lstStyle/>
          <a:p>
            <a:pPr algn="ctr"/>
            <a:r>
              <a:rPr lang="zh-CN" altLang="en-US" sz="3200" b="1" dirty="0">
                <a:solidFill>
                  <a:srgbClr val="FF0000"/>
                </a:solidFill>
                <a:latin typeface="宋体" panose="02010600030101010101" pitchFamily="2" charset="-122"/>
                <a:ea typeface=""/>
                <a:cs typeface=""/>
              </a:rPr>
              <a:t>角动量平方算符的</a:t>
            </a:r>
            <a:r>
              <a:rPr lang="zh-CN" altLang="en-US" sz="3200" b="1" dirty="0">
                <a:solidFill>
                  <a:srgbClr val="3333FF"/>
                </a:solidFill>
                <a:latin typeface="隶书" panose="02010509060101010101" pitchFamily="49" charset="-122"/>
                <a:ea typeface="隶书" panose="02010509060101010101" pitchFamily="49" charset="-122"/>
              </a:rPr>
              <a:t>本征方程</a:t>
            </a:r>
            <a:endParaRPr lang="zh-CN" altLang="en-US" sz="3200" b="1" dirty="0">
              <a:solidFill>
                <a:srgbClr val="FF0000"/>
              </a:solidFill>
            </a:endParaRPr>
          </a:p>
        </p:txBody>
      </p:sp>
      <p:graphicFrame>
        <p:nvGraphicFramePr>
          <p:cNvPr id="21" name="对象 20">
            <a:extLst>
              <a:ext uri="{FF2B5EF4-FFF2-40B4-BE49-F238E27FC236}">
                <a16:creationId xmlns:a16="http://schemas.microsoft.com/office/drawing/2014/main" id="{EBAB5401-9A80-4500-AFE8-18573A5E4ED5}"/>
              </a:ext>
            </a:extLst>
          </p:cNvPr>
          <p:cNvGraphicFramePr>
            <a:graphicFrameLocks noChangeAspect="1"/>
          </p:cNvGraphicFramePr>
          <p:nvPr>
            <p:extLst>
              <p:ext uri="{D42A27DB-BD31-4B8C-83A1-F6EECF244321}">
                <p14:modId xmlns:p14="http://schemas.microsoft.com/office/powerpoint/2010/main" val="24296174"/>
              </p:ext>
            </p:extLst>
          </p:nvPr>
        </p:nvGraphicFramePr>
        <p:xfrm>
          <a:off x="1742060" y="5404919"/>
          <a:ext cx="2165350" cy="552450"/>
        </p:xfrm>
        <a:graphic>
          <a:graphicData uri="http://schemas.openxmlformats.org/presentationml/2006/ole">
            <mc:AlternateContent xmlns:mc="http://schemas.openxmlformats.org/markup-compatibility/2006">
              <mc:Choice xmlns:v="urn:schemas-microsoft-com:vml" Requires="v">
                <p:oleObj spid="_x0000_s415111" name="Equation" r:id="rId9" imgW="698400" imgH="177480" progId="Equation.DSMT4">
                  <p:embed/>
                </p:oleObj>
              </mc:Choice>
              <mc:Fallback>
                <p:oleObj name="Equation" r:id="rId9" imgW="698400" imgH="177480" progId="Equation.DSMT4">
                  <p:embed/>
                  <p:pic>
                    <p:nvPicPr>
                      <p:cNvPr id="5" name="对象 4">
                        <a:extLst>
                          <a:ext uri="{FF2B5EF4-FFF2-40B4-BE49-F238E27FC236}">
                            <a16:creationId xmlns:a16="http://schemas.microsoft.com/office/drawing/2014/main" id="{08CD90C6-99D3-4649-BCDC-92B3EDE53A49}"/>
                          </a:ext>
                        </a:extLst>
                      </p:cNvPr>
                      <p:cNvPicPr/>
                      <p:nvPr/>
                    </p:nvPicPr>
                    <p:blipFill>
                      <a:blip r:embed="rId10"/>
                      <a:stretch>
                        <a:fillRect/>
                      </a:stretch>
                    </p:blipFill>
                    <p:spPr>
                      <a:xfrm>
                        <a:off x="1742060" y="5404919"/>
                        <a:ext cx="2165350" cy="552450"/>
                      </a:xfrm>
                      <a:prstGeom prst="rect">
                        <a:avLst/>
                      </a:prstGeom>
                    </p:spPr>
                  </p:pic>
                </p:oleObj>
              </mc:Fallback>
            </mc:AlternateContent>
          </a:graphicData>
        </a:graphic>
      </p:graphicFrame>
      <p:graphicFrame>
        <p:nvGraphicFramePr>
          <p:cNvPr id="22" name="Object 2">
            <a:extLst>
              <a:ext uri="{FF2B5EF4-FFF2-40B4-BE49-F238E27FC236}">
                <a16:creationId xmlns:a16="http://schemas.microsoft.com/office/drawing/2014/main" id="{0CC6BA4A-3BF9-4139-BC7C-8ADC265A654F}"/>
              </a:ext>
            </a:extLst>
          </p:cNvPr>
          <p:cNvGraphicFramePr>
            <a:graphicFrameLocks noChangeAspect="1"/>
          </p:cNvGraphicFramePr>
          <p:nvPr>
            <p:extLst>
              <p:ext uri="{D42A27DB-BD31-4B8C-83A1-F6EECF244321}">
                <p14:modId xmlns:p14="http://schemas.microsoft.com/office/powerpoint/2010/main" val="2909060739"/>
              </p:ext>
            </p:extLst>
          </p:nvPr>
        </p:nvGraphicFramePr>
        <p:xfrm>
          <a:off x="1308074" y="3029465"/>
          <a:ext cx="3130550" cy="771525"/>
        </p:xfrm>
        <a:graphic>
          <a:graphicData uri="http://schemas.openxmlformats.org/presentationml/2006/ole">
            <mc:AlternateContent xmlns:mc="http://schemas.openxmlformats.org/markup-compatibility/2006">
              <mc:Choice xmlns:v="urn:schemas-microsoft-com:vml" Requires="v">
                <p:oleObj spid="_x0000_s415112" name="Equation" r:id="rId11" imgW="1231560" imgH="304560" progId="Equation.DSMT4">
                  <p:embed/>
                </p:oleObj>
              </mc:Choice>
              <mc:Fallback>
                <p:oleObj name="Equation" r:id="rId11" imgW="1231560" imgH="304560" progId="Equation.DSMT4">
                  <p:embed/>
                  <p:pic>
                    <p:nvPicPr>
                      <p:cNvPr id="10" name="Object 2">
                        <a:extLst>
                          <a:ext uri="{FF2B5EF4-FFF2-40B4-BE49-F238E27FC236}">
                            <a16:creationId xmlns:a16="http://schemas.microsoft.com/office/drawing/2014/main" id="{E08133D6-4CD6-4773-97AD-BF6787A975C2}"/>
                          </a:ext>
                        </a:extLst>
                      </p:cNvPr>
                      <p:cNvPicPr>
                        <a:picLocks noChangeAspect="1" noChangeArrowheads="1"/>
                      </p:cNvPicPr>
                      <p:nvPr/>
                    </p:nvPicPr>
                    <p:blipFill>
                      <a:blip r:embed="rId12"/>
                      <a:srcRect/>
                      <a:stretch>
                        <a:fillRect/>
                      </a:stretch>
                    </p:blipFill>
                    <p:spPr bwMode="auto">
                      <a:xfrm>
                        <a:off x="1308074" y="3029465"/>
                        <a:ext cx="3130550" cy="771525"/>
                      </a:xfrm>
                      <a:prstGeom prst="rect">
                        <a:avLst/>
                      </a:prstGeom>
                      <a:noFill/>
                      <a:ln>
                        <a:noFill/>
                      </a:ln>
                      <a:effectLst/>
                      <a:extLst/>
                    </p:spPr>
                  </p:pic>
                </p:oleObj>
              </mc:Fallback>
            </mc:AlternateContent>
          </a:graphicData>
        </a:graphic>
      </p:graphicFrame>
      <p:graphicFrame>
        <p:nvGraphicFramePr>
          <p:cNvPr id="23" name="Object 6">
            <a:extLst>
              <a:ext uri="{FF2B5EF4-FFF2-40B4-BE49-F238E27FC236}">
                <a16:creationId xmlns:a16="http://schemas.microsoft.com/office/drawing/2014/main" id="{8A0467C7-2E86-4FA4-8457-CEF1DEE03B80}"/>
              </a:ext>
            </a:extLst>
          </p:cNvPr>
          <p:cNvGraphicFramePr>
            <a:graphicFrameLocks noChangeAspect="1"/>
          </p:cNvGraphicFramePr>
          <p:nvPr>
            <p:extLst>
              <p:ext uri="{D42A27DB-BD31-4B8C-83A1-F6EECF244321}">
                <p14:modId xmlns:p14="http://schemas.microsoft.com/office/powerpoint/2010/main" val="2591457973"/>
              </p:ext>
            </p:extLst>
          </p:nvPr>
        </p:nvGraphicFramePr>
        <p:xfrm>
          <a:off x="2057400" y="4062282"/>
          <a:ext cx="4876800" cy="790575"/>
        </p:xfrm>
        <a:graphic>
          <a:graphicData uri="http://schemas.openxmlformats.org/presentationml/2006/ole">
            <mc:AlternateContent xmlns:mc="http://schemas.openxmlformats.org/markup-compatibility/2006">
              <mc:Choice xmlns:v="urn:schemas-microsoft-com:vml" Requires="v">
                <p:oleObj spid="_x0000_s415113" name="Equation" r:id="rId13" imgW="1574640" imgH="253800" progId="Equation.DSMT4">
                  <p:embed/>
                </p:oleObj>
              </mc:Choice>
              <mc:Fallback>
                <p:oleObj name="Equation" r:id="rId13" imgW="1574640" imgH="253800" progId="Equation.DSMT4">
                  <p:embed/>
                  <p:pic>
                    <p:nvPicPr>
                      <p:cNvPr id="11" name="Object 6">
                        <a:extLst>
                          <a:ext uri="{FF2B5EF4-FFF2-40B4-BE49-F238E27FC236}">
                            <a16:creationId xmlns:a16="http://schemas.microsoft.com/office/drawing/2014/main" id="{F9266C2B-896D-4DBD-AF1C-0F090C9F0BF8}"/>
                          </a:ext>
                        </a:extLst>
                      </p:cNvPr>
                      <p:cNvPicPr>
                        <a:picLocks noChangeAspect="1" noChangeArrowheads="1"/>
                      </p:cNvPicPr>
                      <p:nvPr/>
                    </p:nvPicPr>
                    <p:blipFill>
                      <a:blip r:embed="rId14"/>
                      <a:srcRect/>
                      <a:stretch>
                        <a:fillRect/>
                      </a:stretch>
                    </p:blipFill>
                    <p:spPr bwMode="auto">
                      <a:xfrm>
                        <a:off x="2057400" y="4062282"/>
                        <a:ext cx="4876800" cy="790575"/>
                      </a:xfrm>
                      <a:prstGeom prst="rect">
                        <a:avLst/>
                      </a:prstGeom>
                      <a:noFill/>
                      <a:ln>
                        <a:noFill/>
                      </a:ln>
                      <a:extLst/>
                    </p:spPr>
                  </p:pic>
                </p:oleObj>
              </mc:Fallback>
            </mc:AlternateContent>
          </a:graphicData>
        </a:graphic>
      </p:graphicFrame>
      <p:graphicFrame>
        <p:nvGraphicFramePr>
          <p:cNvPr id="24" name="Object 38">
            <a:extLst>
              <a:ext uri="{FF2B5EF4-FFF2-40B4-BE49-F238E27FC236}">
                <a16:creationId xmlns:a16="http://schemas.microsoft.com/office/drawing/2014/main" id="{B59AA146-C3F9-48C9-8D0D-41902F8F684B}"/>
              </a:ext>
            </a:extLst>
          </p:cNvPr>
          <p:cNvGraphicFramePr>
            <a:graphicFrameLocks noChangeAspect="1"/>
          </p:cNvGraphicFramePr>
          <p:nvPr>
            <p:extLst>
              <p:ext uri="{D42A27DB-BD31-4B8C-83A1-F6EECF244321}">
                <p14:modId xmlns:p14="http://schemas.microsoft.com/office/powerpoint/2010/main" val="3020795147"/>
              </p:ext>
            </p:extLst>
          </p:nvPr>
        </p:nvGraphicFramePr>
        <p:xfrm>
          <a:off x="5881713" y="3038730"/>
          <a:ext cx="4048125" cy="676275"/>
        </p:xfrm>
        <a:graphic>
          <a:graphicData uri="http://schemas.openxmlformats.org/presentationml/2006/ole">
            <mc:AlternateContent xmlns:mc="http://schemas.openxmlformats.org/markup-compatibility/2006">
              <mc:Choice xmlns:v="urn:schemas-microsoft-com:vml" Requires="v">
                <p:oleObj spid="_x0000_s415114" name="Equation" r:id="rId15" imgW="1638000" imgH="266400" progId="Equation.DSMT4">
                  <p:embed/>
                </p:oleObj>
              </mc:Choice>
              <mc:Fallback>
                <p:oleObj name="Equation" r:id="rId15" imgW="1638000" imgH="266400" progId="Equation.DSMT4">
                  <p:embed/>
                  <p:pic>
                    <p:nvPicPr>
                      <p:cNvPr id="9" name="Object 38">
                        <a:extLst>
                          <a:ext uri="{FF2B5EF4-FFF2-40B4-BE49-F238E27FC236}">
                            <a16:creationId xmlns:a16="http://schemas.microsoft.com/office/drawing/2014/main" id="{1ECA06B8-7F9A-4EC1-8EBB-D694C1C96DDD}"/>
                          </a:ext>
                        </a:extLst>
                      </p:cNvPr>
                      <p:cNvPicPr>
                        <a:picLocks noChangeAspect="1" noChangeArrowheads="1"/>
                      </p:cNvPicPr>
                      <p:nvPr/>
                    </p:nvPicPr>
                    <p:blipFill>
                      <a:blip r:embed="rId16"/>
                      <a:srcRect/>
                      <a:stretch>
                        <a:fillRect/>
                      </a:stretch>
                    </p:blipFill>
                    <p:spPr bwMode="auto">
                      <a:xfrm>
                        <a:off x="5881713" y="3038730"/>
                        <a:ext cx="4048125" cy="676275"/>
                      </a:xfrm>
                      <a:prstGeom prst="rect">
                        <a:avLst/>
                      </a:prstGeom>
                      <a:noFill/>
                      <a:ln>
                        <a:noFill/>
                      </a:ln>
                      <a:effectLst/>
                      <a:extLst/>
                    </p:spPr>
                  </p:pic>
                </p:oleObj>
              </mc:Fallback>
            </mc:AlternateContent>
          </a:graphicData>
        </a:graphic>
      </p:graphicFrame>
      <p:graphicFrame>
        <p:nvGraphicFramePr>
          <p:cNvPr id="15" name="Object 31">
            <a:extLst>
              <a:ext uri="{FF2B5EF4-FFF2-40B4-BE49-F238E27FC236}">
                <a16:creationId xmlns:a16="http://schemas.microsoft.com/office/drawing/2014/main" id="{2DF8CE7A-0090-4512-8734-B2698FF2A792}"/>
              </a:ext>
            </a:extLst>
          </p:cNvPr>
          <p:cNvGraphicFramePr>
            <a:graphicFrameLocks noChangeAspect="1"/>
          </p:cNvGraphicFramePr>
          <p:nvPr>
            <p:extLst>
              <p:ext uri="{D42A27DB-BD31-4B8C-83A1-F6EECF244321}">
                <p14:modId xmlns:p14="http://schemas.microsoft.com/office/powerpoint/2010/main" val="1517202533"/>
              </p:ext>
            </p:extLst>
          </p:nvPr>
        </p:nvGraphicFramePr>
        <p:xfrm>
          <a:off x="5522188" y="5072338"/>
          <a:ext cx="5253038" cy="665162"/>
        </p:xfrm>
        <a:graphic>
          <a:graphicData uri="http://schemas.openxmlformats.org/presentationml/2006/ole">
            <mc:AlternateContent xmlns:mc="http://schemas.openxmlformats.org/markup-compatibility/2006">
              <mc:Choice xmlns:v="urn:schemas-microsoft-com:vml" Requires="v">
                <p:oleObj spid="_x0000_s415115" name="Equation" r:id="rId17" imgW="1803240" imgH="228600" progId="Equation.DSMT4">
                  <p:embed/>
                </p:oleObj>
              </mc:Choice>
              <mc:Fallback>
                <p:oleObj name="Equation" r:id="rId17" imgW="1803240" imgH="228600" progId="Equation.DSMT4">
                  <p:embed/>
                  <p:pic>
                    <p:nvPicPr>
                      <p:cNvPr id="44" name="Object 31">
                        <a:extLst>
                          <a:ext uri="{FF2B5EF4-FFF2-40B4-BE49-F238E27FC236}">
                            <a16:creationId xmlns:a16="http://schemas.microsoft.com/office/drawing/2014/main" id="{7D4C6647-ADA9-49D3-8F15-B1AFC84B6DA2}"/>
                          </a:ext>
                        </a:extLst>
                      </p:cNvPr>
                      <p:cNvPicPr>
                        <a:picLocks noChangeAspect="1" noChangeArrowheads="1"/>
                      </p:cNvPicPr>
                      <p:nvPr/>
                    </p:nvPicPr>
                    <p:blipFill>
                      <a:blip r:embed="rId18"/>
                      <a:srcRect/>
                      <a:stretch>
                        <a:fillRect/>
                      </a:stretch>
                    </p:blipFill>
                    <p:spPr bwMode="auto">
                      <a:xfrm>
                        <a:off x="5522188" y="5072338"/>
                        <a:ext cx="5253038"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1459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0-#ppt_w/2"/>
                                          </p:val>
                                        </p:tav>
                                        <p:tav tm="100000">
                                          <p:val>
                                            <p:strVal val="#ppt_x"/>
                                          </p:val>
                                        </p:tav>
                                      </p:tavLst>
                                    </p:anim>
                                    <p:anim calcmode="lin" valueType="num">
                                      <p:cBhvr additive="base">
                                        <p:cTn id="42" dur="500" fill="hold"/>
                                        <p:tgtEl>
                                          <p:spTgt spid="22"/>
                                        </p:tgtEl>
                                        <p:attrNameLst>
                                          <p:attrName>ppt_y</p:attrName>
                                        </p:attrNameLst>
                                      </p:cBhvr>
                                      <p:tavLst>
                                        <p:tav tm="0">
                                          <p:val>
                                            <p:strVal val="#ppt_y"/>
                                          </p:val>
                                        </p:tav>
                                        <p:tav tm="100000">
                                          <p:val>
                                            <p:strVal val="#ppt_y"/>
                                          </p:val>
                                        </p:tav>
                                      </p:tavLst>
                                    </p:anim>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heel(1)">
                                      <p:cBhvr>
                                        <p:cTn id="50" dur="20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6">
            <a:extLst>
              <a:ext uri="{FF2B5EF4-FFF2-40B4-BE49-F238E27FC236}">
                <a16:creationId xmlns:a16="http://schemas.microsoft.com/office/drawing/2014/main" id="{E9294246-5464-449C-900C-729F70C6C6AF}"/>
              </a:ext>
            </a:extLst>
          </p:cNvPr>
          <p:cNvGraphicFramePr>
            <a:graphicFrameLocks noChangeAspect="1"/>
          </p:cNvGraphicFramePr>
          <p:nvPr>
            <p:extLst>
              <p:ext uri="{D42A27DB-BD31-4B8C-83A1-F6EECF244321}">
                <p14:modId xmlns:p14="http://schemas.microsoft.com/office/powerpoint/2010/main" val="736589224"/>
              </p:ext>
            </p:extLst>
          </p:nvPr>
        </p:nvGraphicFramePr>
        <p:xfrm>
          <a:off x="703315" y="58239"/>
          <a:ext cx="10606087" cy="1917700"/>
        </p:xfrm>
        <a:graphic>
          <a:graphicData uri="http://schemas.openxmlformats.org/presentationml/2006/ole">
            <mc:AlternateContent xmlns:mc="http://schemas.openxmlformats.org/markup-compatibility/2006">
              <mc:Choice xmlns:v="urn:schemas-microsoft-com:vml" Requires="v">
                <p:oleObj spid="_x0000_s420136" name="Equation" r:id="rId3" imgW="2806560" imgH="583920" progId="Equation.DSMT4">
                  <p:embed/>
                </p:oleObj>
              </mc:Choice>
              <mc:Fallback>
                <p:oleObj name="Equation" r:id="rId3" imgW="2806560" imgH="583920" progId="Equation.DSMT4">
                  <p:embed/>
                  <p:pic>
                    <p:nvPicPr>
                      <p:cNvPr id="9" name="Object 6">
                        <a:extLst>
                          <a:ext uri="{FF2B5EF4-FFF2-40B4-BE49-F238E27FC236}">
                            <a16:creationId xmlns:a16="http://schemas.microsoft.com/office/drawing/2014/main" id="{1F7463EB-D9E8-47A2-B8C0-0532AE75B3D1}"/>
                          </a:ext>
                        </a:extLst>
                      </p:cNvPr>
                      <p:cNvPicPr>
                        <a:picLocks noChangeAspect="1" noChangeArrowheads="1"/>
                      </p:cNvPicPr>
                      <p:nvPr/>
                    </p:nvPicPr>
                    <p:blipFill>
                      <a:blip r:embed="rId4"/>
                      <a:srcRect/>
                      <a:stretch>
                        <a:fillRect/>
                      </a:stretch>
                    </p:blipFill>
                    <p:spPr bwMode="auto">
                      <a:xfrm>
                        <a:off x="703315" y="58239"/>
                        <a:ext cx="10606087" cy="1917700"/>
                      </a:xfrm>
                      <a:prstGeom prst="rect">
                        <a:avLst/>
                      </a:prstGeom>
                      <a:noFill/>
                      <a:ln>
                        <a:noFill/>
                      </a:ln>
                      <a:effectLst/>
                      <a:extLst/>
                    </p:spPr>
                  </p:pic>
                </p:oleObj>
              </mc:Fallback>
            </mc:AlternateContent>
          </a:graphicData>
        </a:graphic>
      </p:graphicFrame>
      <p:graphicFrame>
        <p:nvGraphicFramePr>
          <p:cNvPr id="18" name="Object 2">
            <a:extLst>
              <a:ext uri="{FF2B5EF4-FFF2-40B4-BE49-F238E27FC236}">
                <a16:creationId xmlns:a16="http://schemas.microsoft.com/office/drawing/2014/main" id="{B74FC1E5-0BD7-4CD0-A783-560C3C023793}"/>
              </a:ext>
            </a:extLst>
          </p:cNvPr>
          <p:cNvGraphicFramePr>
            <a:graphicFrameLocks noChangeAspect="1"/>
          </p:cNvGraphicFramePr>
          <p:nvPr>
            <p:extLst>
              <p:ext uri="{D42A27DB-BD31-4B8C-83A1-F6EECF244321}">
                <p14:modId xmlns:p14="http://schemas.microsoft.com/office/powerpoint/2010/main" val="4245628229"/>
              </p:ext>
            </p:extLst>
          </p:nvPr>
        </p:nvGraphicFramePr>
        <p:xfrm>
          <a:off x="1274371" y="2947532"/>
          <a:ext cx="4559300" cy="657225"/>
        </p:xfrm>
        <a:graphic>
          <a:graphicData uri="http://schemas.openxmlformats.org/presentationml/2006/ole">
            <mc:AlternateContent xmlns:mc="http://schemas.openxmlformats.org/markup-compatibility/2006">
              <mc:Choice xmlns:v="urn:schemas-microsoft-com:vml" Requires="v">
                <p:oleObj spid="_x0000_s420137" name="Equation" r:id="rId5" imgW="1701720" imgH="253800" progId="Equation.DSMT4">
                  <p:embed/>
                </p:oleObj>
              </mc:Choice>
              <mc:Fallback>
                <p:oleObj name="Equation" r:id="rId5" imgW="1701720" imgH="253800" progId="Equation.DSMT4">
                  <p:embed/>
                  <p:pic>
                    <p:nvPicPr>
                      <p:cNvPr id="17" name="Object 2">
                        <a:extLst>
                          <a:ext uri="{FF2B5EF4-FFF2-40B4-BE49-F238E27FC236}">
                            <a16:creationId xmlns:a16="http://schemas.microsoft.com/office/drawing/2014/main" id="{A164D412-63AC-4974-AABD-08AAC111FAC0}"/>
                          </a:ext>
                        </a:extLst>
                      </p:cNvPr>
                      <p:cNvPicPr>
                        <a:picLocks noChangeAspect="1" noChangeArrowheads="1"/>
                      </p:cNvPicPr>
                      <p:nvPr/>
                    </p:nvPicPr>
                    <p:blipFill>
                      <a:blip r:embed="rId6"/>
                      <a:srcRect/>
                      <a:stretch>
                        <a:fillRect/>
                      </a:stretch>
                    </p:blipFill>
                    <p:spPr bwMode="auto">
                      <a:xfrm>
                        <a:off x="1274371" y="2947532"/>
                        <a:ext cx="4559300" cy="657225"/>
                      </a:xfrm>
                      <a:prstGeom prst="rect">
                        <a:avLst/>
                      </a:prstGeom>
                      <a:noFill/>
                      <a:ln>
                        <a:noFill/>
                      </a:ln>
                      <a:effectLst/>
                      <a:extLst/>
                    </p:spPr>
                  </p:pic>
                </p:oleObj>
              </mc:Fallback>
            </mc:AlternateContent>
          </a:graphicData>
        </a:graphic>
      </p:graphicFrame>
      <p:graphicFrame>
        <p:nvGraphicFramePr>
          <p:cNvPr id="21" name="Object 6">
            <a:extLst>
              <a:ext uri="{FF2B5EF4-FFF2-40B4-BE49-F238E27FC236}">
                <a16:creationId xmlns:a16="http://schemas.microsoft.com/office/drawing/2014/main" id="{2BE0AC6D-C40E-4780-96C1-77D9FFEA2229}"/>
              </a:ext>
            </a:extLst>
          </p:cNvPr>
          <p:cNvGraphicFramePr>
            <a:graphicFrameLocks noChangeAspect="1"/>
          </p:cNvGraphicFramePr>
          <p:nvPr>
            <p:extLst>
              <p:ext uri="{D42A27DB-BD31-4B8C-83A1-F6EECF244321}">
                <p14:modId xmlns:p14="http://schemas.microsoft.com/office/powerpoint/2010/main" val="1061828654"/>
              </p:ext>
            </p:extLst>
          </p:nvPr>
        </p:nvGraphicFramePr>
        <p:xfrm>
          <a:off x="1805040" y="1921920"/>
          <a:ext cx="2782888" cy="1000125"/>
        </p:xfrm>
        <a:graphic>
          <a:graphicData uri="http://schemas.openxmlformats.org/presentationml/2006/ole">
            <mc:AlternateContent xmlns:mc="http://schemas.openxmlformats.org/markup-compatibility/2006">
              <mc:Choice xmlns:v="urn:schemas-microsoft-com:vml" Requires="v">
                <p:oleObj spid="_x0000_s420138" name="Equation" r:id="rId7" imgW="736560" imgH="304560" progId="Equation.DSMT4">
                  <p:embed/>
                </p:oleObj>
              </mc:Choice>
              <mc:Fallback>
                <p:oleObj name="Equation" r:id="rId7" imgW="736560" imgH="304560" progId="Equation.DSMT4">
                  <p:embed/>
                  <p:pic>
                    <p:nvPicPr>
                      <p:cNvPr id="8" name="Object 6">
                        <a:extLst>
                          <a:ext uri="{FF2B5EF4-FFF2-40B4-BE49-F238E27FC236}">
                            <a16:creationId xmlns:a16="http://schemas.microsoft.com/office/drawing/2014/main" id="{18383EA6-F8B8-4556-B767-CD098CAB8714}"/>
                          </a:ext>
                        </a:extLst>
                      </p:cNvPr>
                      <p:cNvPicPr>
                        <a:picLocks noChangeAspect="1" noChangeArrowheads="1"/>
                      </p:cNvPicPr>
                      <p:nvPr/>
                    </p:nvPicPr>
                    <p:blipFill>
                      <a:blip r:embed="rId8"/>
                      <a:srcRect/>
                      <a:stretch>
                        <a:fillRect/>
                      </a:stretch>
                    </p:blipFill>
                    <p:spPr bwMode="auto">
                      <a:xfrm>
                        <a:off x="1805040" y="1921920"/>
                        <a:ext cx="2782888" cy="1000125"/>
                      </a:xfrm>
                      <a:prstGeom prst="rect">
                        <a:avLst/>
                      </a:prstGeom>
                      <a:noFill/>
                      <a:ln>
                        <a:noFill/>
                      </a:ln>
                      <a:effectLst/>
                      <a:extLst/>
                    </p:spPr>
                  </p:pic>
                </p:oleObj>
              </mc:Fallback>
            </mc:AlternateContent>
          </a:graphicData>
        </a:graphic>
      </p:graphicFrame>
      <p:graphicFrame>
        <p:nvGraphicFramePr>
          <p:cNvPr id="22" name="Object 9">
            <a:extLst>
              <a:ext uri="{FF2B5EF4-FFF2-40B4-BE49-F238E27FC236}">
                <a16:creationId xmlns:a16="http://schemas.microsoft.com/office/drawing/2014/main" id="{37D71F06-9F8E-479D-9E07-57FC4BAC9B0F}"/>
              </a:ext>
            </a:extLst>
          </p:cNvPr>
          <p:cNvGraphicFramePr>
            <a:graphicFrameLocks noChangeAspect="1"/>
          </p:cNvGraphicFramePr>
          <p:nvPr>
            <p:extLst>
              <p:ext uri="{D42A27DB-BD31-4B8C-83A1-F6EECF244321}">
                <p14:modId xmlns:p14="http://schemas.microsoft.com/office/powerpoint/2010/main" val="2495703961"/>
              </p:ext>
            </p:extLst>
          </p:nvPr>
        </p:nvGraphicFramePr>
        <p:xfrm>
          <a:off x="7022397" y="1816390"/>
          <a:ext cx="2371725" cy="1228725"/>
        </p:xfrm>
        <a:graphic>
          <a:graphicData uri="http://schemas.openxmlformats.org/presentationml/2006/ole">
            <mc:AlternateContent xmlns:mc="http://schemas.openxmlformats.org/markup-compatibility/2006">
              <mc:Choice xmlns:v="urn:schemas-microsoft-com:vml" Requires="v">
                <p:oleObj spid="_x0000_s420139" name="Equation" r:id="rId9" imgW="749160" imgH="380880" progId="Equation.DSMT4">
                  <p:embed/>
                </p:oleObj>
              </mc:Choice>
              <mc:Fallback>
                <p:oleObj name="Equation" r:id="rId9" imgW="749160" imgH="380880" progId="Equation.DSMT4">
                  <p:embed/>
                  <p:pic>
                    <p:nvPicPr>
                      <p:cNvPr id="12" name="Object 9">
                        <a:extLst>
                          <a:ext uri="{FF2B5EF4-FFF2-40B4-BE49-F238E27FC236}">
                            <a16:creationId xmlns:a16="http://schemas.microsoft.com/office/drawing/2014/main" id="{17EFD184-6638-4EF4-AB83-EA03644AD4C8}"/>
                          </a:ext>
                        </a:extLst>
                      </p:cNvPr>
                      <p:cNvPicPr>
                        <a:picLocks noChangeAspect="1" noChangeArrowheads="1"/>
                      </p:cNvPicPr>
                      <p:nvPr/>
                    </p:nvPicPr>
                    <p:blipFill>
                      <a:blip r:embed="rId10"/>
                      <a:srcRect/>
                      <a:stretch>
                        <a:fillRect/>
                      </a:stretch>
                    </p:blipFill>
                    <p:spPr bwMode="auto">
                      <a:xfrm>
                        <a:off x="7022397" y="1816390"/>
                        <a:ext cx="2371725" cy="1228725"/>
                      </a:xfrm>
                      <a:prstGeom prst="rect">
                        <a:avLst/>
                      </a:prstGeom>
                      <a:noFill/>
                      <a:ln>
                        <a:noFill/>
                      </a:ln>
                      <a:extLst/>
                    </p:spPr>
                  </p:pic>
                </p:oleObj>
              </mc:Fallback>
            </mc:AlternateContent>
          </a:graphicData>
        </a:graphic>
      </p:graphicFrame>
      <p:graphicFrame>
        <p:nvGraphicFramePr>
          <p:cNvPr id="23" name="Object 2">
            <a:extLst>
              <a:ext uri="{FF2B5EF4-FFF2-40B4-BE49-F238E27FC236}">
                <a16:creationId xmlns:a16="http://schemas.microsoft.com/office/drawing/2014/main" id="{1689706A-3432-40F5-9528-C9109CC78466}"/>
              </a:ext>
            </a:extLst>
          </p:cNvPr>
          <p:cNvGraphicFramePr>
            <a:graphicFrameLocks noChangeAspect="1"/>
          </p:cNvGraphicFramePr>
          <p:nvPr>
            <p:extLst>
              <p:ext uri="{D42A27DB-BD31-4B8C-83A1-F6EECF244321}">
                <p14:modId xmlns:p14="http://schemas.microsoft.com/office/powerpoint/2010/main" val="3079236975"/>
              </p:ext>
            </p:extLst>
          </p:nvPr>
        </p:nvGraphicFramePr>
        <p:xfrm>
          <a:off x="6578152" y="3262014"/>
          <a:ext cx="3576383" cy="882766"/>
        </p:xfrm>
        <a:graphic>
          <a:graphicData uri="http://schemas.openxmlformats.org/presentationml/2006/ole">
            <mc:AlternateContent xmlns:mc="http://schemas.openxmlformats.org/markup-compatibility/2006">
              <mc:Choice xmlns:v="urn:schemas-microsoft-com:vml" Requires="v">
                <p:oleObj spid="_x0000_s420140" name="Equation" r:id="rId11" imgW="1231560" imgH="304560" progId="Equation.DSMT4">
                  <p:embed/>
                </p:oleObj>
              </mc:Choice>
              <mc:Fallback>
                <p:oleObj name="Equation" r:id="rId11" imgW="1231560" imgH="304560" progId="Equation.DSMT4">
                  <p:embed/>
                  <p:pic>
                    <p:nvPicPr>
                      <p:cNvPr id="14" name="Object 2">
                        <a:extLst>
                          <a:ext uri="{FF2B5EF4-FFF2-40B4-BE49-F238E27FC236}">
                            <a16:creationId xmlns:a16="http://schemas.microsoft.com/office/drawing/2014/main" id="{3A80AC7E-B751-4327-9807-9E761BBF624D}"/>
                          </a:ext>
                        </a:extLst>
                      </p:cNvPr>
                      <p:cNvPicPr>
                        <a:picLocks noChangeAspect="1" noChangeArrowheads="1"/>
                      </p:cNvPicPr>
                      <p:nvPr/>
                    </p:nvPicPr>
                    <p:blipFill>
                      <a:blip r:embed="rId12"/>
                      <a:srcRect/>
                      <a:stretch>
                        <a:fillRect/>
                      </a:stretch>
                    </p:blipFill>
                    <p:spPr bwMode="auto">
                      <a:xfrm>
                        <a:off x="6578152" y="3262014"/>
                        <a:ext cx="3576383" cy="882766"/>
                      </a:xfrm>
                      <a:prstGeom prst="rect">
                        <a:avLst/>
                      </a:prstGeom>
                      <a:noFill/>
                      <a:ln>
                        <a:noFill/>
                      </a:ln>
                      <a:effectLst/>
                      <a:extLst/>
                    </p:spPr>
                  </p:pic>
                </p:oleObj>
              </mc:Fallback>
            </mc:AlternateContent>
          </a:graphicData>
        </a:graphic>
      </p:graphicFrame>
      <p:sp>
        <p:nvSpPr>
          <p:cNvPr id="24" name="AutoShape 8">
            <a:extLst>
              <a:ext uri="{FF2B5EF4-FFF2-40B4-BE49-F238E27FC236}">
                <a16:creationId xmlns:a16="http://schemas.microsoft.com/office/drawing/2014/main" id="{A666722C-9C30-4191-8555-9A190CC0DB23}"/>
              </a:ext>
            </a:extLst>
          </p:cNvPr>
          <p:cNvSpPr>
            <a:spLocks noChangeArrowheads="1"/>
          </p:cNvSpPr>
          <p:nvPr/>
        </p:nvSpPr>
        <p:spPr bwMode="auto">
          <a:xfrm>
            <a:off x="1274371" y="4235184"/>
            <a:ext cx="1012930" cy="349775"/>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 name="Object 6">
            <a:extLst>
              <a:ext uri="{FF2B5EF4-FFF2-40B4-BE49-F238E27FC236}">
                <a16:creationId xmlns:a16="http://schemas.microsoft.com/office/drawing/2014/main" id="{0D476542-AB42-4418-AC18-8099C7FA2F0B}"/>
              </a:ext>
            </a:extLst>
          </p:cNvPr>
          <p:cNvGraphicFramePr>
            <a:graphicFrameLocks noChangeAspect="1"/>
          </p:cNvGraphicFramePr>
          <p:nvPr>
            <p:extLst>
              <p:ext uri="{D42A27DB-BD31-4B8C-83A1-F6EECF244321}">
                <p14:modId xmlns:p14="http://schemas.microsoft.com/office/powerpoint/2010/main" val="346290667"/>
              </p:ext>
            </p:extLst>
          </p:nvPr>
        </p:nvGraphicFramePr>
        <p:xfrm>
          <a:off x="0" y="4890832"/>
          <a:ext cx="12094161" cy="1638603"/>
        </p:xfrm>
        <a:graphic>
          <a:graphicData uri="http://schemas.openxmlformats.org/presentationml/2006/ole">
            <mc:AlternateContent xmlns:mc="http://schemas.openxmlformats.org/markup-compatibility/2006">
              <mc:Choice xmlns:v="urn:schemas-microsoft-com:vml" Requires="v">
                <p:oleObj spid="_x0000_s420141" name="Equation" r:id="rId13" imgW="4343400" imgH="583920" progId="Equation.DSMT4">
                  <p:embed/>
                </p:oleObj>
              </mc:Choice>
              <mc:Fallback>
                <p:oleObj name="Equation" r:id="rId13" imgW="4343400" imgH="583920" progId="Equation.DSMT4">
                  <p:embed/>
                  <p:pic>
                    <p:nvPicPr>
                      <p:cNvPr id="16" name="Object 6">
                        <a:extLst>
                          <a:ext uri="{FF2B5EF4-FFF2-40B4-BE49-F238E27FC236}">
                            <a16:creationId xmlns:a16="http://schemas.microsoft.com/office/drawing/2014/main" id="{3F207BA2-4456-407E-AA62-BFAD18A8D30F}"/>
                          </a:ext>
                        </a:extLst>
                      </p:cNvPr>
                      <p:cNvPicPr>
                        <a:picLocks noChangeAspect="1" noChangeArrowheads="1"/>
                      </p:cNvPicPr>
                      <p:nvPr/>
                    </p:nvPicPr>
                    <p:blipFill>
                      <a:blip r:embed="rId14"/>
                      <a:srcRect/>
                      <a:stretch>
                        <a:fillRect/>
                      </a:stretch>
                    </p:blipFill>
                    <p:spPr bwMode="auto">
                      <a:xfrm>
                        <a:off x="0" y="4890832"/>
                        <a:ext cx="12094161" cy="163860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8293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circle(in)">
                                      <p:cBhvr>
                                        <p:cTn id="18" dur="20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down)">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a:extLst>
              <a:ext uri="{FF2B5EF4-FFF2-40B4-BE49-F238E27FC236}">
                <a16:creationId xmlns:a16="http://schemas.microsoft.com/office/drawing/2014/main" id="{71C3DECC-7872-4D0F-AFA4-498816674D86}"/>
              </a:ext>
            </a:extLst>
          </p:cNvPr>
          <p:cNvGraphicFramePr>
            <a:graphicFrameLocks noChangeAspect="1"/>
          </p:cNvGraphicFramePr>
          <p:nvPr>
            <p:extLst>
              <p:ext uri="{D42A27DB-BD31-4B8C-83A1-F6EECF244321}">
                <p14:modId xmlns:p14="http://schemas.microsoft.com/office/powerpoint/2010/main" val="3243429431"/>
              </p:ext>
            </p:extLst>
          </p:nvPr>
        </p:nvGraphicFramePr>
        <p:xfrm>
          <a:off x="172387" y="123960"/>
          <a:ext cx="12094161" cy="1638603"/>
        </p:xfrm>
        <a:graphic>
          <a:graphicData uri="http://schemas.openxmlformats.org/presentationml/2006/ole">
            <mc:AlternateContent xmlns:mc="http://schemas.openxmlformats.org/markup-compatibility/2006">
              <mc:Choice xmlns:v="urn:schemas-microsoft-com:vml" Requires="v">
                <p:oleObj spid="_x0000_s447554" name="Equation" r:id="rId3" imgW="4343400" imgH="583920" progId="Equation.DSMT4">
                  <p:embed/>
                </p:oleObj>
              </mc:Choice>
              <mc:Fallback>
                <p:oleObj name="Equation" r:id="rId3" imgW="4343400" imgH="583920" progId="Equation.DSMT4">
                  <p:embed/>
                  <p:pic>
                    <p:nvPicPr>
                      <p:cNvPr id="20" name="Object 6">
                        <a:extLst>
                          <a:ext uri="{FF2B5EF4-FFF2-40B4-BE49-F238E27FC236}">
                            <a16:creationId xmlns:a16="http://schemas.microsoft.com/office/drawing/2014/main" id="{AA6600A3-EFB5-4CE5-AC5D-95D8ACC38EA0}"/>
                          </a:ext>
                        </a:extLst>
                      </p:cNvPr>
                      <p:cNvPicPr>
                        <a:picLocks noChangeAspect="1" noChangeArrowheads="1"/>
                      </p:cNvPicPr>
                      <p:nvPr/>
                    </p:nvPicPr>
                    <p:blipFill>
                      <a:blip r:embed="rId4"/>
                      <a:srcRect/>
                      <a:stretch>
                        <a:fillRect/>
                      </a:stretch>
                    </p:blipFill>
                    <p:spPr bwMode="auto">
                      <a:xfrm>
                        <a:off x="172387" y="123960"/>
                        <a:ext cx="12094161" cy="1638603"/>
                      </a:xfrm>
                      <a:prstGeom prst="rect">
                        <a:avLst/>
                      </a:prstGeom>
                      <a:noFill/>
                      <a:ln>
                        <a:noFill/>
                      </a:ln>
                      <a:effectLst/>
                      <a:extLst/>
                    </p:spPr>
                  </p:pic>
                </p:oleObj>
              </mc:Fallback>
            </mc:AlternateContent>
          </a:graphicData>
        </a:graphic>
      </p:graphicFrame>
      <p:graphicFrame>
        <p:nvGraphicFramePr>
          <p:cNvPr id="3" name="Object 2">
            <a:extLst>
              <a:ext uri="{FF2B5EF4-FFF2-40B4-BE49-F238E27FC236}">
                <a16:creationId xmlns:a16="http://schemas.microsoft.com/office/drawing/2014/main" id="{8ED1E7F9-3771-4457-BEEE-C20872A67294}"/>
              </a:ext>
            </a:extLst>
          </p:cNvPr>
          <p:cNvGraphicFramePr>
            <a:graphicFrameLocks noChangeAspect="1"/>
          </p:cNvGraphicFramePr>
          <p:nvPr>
            <p:extLst>
              <p:ext uri="{D42A27DB-BD31-4B8C-83A1-F6EECF244321}">
                <p14:modId xmlns:p14="http://schemas.microsoft.com/office/powerpoint/2010/main" val="1884543252"/>
              </p:ext>
            </p:extLst>
          </p:nvPr>
        </p:nvGraphicFramePr>
        <p:xfrm>
          <a:off x="3918063" y="1882919"/>
          <a:ext cx="3576383" cy="882766"/>
        </p:xfrm>
        <a:graphic>
          <a:graphicData uri="http://schemas.openxmlformats.org/presentationml/2006/ole">
            <mc:AlternateContent xmlns:mc="http://schemas.openxmlformats.org/markup-compatibility/2006">
              <mc:Choice xmlns:v="urn:schemas-microsoft-com:vml" Requires="v">
                <p:oleObj spid="_x0000_s447555" name="Equation" r:id="rId5" imgW="1231560" imgH="304560" progId="Equation.DSMT4">
                  <p:embed/>
                </p:oleObj>
              </mc:Choice>
              <mc:Fallback>
                <p:oleObj name="Equation" r:id="rId5" imgW="1231560" imgH="304560" progId="Equation.DSMT4">
                  <p:embed/>
                  <p:pic>
                    <p:nvPicPr>
                      <p:cNvPr id="9" name="Object 2">
                        <a:extLst>
                          <a:ext uri="{FF2B5EF4-FFF2-40B4-BE49-F238E27FC236}">
                            <a16:creationId xmlns:a16="http://schemas.microsoft.com/office/drawing/2014/main" id="{936E4812-4642-44DD-8BDE-A629E3EFC2D7}"/>
                          </a:ext>
                        </a:extLst>
                      </p:cNvPr>
                      <p:cNvPicPr>
                        <a:picLocks noChangeAspect="1" noChangeArrowheads="1"/>
                      </p:cNvPicPr>
                      <p:nvPr/>
                    </p:nvPicPr>
                    <p:blipFill>
                      <a:blip r:embed="rId6"/>
                      <a:srcRect/>
                      <a:stretch>
                        <a:fillRect/>
                      </a:stretch>
                    </p:blipFill>
                    <p:spPr bwMode="auto">
                      <a:xfrm>
                        <a:off x="3918063" y="1882919"/>
                        <a:ext cx="3576383" cy="882766"/>
                      </a:xfrm>
                      <a:prstGeom prst="rect">
                        <a:avLst/>
                      </a:prstGeom>
                      <a:noFill/>
                      <a:ln>
                        <a:noFill/>
                      </a:ln>
                      <a:effectLst/>
                      <a:extLst/>
                    </p:spPr>
                  </p:pic>
                </p:oleObj>
              </mc:Fallback>
            </mc:AlternateContent>
          </a:graphicData>
        </a:graphic>
      </p:graphicFrame>
      <p:sp>
        <p:nvSpPr>
          <p:cNvPr id="4" name="AutoShape 8">
            <a:extLst>
              <a:ext uri="{FF2B5EF4-FFF2-40B4-BE49-F238E27FC236}">
                <a16:creationId xmlns:a16="http://schemas.microsoft.com/office/drawing/2014/main" id="{A3D9AE9E-42C9-4FCB-82B5-011B90BA9E84}"/>
              </a:ext>
            </a:extLst>
          </p:cNvPr>
          <p:cNvSpPr>
            <a:spLocks noChangeArrowheads="1"/>
          </p:cNvSpPr>
          <p:nvPr/>
        </p:nvSpPr>
        <p:spPr bwMode="auto">
          <a:xfrm>
            <a:off x="172386" y="3561263"/>
            <a:ext cx="599813" cy="328686"/>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 name="Object 6">
            <a:extLst>
              <a:ext uri="{FF2B5EF4-FFF2-40B4-BE49-F238E27FC236}">
                <a16:creationId xmlns:a16="http://schemas.microsoft.com/office/drawing/2014/main" id="{B2B38A07-1907-4D6E-AA03-16F4D338BA53}"/>
              </a:ext>
            </a:extLst>
          </p:cNvPr>
          <p:cNvGraphicFramePr>
            <a:graphicFrameLocks noChangeAspect="1"/>
          </p:cNvGraphicFramePr>
          <p:nvPr>
            <p:extLst>
              <p:ext uri="{D42A27DB-BD31-4B8C-83A1-F6EECF244321}">
                <p14:modId xmlns:p14="http://schemas.microsoft.com/office/powerpoint/2010/main" val="2216312002"/>
              </p:ext>
            </p:extLst>
          </p:nvPr>
        </p:nvGraphicFramePr>
        <p:xfrm>
          <a:off x="772200" y="3059875"/>
          <a:ext cx="11284314" cy="1352550"/>
        </p:xfrm>
        <a:graphic>
          <a:graphicData uri="http://schemas.openxmlformats.org/presentationml/2006/ole">
            <mc:AlternateContent xmlns:mc="http://schemas.openxmlformats.org/markup-compatibility/2006">
              <mc:Choice xmlns:v="urn:schemas-microsoft-com:vml" Requires="v">
                <p:oleObj spid="_x0000_s447556" name="Equation" r:id="rId7" imgW="4533840" imgH="482400" progId="Equation.DSMT4">
                  <p:embed/>
                </p:oleObj>
              </mc:Choice>
              <mc:Fallback>
                <p:oleObj name="Equation" r:id="rId7" imgW="4533840" imgH="482400" progId="Equation.DSMT4">
                  <p:embed/>
                  <p:pic>
                    <p:nvPicPr>
                      <p:cNvPr id="9" name="Object 6">
                        <a:extLst>
                          <a:ext uri="{FF2B5EF4-FFF2-40B4-BE49-F238E27FC236}">
                            <a16:creationId xmlns:a16="http://schemas.microsoft.com/office/drawing/2014/main" id="{8965AF9D-4EBE-4D36-883F-883389838281}"/>
                          </a:ext>
                        </a:extLst>
                      </p:cNvPr>
                      <p:cNvPicPr>
                        <a:picLocks noChangeAspect="1" noChangeArrowheads="1"/>
                      </p:cNvPicPr>
                      <p:nvPr/>
                    </p:nvPicPr>
                    <p:blipFill>
                      <a:blip r:embed="rId8"/>
                      <a:srcRect/>
                      <a:stretch>
                        <a:fillRect/>
                      </a:stretch>
                    </p:blipFill>
                    <p:spPr bwMode="auto">
                      <a:xfrm>
                        <a:off x="772200" y="3059875"/>
                        <a:ext cx="11284314" cy="1352550"/>
                      </a:xfrm>
                      <a:prstGeom prst="rect">
                        <a:avLst/>
                      </a:prstGeom>
                      <a:noFill/>
                      <a:ln>
                        <a:noFill/>
                      </a:ln>
                      <a:effectLst/>
                      <a:extLst/>
                    </p:spPr>
                  </p:pic>
                </p:oleObj>
              </mc:Fallback>
            </mc:AlternateContent>
          </a:graphicData>
        </a:graphic>
      </p:graphicFrame>
      <p:sp>
        <p:nvSpPr>
          <p:cNvPr id="6" name="AutoShape 8">
            <a:extLst>
              <a:ext uri="{FF2B5EF4-FFF2-40B4-BE49-F238E27FC236}">
                <a16:creationId xmlns:a16="http://schemas.microsoft.com/office/drawing/2014/main" id="{F4917F74-FD6C-49CA-BC25-2603DC9AB546}"/>
              </a:ext>
            </a:extLst>
          </p:cNvPr>
          <p:cNvSpPr>
            <a:spLocks noChangeArrowheads="1"/>
          </p:cNvSpPr>
          <p:nvPr/>
        </p:nvSpPr>
        <p:spPr bwMode="auto">
          <a:xfrm>
            <a:off x="662065" y="5394275"/>
            <a:ext cx="1009338" cy="444394"/>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 name="Object 6">
            <a:extLst>
              <a:ext uri="{FF2B5EF4-FFF2-40B4-BE49-F238E27FC236}">
                <a16:creationId xmlns:a16="http://schemas.microsoft.com/office/drawing/2014/main" id="{17BA6312-D481-46C9-9D73-59AFA6FAF92A}"/>
              </a:ext>
            </a:extLst>
          </p:cNvPr>
          <p:cNvGraphicFramePr>
            <a:graphicFrameLocks noChangeAspect="1"/>
          </p:cNvGraphicFramePr>
          <p:nvPr>
            <p:extLst>
              <p:ext uri="{D42A27DB-BD31-4B8C-83A1-F6EECF244321}">
                <p14:modId xmlns:p14="http://schemas.microsoft.com/office/powerpoint/2010/main" val="3680048642"/>
              </p:ext>
            </p:extLst>
          </p:nvPr>
        </p:nvGraphicFramePr>
        <p:xfrm>
          <a:off x="1968500" y="5013325"/>
          <a:ext cx="8375650" cy="1352550"/>
        </p:xfrm>
        <a:graphic>
          <a:graphicData uri="http://schemas.openxmlformats.org/presentationml/2006/ole">
            <mc:AlternateContent xmlns:mc="http://schemas.openxmlformats.org/markup-compatibility/2006">
              <mc:Choice xmlns:v="urn:schemas-microsoft-com:vml" Requires="v">
                <p:oleObj spid="_x0000_s447557" name="Equation" r:id="rId9" imgW="3365280" imgH="482400" progId="Equation.DSMT4">
                  <p:embed/>
                </p:oleObj>
              </mc:Choice>
              <mc:Fallback>
                <p:oleObj name="Equation" r:id="rId9" imgW="3365280" imgH="482400" progId="Equation.DSMT4">
                  <p:embed/>
                  <p:pic>
                    <p:nvPicPr>
                      <p:cNvPr id="10" name="Object 6">
                        <a:extLst>
                          <a:ext uri="{FF2B5EF4-FFF2-40B4-BE49-F238E27FC236}">
                            <a16:creationId xmlns:a16="http://schemas.microsoft.com/office/drawing/2014/main" id="{B1ED316D-8276-4033-8986-3B4A6C23D7ED}"/>
                          </a:ext>
                        </a:extLst>
                      </p:cNvPr>
                      <p:cNvPicPr>
                        <a:picLocks noChangeAspect="1" noChangeArrowheads="1"/>
                      </p:cNvPicPr>
                      <p:nvPr/>
                    </p:nvPicPr>
                    <p:blipFill>
                      <a:blip r:embed="rId10"/>
                      <a:srcRect/>
                      <a:stretch>
                        <a:fillRect/>
                      </a:stretch>
                    </p:blipFill>
                    <p:spPr bwMode="auto">
                      <a:xfrm>
                        <a:off x="1968500" y="5013325"/>
                        <a:ext cx="8375650" cy="13525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9455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a:extLst>
              <a:ext uri="{FF2B5EF4-FFF2-40B4-BE49-F238E27FC236}">
                <a16:creationId xmlns:a16="http://schemas.microsoft.com/office/drawing/2014/main" id="{48A82802-F8B8-4069-9A08-A3A67149ADBE}"/>
              </a:ext>
            </a:extLst>
          </p:cNvPr>
          <p:cNvGraphicFramePr>
            <a:graphicFrameLocks noChangeAspect="1"/>
          </p:cNvGraphicFramePr>
          <p:nvPr>
            <p:extLst>
              <p:ext uri="{D42A27DB-BD31-4B8C-83A1-F6EECF244321}">
                <p14:modId xmlns:p14="http://schemas.microsoft.com/office/powerpoint/2010/main" val="2443873875"/>
              </p:ext>
            </p:extLst>
          </p:nvPr>
        </p:nvGraphicFramePr>
        <p:xfrm>
          <a:off x="979488" y="149225"/>
          <a:ext cx="8943975" cy="1352550"/>
        </p:xfrm>
        <a:graphic>
          <a:graphicData uri="http://schemas.openxmlformats.org/presentationml/2006/ole">
            <mc:AlternateContent xmlns:mc="http://schemas.openxmlformats.org/markup-compatibility/2006">
              <mc:Choice xmlns:v="urn:schemas-microsoft-com:vml" Requires="v">
                <p:oleObj spid="_x0000_s448678" name="Equation" r:id="rId3" imgW="3593880" imgH="482400" progId="Equation.DSMT4">
                  <p:embed/>
                </p:oleObj>
              </mc:Choice>
              <mc:Fallback>
                <p:oleObj name="Equation" r:id="rId3" imgW="3593880" imgH="482400" progId="Equation.DSMT4">
                  <p:embed/>
                  <p:pic>
                    <p:nvPicPr>
                      <p:cNvPr id="10" name="Object 6">
                        <a:extLst>
                          <a:ext uri="{FF2B5EF4-FFF2-40B4-BE49-F238E27FC236}">
                            <a16:creationId xmlns:a16="http://schemas.microsoft.com/office/drawing/2014/main" id="{B1ED316D-8276-4033-8986-3B4A6C23D7ED}"/>
                          </a:ext>
                        </a:extLst>
                      </p:cNvPr>
                      <p:cNvPicPr>
                        <a:picLocks noChangeAspect="1" noChangeArrowheads="1"/>
                      </p:cNvPicPr>
                      <p:nvPr/>
                    </p:nvPicPr>
                    <p:blipFill>
                      <a:blip r:embed="rId4"/>
                      <a:srcRect/>
                      <a:stretch>
                        <a:fillRect/>
                      </a:stretch>
                    </p:blipFill>
                    <p:spPr bwMode="auto">
                      <a:xfrm>
                        <a:off x="979488" y="149225"/>
                        <a:ext cx="8943975" cy="1352550"/>
                      </a:xfrm>
                      <a:prstGeom prst="rect">
                        <a:avLst/>
                      </a:prstGeom>
                      <a:noFill/>
                      <a:ln>
                        <a:noFill/>
                      </a:ln>
                      <a:effectLst/>
                      <a:extLst/>
                    </p:spPr>
                  </p:pic>
                </p:oleObj>
              </mc:Fallback>
            </mc:AlternateContent>
          </a:graphicData>
        </a:graphic>
      </p:graphicFrame>
      <p:grpSp>
        <p:nvGrpSpPr>
          <p:cNvPr id="3" name="Group 2">
            <a:extLst>
              <a:ext uri="{FF2B5EF4-FFF2-40B4-BE49-F238E27FC236}">
                <a16:creationId xmlns:a16="http://schemas.microsoft.com/office/drawing/2014/main" id="{6E09C05A-060F-4A42-A806-FF0E3EC412F8}"/>
              </a:ext>
            </a:extLst>
          </p:cNvPr>
          <p:cNvGrpSpPr>
            <a:grpSpLocks/>
          </p:cNvGrpSpPr>
          <p:nvPr/>
        </p:nvGrpSpPr>
        <p:grpSpPr bwMode="auto">
          <a:xfrm>
            <a:off x="2182217" y="1606962"/>
            <a:ext cx="4914900" cy="714375"/>
            <a:chOff x="229" y="120"/>
            <a:chExt cx="3096" cy="450"/>
          </a:xfrm>
        </p:grpSpPr>
        <p:graphicFrame>
          <p:nvGraphicFramePr>
            <p:cNvPr id="4" name="Object 3">
              <a:extLst>
                <a:ext uri="{FF2B5EF4-FFF2-40B4-BE49-F238E27FC236}">
                  <a16:creationId xmlns:a16="http://schemas.microsoft.com/office/drawing/2014/main" id="{A65E2F90-F516-41A1-9997-FC2AE4B9E745}"/>
                </a:ext>
              </a:extLst>
            </p:cNvPr>
            <p:cNvGraphicFramePr>
              <a:graphicFrameLocks noChangeAspect="1"/>
            </p:cNvGraphicFramePr>
            <p:nvPr>
              <p:extLst>
                <p:ext uri="{D42A27DB-BD31-4B8C-83A1-F6EECF244321}">
                  <p14:modId xmlns:p14="http://schemas.microsoft.com/office/powerpoint/2010/main" val="2860931314"/>
                </p:ext>
              </p:extLst>
            </p:nvPr>
          </p:nvGraphicFramePr>
          <p:xfrm>
            <a:off x="229" y="120"/>
            <a:ext cx="674" cy="450"/>
          </p:xfrm>
          <a:graphic>
            <a:graphicData uri="http://schemas.openxmlformats.org/presentationml/2006/ole">
              <mc:AlternateContent xmlns:mc="http://schemas.openxmlformats.org/markup-compatibility/2006">
                <mc:Choice xmlns:v="urn:schemas-microsoft-com:vml" Requires="v">
                  <p:oleObj spid="_x0000_s448679" name="Equation" r:id="rId5" imgW="431640" imgH="253800" progId="Equation.DSMT4">
                    <p:embed/>
                  </p:oleObj>
                </mc:Choice>
                <mc:Fallback>
                  <p:oleObj name="Equation" r:id="rId5" imgW="431640" imgH="253800" progId="Equation.DSMT4">
                    <p:embed/>
                    <p:pic>
                      <p:nvPicPr>
                        <p:cNvPr id="11" name="Object 3">
                          <a:extLst>
                            <a:ext uri="{FF2B5EF4-FFF2-40B4-BE49-F238E27FC236}">
                              <a16:creationId xmlns:a16="http://schemas.microsoft.com/office/drawing/2014/main" id="{3BB41048-2FCD-4CFF-854B-564E20F0F11A}"/>
                            </a:ext>
                          </a:extLst>
                        </p:cNvPr>
                        <p:cNvPicPr>
                          <a:picLocks noChangeAspect="1" noChangeArrowheads="1"/>
                        </p:cNvPicPr>
                        <p:nvPr/>
                      </p:nvPicPr>
                      <p:blipFill>
                        <a:blip r:embed="rId6"/>
                        <a:srcRect/>
                        <a:stretch>
                          <a:fillRect/>
                        </a:stretch>
                      </p:blipFill>
                      <p:spPr bwMode="auto">
                        <a:xfrm>
                          <a:off x="229" y="120"/>
                          <a:ext cx="674" cy="450"/>
                        </a:xfrm>
                        <a:prstGeom prst="rect">
                          <a:avLst/>
                        </a:prstGeom>
                        <a:noFill/>
                        <a:ln>
                          <a:noFill/>
                        </a:ln>
                        <a:effectLst/>
                        <a:extLst/>
                      </p:spPr>
                    </p:pic>
                  </p:oleObj>
                </mc:Fallback>
              </mc:AlternateContent>
            </a:graphicData>
          </a:graphic>
        </p:graphicFrame>
        <p:sp>
          <p:nvSpPr>
            <p:cNvPr id="5" name="Text Box 4">
              <a:extLst>
                <a:ext uri="{FF2B5EF4-FFF2-40B4-BE49-F238E27FC236}">
                  <a16:creationId xmlns:a16="http://schemas.microsoft.com/office/drawing/2014/main" id="{AF048B5A-5AC1-4BC4-83AA-57E30E60D9BD}"/>
                </a:ext>
              </a:extLst>
            </p:cNvPr>
            <p:cNvSpPr txBox="1">
              <a:spLocks noChangeArrowheads="1"/>
            </p:cNvSpPr>
            <p:nvPr/>
          </p:nvSpPr>
          <p:spPr bwMode="auto">
            <a:xfrm>
              <a:off x="903" y="182"/>
              <a:ext cx="24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00"/>
                  </a:solidFill>
                </a:rPr>
                <a:t>的解：</a:t>
              </a:r>
              <a:r>
                <a:rPr kumimoji="1" lang="zh-CN" altLang="en-US" sz="2800" dirty="0">
                  <a:solidFill>
                    <a:srgbClr val="0000FF"/>
                  </a:solidFill>
                </a:rPr>
                <a:t>缔合拉盖尔函数 </a:t>
              </a:r>
            </a:p>
          </p:txBody>
        </p:sp>
      </p:grpSp>
      <p:graphicFrame>
        <p:nvGraphicFramePr>
          <p:cNvPr id="32" name="Object 2">
            <a:extLst>
              <a:ext uri="{FF2B5EF4-FFF2-40B4-BE49-F238E27FC236}">
                <a16:creationId xmlns:a16="http://schemas.microsoft.com/office/drawing/2014/main" id="{4B233090-1C2A-41FA-B434-13C6E12E9A21}"/>
              </a:ext>
            </a:extLst>
          </p:cNvPr>
          <p:cNvGraphicFramePr>
            <a:graphicFrameLocks noChangeAspect="1"/>
          </p:cNvGraphicFramePr>
          <p:nvPr>
            <p:extLst>
              <p:ext uri="{D42A27DB-BD31-4B8C-83A1-F6EECF244321}">
                <p14:modId xmlns:p14="http://schemas.microsoft.com/office/powerpoint/2010/main" val="1218453591"/>
              </p:ext>
            </p:extLst>
          </p:nvPr>
        </p:nvGraphicFramePr>
        <p:xfrm>
          <a:off x="979488" y="3958844"/>
          <a:ext cx="6497690" cy="809767"/>
        </p:xfrm>
        <a:graphic>
          <a:graphicData uri="http://schemas.openxmlformats.org/presentationml/2006/ole">
            <mc:AlternateContent xmlns:mc="http://schemas.openxmlformats.org/markup-compatibility/2006">
              <mc:Choice xmlns:v="urn:schemas-microsoft-com:vml" Requires="v">
                <p:oleObj spid="_x0000_s448680" name="Equation" r:id="rId7" imgW="1968480" imgH="253800" progId="Equation.DSMT4">
                  <p:embed/>
                </p:oleObj>
              </mc:Choice>
              <mc:Fallback>
                <p:oleObj name="Equation" r:id="rId7" imgW="1968480" imgH="253800" progId="Equation.DSMT4">
                  <p:embed/>
                  <p:pic>
                    <p:nvPicPr>
                      <p:cNvPr id="26" name="Object 2">
                        <a:extLst>
                          <a:ext uri="{FF2B5EF4-FFF2-40B4-BE49-F238E27FC236}">
                            <a16:creationId xmlns:a16="http://schemas.microsoft.com/office/drawing/2014/main" id="{3D3D997F-20BB-42FB-A75F-C7D49E2AB388}"/>
                          </a:ext>
                        </a:extLst>
                      </p:cNvPr>
                      <p:cNvPicPr>
                        <a:picLocks noChangeAspect="1" noChangeArrowheads="1"/>
                      </p:cNvPicPr>
                      <p:nvPr/>
                    </p:nvPicPr>
                    <p:blipFill>
                      <a:blip r:embed="rId8"/>
                      <a:srcRect/>
                      <a:stretch>
                        <a:fillRect/>
                      </a:stretch>
                    </p:blipFill>
                    <p:spPr bwMode="auto">
                      <a:xfrm>
                        <a:off x="979488" y="3958844"/>
                        <a:ext cx="6497690" cy="809767"/>
                      </a:xfrm>
                      <a:prstGeom prst="rect">
                        <a:avLst/>
                      </a:prstGeom>
                      <a:noFill/>
                      <a:ln>
                        <a:noFill/>
                      </a:ln>
                      <a:effectLst/>
                      <a:extLst/>
                    </p:spPr>
                  </p:pic>
                </p:oleObj>
              </mc:Fallback>
            </mc:AlternateContent>
          </a:graphicData>
        </a:graphic>
      </p:graphicFrame>
      <p:graphicFrame>
        <p:nvGraphicFramePr>
          <p:cNvPr id="33" name="对象 32">
            <a:extLst>
              <a:ext uri="{FF2B5EF4-FFF2-40B4-BE49-F238E27FC236}">
                <a16:creationId xmlns:a16="http://schemas.microsoft.com/office/drawing/2014/main" id="{33C265DD-F317-4A77-BFA3-F1442F6CF48F}"/>
              </a:ext>
            </a:extLst>
          </p:cNvPr>
          <p:cNvGraphicFramePr>
            <a:graphicFrameLocks noChangeAspect="1"/>
          </p:cNvGraphicFramePr>
          <p:nvPr>
            <p:extLst>
              <p:ext uri="{D42A27DB-BD31-4B8C-83A1-F6EECF244321}">
                <p14:modId xmlns:p14="http://schemas.microsoft.com/office/powerpoint/2010/main" val="3873989945"/>
              </p:ext>
            </p:extLst>
          </p:nvPr>
        </p:nvGraphicFramePr>
        <p:xfrm>
          <a:off x="1452563" y="2419762"/>
          <a:ext cx="6246333" cy="1365806"/>
        </p:xfrm>
        <a:graphic>
          <a:graphicData uri="http://schemas.openxmlformats.org/presentationml/2006/ole">
            <mc:AlternateContent xmlns:mc="http://schemas.openxmlformats.org/markup-compatibility/2006">
              <mc:Choice xmlns:v="urn:schemas-microsoft-com:vml" Requires="v">
                <p:oleObj spid="_x0000_s448681" name="Equation" r:id="rId9" imgW="2108160" imgH="482400" progId="Equation.DSMT4">
                  <p:embed/>
                </p:oleObj>
              </mc:Choice>
              <mc:Fallback>
                <p:oleObj name="Equation" r:id="rId9" imgW="2108160" imgH="482400" progId="Equation.DSMT4">
                  <p:embed/>
                  <p:pic>
                    <p:nvPicPr>
                      <p:cNvPr id="9" name="对象 8">
                        <a:extLst>
                          <a:ext uri="{FF2B5EF4-FFF2-40B4-BE49-F238E27FC236}">
                            <a16:creationId xmlns:a16="http://schemas.microsoft.com/office/drawing/2014/main" id="{A8154D3F-5179-4D91-A38C-00A71534F455}"/>
                          </a:ext>
                        </a:extLst>
                      </p:cNvPr>
                      <p:cNvPicPr>
                        <a:picLocks noChangeAspect="1" noChangeArrowheads="1"/>
                      </p:cNvPicPr>
                      <p:nvPr/>
                    </p:nvPicPr>
                    <p:blipFill>
                      <a:blip r:embed="rId10"/>
                      <a:srcRect/>
                      <a:stretch>
                        <a:fillRect/>
                      </a:stretch>
                    </p:blipFill>
                    <p:spPr bwMode="auto">
                      <a:xfrm>
                        <a:off x="1452563" y="2419762"/>
                        <a:ext cx="6246333" cy="1365806"/>
                      </a:xfrm>
                      <a:prstGeom prst="rect">
                        <a:avLst/>
                      </a:prstGeom>
                      <a:noFill/>
                    </p:spPr>
                  </p:pic>
                </p:oleObj>
              </mc:Fallback>
            </mc:AlternateContent>
          </a:graphicData>
        </a:graphic>
      </p:graphicFrame>
      <p:graphicFrame>
        <p:nvGraphicFramePr>
          <p:cNvPr id="34" name="Object 2">
            <a:extLst>
              <a:ext uri="{FF2B5EF4-FFF2-40B4-BE49-F238E27FC236}">
                <a16:creationId xmlns:a16="http://schemas.microsoft.com/office/drawing/2014/main" id="{FD2E9CCA-6B9C-4B41-8495-8B2D69DDC145}"/>
              </a:ext>
            </a:extLst>
          </p:cNvPr>
          <p:cNvGraphicFramePr>
            <a:graphicFrameLocks noChangeAspect="1"/>
          </p:cNvGraphicFramePr>
          <p:nvPr>
            <p:extLst>
              <p:ext uri="{D42A27DB-BD31-4B8C-83A1-F6EECF244321}">
                <p14:modId xmlns:p14="http://schemas.microsoft.com/office/powerpoint/2010/main" val="3774206713"/>
              </p:ext>
            </p:extLst>
          </p:nvPr>
        </p:nvGraphicFramePr>
        <p:xfrm>
          <a:off x="8529444" y="3868680"/>
          <a:ext cx="3576383" cy="882766"/>
        </p:xfrm>
        <a:graphic>
          <a:graphicData uri="http://schemas.openxmlformats.org/presentationml/2006/ole">
            <mc:AlternateContent xmlns:mc="http://schemas.openxmlformats.org/markup-compatibility/2006">
              <mc:Choice xmlns:v="urn:schemas-microsoft-com:vml" Requires="v">
                <p:oleObj spid="_x0000_s448682" name="Equation" r:id="rId11" imgW="1231560" imgH="304560" progId="Equation.DSMT4">
                  <p:embed/>
                </p:oleObj>
              </mc:Choice>
              <mc:Fallback>
                <p:oleObj name="Equation" r:id="rId11" imgW="1231560" imgH="304560" progId="Equation.DSMT4">
                  <p:embed/>
                  <p:pic>
                    <p:nvPicPr>
                      <p:cNvPr id="3" name="Object 2">
                        <a:extLst>
                          <a:ext uri="{FF2B5EF4-FFF2-40B4-BE49-F238E27FC236}">
                            <a16:creationId xmlns:a16="http://schemas.microsoft.com/office/drawing/2014/main" id="{8ED1E7F9-3771-4457-BEEE-C20872A67294}"/>
                          </a:ext>
                        </a:extLst>
                      </p:cNvPr>
                      <p:cNvPicPr>
                        <a:picLocks noChangeAspect="1" noChangeArrowheads="1"/>
                      </p:cNvPicPr>
                      <p:nvPr/>
                    </p:nvPicPr>
                    <p:blipFill>
                      <a:blip r:embed="rId12"/>
                      <a:srcRect/>
                      <a:stretch>
                        <a:fillRect/>
                      </a:stretch>
                    </p:blipFill>
                    <p:spPr bwMode="auto">
                      <a:xfrm>
                        <a:off x="8529444" y="3868680"/>
                        <a:ext cx="3576383" cy="882766"/>
                      </a:xfrm>
                      <a:prstGeom prst="rect">
                        <a:avLst/>
                      </a:prstGeom>
                      <a:noFill/>
                      <a:ln>
                        <a:noFill/>
                      </a:ln>
                      <a:effectLst/>
                      <a:extLst/>
                    </p:spPr>
                  </p:pic>
                </p:oleObj>
              </mc:Fallback>
            </mc:AlternateContent>
          </a:graphicData>
        </a:graphic>
      </p:graphicFrame>
      <p:graphicFrame>
        <p:nvGraphicFramePr>
          <p:cNvPr id="35" name="Object 3">
            <a:extLst>
              <a:ext uri="{FF2B5EF4-FFF2-40B4-BE49-F238E27FC236}">
                <a16:creationId xmlns:a16="http://schemas.microsoft.com/office/drawing/2014/main" id="{CAFA9EBF-0E38-4CB6-AE58-B950049299E9}"/>
              </a:ext>
            </a:extLst>
          </p:cNvPr>
          <p:cNvGraphicFramePr>
            <a:graphicFrameLocks noChangeAspect="1"/>
          </p:cNvGraphicFramePr>
          <p:nvPr>
            <p:extLst>
              <p:ext uri="{D42A27DB-BD31-4B8C-83A1-F6EECF244321}">
                <p14:modId xmlns:p14="http://schemas.microsoft.com/office/powerpoint/2010/main" val="2543300635"/>
              </p:ext>
            </p:extLst>
          </p:nvPr>
        </p:nvGraphicFramePr>
        <p:xfrm>
          <a:off x="360362" y="5152613"/>
          <a:ext cx="3489367" cy="1318656"/>
        </p:xfrm>
        <a:graphic>
          <a:graphicData uri="http://schemas.openxmlformats.org/presentationml/2006/ole">
            <mc:AlternateContent xmlns:mc="http://schemas.openxmlformats.org/markup-compatibility/2006">
              <mc:Choice xmlns:v="urn:schemas-microsoft-com:vml" Requires="v">
                <p:oleObj spid="_x0000_s448683" name="Equation" r:id="rId13" imgW="1955520" imgH="660240" progId="Equation.DSMT4">
                  <p:embed/>
                </p:oleObj>
              </mc:Choice>
              <mc:Fallback>
                <p:oleObj name="Equation" r:id="rId13" imgW="1955520" imgH="660240" progId="Equation.DSMT4">
                  <p:embed/>
                  <p:pic>
                    <p:nvPicPr>
                      <p:cNvPr id="27" name="Object 3">
                        <a:extLst>
                          <a:ext uri="{FF2B5EF4-FFF2-40B4-BE49-F238E27FC236}">
                            <a16:creationId xmlns:a16="http://schemas.microsoft.com/office/drawing/2014/main" id="{4C9BD09D-4660-4A6D-9F26-3C634345A40D}"/>
                          </a:ext>
                        </a:extLst>
                      </p:cNvPr>
                      <p:cNvPicPr>
                        <a:picLocks noChangeAspect="1" noChangeArrowheads="1"/>
                      </p:cNvPicPr>
                      <p:nvPr/>
                    </p:nvPicPr>
                    <p:blipFill>
                      <a:blip r:embed="rId14"/>
                      <a:srcRect/>
                      <a:stretch>
                        <a:fillRect/>
                      </a:stretch>
                    </p:blipFill>
                    <p:spPr bwMode="auto">
                      <a:xfrm>
                        <a:off x="360362" y="5152613"/>
                        <a:ext cx="3489367" cy="1318656"/>
                      </a:xfrm>
                      <a:prstGeom prst="rect">
                        <a:avLst/>
                      </a:prstGeom>
                      <a:noFill/>
                      <a:ln>
                        <a:noFill/>
                      </a:ln>
                      <a:effectLst/>
                      <a:extLst/>
                    </p:spPr>
                  </p:pic>
                </p:oleObj>
              </mc:Fallback>
            </mc:AlternateContent>
          </a:graphicData>
        </a:graphic>
      </p:graphicFrame>
      <p:grpSp>
        <p:nvGrpSpPr>
          <p:cNvPr id="36" name="Group 23">
            <a:extLst>
              <a:ext uri="{FF2B5EF4-FFF2-40B4-BE49-F238E27FC236}">
                <a16:creationId xmlns:a16="http://schemas.microsoft.com/office/drawing/2014/main" id="{B8CE7827-F1F2-48C7-9D41-CAE9EF26432E}"/>
              </a:ext>
            </a:extLst>
          </p:cNvPr>
          <p:cNvGrpSpPr>
            <a:grpSpLocks/>
          </p:cNvGrpSpPr>
          <p:nvPr/>
        </p:nvGrpSpPr>
        <p:grpSpPr bwMode="auto">
          <a:xfrm>
            <a:off x="4991598" y="4975224"/>
            <a:ext cx="4197350" cy="603250"/>
            <a:chOff x="335" y="3052"/>
            <a:chExt cx="2644" cy="380"/>
          </a:xfrm>
        </p:grpSpPr>
        <p:sp>
          <p:nvSpPr>
            <p:cNvPr id="37" name="Text Box 24">
              <a:extLst>
                <a:ext uri="{FF2B5EF4-FFF2-40B4-BE49-F238E27FC236}">
                  <a16:creationId xmlns:a16="http://schemas.microsoft.com/office/drawing/2014/main" id="{EDF0CE4A-AC16-4E54-88F1-2BF91120C6DB}"/>
                </a:ext>
              </a:extLst>
            </p:cNvPr>
            <p:cNvSpPr txBox="1">
              <a:spLocks noChangeArrowheads="1"/>
            </p:cNvSpPr>
            <p:nvPr/>
          </p:nvSpPr>
          <p:spPr bwMode="auto">
            <a:xfrm>
              <a:off x="335" y="3073"/>
              <a:ext cx="1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00"/>
                  </a:solidFill>
                </a:rPr>
                <a:t>主量子数 </a:t>
              </a:r>
            </a:p>
          </p:txBody>
        </p:sp>
        <p:graphicFrame>
          <p:nvGraphicFramePr>
            <p:cNvPr id="38" name="Object 25">
              <a:extLst>
                <a:ext uri="{FF2B5EF4-FFF2-40B4-BE49-F238E27FC236}">
                  <a16:creationId xmlns:a16="http://schemas.microsoft.com/office/drawing/2014/main" id="{C7AE9DAD-FC6F-43C7-8E1B-17EF7BBA2911}"/>
                </a:ext>
              </a:extLst>
            </p:cNvPr>
            <p:cNvGraphicFramePr>
              <a:graphicFrameLocks noChangeAspect="1"/>
            </p:cNvGraphicFramePr>
            <p:nvPr/>
          </p:nvGraphicFramePr>
          <p:xfrm>
            <a:off x="1735" y="3052"/>
            <a:ext cx="1244" cy="380"/>
          </p:xfrm>
          <a:graphic>
            <a:graphicData uri="http://schemas.openxmlformats.org/presentationml/2006/ole">
              <mc:AlternateContent xmlns:mc="http://schemas.openxmlformats.org/markup-compatibility/2006">
                <mc:Choice xmlns:v="urn:schemas-microsoft-com:vml" Requires="v">
                  <p:oleObj spid="_x0000_s448684" name="公式" r:id="rId15" imgW="660113" imgH="203112" progId="Equation.3">
                    <p:embed/>
                  </p:oleObj>
                </mc:Choice>
                <mc:Fallback>
                  <p:oleObj name="公式" r:id="rId15" imgW="660113" imgH="203112" progId="Equation.3">
                    <p:embed/>
                    <p:pic>
                      <p:nvPicPr>
                        <p:cNvPr id="19" name="Object 25">
                          <a:extLst>
                            <a:ext uri="{FF2B5EF4-FFF2-40B4-BE49-F238E27FC236}">
                              <a16:creationId xmlns:a16="http://schemas.microsoft.com/office/drawing/2014/main" id="{43D8DD62-B006-4EB4-A722-D69BC55F9B1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35" y="3052"/>
                          <a:ext cx="1244"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 name="Group 26">
            <a:extLst>
              <a:ext uri="{FF2B5EF4-FFF2-40B4-BE49-F238E27FC236}">
                <a16:creationId xmlns:a16="http://schemas.microsoft.com/office/drawing/2014/main" id="{4D621398-8EDA-450F-AA8D-46E175E93EA9}"/>
              </a:ext>
            </a:extLst>
          </p:cNvPr>
          <p:cNvGrpSpPr>
            <a:grpSpLocks/>
          </p:cNvGrpSpPr>
          <p:nvPr/>
        </p:nvGrpSpPr>
        <p:grpSpPr bwMode="auto">
          <a:xfrm>
            <a:off x="5009060" y="5580064"/>
            <a:ext cx="5487988" cy="612775"/>
            <a:chOff x="346" y="3433"/>
            <a:chExt cx="3457" cy="386"/>
          </a:xfrm>
        </p:grpSpPr>
        <p:sp>
          <p:nvSpPr>
            <p:cNvPr id="40" name="Text Box 27">
              <a:extLst>
                <a:ext uri="{FF2B5EF4-FFF2-40B4-BE49-F238E27FC236}">
                  <a16:creationId xmlns:a16="http://schemas.microsoft.com/office/drawing/2014/main" id="{4B299FCF-A7D8-484D-8022-41BC6DE59FCF}"/>
                </a:ext>
              </a:extLst>
            </p:cNvPr>
            <p:cNvSpPr txBox="1">
              <a:spLocks noChangeArrowheads="1"/>
            </p:cNvSpPr>
            <p:nvPr/>
          </p:nvSpPr>
          <p:spPr bwMode="auto">
            <a:xfrm>
              <a:off x="346" y="3433"/>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00"/>
                  </a:solidFill>
                </a:rPr>
                <a:t>轨道量子数 </a:t>
              </a:r>
            </a:p>
          </p:txBody>
        </p:sp>
        <p:graphicFrame>
          <p:nvGraphicFramePr>
            <p:cNvPr id="41" name="Object 28">
              <a:extLst>
                <a:ext uri="{FF2B5EF4-FFF2-40B4-BE49-F238E27FC236}">
                  <a16:creationId xmlns:a16="http://schemas.microsoft.com/office/drawing/2014/main" id="{49407AAE-0D1F-4DEF-BF1E-299548114714}"/>
                </a:ext>
              </a:extLst>
            </p:cNvPr>
            <p:cNvGraphicFramePr>
              <a:graphicFrameLocks noChangeAspect="1"/>
            </p:cNvGraphicFramePr>
            <p:nvPr/>
          </p:nvGraphicFramePr>
          <p:xfrm>
            <a:off x="1753" y="3441"/>
            <a:ext cx="2050" cy="378"/>
          </p:xfrm>
          <a:graphic>
            <a:graphicData uri="http://schemas.openxmlformats.org/presentationml/2006/ole">
              <mc:AlternateContent xmlns:mc="http://schemas.openxmlformats.org/markup-compatibility/2006">
                <mc:Choice xmlns:v="urn:schemas-microsoft-com:vml" Requires="v">
                  <p:oleObj spid="_x0000_s448685" name="公式" r:id="rId17" imgW="1091726" imgH="203112" progId="Equation.3">
                    <p:embed/>
                  </p:oleObj>
                </mc:Choice>
                <mc:Fallback>
                  <p:oleObj name="公式" r:id="rId17" imgW="1091726" imgH="203112" progId="Equation.3">
                    <p:embed/>
                    <p:pic>
                      <p:nvPicPr>
                        <p:cNvPr id="22" name="Object 28">
                          <a:extLst>
                            <a:ext uri="{FF2B5EF4-FFF2-40B4-BE49-F238E27FC236}">
                              <a16:creationId xmlns:a16="http://schemas.microsoft.com/office/drawing/2014/main" id="{334693BE-A4F0-49B3-93D8-CB90B9B4614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53" y="3441"/>
                          <a:ext cx="205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 name="Group 29">
            <a:extLst>
              <a:ext uri="{FF2B5EF4-FFF2-40B4-BE49-F238E27FC236}">
                <a16:creationId xmlns:a16="http://schemas.microsoft.com/office/drawing/2014/main" id="{F47D0704-93CA-4BB7-9993-6B871E165F82}"/>
              </a:ext>
            </a:extLst>
          </p:cNvPr>
          <p:cNvGrpSpPr>
            <a:grpSpLocks/>
          </p:cNvGrpSpPr>
          <p:nvPr/>
        </p:nvGrpSpPr>
        <p:grpSpPr bwMode="auto">
          <a:xfrm>
            <a:off x="4394672" y="6189663"/>
            <a:ext cx="7032626" cy="668337"/>
            <a:chOff x="-57" y="3743"/>
            <a:chExt cx="4430" cy="421"/>
          </a:xfrm>
        </p:grpSpPr>
        <p:sp>
          <p:nvSpPr>
            <p:cNvPr id="43" name="Text Box 30">
              <a:extLst>
                <a:ext uri="{FF2B5EF4-FFF2-40B4-BE49-F238E27FC236}">
                  <a16:creationId xmlns:a16="http://schemas.microsoft.com/office/drawing/2014/main" id="{599CE167-2773-4EEB-A40B-34592CE1E8AD}"/>
                </a:ext>
              </a:extLst>
            </p:cNvPr>
            <p:cNvSpPr txBox="1">
              <a:spLocks noChangeArrowheads="1"/>
            </p:cNvSpPr>
            <p:nvPr/>
          </p:nvSpPr>
          <p:spPr bwMode="auto">
            <a:xfrm>
              <a:off x="-57" y="3743"/>
              <a:ext cx="1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00"/>
                  </a:solidFill>
                </a:rPr>
                <a:t>磁量子数 </a:t>
              </a:r>
            </a:p>
          </p:txBody>
        </p:sp>
        <p:graphicFrame>
          <p:nvGraphicFramePr>
            <p:cNvPr id="44" name="Object 31">
              <a:extLst>
                <a:ext uri="{FF2B5EF4-FFF2-40B4-BE49-F238E27FC236}">
                  <a16:creationId xmlns:a16="http://schemas.microsoft.com/office/drawing/2014/main" id="{7D4C6647-ADA9-49D3-8F15-B1AFC84B6DA2}"/>
                </a:ext>
              </a:extLst>
            </p:cNvPr>
            <p:cNvGraphicFramePr>
              <a:graphicFrameLocks noChangeAspect="1"/>
            </p:cNvGraphicFramePr>
            <p:nvPr>
              <p:extLst>
                <p:ext uri="{D42A27DB-BD31-4B8C-83A1-F6EECF244321}">
                  <p14:modId xmlns:p14="http://schemas.microsoft.com/office/powerpoint/2010/main" val="1300377888"/>
                </p:ext>
              </p:extLst>
            </p:nvPr>
          </p:nvGraphicFramePr>
          <p:xfrm>
            <a:off x="1064" y="3745"/>
            <a:ext cx="3309" cy="419"/>
          </p:xfrm>
          <a:graphic>
            <a:graphicData uri="http://schemas.openxmlformats.org/presentationml/2006/ole">
              <mc:AlternateContent xmlns:mc="http://schemas.openxmlformats.org/markup-compatibility/2006">
                <mc:Choice xmlns:v="urn:schemas-microsoft-com:vml" Requires="v">
                  <p:oleObj spid="_x0000_s448686" name="Equation" r:id="rId19" imgW="1803240" imgH="228600" progId="Equation.DSMT4">
                    <p:embed/>
                  </p:oleObj>
                </mc:Choice>
                <mc:Fallback>
                  <p:oleObj name="Equation" r:id="rId19" imgW="1803240" imgH="228600" progId="Equation.DSMT4">
                    <p:embed/>
                    <p:pic>
                      <p:nvPicPr>
                        <p:cNvPr id="25" name="Object 31">
                          <a:extLst>
                            <a:ext uri="{FF2B5EF4-FFF2-40B4-BE49-F238E27FC236}">
                              <a16:creationId xmlns:a16="http://schemas.microsoft.com/office/drawing/2014/main" id="{785826CC-35AE-48D0-BB83-99DC9E198F65}"/>
                            </a:ext>
                          </a:extLst>
                        </p:cNvPr>
                        <p:cNvPicPr>
                          <a:picLocks noChangeAspect="1" noChangeArrowheads="1"/>
                        </p:cNvPicPr>
                        <p:nvPr/>
                      </p:nvPicPr>
                      <p:blipFill>
                        <a:blip r:embed="rId20"/>
                        <a:srcRect/>
                        <a:stretch>
                          <a:fillRect/>
                        </a:stretch>
                      </p:blipFill>
                      <p:spPr bwMode="auto">
                        <a:xfrm>
                          <a:off x="1064" y="3745"/>
                          <a:ext cx="3309"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0899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ppt_x"/>
                                          </p:val>
                                        </p:tav>
                                        <p:tav tm="100000">
                                          <p:val>
                                            <p:strVal val="#ppt_x"/>
                                          </p:val>
                                        </p:tav>
                                      </p:tavLst>
                                    </p:anim>
                                    <p:anim calcmode="lin" valueType="num">
                                      <p:cBhvr additive="base">
                                        <p:cTn id="1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1000" fill="hold"/>
                                        <p:tgtEl>
                                          <p:spTgt spid="34"/>
                                        </p:tgtEl>
                                        <p:attrNameLst>
                                          <p:attrName>ppt_w</p:attrName>
                                        </p:attrNameLst>
                                      </p:cBhvr>
                                      <p:tavLst>
                                        <p:tav tm="0">
                                          <p:val>
                                            <p:fltVal val="0"/>
                                          </p:val>
                                        </p:tav>
                                        <p:tav tm="100000">
                                          <p:val>
                                            <p:strVal val="#ppt_w"/>
                                          </p:val>
                                        </p:tav>
                                      </p:tavLst>
                                    </p:anim>
                                    <p:anim calcmode="lin" valueType="num">
                                      <p:cBhvr>
                                        <p:cTn id="32" dur="1000" fill="hold"/>
                                        <p:tgtEl>
                                          <p:spTgt spid="34"/>
                                        </p:tgtEl>
                                        <p:attrNameLst>
                                          <p:attrName>ppt_h</p:attrName>
                                        </p:attrNameLst>
                                      </p:cBhvr>
                                      <p:tavLst>
                                        <p:tav tm="0">
                                          <p:val>
                                            <p:fltVal val="0"/>
                                          </p:val>
                                        </p:tav>
                                        <p:tav tm="100000">
                                          <p:val>
                                            <p:strVal val="#ppt_h"/>
                                          </p:val>
                                        </p:tav>
                                      </p:tavLst>
                                    </p:anim>
                                    <p:anim calcmode="lin" valueType="num">
                                      <p:cBhvr>
                                        <p:cTn id="33" dur="1000" fill="hold"/>
                                        <p:tgtEl>
                                          <p:spTgt spid="34"/>
                                        </p:tgtEl>
                                        <p:attrNameLst>
                                          <p:attrName>style.rotation</p:attrName>
                                        </p:attrNameLst>
                                      </p:cBhvr>
                                      <p:tavLst>
                                        <p:tav tm="0">
                                          <p:val>
                                            <p:fltVal val="90"/>
                                          </p:val>
                                        </p:tav>
                                        <p:tav tm="100000">
                                          <p:val>
                                            <p:fltVal val="0"/>
                                          </p:val>
                                        </p:tav>
                                      </p:tavLst>
                                    </p:anim>
                                    <p:animEffect transition="in" filter="fade">
                                      <p:cBhvr>
                                        <p:cTn id="34" dur="10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heel(1)">
                                      <p:cBhvr>
                                        <p:cTn id="39" dur="20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anim calcmode="lin" valueType="num">
                                      <p:cBhvr>
                                        <p:cTn id="45" dur="1000" fill="hold"/>
                                        <p:tgtEl>
                                          <p:spTgt spid="36"/>
                                        </p:tgtEl>
                                        <p:attrNameLst>
                                          <p:attrName>ppt_x</p:attrName>
                                        </p:attrNameLst>
                                      </p:cBhvr>
                                      <p:tavLst>
                                        <p:tav tm="0">
                                          <p:val>
                                            <p:strVal val="#ppt_x"/>
                                          </p:val>
                                        </p:tav>
                                        <p:tav tm="100000">
                                          <p:val>
                                            <p:strVal val="#ppt_x"/>
                                          </p:val>
                                        </p:tav>
                                      </p:tavLst>
                                    </p:anim>
                                    <p:anim calcmode="lin" valueType="num">
                                      <p:cBhvr>
                                        <p:cTn id="4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heel(1)">
                                      <p:cBhvr>
                                        <p:cTn id="51" dur="20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05FBD336-6C50-4AB0-8C3D-A3AC983B96EA}"/>
              </a:ext>
            </a:extLst>
          </p:cNvPr>
          <p:cNvGraphicFramePr>
            <a:graphicFrameLocks noChangeAspect="1"/>
          </p:cNvGraphicFramePr>
          <p:nvPr>
            <p:extLst>
              <p:ext uri="{D42A27DB-BD31-4B8C-83A1-F6EECF244321}">
                <p14:modId xmlns:p14="http://schemas.microsoft.com/office/powerpoint/2010/main" val="3388771193"/>
              </p:ext>
            </p:extLst>
          </p:nvPr>
        </p:nvGraphicFramePr>
        <p:xfrm>
          <a:off x="1350963" y="1109663"/>
          <a:ext cx="7475537" cy="617537"/>
        </p:xfrm>
        <a:graphic>
          <a:graphicData uri="http://schemas.openxmlformats.org/presentationml/2006/ole">
            <mc:AlternateContent xmlns:mc="http://schemas.openxmlformats.org/markup-compatibility/2006">
              <mc:Choice xmlns:v="urn:schemas-microsoft-com:vml" Requires="v">
                <p:oleObj spid="_x0000_s439397" name="Equation" r:id="rId3" imgW="3085920" imgH="253800" progId="Equation.DSMT4">
                  <p:embed/>
                </p:oleObj>
              </mc:Choice>
              <mc:Fallback>
                <p:oleObj name="Equation" r:id="rId3" imgW="3085920" imgH="253800" progId="Equation.DSMT4">
                  <p:embed/>
                  <p:pic>
                    <p:nvPicPr>
                      <p:cNvPr id="2" name="对象 1">
                        <a:extLst>
                          <a:ext uri="{FF2B5EF4-FFF2-40B4-BE49-F238E27FC236}">
                            <a16:creationId xmlns:a16="http://schemas.microsoft.com/office/drawing/2014/main" id="{236CB201-F59C-42AD-8998-2B7E7C9C5A6B}"/>
                          </a:ext>
                        </a:extLst>
                      </p:cNvPr>
                      <p:cNvPicPr>
                        <a:picLocks noChangeAspect="1" noChangeArrowheads="1"/>
                      </p:cNvPicPr>
                      <p:nvPr/>
                    </p:nvPicPr>
                    <p:blipFill>
                      <a:blip r:embed="rId4"/>
                      <a:srcRect/>
                      <a:stretch>
                        <a:fillRect/>
                      </a:stretch>
                    </p:blipFill>
                    <p:spPr bwMode="auto">
                      <a:xfrm>
                        <a:off x="1350963" y="1109663"/>
                        <a:ext cx="7475537" cy="617537"/>
                      </a:xfrm>
                      <a:prstGeom prst="rect">
                        <a:avLst/>
                      </a:prstGeom>
                      <a:noFill/>
                    </p:spPr>
                  </p:pic>
                </p:oleObj>
              </mc:Fallback>
            </mc:AlternateContent>
          </a:graphicData>
        </a:graphic>
      </p:graphicFrame>
      <p:sp>
        <p:nvSpPr>
          <p:cNvPr id="3" name="Text Box 22">
            <a:extLst>
              <a:ext uri="{FF2B5EF4-FFF2-40B4-BE49-F238E27FC236}">
                <a16:creationId xmlns:a16="http://schemas.microsoft.com/office/drawing/2014/main" id="{F960F6BF-CA88-4799-8C06-444F571FFABA}"/>
              </a:ext>
            </a:extLst>
          </p:cNvPr>
          <p:cNvSpPr txBox="1">
            <a:spLocks noChangeArrowheads="1"/>
          </p:cNvSpPr>
          <p:nvPr/>
        </p:nvSpPr>
        <p:spPr bwMode="auto">
          <a:xfrm>
            <a:off x="818656" y="370030"/>
            <a:ext cx="51972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00"/>
                </a:solidFill>
              </a:rPr>
              <a:t>作业</a:t>
            </a:r>
            <a:r>
              <a:rPr kumimoji="1" lang="en-US" altLang="zh-CN" sz="2800" dirty="0">
                <a:solidFill>
                  <a:srgbClr val="FF0000"/>
                </a:solidFill>
              </a:rPr>
              <a:t>1</a:t>
            </a:r>
            <a:r>
              <a:rPr kumimoji="1" lang="zh-CN" altLang="en-US" sz="2800" dirty="0">
                <a:solidFill>
                  <a:srgbClr val="FF0000"/>
                </a:solidFill>
              </a:rPr>
              <a:t>：</a:t>
            </a:r>
            <a:r>
              <a:rPr kumimoji="1" lang="zh-CN" altLang="en-US" sz="2800" dirty="0">
                <a:solidFill>
                  <a:srgbClr val="008000"/>
                </a:solidFill>
              </a:rPr>
              <a:t>氢原子</a:t>
            </a:r>
            <a:r>
              <a:rPr kumimoji="1" lang="en-US" altLang="zh-CN" sz="2800" dirty="0">
                <a:solidFill>
                  <a:srgbClr val="FF0000"/>
                </a:solidFill>
              </a:rPr>
              <a:t>t=0</a:t>
            </a:r>
            <a:r>
              <a:rPr kumimoji="1" lang="zh-CN" altLang="en-US" sz="2800" dirty="0">
                <a:solidFill>
                  <a:srgbClr val="008000"/>
                </a:solidFill>
              </a:rPr>
              <a:t>时处于量子态</a:t>
            </a:r>
          </a:p>
        </p:txBody>
      </p:sp>
      <p:grpSp>
        <p:nvGrpSpPr>
          <p:cNvPr id="4" name="Group 13">
            <a:extLst>
              <a:ext uri="{FF2B5EF4-FFF2-40B4-BE49-F238E27FC236}">
                <a16:creationId xmlns:a16="http://schemas.microsoft.com/office/drawing/2014/main" id="{595B7169-A336-49CE-9865-66AB3F99C1D4}"/>
              </a:ext>
            </a:extLst>
          </p:cNvPr>
          <p:cNvGrpSpPr>
            <a:grpSpLocks/>
          </p:cNvGrpSpPr>
          <p:nvPr/>
        </p:nvGrpSpPr>
        <p:grpSpPr bwMode="auto">
          <a:xfrm>
            <a:off x="1531938" y="2606972"/>
            <a:ext cx="8246541" cy="523874"/>
            <a:chOff x="249" y="1787"/>
            <a:chExt cx="2903" cy="330"/>
          </a:xfrm>
        </p:grpSpPr>
        <p:sp>
          <p:nvSpPr>
            <p:cNvPr id="5" name="Rectangle 14">
              <a:extLst>
                <a:ext uri="{FF2B5EF4-FFF2-40B4-BE49-F238E27FC236}">
                  <a16:creationId xmlns:a16="http://schemas.microsoft.com/office/drawing/2014/main" id="{09F870E4-DD7F-4300-A5A8-DA74CCE5D730}"/>
                </a:ext>
              </a:extLst>
            </p:cNvPr>
            <p:cNvSpPr>
              <a:spLocks noChangeArrowheads="1"/>
            </p:cNvSpPr>
            <p:nvPr/>
          </p:nvSpPr>
          <p:spPr bwMode="auto">
            <a:xfrm>
              <a:off x="249" y="1787"/>
              <a:ext cx="290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9900"/>
                  </a:solidFill>
                </a:rPr>
                <a:t>（</a:t>
              </a:r>
              <a:r>
                <a:rPr lang="en-US" altLang="zh-CN" sz="2800" b="1" dirty="0">
                  <a:solidFill>
                    <a:srgbClr val="009900"/>
                  </a:solidFill>
                </a:rPr>
                <a:t>1</a:t>
              </a:r>
              <a:r>
                <a:rPr lang="zh-CN" altLang="en-US" sz="2800" b="1" dirty="0">
                  <a:solidFill>
                    <a:srgbClr val="009900"/>
                  </a:solidFill>
                </a:rPr>
                <a:t>）求 时刻</a:t>
              </a:r>
              <a:r>
                <a:rPr lang="en-US" altLang="zh-CN" sz="2800" b="1" dirty="0">
                  <a:solidFill>
                    <a:srgbClr val="FF0000"/>
                  </a:solidFill>
                </a:rPr>
                <a:t>t</a:t>
              </a:r>
              <a:r>
                <a:rPr lang="zh-CN" altLang="en-US" sz="2800" b="1" dirty="0">
                  <a:solidFill>
                    <a:srgbClr val="009900"/>
                  </a:solidFill>
                </a:rPr>
                <a:t>的归一化波函数             ；</a:t>
              </a:r>
            </a:p>
          </p:txBody>
        </p:sp>
        <p:graphicFrame>
          <p:nvGraphicFramePr>
            <p:cNvPr id="6" name="Object 15">
              <a:extLst>
                <a:ext uri="{FF2B5EF4-FFF2-40B4-BE49-F238E27FC236}">
                  <a16:creationId xmlns:a16="http://schemas.microsoft.com/office/drawing/2014/main" id="{58DF7C76-AA52-4A82-B1DE-222E2440AC1B}"/>
                </a:ext>
              </a:extLst>
            </p:cNvPr>
            <p:cNvGraphicFramePr>
              <a:graphicFrameLocks noChangeAspect="1"/>
            </p:cNvGraphicFramePr>
            <p:nvPr>
              <p:extLst>
                <p:ext uri="{D42A27DB-BD31-4B8C-83A1-F6EECF244321}">
                  <p14:modId xmlns:p14="http://schemas.microsoft.com/office/powerpoint/2010/main" val="3856585191"/>
                </p:ext>
              </p:extLst>
            </p:nvPr>
          </p:nvGraphicFramePr>
          <p:xfrm>
            <a:off x="1943" y="1847"/>
            <a:ext cx="363" cy="249"/>
          </p:xfrm>
          <a:graphic>
            <a:graphicData uri="http://schemas.openxmlformats.org/presentationml/2006/ole">
              <mc:AlternateContent xmlns:mc="http://schemas.openxmlformats.org/markup-compatibility/2006">
                <mc:Choice xmlns:v="urn:schemas-microsoft-com:vml" Requires="v">
                  <p:oleObj spid="_x0000_s439398" name="Equation" r:id="rId5" imgW="469800" imgH="203040" progId="Equation.DSMT4">
                    <p:embed/>
                  </p:oleObj>
                </mc:Choice>
                <mc:Fallback>
                  <p:oleObj name="Equation" r:id="rId5" imgW="469800" imgH="203040" progId="Equation.DSMT4">
                    <p:embed/>
                    <p:pic>
                      <p:nvPicPr>
                        <p:cNvPr id="6" name="Object 15">
                          <a:extLst>
                            <a:ext uri="{FF2B5EF4-FFF2-40B4-BE49-F238E27FC236}">
                              <a16:creationId xmlns:a16="http://schemas.microsoft.com/office/drawing/2014/main" id="{A5F56B9C-9702-45B8-9D1A-599164E601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 y="1847"/>
                          <a:ext cx="363" cy="249"/>
                        </a:xfrm>
                        <a:prstGeom prst="rect">
                          <a:avLst/>
                        </a:prstGeom>
                        <a:noFill/>
                        <a:ln>
                          <a:noFill/>
                        </a:ln>
                        <a:effectLst/>
                        <a:extLst/>
                      </p:spPr>
                    </p:pic>
                  </p:oleObj>
                </mc:Fallback>
              </mc:AlternateContent>
            </a:graphicData>
          </a:graphic>
        </p:graphicFrame>
      </p:grpSp>
      <p:sp>
        <p:nvSpPr>
          <p:cNvPr id="7" name="Rectangle 16">
            <a:extLst>
              <a:ext uri="{FF2B5EF4-FFF2-40B4-BE49-F238E27FC236}">
                <a16:creationId xmlns:a16="http://schemas.microsoft.com/office/drawing/2014/main" id="{BE586897-A84A-4182-9A08-6CD50C382D82}"/>
              </a:ext>
            </a:extLst>
          </p:cNvPr>
          <p:cNvSpPr>
            <a:spLocks noChangeArrowheads="1"/>
          </p:cNvSpPr>
          <p:nvPr/>
        </p:nvSpPr>
        <p:spPr bwMode="auto">
          <a:xfrm>
            <a:off x="1600420" y="3220439"/>
            <a:ext cx="82465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C3300"/>
                </a:solidFill>
              </a:rPr>
              <a:t>（</a:t>
            </a:r>
            <a:r>
              <a:rPr lang="en-US" altLang="zh-CN" sz="2800" b="1" dirty="0">
                <a:solidFill>
                  <a:srgbClr val="CC3300"/>
                </a:solidFill>
              </a:rPr>
              <a:t>2</a:t>
            </a:r>
            <a:r>
              <a:rPr lang="zh-CN" altLang="en-US" sz="2800" b="1" dirty="0">
                <a:solidFill>
                  <a:srgbClr val="CC3300"/>
                </a:solidFill>
              </a:rPr>
              <a:t>）求</a:t>
            </a:r>
            <a:r>
              <a:rPr lang="zh-CN" altLang="en-US" sz="2800" b="1" dirty="0">
                <a:solidFill>
                  <a:srgbClr val="009900"/>
                </a:solidFill>
              </a:rPr>
              <a:t>时刻</a:t>
            </a:r>
            <a:r>
              <a:rPr lang="en-US" altLang="zh-CN" sz="2800" b="1" dirty="0">
                <a:solidFill>
                  <a:srgbClr val="CC3300"/>
                </a:solidFill>
              </a:rPr>
              <a:t>t </a:t>
            </a:r>
            <a:r>
              <a:rPr lang="zh-CN" altLang="en-US" sz="2800" b="1" dirty="0">
                <a:solidFill>
                  <a:srgbClr val="CC3300"/>
                </a:solidFill>
              </a:rPr>
              <a:t>时能量的</a:t>
            </a:r>
            <a:r>
              <a:rPr lang="zh-CN" altLang="en-US" sz="2800" b="1" dirty="0">
                <a:solidFill>
                  <a:srgbClr val="FF00FF"/>
                </a:solidFill>
              </a:rPr>
              <a:t>测量值</a:t>
            </a:r>
            <a:r>
              <a:rPr lang="zh-CN" altLang="en-US" sz="2800" b="1" dirty="0">
                <a:solidFill>
                  <a:srgbClr val="CC3300"/>
                </a:solidFill>
              </a:rPr>
              <a:t>、概率及平均值。</a:t>
            </a:r>
          </a:p>
        </p:txBody>
      </p:sp>
      <p:sp>
        <p:nvSpPr>
          <p:cNvPr id="8" name="Rectangle 12">
            <a:extLst>
              <a:ext uri="{FF2B5EF4-FFF2-40B4-BE49-F238E27FC236}">
                <a16:creationId xmlns:a16="http://schemas.microsoft.com/office/drawing/2014/main" id="{969F0587-BEB3-45D0-9849-C5CF7E89EFB4}"/>
              </a:ext>
            </a:extLst>
          </p:cNvPr>
          <p:cNvSpPr>
            <a:spLocks noChangeArrowheads="1"/>
          </p:cNvSpPr>
          <p:nvPr/>
        </p:nvSpPr>
        <p:spPr bwMode="auto">
          <a:xfrm>
            <a:off x="1600420" y="3937477"/>
            <a:ext cx="89911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rPr>
              <a:t>（</a:t>
            </a:r>
            <a:r>
              <a:rPr lang="en-US" altLang="zh-CN" sz="2800" b="1" dirty="0">
                <a:solidFill>
                  <a:srgbClr val="FF00FF"/>
                </a:solidFill>
              </a:rPr>
              <a:t>3</a:t>
            </a:r>
            <a:r>
              <a:rPr lang="zh-CN" altLang="en-US" sz="2800" b="1" dirty="0">
                <a:solidFill>
                  <a:srgbClr val="FF00FF"/>
                </a:solidFill>
              </a:rPr>
              <a:t>）求</a:t>
            </a:r>
            <a:r>
              <a:rPr lang="zh-CN" altLang="en-US" sz="2800" b="1" dirty="0">
                <a:solidFill>
                  <a:srgbClr val="009900"/>
                </a:solidFill>
              </a:rPr>
              <a:t>时刻</a:t>
            </a:r>
            <a:r>
              <a:rPr lang="en-US" altLang="zh-CN" sz="2800" b="1" dirty="0">
                <a:solidFill>
                  <a:srgbClr val="009900"/>
                </a:solidFill>
              </a:rPr>
              <a:t>t</a:t>
            </a:r>
            <a:r>
              <a:rPr lang="zh-CN" altLang="en-US" sz="2800" b="1" dirty="0">
                <a:solidFill>
                  <a:srgbClr val="FF00FF"/>
                </a:solidFill>
              </a:rPr>
              <a:t>时的</a:t>
            </a:r>
            <a:r>
              <a:rPr lang="zh-CN" altLang="en-US" sz="2800" dirty="0">
                <a:solidFill>
                  <a:srgbClr val="0000FF"/>
                </a:solidFill>
                <a:ea typeface="楷体_GB2312" pitchFamily="49" charset="-122"/>
              </a:rPr>
              <a:t>电子的角动量在</a:t>
            </a:r>
            <a:r>
              <a:rPr lang="en-US" altLang="zh-CN" sz="2800" dirty="0">
                <a:solidFill>
                  <a:srgbClr val="FF0000"/>
                </a:solidFill>
                <a:ea typeface="楷体_GB2312" pitchFamily="49" charset="-122"/>
              </a:rPr>
              <a:t>z</a:t>
            </a:r>
            <a:r>
              <a:rPr lang="zh-CN" altLang="en-US" sz="2800" dirty="0">
                <a:solidFill>
                  <a:srgbClr val="0000FF"/>
                </a:solidFill>
                <a:ea typeface="楷体_GB2312" pitchFamily="49" charset="-122"/>
              </a:rPr>
              <a:t>轴上的投影</a:t>
            </a:r>
            <a:r>
              <a:rPr lang="zh-CN" altLang="en-US" sz="2800" b="1" dirty="0">
                <a:solidFill>
                  <a:srgbClr val="0000FF"/>
                </a:solidFill>
              </a:rPr>
              <a:t>的</a:t>
            </a:r>
            <a:r>
              <a:rPr lang="zh-CN" altLang="en-US" sz="2800" b="1" dirty="0">
                <a:solidFill>
                  <a:srgbClr val="FF00FF"/>
                </a:solidFill>
              </a:rPr>
              <a:t>测量值、概率及平均值；</a:t>
            </a:r>
          </a:p>
        </p:txBody>
      </p:sp>
      <p:sp>
        <p:nvSpPr>
          <p:cNvPr id="9" name="Text Box 22">
            <a:extLst>
              <a:ext uri="{FF2B5EF4-FFF2-40B4-BE49-F238E27FC236}">
                <a16:creationId xmlns:a16="http://schemas.microsoft.com/office/drawing/2014/main" id="{66D17F54-EB51-44DE-8642-BEA74CAEC404}"/>
              </a:ext>
            </a:extLst>
          </p:cNvPr>
          <p:cNvSpPr txBox="1">
            <a:spLocks noChangeArrowheads="1"/>
          </p:cNvSpPr>
          <p:nvPr/>
        </p:nvSpPr>
        <p:spPr bwMode="auto">
          <a:xfrm>
            <a:off x="1119451" y="1807679"/>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00"/>
                </a:solidFill>
              </a:rPr>
              <a:t>已知</a:t>
            </a:r>
            <a:r>
              <a:rPr kumimoji="1" lang="zh-CN" altLang="en-US" sz="2800" dirty="0">
                <a:solidFill>
                  <a:srgbClr val="008000"/>
                </a:solidFill>
              </a:rPr>
              <a:t>氢原子基态能为</a:t>
            </a:r>
          </a:p>
        </p:txBody>
      </p:sp>
      <p:graphicFrame>
        <p:nvGraphicFramePr>
          <p:cNvPr id="10" name="对象 9">
            <a:extLst>
              <a:ext uri="{FF2B5EF4-FFF2-40B4-BE49-F238E27FC236}">
                <a16:creationId xmlns:a16="http://schemas.microsoft.com/office/drawing/2014/main" id="{2F31F9D5-F5E3-4F3E-959E-0B92C8B60AE4}"/>
              </a:ext>
            </a:extLst>
          </p:cNvPr>
          <p:cNvGraphicFramePr>
            <a:graphicFrameLocks noChangeAspect="1"/>
          </p:cNvGraphicFramePr>
          <p:nvPr>
            <p:extLst>
              <p:ext uri="{D42A27DB-BD31-4B8C-83A1-F6EECF244321}">
                <p14:modId xmlns:p14="http://schemas.microsoft.com/office/powerpoint/2010/main" val="3442117787"/>
              </p:ext>
            </p:extLst>
          </p:nvPr>
        </p:nvGraphicFramePr>
        <p:xfrm>
          <a:off x="4550198" y="1791476"/>
          <a:ext cx="430213" cy="555625"/>
        </p:xfrm>
        <a:graphic>
          <a:graphicData uri="http://schemas.openxmlformats.org/presentationml/2006/ole">
            <mc:AlternateContent xmlns:mc="http://schemas.openxmlformats.org/markup-compatibility/2006">
              <mc:Choice xmlns:v="urn:schemas-microsoft-com:vml" Requires="v">
                <p:oleObj spid="_x0000_s439399" name="Equation" r:id="rId7" imgW="177480" imgH="228600" progId="Equation.DSMT4">
                  <p:embed/>
                </p:oleObj>
              </mc:Choice>
              <mc:Fallback>
                <p:oleObj name="Equation" r:id="rId7" imgW="177480" imgH="228600" progId="Equation.DSMT4">
                  <p:embed/>
                  <p:pic>
                    <p:nvPicPr>
                      <p:cNvPr id="2" name="对象 1">
                        <a:extLst>
                          <a:ext uri="{FF2B5EF4-FFF2-40B4-BE49-F238E27FC236}">
                            <a16:creationId xmlns:a16="http://schemas.microsoft.com/office/drawing/2014/main" id="{05FBD336-6C50-4AB0-8C3D-A3AC983B96EA}"/>
                          </a:ext>
                        </a:extLst>
                      </p:cNvPr>
                      <p:cNvPicPr>
                        <a:picLocks noChangeAspect="1" noChangeArrowheads="1"/>
                      </p:cNvPicPr>
                      <p:nvPr/>
                    </p:nvPicPr>
                    <p:blipFill>
                      <a:blip r:embed="rId8"/>
                      <a:srcRect/>
                      <a:stretch>
                        <a:fillRect/>
                      </a:stretch>
                    </p:blipFill>
                    <p:spPr bwMode="auto">
                      <a:xfrm>
                        <a:off x="4550198" y="1791476"/>
                        <a:ext cx="430213" cy="555625"/>
                      </a:xfrm>
                      <a:prstGeom prst="rect">
                        <a:avLst/>
                      </a:prstGeom>
                      <a:noFill/>
                    </p:spPr>
                  </p:pic>
                </p:oleObj>
              </mc:Fallback>
            </mc:AlternateContent>
          </a:graphicData>
        </a:graphic>
      </p:graphicFrame>
    </p:spTree>
    <p:extLst>
      <p:ext uri="{BB962C8B-B14F-4D97-AF65-F5344CB8AC3E}">
        <p14:creationId xmlns:p14="http://schemas.microsoft.com/office/powerpoint/2010/main" val="2211044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9EC6C7D2-7493-4BAB-BF4F-E71F644FC49A}"/>
              </a:ext>
            </a:extLst>
          </p:cNvPr>
          <p:cNvSpPr txBox="1">
            <a:spLocks noChangeArrowheads="1"/>
          </p:cNvSpPr>
          <p:nvPr/>
        </p:nvSpPr>
        <p:spPr bwMode="auto">
          <a:xfrm>
            <a:off x="657978" y="260567"/>
            <a:ext cx="9248649" cy="2780248"/>
          </a:xfrm>
          <a:prstGeom prst="rect">
            <a:avLst/>
          </a:prstGeom>
          <a:noFill/>
          <a:ln w="9525">
            <a:noFill/>
            <a:miter lim="800000"/>
            <a:headEnd/>
            <a:tailEnd/>
          </a:ln>
        </p:spPr>
        <p:txBody>
          <a:bodyPr wrap="square">
            <a:spAutoFit/>
          </a:bodyPr>
          <a:lstStyle/>
          <a:p>
            <a:pPr eaLnBrk="0" fontAlgn="auto" hangingPunct="0">
              <a:spcBef>
                <a:spcPts val="0"/>
              </a:spcBef>
              <a:spcAft>
                <a:spcPts val="0"/>
              </a:spcAft>
              <a:defRPr/>
            </a:pPr>
            <a:r>
              <a:rPr lang="zh-CN" altLang="en-US" sz="2800" b="1" dirty="0">
                <a:solidFill>
                  <a:srgbClr val="C00000"/>
                </a:solidFill>
                <a:latin typeface="+mn-ea"/>
              </a:rPr>
              <a:t>态叠加原理一般表述： </a:t>
            </a:r>
            <a:endParaRPr lang="en-US" altLang="zh-CN" sz="2800" b="1" dirty="0">
              <a:solidFill>
                <a:srgbClr val="C00000"/>
              </a:solidFill>
              <a:latin typeface="+mn-ea"/>
            </a:endParaRPr>
          </a:p>
          <a:p>
            <a:pPr eaLnBrk="0" fontAlgn="auto" hangingPunct="0">
              <a:spcBef>
                <a:spcPts val="0"/>
              </a:spcBef>
              <a:spcAft>
                <a:spcPts val="0"/>
              </a:spcAft>
              <a:defRPr/>
            </a:pPr>
            <a:r>
              <a:rPr lang="zh-CN" altLang="en-US" sz="2800" b="1" dirty="0">
                <a:latin typeface="+mn-ea"/>
              </a:rPr>
              <a:t>若</a:t>
            </a:r>
            <a:r>
              <a:rPr lang="en-US" altLang="zh-CN" sz="2800" b="1" dirty="0">
                <a:solidFill>
                  <a:srgbClr val="FF0000"/>
                </a:solidFill>
                <a:latin typeface="+mn-ea"/>
              </a:rPr>
              <a:t>Ψ</a:t>
            </a:r>
            <a:r>
              <a:rPr lang="en-US" altLang="zh-CN" sz="2800" b="1" baseline="-25000" dirty="0">
                <a:solidFill>
                  <a:srgbClr val="FF0000"/>
                </a:solidFill>
                <a:latin typeface="+mn-ea"/>
              </a:rPr>
              <a:t>1</a:t>
            </a:r>
            <a:r>
              <a:rPr lang="en-US" altLang="zh-CN" sz="2800" b="1" dirty="0">
                <a:latin typeface="+mn-ea"/>
              </a:rPr>
              <a:t> </a:t>
            </a:r>
            <a:r>
              <a:rPr lang="zh-CN" altLang="en-US" sz="2800" b="1" dirty="0">
                <a:latin typeface="+mn-ea"/>
              </a:rPr>
              <a:t>，</a:t>
            </a:r>
            <a:r>
              <a:rPr lang="en-US" altLang="zh-CN" sz="2800" b="1" dirty="0">
                <a:solidFill>
                  <a:srgbClr val="FF0000"/>
                </a:solidFill>
                <a:latin typeface="+mn-ea"/>
              </a:rPr>
              <a:t>Ψ</a:t>
            </a:r>
            <a:r>
              <a:rPr lang="en-US" altLang="zh-CN" sz="2800" b="1" baseline="-25000" dirty="0">
                <a:solidFill>
                  <a:srgbClr val="FF0000"/>
                </a:solidFill>
                <a:latin typeface="+mn-ea"/>
              </a:rPr>
              <a:t>2</a:t>
            </a:r>
            <a:r>
              <a:rPr lang="en-US" altLang="zh-CN" sz="2800" b="1" baseline="-25000" dirty="0">
                <a:latin typeface="+mn-ea"/>
              </a:rPr>
              <a:t> </a:t>
            </a:r>
            <a:r>
              <a:rPr lang="en-US" altLang="zh-CN" sz="2800" b="1" dirty="0">
                <a:latin typeface="+mn-ea"/>
              </a:rPr>
              <a:t>,..., </a:t>
            </a:r>
            <a:r>
              <a:rPr lang="en-US" altLang="zh-CN" sz="2800" b="1" dirty="0" err="1">
                <a:solidFill>
                  <a:srgbClr val="FF0000"/>
                </a:solidFill>
                <a:latin typeface="+mn-ea"/>
              </a:rPr>
              <a:t>Ψ</a:t>
            </a:r>
            <a:r>
              <a:rPr lang="en-US" altLang="zh-CN" sz="2800" b="1" baseline="-25000" dirty="0" err="1">
                <a:solidFill>
                  <a:srgbClr val="FF0000"/>
                </a:solidFill>
                <a:latin typeface="+mn-ea"/>
              </a:rPr>
              <a:t>n</a:t>
            </a:r>
            <a:r>
              <a:rPr lang="en-US" altLang="zh-CN" sz="2800" b="1" baseline="-25000" dirty="0">
                <a:latin typeface="+mn-ea"/>
              </a:rPr>
              <a:t> </a:t>
            </a:r>
            <a:r>
              <a:rPr lang="en-US" altLang="zh-CN" sz="2800" b="1" dirty="0">
                <a:latin typeface="+mn-ea"/>
              </a:rPr>
              <a:t>,...</a:t>
            </a:r>
            <a:r>
              <a:rPr lang="zh-CN" altLang="en-US" sz="2800" b="1" dirty="0">
                <a:latin typeface="+mn-ea"/>
              </a:rPr>
              <a:t>是体系的一系列可能的状态，则这些态的线性叠加  </a:t>
            </a:r>
            <a:r>
              <a:rPr lang="en-US" altLang="zh-CN" sz="2800" b="1" dirty="0">
                <a:solidFill>
                  <a:srgbClr val="FF3300"/>
                </a:solidFill>
                <a:latin typeface="+mn-ea"/>
              </a:rPr>
              <a:t>Ψ= C</a:t>
            </a:r>
            <a:r>
              <a:rPr lang="en-US" altLang="zh-CN" sz="2800" b="1" baseline="-25000" dirty="0">
                <a:solidFill>
                  <a:srgbClr val="FF3300"/>
                </a:solidFill>
                <a:latin typeface="+mn-ea"/>
              </a:rPr>
              <a:t>1</a:t>
            </a:r>
            <a:r>
              <a:rPr lang="en-US" altLang="zh-CN" sz="2800" b="1" dirty="0">
                <a:solidFill>
                  <a:srgbClr val="FF3300"/>
                </a:solidFill>
                <a:latin typeface="+mn-ea"/>
              </a:rPr>
              <a:t>Ψ</a:t>
            </a:r>
            <a:r>
              <a:rPr lang="en-US" altLang="zh-CN" sz="2800" b="1" baseline="-25000" dirty="0">
                <a:solidFill>
                  <a:srgbClr val="FF3300"/>
                </a:solidFill>
                <a:latin typeface="+mn-ea"/>
              </a:rPr>
              <a:t>1</a:t>
            </a:r>
            <a:r>
              <a:rPr lang="en-US" altLang="zh-CN" sz="2800" b="1" dirty="0">
                <a:solidFill>
                  <a:srgbClr val="FF3300"/>
                </a:solidFill>
                <a:latin typeface="+mn-ea"/>
              </a:rPr>
              <a:t> + C</a:t>
            </a:r>
            <a:r>
              <a:rPr lang="en-US" altLang="zh-CN" sz="2800" b="1" baseline="-25000" dirty="0">
                <a:solidFill>
                  <a:srgbClr val="FF3300"/>
                </a:solidFill>
                <a:latin typeface="+mn-ea"/>
              </a:rPr>
              <a:t>2</a:t>
            </a:r>
            <a:r>
              <a:rPr lang="en-US" altLang="zh-CN" sz="2800" b="1" dirty="0">
                <a:solidFill>
                  <a:srgbClr val="FF3300"/>
                </a:solidFill>
                <a:latin typeface="+mn-ea"/>
              </a:rPr>
              <a:t>Ψ</a:t>
            </a:r>
            <a:r>
              <a:rPr lang="en-US" altLang="zh-CN" sz="2800" b="1" baseline="-25000" dirty="0">
                <a:solidFill>
                  <a:srgbClr val="FF3300"/>
                </a:solidFill>
                <a:latin typeface="+mn-ea"/>
              </a:rPr>
              <a:t>2</a:t>
            </a:r>
            <a:r>
              <a:rPr lang="en-US" altLang="zh-CN" sz="2800" b="1" dirty="0">
                <a:solidFill>
                  <a:srgbClr val="FF3300"/>
                </a:solidFill>
                <a:latin typeface="+mn-ea"/>
              </a:rPr>
              <a:t> + ...+ </a:t>
            </a:r>
            <a:r>
              <a:rPr lang="en-US" altLang="zh-CN" sz="2800" b="1" dirty="0" err="1">
                <a:solidFill>
                  <a:srgbClr val="FF3300"/>
                </a:solidFill>
                <a:latin typeface="+mn-ea"/>
              </a:rPr>
              <a:t>C</a:t>
            </a:r>
            <a:r>
              <a:rPr lang="en-US" altLang="zh-CN" sz="2800" b="1" baseline="-25000" dirty="0" err="1">
                <a:solidFill>
                  <a:srgbClr val="FF3300"/>
                </a:solidFill>
                <a:latin typeface="+mn-ea"/>
              </a:rPr>
              <a:t>n</a:t>
            </a:r>
            <a:r>
              <a:rPr lang="en-US" altLang="zh-CN" sz="2800" b="1" dirty="0" err="1">
                <a:solidFill>
                  <a:srgbClr val="FF3300"/>
                </a:solidFill>
                <a:latin typeface="+mn-ea"/>
              </a:rPr>
              <a:t>Ψ</a:t>
            </a:r>
            <a:r>
              <a:rPr lang="en-US" altLang="zh-CN" sz="2800" b="1" baseline="-25000" dirty="0" err="1">
                <a:solidFill>
                  <a:srgbClr val="FF3300"/>
                </a:solidFill>
                <a:latin typeface="+mn-ea"/>
              </a:rPr>
              <a:t>n</a:t>
            </a:r>
            <a:r>
              <a:rPr lang="en-US" altLang="zh-CN" sz="2800" b="1" baseline="-25000" dirty="0">
                <a:solidFill>
                  <a:srgbClr val="FF3300"/>
                </a:solidFill>
                <a:latin typeface="+mn-ea"/>
              </a:rPr>
              <a:t> </a:t>
            </a:r>
            <a:r>
              <a:rPr lang="en-US" altLang="zh-CN" sz="2800" b="1" dirty="0">
                <a:solidFill>
                  <a:srgbClr val="FF3300"/>
                </a:solidFill>
                <a:latin typeface="+mn-ea"/>
              </a:rPr>
              <a:t>+ ...</a:t>
            </a:r>
            <a:r>
              <a:rPr lang="en-US" altLang="zh-CN" sz="2800" b="1" dirty="0">
                <a:latin typeface="+mn-ea"/>
              </a:rPr>
              <a:t>                               (</a:t>
            </a:r>
            <a:r>
              <a:rPr lang="zh-CN" altLang="en-US" sz="2800" b="1" dirty="0">
                <a:latin typeface="+mn-ea"/>
              </a:rPr>
              <a:t>其中 </a:t>
            </a:r>
            <a:r>
              <a:rPr lang="en-US" altLang="zh-CN" sz="2800" b="1" dirty="0">
                <a:solidFill>
                  <a:srgbClr val="FF0000"/>
                </a:solidFill>
                <a:latin typeface="+mn-ea"/>
              </a:rPr>
              <a:t>C</a:t>
            </a:r>
            <a:r>
              <a:rPr lang="en-US" altLang="zh-CN" sz="2800" b="1" baseline="-25000" dirty="0">
                <a:solidFill>
                  <a:srgbClr val="FF0000"/>
                </a:solidFill>
                <a:latin typeface="+mn-ea"/>
              </a:rPr>
              <a:t>1</a:t>
            </a:r>
            <a:r>
              <a:rPr lang="en-US" altLang="zh-CN" sz="2800" b="1" dirty="0">
                <a:latin typeface="+mn-ea"/>
              </a:rPr>
              <a:t> , </a:t>
            </a:r>
            <a:r>
              <a:rPr lang="en-US" altLang="zh-CN" sz="2800" b="1" dirty="0">
                <a:solidFill>
                  <a:srgbClr val="FF0000"/>
                </a:solidFill>
                <a:latin typeface="+mn-ea"/>
              </a:rPr>
              <a:t>C</a:t>
            </a:r>
            <a:r>
              <a:rPr lang="en-US" altLang="zh-CN" sz="2800" b="1" baseline="-25000" dirty="0">
                <a:solidFill>
                  <a:srgbClr val="FF0000"/>
                </a:solidFill>
                <a:latin typeface="+mn-ea"/>
              </a:rPr>
              <a:t>2</a:t>
            </a:r>
            <a:r>
              <a:rPr lang="en-US" altLang="zh-CN" sz="2800" b="1" baseline="-25000" dirty="0">
                <a:latin typeface="+mn-ea"/>
              </a:rPr>
              <a:t> </a:t>
            </a:r>
            <a:r>
              <a:rPr lang="en-US" altLang="zh-CN" sz="2800" b="1" dirty="0">
                <a:latin typeface="+mn-ea"/>
              </a:rPr>
              <a:t>,...,</a:t>
            </a:r>
            <a:r>
              <a:rPr lang="en-US" altLang="zh-CN" sz="2800" b="1" dirty="0" err="1">
                <a:solidFill>
                  <a:srgbClr val="FF0000"/>
                </a:solidFill>
                <a:latin typeface="+mn-ea"/>
              </a:rPr>
              <a:t>C</a:t>
            </a:r>
            <a:r>
              <a:rPr lang="en-US" altLang="zh-CN" sz="2800" b="1" baseline="-25000" dirty="0" err="1">
                <a:solidFill>
                  <a:srgbClr val="FF0000"/>
                </a:solidFill>
                <a:latin typeface="+mn-ea"/>
              </a:rPr>
              <a:t>n</a:t>
            </a:r>
            <a:r>
              <a:rPr lang="en-US" altLang="zh-CN" sz="2800" b="1" baseline="-25000" dirty="0">
                <a:latin typeface="+mn-ea"/>
              </a:rPr>
              <a:t> </a:t>
            </a:r>
            <a:r>
              <a:rPr lang="en-US" altLang="zh-CN" sz="2800" b="1" dirty="0">
                <a:latin typeface="+mn-ea"/>
              </a:rPr>
              <a:t>,...</a:t>
            </a:r>
            <a:r>
              <a:rPr lang="zh-CN" altLang="en-US" sz="2800" b="1" dirty="0">
                <a:latin typeface="+mn-ea"/>
              </a:rPr>
              <a:t>为复常数</a:t>
            </a:r>
            <a:r>
              <a:rPr lang="en-US" altLang="zh-CN" sz="2800" b="1" dirty="0">
                <a:latin typeface="+mn-ea"/>
              </a:rPr>
              <a:t>)</a:t>
            </a:r>
            <a:r>
              <a:rPr lang="zh-CN" altLang="en-US" sz="2800" b="1" dirty="0">
                <a:latin typeface="+mn-ea"/>
              </a:rPr>
              <a:t>，  	也是体系的一个可能状态。</a:t>
            </a:r>
            <a:r>
              <a:rPr lang="zh-CN" altLang="en-US" sz="2800" b="1" dirty="0">
                <a:solidFill>
                  <a:srgbClr val="0000FF"/>
                </a:solidFill>
                <a:latin typeface="+mn-ea"/>
              </a:rPr>
              <a:t>对于处于</a:t>
            </a:r>
            <a:r>
              <a:rPr lang="en-US" altLang="zh-CN" sz="2800" b="1" dirty="0">
                <a:solidFill>
                  <a:srgbClr val="FF0000"/>
                </a:solidFill>
                <a:latin typeface="+mn-ea"/>
              </a:rPr>
              <a:t>Ψ</a:t>
            </a:r>
            <a:r>
              <a:rPr lang="zh-CN" altLang="en-US" sz="2800" b="1" dirty="0">
                <a:solidFill>
                  <a:srgbClr val="0000FF"/>
                </a:solidFill>
                <a:latin typeface="+mn-ea"/>
              </a:rPr>
              <a:t>态的体系，该体系分别部分地处于 </a:t>
            </a:r>
            <a:r>
              <a:rPr lang="en-US" altLang="zh-CN" sz="2800" b="1" dirty="0">
                <a:solidFill>
                  <a:srgbClr val="FF0000"/>
                </a:solidFill>
                <a:latin typeface="+mn-ea"/>
              </a:rPr>
              <a:t>Ψ</a:t>
            </a:r>
            <a:r>
              <a:rPr lang="en-US" altLang="zh-CN" sz="2800" b="1" baseline="-25000" dirty="0">
                <a:solidFill>
                  <a:srgbClr val="FF0000"/>
                </a:solidFill>
                <a:latin typeface="+mn-ea"/>
              </a:rPr>
              <a:t>1</a:t>
            </a:r>
            <a:r>
              <a:rPr lang="zh-CN" altLang="en-US" sz="2800" b="1" dirty="0">
                <a:solidFill>
                  <a:srgbClr val="0000FF"/>
                </a:solidFill>
                <a:latin typeface="+mn-ea"/>
              </a:rPr>
              <a:t>，</a:t>
            </a:r>
            <a:r>
              <a:rPr lang="en-US" altLang="zh-CN" sz="2800" b="1" dirty="0">
                <a:solidFill>
                  <a:srgbClr val="FF0000"/>
                </a:solidFill>
                <a:latin typeface="+mn-ea"/>
              </a:rPr>
              <a:t>Ψ</a:t>
            </a:r>
            <a:r>
              <a:rPr lang="en-US" altLang="zh-CN" sz="2800" b="1" baseline="-25000" dirty="0">
                <a:solidFill>
                  <a:srgbClr val="FF0000"/>
                </a:solidFill>
                <a:latin typeface="+mn-ea"/>
              </a:rPr>
              <a:t>2</a:t>
            </a:r>
            <a:r>
              <a:rPr lang="zh-CN" altLang="en-US" sz="2800" b="1" dirty="0">
                <a:solidFill>
                  <a:srgbClr val="0000FF"/>
                </a:solidFill>
                <a:latin typeface="+mn-ea"/>
              </a:rPr>
              <a:t> ，</a:t>
            </a:r>
            <a:r>
              <a:rPr lang="en-US" altLang="zh-CN" sz="2800" b="1" dirty="0">
                <a:solidFill>
                  <a:srgbClr val="0000FF"/>
                </a:solidFill>
                <a:latin typeface="+mn-ea"/>
              </a:rPr>
              <a:t>...</a:t>
            </a:r>
            <a:r>
              <a:rPr lang="zh-CN" altLang="en-US" sz="2800" b="1" dirty="0">
                <a:solidFill>
                  <a:srgbClr val="0000FF"/>
                </a:solidFill>
                <a:latin typeface="+mn-ea"/>
              </a:rPr>
              <a:t>，</a:t>
            </a:r>
            <a:r>
              <a:rPr lang="en-US" altLang="zh-CN" sz="2800" b="1" dirty="0" err="1">
                <a:solidFill>
                  <a:srgbClr val="FF0000"/>
                </a:solidFill>
                <a:latin typeface="+mn-ea"/>
              </a:rPr>
              <a:t>Ψ</a:t>
            </a:r>
            <a:r>
              <a:rPr lang="en-US" altLang="zh-CN" sz="2800" b="1" baseline="-25000" dirty="0" err="1">
                <a:solidFill>
                  <a:srgbClr val="FF0000"/>
                </a:solidFill>
                <a:latin typeface="+mn-ea"/>
              </a:rPr>
              <a:t>n</a:t>
            </a:r>
            <a:r>
              <a:rPr lang="zh-CN" altLang="en-US" sz="2800" b="1" dirty="0">
                <a:solidFill>
                  <a:srgbClr val="0000FF"/>
                </a:solidFill>
                <a:latin typeface="+mn-ea"/>
              </a:rPr>
              <a:t>，</a:t>
            </a:r>
            <a:r>
              <a:rPr lang="en-US" altLang="zh-CN" sz="2800" b="1" dirty="0">
                <a:solidFill>
                  <a:srgbClr val="0000FF"/>
                </a:solidFill>
                <a:latin typeface="+mn-ea"/>
              </a:rPr>
              <a:t>...</a:t>
            </a:r>
            <a:r>
              <a:rPr lang="zh-CN" altLang="en-US" sz="2800" b="1" dirty="0">
                <a:solidFill>
                  <a:srgbClr val="0000FF"/>
                </a:solidFill>
                <a:latin typeface="+mn-ea"/>
              </a:rPr>
              <a:t>态之中。</a:t>
            </a:r>
            <a:endParaRPr lang="en-US" altLang="zh-CN" sz="2800" b="1" dirty="0">
              <a:latin typeface="+mn-ea"/>
            </a:endParaRPr>
          </a:p>
        </p:txBody>
      </p:sp>
      <p:sp>
        <p:nvSpPr>
          <p:cNvPr id="3" name="Text Box 8">
            <a:extLst>
              <a:ext uri="{FF2B5EF4-FFF2-40B4-BE49-F238E27FC236}">
                <a16:creationId xmlns:a16="http://schemas.microsoft.com/office/drawing/2014/main" id="{34A9F9FF-BBF5-41CD-887B-0B4EBC77B8E5}"/>
              </a:ext>
            </a:extLst>
          </p:cNvPr>
          <p:cNvSpPr txBox="1">
            <a:spLocks noChangeArrowheads="1"/>
          </p:cNvSpPr>
          <p:nvPr/>
        </p:nvSpPr>
        <p:spPr bwMode="auto">
          <a:xfrm>
            <a:off x="1286436" y="3040815"/>
            <a:ext cx="8426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Times New Roman" panose="02020603050405020304" pitchFamily="18" charset="0"/>
              </a:rPr>
              <a:t>定态薛定谔方程</a:t>
            </a:r>
            <a:r>
              <a:rPr lang="zh-CN" altLang="en-US" sz="2800" b="1" dirty="0">
                <a:solidFill>
                  <a:srgbClr val="008000"/>
                </a:solidFill>
                <a:latin typeface="Times New Roman" panose="02020603050405020304" pitchFamily="18" charset="0"/>
              </a:rPr>
              <a:t>，又称为哈密顿算符的本征方程</a:t>
            </a:r>
          </a:p>
        </p:txBody>
      </p:sp>
      <p:graphicFrame>
        <p:nvGraphicFramePr>
          <p:cNvPr id="4" name="Object 6">
            <a:extLst>
              <a:ext uri="{FF2B5EF4-FFF2-40B4-BE49-F238E27FC236}">
                <a16:creationId xmlns:a16="http://schemas.microsoft.com/office/drawing/2014/main" id="{570423CA-BFFB-4FA3-AF47-BC475E98DBE6}"/>
              </a:ext>
            </a:extLst>
          </p:cNvPr>
          <p:cNvGraphicFramePr>
            <a:graphicFrameLocks noChangeAspect="1"/>
          </p:cNvGraphicFramePr>
          <p:nvPr>
            <p:extLst>
              <p:ext uri="{D42A27DB-BD31-4B8C-83A1-F6EECF244321}">
                <p14:modId xmlns:p14="http://schemas.microsoft.com/office/powerpoint/2010/main" val="577697630"/>
              </p:ext>
            </p:extLst>
          </p:nvPr>
        </p:nvGraphicFramePr>
        <p:xfrm>
          <a:off x="1061548" y="3403184"/>
          <a:ext cx="8261350" cy="1281112"/>
        </p:xfrm>
        <a:graphic>
          <a:graphicData uri="http://schemas.openxmlformats.org/presentationml/2006/ole">
            <mc:AlternateContent xmlns:mc="http://schemas.openxmlformats.org/markup-compatibility/2006">
              <mc:Choice xmlns:v="urn:schemas-microsoft-com:vml" Requires="v">
                <p:oleObj spid="_x0000_s456709" name="Equation" r:id="rId3" imgW="2946240" imgH="419040" progId="Equation.DSMT4">
                  <p:embed/>
                </p:oleObj>
              </mc:Choice>
              <mc:Fallback>
                <p:oleObj name="Equation" r:id="rId3" imgW="2946240" imgH="419040" progId="Equation.DSMT4">
                  <p:embed/>
                  <p:pic>
                    <p:nvPicPr>
                      <p:cNvPr id="3" name="Object 6">
                        <a:extLst>
                          <a:ext uri="{FF2B5EF4-FFF2-40B4-BE49-F238E27FC236}">
                            <a16:creationId xmlns:a16="http://schemas.microsoft.com/office/drawing/2014/main" id="{2D9BECAE-1C73-443C-A219-358F81E089E9}"/>
                          </a:ext>
                        </a:extLst>
                      </p:cNvPr>
                      <p:cNvPicPr>
                        <a:picLocks noChangeAspect="1" noChangeArrowheads="1"/>
                      </p:cNvPicPr>
                      <p:nvPr/>
                    </p:nvPicPr>
                    <p:blipFill>
                      <a:blip r:embed="rId4"/>
                      <a:srcRect/>
                      <a:stretch>
                        <a:fillRect/>
                      </a:stretch>
                    </p:blipFill>
                    <p:spPr bwMode="auto">
                      <a:xfrm>
                        <a:off x="1061548" y="3403184"/>
                        <a:ext cx="8261350"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5">
            <a:extLst>
              <a:ext uri="{FF2B5EF4-FFF2-40B4-BE49-F238E27FC236}">
                <a16:creationId xmlns:a16="http://schemas.microsoft.com/office/drawing/2014/main" id="{546BDB6B-836B-4B57-8273-2DC319953CD3}"/>
              </a:ext>
            </a:extLst>
          </p:cNvPr>
          <p:cNvGraphicFramePr>
            <a:graphicFrameLocks noChangeAspect="1"/>
          </p:cNvGraphicFramePr>
          <p:nvPr>
            <p:extLst>
              <p:ext uri="{D42A27DB-BD31-4B8C-83A1-F6EECF244321}">
                <p14:modId xmlns:p14="http://schemas.microsoft.com/office/powerpoint/2010/main" val="2579668157"/>
              </p:ext>
            </p:extLst>
          </p:nvPr>
        </p:nvGraphicFramePr>
        <p:xfrm>
          <a:off x="5088474" y="4339267"/>
          <a:ext cx="3778250" cy="1025525"/>
        </p:xfrm>
        <a:graphic>
          <a:graphicData uri="http://schemas.openxmlformats.org/presentationml/2006/ole">
            <mc:AlternateContent xmlns:mc="http://schemas.openxmlformats.org/markup-compatibility/2006">
              <mc:Choice xmlns:v="urn:schemas-microsoft-com:vml" Requires="v">
                <p:oleObj spid="_x0000_s456710" name="Equation" r:id="rId5" imgW="1371600" imgH="342720" progId="Equation.DSMT4">
                  <p:embed/>
                </p:oleObj>
              </mc:Choice>
              <mc:Fallback>
                <p:oleObj name="Equation" r:id="rId5" imgW="1371600" imgH="342720" progId="Equation.DSMT4">
                  <p:embed/>
                  <p:pic>
                    <p:nvPicPr>
                      <p:cNvPr id="4" name="Object 15">
                        <a:extLst>
                          <a:ext uri="{FF2B5EF4-FFF2-40B4-BE49-F238E27FC236}">
                            <a16:creationId xmlns:a16="http://schemas.microsoft.com/office/drawing/2014/main" id="{D6FA15BF-23F0-43AA-8582-C084EFE0700E}"/>
                          </a:ext>
                        </a:extLst>
                      </p:cNvPr>
                      <p:cNvPicPr>
                        <a:picLocks noChangeAspect="1" noChangeArrowheads="1"/>
                      </p:cNvPicPr>
                      <p:nvPr/>
                    </p:nvPicPr>
                    <p:blipFill>
                      <a:blip r:embed="rId6"/>
                      <a:srcRect/>
                      <a:stretch>
                        <a:fillRect/>
                      </a:stretch>
                    </p:blipFill>
                    <p:spPr bwMode="auto">
                      <a:xfrm>
                        <a:off x="5088474" y="4339267"/>
                        <a:ext cx="377825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矩形 5">
            <a:extLst>
              <a:ext uri="{FF2B5EF4-FFF2-40B4-BE49-F238E27FC236}">
                <a16:creationId xmlns:a16="http://schemas.microsoft.com/office/drawing/2014/main" id="{302131DC-E501-4F62-9CBF-6E74D6011C93}"/>
              </a:ext>
            </a:extLst>
          </p:cNvPr>
          <p:cNvSpPr/>
          <p:nvPr/>
        </p:nvSpPr>
        <p:spPr>
          <a:xfrm>
            <a:off x="2433347" y="4620100"/>
            <a:ext cx="2339102" cy="523220"/>
          </a:xfrm>
          <a:prstGeom prst="rect">
            <a:avLst/>
          </a:prstGeom>
        </p:spPr>
        <p:txBody>
          <a:bodyPr wrap="none">
            <a:spAutoFit/>
          </a:bodyPr>
          <a:lstStyle/>
          <a:p>
            <a:r>
              <a:rPr lang="zh-CN" altLang="en-US" sz="2800" b="1" dirty="0">
                <a:solidFill>
                  <a:srgbClr val="008000"/>
                </a:solidFill>
                <a:latin typeface="Times New Roman" panose="02020603050405020304" pitchFamily="18" charset="0"/>
              </a:rPr>
              <a:t>本征</a:t>
            </a:r>
            <a:r>
              <a:rPr lang="zh-CN" altLang="en-US" sz="2800" b="1" dirty="0">
                <a:solidFill>
                  <a:srgbClr val="FF00FF"/>
                </a:solidFill>
                <a:latin typeface="Calibri" panose="020F0502020204030204" pitchFamily="34" charset="0"/>
              </a:rPr>
              <a:t>波函数为</a:t>
            </a:r>
            <a:endParaRPr lang="zh-CN" altLang="en-US" sz="2800" dirty="0">
              <a:solidFill>
                <a:srgbClr val="FF00FF"/>
              </a:solidFill>
            </a:endParaRPr>
          </a:p>
        </p:txBody>
      </p:sp>
      <p:sp>
        <p:nvSpPr>
          <p:cNvPr id="7" name="矩形 6">
            <a:extLst>
              <a:ext uri="{FF2B5EF4-FFF2-40B4-BE49-F238E27FC236}">
                <a16:creationId xmlns:a16="http://schemas.microsoft.com/office/drawing/2014/main" id="{926FA8CD-3742-4545-BB94-0F8B0A0C4F8B}"/>
              </a:ext>
            </a:extLst>
          </p:cNvPr>
          <p:cNvSpPr/>
          <p:nvPr/>
        </p:nvSpPr>
        <p:spPr>
          <a:xfrm>
            <a:off x="1402524" y="5829626"/>
            <a:ext cx="2339102" cy="523220"/>
          </a:xfrm>
          <a:prstGeom prst="rect">
            <a:avLst/>
          </a:prstGeom>
        </p:spPr>
        <p:txBody>
          <a:bodyPr wrap="none">
            <a:spAutoFit/>
          </a:bodyPr>
          <a:lstStyle/>
          <a:p>
            <a:r>
              <a:rPr lang="zh-CN" altLang="en-US" sz="2800" b="1" dirty="0">
                <a:solidFill>
                  <a:srgbClr val="FF00FF"/>
                </a:solidFill>
                <a:latin typeface="Calibri" panose="020F0502020204030204" pitchFamily="34" charset="0"/>
              </a:rPr>
              <a:t>一般波函数为</a:t>
            </a:r>
            <a:endParaRPr lang="zh-CN" altLang="en-US" sz="2800" dirty="0">
              <a:solidFill>
                <a:srgbClr val="FF00FF"/>
              </a:solidFill>
            </a:endParaRPr>
          </a:p>
        </p:txBody>
      </p:sp>
      <p:sp>
        <p:nvSpPr>
          <p:cNvPr id="8" name="AutoShape 2059">
            <a:extLst>
              <a:ext uri="{FF2B5EF4-FFF2-40B4-BE49-F238E27FC236}">
                <a16:creationId xmlns:a16="http://schemas.microsoft.com/office/drawing/2014/main" id="{57D66748-333D-4571-B9FC-AE09A406268D}"/>
              </a:ext>
            </a:extLst>
          </p:cNvPr>
          <p:cNvSpPr>
            <a:spLocks noChangeArrowheads="1"/>
          </p:cNvSpPr>
          <p:nvPr/>
        </p:nvSpPr>
        <p:spPr bwMode="auto">
          <a:xfrm>
            <a:off x="147292" y="5938038"/>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9" name="Object 15">
            <a:extLst>
              <a:ext uri="{FF2B5EF4-FFF2-40B4-BE49-F238E27FC236}">
                <a16:creationId xmlns:a16="http://schemas.microsoft.com/office/drawing/2014/main" id="{221C1368-641B-49EB-8EC1-27E9506ABD50}"/>
              </a:ext>
            </a:extLst>
          </p:cNvPr>
          <p:cNvGraphicFramePr>
            <a:graphicFrameLocks noChangeAspect="1"/>
          </p:cNvGraphicFramePr>
          <p:nvPr>
            <p:extLst>
              <p:ext uri="{D42A27DB-BD31-4B8C-83A1-F6EECF244321}">
                <p14:modId xmlns:p14="http://schemas.microsoft.com/office/powerpoint/2010/main" val="3832047039"/>
              </p:ext>
            </p:extLst>
          </p:nvPr>
        </p:nvGraphicFramePr>
        <p:xfrm>
          <a:off x="3829050" y="5426075"/>
          <a:ext cx="7486650" cy="1328738"/>
        </p:xfrm>
        <a:graphic>
          <a:graphicData uri="http://schemas.openxmlformats.org/presentationml/2006/ole">
            <mc:AlternateContent xmlns:mc="http://schemas.openxmlformats.org/markup-compatibility/2006">
              <mc:Choice xmlns:v="urn:schemas-microsoft-com:vml" Requires="v">
                <p:oleObj spid="_x0000_s456711" name="Equation" r:id="rId7" imgW="2717640" imgH="444240" progId="Equation.DSMT4">
                  <p:embed/>
                </p:oleObj>
              </mc:Choice>
              <mc:Fallback>
                <p:oleObj name="Equation" r:id="rId7" imgW="2717640" imgH="444240" progId="Equation.DSMT4">
                  <p:embed/>
                  <p:pic>
                    <p:nvPicPr>
                      <p:cNvPr id="17" name="Object 15">
                        <a:extLst>
                          <a:ext uri="{FF2B5EF4-FFF2-40B4-BE49-F238E27FC236}">
                            <a16:creationId xmlns:a16="http://schemas.microsoft.com/office/drawing/2014/main" id="{CEE19702-27E3-44E5-AC64-57CA529EF76E}"/>
                          </a:ext>
                        </a:extLst>
                      </p:cNvPr>
                      <p:cNvPicPr>
                        <a:picLocks noChangeAspect="1" noChangeArrowheads="1"/>
                      </p:cNvPicPr>
                      <p:nvPr/>
                    </p:nvPicPr>
                    <p:blipFill>
                      <a:blip r:embed="rId8"/>
                      <a:srcRect/>
                      <a:stretch>
                        <a:fillRect/>
                      </a:stretch>
                    </p:blipFill>
                    <p:spPr bwMode="auto">
                      <a:xfrm>
                        <a:off x="3829050" y="5426075"/>
                        <a:ext cx="748665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2816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B63D408-EC2B-4C5C-A231-E8E619CD2FA7}"/>
              </a:ext>
            </a:extLst>
          </p:cNvPr>
          <p:cNvSpPr/>
          <p:nvPr/>
        </p:nvSpPr>
        <p:spPr>
          <a:xfrm>
            <a:off x="5907981" y="50503"/>
            <a:ext cx="4079617" cy="729367"/>
          </a:xfrm>
          <a:prstGeom prst="rect">
            <a:avLst/>
          </a:prstGeom>
        </p:spPr>
        <p:txBody>
          <a:bodyPr wrap="square">
            <a:spAutoFit/>
          </a:bodyPr>
          <a:lstStyle/>
          <a:p>
            <a:pPr algn="just">
              <a:lnSpc>
                <a:spcPct val="173000"/>
              </a:lnSpc>
              <a:spcBef>
                <a:spcPts val="1300"/>
              </a:spcBef>
              <a:spcAft>
                <a:spcPts val="1300"/>
              </a:spcAft>
            </a:pP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基本</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5</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a:t>
            </a:r>
            <a:r>
              <a:rPr lang="zh-CN" altLang="en-US" sz="28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薛定谔方程</a:t>
            </a:r>
            <a:endParaRPr lang="zh-CN" altLang="zh-CN" sz="28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7D2BBFAB-7AA1-4B85-A749-9E69FB3D12C2}"/>
              </a:ext>
            </a:extLst>
          </p:cNvPr>
          <p:cNvSpPr/>
          <p:nvPr/>
        </p:nvSpPr>
        <p:spPr>
          <a:xfrm>
            <a:off x="1078522" y="141664"/>
            <a:ext cx="6096000" cy="740139"/>
          </a:xfrm>
          <a:prstGeom prst="rect">
            <a:avLst/>
          </a:prstGeom>
        </p:spPr>
        <p:txBody>
          <a:bodyPr>
            <a:spAutoFit/>
          </a:bodyPr>
          <a:lstStyle/>
          <a:p>
            <a:pPr algn="just">
              <a:lnSpc>
                <a:spcPct val="173000"/>
              </a:lnSpc>
              <a:spcBef>
                <a:spcPts val="1300"/>
              </a:spcBef>
              <a:spcAft>
                <a:spcPts val="1300"/>
              </a:spcAft>
            </a:pP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基本</a:t>
            </a:r>
            <a:r>
              <a:rPr lang="zh-CN" altLang="en-US"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假设</a:t>
            </a:r>
            <a:r>
              <a:rPr lang="en-US"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4</a:t>
            </a:r>
            <a:r>
              <a:rPr lang="zh-CN" altLang="zh-CN" sz="2800" b="1" kern="100" dirty="0">
                <a:solidFill>
                  <a:srgbClr val="FF0000"/>
                </a:solidFill>
                <a:latin typeface="Arial" panose="020B0604020202020204" pitchFamily="34" charset="0"/>
                <a:ea typeface="黑体" panose="02010609060101010101" pitchFamily="49" charset="-122"/>
                <a:cs typeface="Times New Roman" panose="02020603050405020304" pitchFamily="18" charset="0"/>
              </a:rPr>
              <a:t>：</a:t>
            </a:r>
            <a:r>
              <a:rPr lang="zh-CN" altLang="en-US" sz="2800" b="1" dirty="0">
                <a:solidFill>
                  <a:srgbClr val="C00000"/>
                </a:solidFill>
                <a:latin typeface="+mj-ea"/>
              </a:rPr>
              <a:t>态叠加原理</a:t>
            </a:r>
            <a:r>
              <a:rPr lang="en-US" altLang="zh-CN" sz="2800" kern="100" dirty="0">
                <a:solidFill>
                  <a:srgbClr val="0099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b="1" kern="100" dirty="0">
              <a:solidFill>
                <a:srgbClr val="009900"/>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B1ABE17D-B5BF-4831-B360-CA68C2EEDEC3}"/>
              </a:ext>
            </a:extLst>
          </p:cNvPr>
          <p:cNvSpPr/>
          <p:nvPr/>
        </p:nvSpPr>
        <p:spPr>
          <a:xfrm>
            <a:off x="1557269" y="1105727"/>
            <a:ext cx="2339102" cy="523220"/>
          </a:xfrm>
          <a:prstGeom prst="rect">
            <a:avLst/>
          </a:prstGeom>
        </p:spPr>
        <p:txBody>
          <a:bodyPr wrap="none">
            <a:spAutoFit/>
          </a:bodyPr>
          <a:lstStyle/>
          <a:p>
            <a:r>
              <a:rPr lang="zh-CN" altLang="en-US" sz="2800" b="1" dirty="0">
                <a:solidFill>
                  <a:srgbClr val="FF00FF"/>
                </a:solidFill>
                <a:latin typeface="Calibri" panose="020F0502020204030204" pitchFamily="34" charset="0"/>
              </a:rPr>
              <a:t>一般波函数为</a:t>
            </a:r>
            <a:endParaRPr lang="zh-CN" altLang="en-US" sz="2800" dirty="0">
              <a:solidFill>
                <a:srgbClr val="FF00FF"/>
              </a:solidFill>
            </a:endParaRPr>
          </a:p>
        </p:txBody>
      </p:sp>
      <p:graphicFrame>
        <p:nvGraphicFramePr>
          <p:cNvPr id="5" name="Object 15">
            <a:extLst>
              <a:ext uri="{FF2B5EF4-FFF2-40B4-BE49-F238E27FC236}">
                <a16:creationId xmlns:a16="http://schemas.microsoft.com/office/drawing/2014/main" id="{C92CC450-5461-42FC-9F29-A87FB01ABE94}"/>
              </a:ext>
            </a:extLst>
          </p:cNvPr>
          <p:cNvGraphicFramePr>
            <a:graphicFrameLocks noChangeAspect="1"/>
          </p:cNvGraphicFramePr>
          <p:nvPr>
            <p:extLst>
              <p:ext uri="{D42A27DB-BD31-4B8C-83A1-F6EECF244321}">
                <p14:modId xmlns:p14="http://schemas.microsoft.com/office/powerpoint/2010/main" val="152946782"/>
              </p:ext>
            </p:extLst>
          </p:nvPr>
        </p:nvGraphicFramePr>
        <p:xfrm>
          <a:off x="3976004" y="727191"/>
          <a:ext cx="7486650" cy="1328737"/>
        </p:xfrm>
        <a:graphic>
          <a:graphicData uri="http://schemas.openxmlformats.org/presentationml/2006/ole">
            <mc:AlternateContent xmlns:mc="http://schemas.openxmlformats.org/markup-compatibility/2006">
              <mc:Choice xmlns:v="urn:schemas-microsoft-com:vml" Requires="v">
                <p:oleObj spid="_x0000_s457737" name="Equation" r:id="rId3" imgW="2717640" imgH="444240" progId="Equation.DSMT4">
                  <p:embed/>
                </p:oleObj>
              </mc:Choice>
              <mc:Fallback>
                <p:oleObj name="Equation" r:id="rId3" imgW="2717640" imgH="444240" progId="Equation.DSMT4">
                  <p:embed/>
                  <p:pic>
                    <p:nvPicPr>
                      <p:cNvPr id="5" name="Object 15">
                        <a:extLst>
                          <a:ext uri="{FF2B5EF4-FFF2-40B4-BE49-F238E27FC236}">
                            <a16:creationId xmlns:a16="http://schemas.microsoft.com/office/drawing/2014/main" id="{C9E752ED-AE14-4DFF-9A62-64AA7D0A26CF}"/>
                          </a:ext>
                        </a:extLst>
                      </p:cNvPr>
                      <p:cNvPicPr>
                        <a:picLocks noChangeAspect="1" noChangeArrowheads="1"/>
                      </p:cNvPicPr>
                      <p:nvPr/>
                    </p:nvPicPr>
                    <p:blipFill>
                      <a:blip r:embed="rId4"/>
                      <a:srcRect/>
                      <a:stretch>
                        <a:fillRect/>
                      </a:stretch>
                    </p:blipFill>
                    <p:spPr bwMode="auto">
                      <a:xfrm>
                        <a:off x="3976004" y="727191"/>
                        <a:ext cx="7486650" cy="1328737"/>
                      </a:xfrm>
                      <a:prstGeom prst="rect">
                        <a:avLst/>
                      </a:prstGeom>
                      <a:solidFill>
                        <a:srgbClr val="00FF00"/>
                      </a:solidFill>
                      <a:ln>
                        <a:noFill/>
                      </a:ln>
                      <a:effectLst/>
                      <a:extLst/>
                    </p:spPr>
                  </p:pic>
                </p:oleObj>
              </mc:Fallback>
            </mc:AlternateContent>
          </a:graphicData>
        </a:graphic>
      </p:graphicFrame>
      <p:sp>
        <p:nvSpPr>
          <p:cNvPr id="6" name="AutoShape 2059">
            <a:extLst>
              <a:ext uri="{FF2B5EF4-FFF2-40B4-BE49-F238E27FC236}">
                <a16:creationId xmlns:a16="http://schemas.microsoft.com/office/drawing/2014/main" id="{B355B5DC-740C-4A97-85AE-1EEE1E3F61B3}"/>
              </a:ext>
            </a:extLst>
          </p:cNvPr>
          <p:cNvSpPr>
            <a:spLocks noChangeArrowheads="1"/>
          </p:cNvSpPr>
          <p:nvPr/>
        </p:nvSpPr>
        <p:spPr bwMode="auto">
          <a:xfrm>
            <a:off x="302037" y="1214139"/>
            <a:ext cx="1333321" cy="30639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7" name="Text Box 8">
            <a:extLst>
              <a:ext uri="{FF2B5EF4-FFF2-40B4-BE49-F238E27FC236}">
                <a16:creationId xmlns:a16="http://schemas.microsoft.com/office/drawing/2014/main" id="{3239321A-F7E1-451F-B83A-652AD4C37B50}"/>
              </a:ext>
            </a:extLst>
          </p:cNvPr>
          <p:cNvSpPr txBox="1">
            <a:spLocks noChangeArrowheads="1"/>
          </p:cNvSpPr>
          <p:nvPr/>
        </p:nvSpPr>
        <p:spPr bwMode="auto">
          <a:xfrm>
            <a:off x="1195073" y="1990454"/>
            <a:ext cx="8426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Times New Roman" panose="02020603050405020304" pitchFamily="18" charset="0"/>
              </a:rPr>
              <a:t>证明</a:t>
            </a:r>
            <a:r>
              <a:rPr lang="zh-CN" altLang="en-US" sz="2800" b="1" dirty="0">
                <a:solidFill>
                  <a:srgbClr val="FF00FF"/>
                </a:solidFill>
                <a:latin typeface="Calibri" panose="020F0502020204030204" pitchFamily="34" charset="0"/>
              </a:rPr>
              <a:t>一般波函数为</a:t>
            </a:r>
            <a:r>
              <a:rPr lang="zh-CN" altLang="en-US" sz="2800" b="1" dirty="0">
                <a:solidFill>
                  <a:srgbClr val="FF0000"/>
                </a:solidFill>
                <a:latin typeface="Times New Roman" panose="02020603050405020304" pitchFamily="18" charset="0"/>
              </a:rPr>
              <a:t>含时间的薛定谔方程的解。</a:t>
            </a:r>
            <a:endParaRPr lang="zh-CN" altLang="en-US" sz="2800" b="1" dirty="0">
              <a:solidFill>
                <a:srgbClr val="008000"/>
              </a:solidFill>
              <a:latin typeface="Times New Roman" panose="02020603050405020304" pitchFamily="18" charset="0"/>
            </a:endParaRPr>
          </a:p>
        </p:txBody>
      </p:sp>
      <p:sp>
        <p:nvSpPr>
          <p:cNvPr id="8" name="矩形 7">
            <a:extLst>
              <a:ext uri="{FF2B5EF4-FFF2-40B4-BE49-F238E27FC236}">
                <a16:creationId xmlns:a16="http://schemas.microsoft.com/office/drawing/2014/main" id="{9B18F48A-87A1-400B-A526-083B97F41DA2}"/>
              </a:ext>
            </a:extLst>
          </p:cNvPr>
          <p:cNvSpPr/>
          <p:nvPr/>
        </p:nvSpPr>
        <p:spPr>
          <a:xfrm>
            <a:off x="539020" y="2550497"/>
            <a:ext cx="1261884" cy="523220"/>
          </a:xfrm>
          <a:prstGeom prst="rect">
            <a:avLst/>
          </a:prstGeom>
        </p:spPr>
        <p:txBody>
          <a:bodyPr wrap="none">
            <a:spAutoFit/>
          </a:bodyPr>
          <a:lstStyle/>
          <a:p>
            <a:r>
              <a:rPr lang="zh-CN" altLang="en-US" sz="2800" b="1" dirty="0">
                <a:solidFill>
                  <a:srgbClr val="FF0000"/>
                </a:solidFill>
                <a:latin typeface="Times New Roman" panose="02020603050405020304" pitchFamily="18" charset="0"/>
              </a:rPr>
              <a:t>证明：</a:t>
            </a:r>
            <a:endParaRPr lang="zh-CN" altLang="en-US" sz="2800" dirty="0"/>
          </a:p>
        </p:txBody>
      </p:sp>
      <p:graphicFrame>
        <p:nvGraphicFramePr>
          <p:cNvPr id="9" name="对象 8">
            <a:extLst>
              <a:ext uri="{FF2B5EF4-FFF2-40B4-BE49-F238E27FC236}">
                <a16:creationId xmlns:a16="http://schemas.microsoft.com/office/drawing/2014/main" id="{A6D2FE83-9796-4332-9F0F-04D57E2B00CC}"/>
              </a:ext>
            </a:extLst>
          </p:cNvPr>
          <p:cNvGraphicFramePr>
            <a:graphicFrameLocks noChangeAspect="1"/>
          </p:cNvGraphicFramePr>
          <p:nvPr>
            <p:extLst>
              <p:ext uri="{D42A27DB-BD31-4B8C-83A1-F6EECF244321}">
                <p14:modId xmlns:p14="http://schemas.microsoft.com/office/powerpoint/2010/main" val="3492996922"/>
              </p:ext>
            </p:extLst>
          </p:nvPr>
        </p:nvGraphicFramePr>
        <p:xfrm>
          <a:off x="1999190" y="2435436"/>
          <a:ext cx="5132387" cy="998538"/>
        </p:xfrm>
        <a:graphic>
          <a:graphicData uri="http://schemas.openxmlformats.org/presentationml/2006/ole">
            <mc:AlternateContent xmlns:mc="http://schemas.openxmlformats.org/markup-compatibility/2006">
              <mc:Choice xmlns:v="urn:schemas-microsoft-com:vml" Requires="v">
                <p:oleObj spid="_x0000_s457738" name="Equation" r:id="rId5" imgW="2286000" imgH="444240" progId="Equation.DSMT4">
                  <p:embed/>
                </p:oleObj>
              </mc:Choice>
              <mc:Fallback>
                <p:oleObj name="Equation" r:id="rId5" imgW="2286000" imgH="444240" progId="Equation.DSMT4">
                  <p:embed/>
                  <p:pic>
                    <p:nvPicPr>
                      <p:cNvPr id="9" name="对象 8">
                        <a:extLst>
                          <a:ext uri="{FF2B5EF4-FFF2-40B4-BE49-F238E27FC236}">
                            <a16:creationId xmlns:a16="http://schemas.microsoft.com/office/drawing/2014/main" id="{6A24284D-2ADE-4EDB-9331-D28D0FB65F77}"/>
                          </a:ext>
                        </a:extLst>
                      </p:cNvPr>
                      <p:cNvPicPr/>
                      <p:nvPr/>
                    </p:nvPicPr>
                    <p:blipFill>
                      <a:blip r:embed="rId6"/>
                      <a:stretch>
                        <a:fillRect/>
                      </a:stretch>
                    </p:blipFill>
                    <p:spPr>
                      <a:xfrm>
                        <a:off x="1999190" y="2435436"/>
                        <a:ext cx="5132387" cy="998538"/>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048A3F1C-EB38-420F-A03E-B86780F63209}"/>
              </a:ext>
            </a:extLst>
          </p:cNvPr>
          <p:cNvGraphicFramePr>
            <a:graphicFrameLocks noChangeAspect="1"/>
          </p:cNvGraphicFramePr>
          <p:nvPr>
            <p:extLst>
              <p:ext uri="{D42A27DB-BD31-4B8C-83A1-F6EECF244321}">
                <p14:modId xmlns:p14="http://schemas.microsoft.com/office/powerpoint/2010/main" val="2851729552"/>
              </p:ext>
            </p:extLst>
          </p:nvPr>
        </p:nvGraphicFramePr>
        <p:xfrm>
          <a:off x="7306291" y="2380553"/>
          <a:ext cx="3106737" cy="998538"/>
        </p:xfrm>
        <a:graphic>
          <a:graphicData uri="http://schemas.openxmlformats.org/presentationml/2006/ole">
            <mc:AlternateContent xmlns:mc="http://schemas.openxmlformats.org/markup-compatibility/2006">
              <mc:Choice xmlns:v="urn:schemas-microsoft-com:vml" Requires="v">
                <p:oleObj spid="_x0000_s457739" name="Equation" r:id="rId7" imgW="1384200" imgH="444240" progId="Equation.DSMT4">
                  <p:embed/>
                </p:oleObj>
              </mc:Choice>
              <mc:Fallback>
                <p:oleObj name="Equation" r:id="rId7" imgW="1384200" imgH="444240" progId="Equation.DSMT4">
                  <p:embed/>
                  <p:pic>
                    <p:nvPicPr>
                      <p:cNvPr id="10" name="对象 9">
                        <a:extLst>
                          <a:ext uri="{FF2B5EF4-FFF2-40B4-BE49-F238E27FC236}">
                            <a16:creationId xmlns:a16="http://schemas.microsoft.com/office/drawing/2014/main" id="{C8431163-E0DC-4E57-BFBF-8DE8141C3AA2}"/>
                          </a:ext>
                        </a:extLst>
                      </p:cNvPr>
                      <p:cNvPicPr/>
                      <p:nvPr/>
                    </p:nvPicPr>
                    <p:blipFill>
                      <a:blip r:embed="rId8"/>
                      <a:stretch>
                        <a:fillRect/>
                      </a:stretch>
                    </p:blipFill>
                    <p:spPr>
                      <a:xfrm>
                        <a:off x="7306291" y="2380553"/>
                        <a:ext cx="3106737" cy="998538"/>
                      </a:xfrm>
                      <a:prstGeom prst="rect">
                        <a:avLst/>
                      </a:prstGeom>
                    </p:spPr>
                  </p:pic>
                </p:oleObj>
              </mc:Fallback>
            </mc:AlternateContent>
          </a:graphicData>
        </a:graphic>
      </p:graphicFrame>
      <p:graphicFrame>
        <p:nvGraphicFramePr>
          <p:cNvPr id="11" name="Object 8">
            <a:extLst>
              <a:ext uri="{FF2B5EF4-FFF2-40B4-BE49-F238E27FC236}">
                <a16:creationId xmlns:a16="http://schemas.microsoft.com/office/drawing/2014/main" id="{9BC6C1B3-18E7-4109-BC47-F367A34F1EB0}"/>
              </a:ext>
            </a:extLst>
          </p:cNvPr>
          <p:cNvGraphicFramePr>
            <a:graphicFrameLocks noChangeAspect="1"/>
          </p:cNvGraphicFramePr>
          <p:nvPr>
            <p:extLst>
              <p:ext uri="{D42A27DB-BD31-4B8C-83A1-F6EECF244321}">
                <p14:modId xmlns:p14="http://schemas.microsoft.com/office/powerpoint/2010/main" val="4077153465"/>
              </p:ext>
            </p:extLst>
          </p:nvPr>
        </p:nvGraphicFramePr>
        <p:xfrm>
          <a:off x="1692841" y="3623160"/>
          <a:ext cx="4867361" cy="1121665"/>
        </p:xfrm>
        <a:graphic>
          <a:graphicData uri="http://schemas.openxmlformats.org/presentationml/2006/ole">
            <mc:AlternateContent xmlns:mc="http://schemas.openxmlformats.org/markup-compatibility/2006">
              <mc:Choice xmlns:v="urn:schemas-microsoft-com:vml" Requires="v">
                <p:oleObj spid="_x0000_s457740" name="Equation" r:id="rId9" imgW="1930320" imgH="444240" progId="Equation.DSMT4">
                  <p:embed/>
                </p:oleObj>
              </mc:Choice>
              <mc:Fallback>
                <p:oleObj name="Equation" r:id="rId9" imgW="1930320" imgH="444240" progId="Equation.DSMT4">
                  <p:embed/>
                  <p:pic>
                    <p:nvPicPr>
                      <p:cNvPr id="11" name="Object 8">
                        <a:extLst>
                          <a:ext uri="{FF2B5EF4-FFF2-40B4-BE49-F238E27FC236}">
                            <a16:creationId xmlns:a16="http://schemas.microsoft.com/office/drawing/2014/main" id="{91058ADF-0B84-4A0A-82C3-B43B438AC0CD}"/>
                          </a:ext>
                        </a:extLst>
                      </p:cNvPr>
                      <p:cNvPicPr>
                        <a:picLocks noChangeAspect="1" noChangeArrowheads="1"/>
                      </p:cNvPicPr>
                      <p:nvPr/>
                    </p:nvPicPr>
                    <p:blipFill>
                      <a:blip r:embed="rId10"/>
                      <a:srcRect/>
                      <a:stretch>
                        <a:fillRect/>
                      </a:stretch>
                    </p:blipFill>
                    <p:spPr bwMode="auto">
                      <a:xfrm>
                        <a:off x="1692841" y="3623160"/>
                        <a:ext cx="4867361" cy="1121665"/>
                      </a:xfrm>
                      <a:prstGeom prst="rect">
                        <a:avLst/>
                      </a:prstGeom>
                      <a:noFill/>
                      <a:ln>
                        <a:noFill/>
                      </a:ln>
                      <a:effectLst/>
                      <a:extLst/>
                    </p:spPr>
                  </p:pic>
                </p:oleObj>
              </mc:Fallback>
            </mc:AlternateContent>
          </a:graphicData>
        </a:graphic>
      </p:graphicFrame>
      <p:graphicFrame>
        <p:nvGraphicFramePr>
          <p:cNvPr id="12" name="Object 8">
            <a:extLst>
              <a:ext uri="{FF2B5EF4-FFF2-40B4-BE49-F238E27FC236}">
                <a16:creationId xmlns:a16="http://schemas.microsoft.com/office/drawing/2014/main" id="{D655EC6E-C738-4E46-AD4F-9BEF215970A5}"/>
              </a:ext>
            </a:extLst>
          </p:cNvPr>
          <p:cNvGraphicFramePr>
            <a:graphicFrameLocks noChangeAspect="1"/>
          </p:cNvGraphicFramePr>
          <p:nvPr>
            <p:extLst>
              <p:ext uri="{D42A27DB-BD31-4B8C-83A1-F6EECF244321}">
                <p14:modId xmlns:p14="http://schemas.microsoft.com/office/powerpoint/2010/main" val="4098480367"/>
              </p:ext>
            </p:extLst>
          </p:nvPr>
        </p:nvGraphicFramePr>
        <p:xfrm>
          <a:off x="6714299" y="3554651"/>
          <a:ext cx="3784860" cy="1250228"/>
        </p:xfrm>
        <a:graphic>
          <a:graphicData uri="http://schemas.openxmlformats.org/presentationml/2006/ole">
            <mc:AlternateContent xmlns:mc="http://schemas.openxmlformats.org/markup-compatibility/2006">
              <mc:Choice xmlns:v="urn:schemas-microsoft-com:vml" Requires="v">
                <p:oleObj spid="_x0000_s457741" name="Equation" r:id="rId11" imgW="1346040" imgH="444240" progId="Equation.DSMT4">
                  <p:embed/>
                </p:oleObj>
              </mc:Choice>
              <mc:Fallback>
                <p:oleObj name="Equation" r:id="rId11" imgW="1346040" imgH="444240" progId="Equation.DSMT4">
                  <p:embed/>
                  <p:pic>
                    <p:nvPicPr>
                      <p:cNvPr id="12" name="Object 8">
                        <a:extLst>
                          <a:ext uri="{FF2B5EF4-FFF2-40B4-BE49-F238E27FC236}">
                            <a16:creationId xmlns:a16="http://schemas.microsoft.com/office/drawing/2014/main" id="{59FE6456-A6FF-4BE0-A4D4-83B8C2DB8224}"/>
                          </a:ext>
                        </a:extLst>
                      </p:cNvPr>
                      <p:cNvPicPr>
                        <a:picLocks noChangeAspect="1" noChangeArrowheads="1"/>
                      </p:cNvPicPr>
                      <p:nvPr/>
                    </p:nvPicPr>
                    <p:blipFill>
                      <a:blip r:embed="rId12"/>
                      <a:srcRect/>
                      <a:stretch>
                        <a:fillRect/>
                      </a:stretch>
                    </p:blipFill>
                    <p:spPr bwMode="auto">
                      <a:xfrm>
                        <a:off x="6714299" y="3554651"/>
                        <a:ext cx="3784860" cy="1250228"/>
                      </a:xfrm>
                      <a:prstGeom prst="rect">
                        <a:avLst/>
                      </a:prstGeom>
                      <a:noFill/>
                      <a:ln>
                        <a:noFill/>
                      </a:ln>
                      <a:effectLst/>
                      <a:extLst/>
                    </p:spPr>
                  </p:pic>
                </p:oleObj>
              </mc:Fallback>
            </mc:AlternateContent>
          </a:graphicData>
        </a:graphic>
      </p:graphicFrame>
      <p:graphicFrame>
        <p:nvGraphicFramePr>
          <p:cNvPr id="13" name="对象 12">
            <a:extLst>
              <a:ext uri="{FF2B5EF4-FFF2-40B4-BE49-F238E27FC236}">
                <a16:creationId xmlns:a16="http://schemas.microsoft.com/office/drawing/2014/main" id="{0A34EA3B-06D2-4E47-B8AB-B4E356D21335}"/>
              </a:ext>
            </a:extLst>
          </p:cNvPr>
          <p:cNvGraphicFramePr>
            <a:graphicFrameLocks noChangeAspect="1"/>
          </p:cNvGraphicFramePr>
          <p:nvPr>
            <p:extLst>
              <p:ext uri="{D42A27DB-BD31-4B8C-83A1-F6EECF244321}">
                <p14:modId xmlns:p14="http://schemas.microsoft.com/office/powerpoint/2010/main" val="3386753860"/>
              </p:ext>
            </p:extLst>
          </p:nvPr>
        </p:nvGraphicFramePr>
        <p:xfrm>
          <a:off x="3094111" y="4660560"/>
          <a:ext cx="3106737" cy="998538"/>
        </p:xfrm>
        <a:graphic>
          <a:graphicData uri="http://schemas.openxmlformats.org/presentationml/2006/ole">
            <mc:AlternateContent xmlns:mc="http://schemas.openxmlformats.org/markup-compatibility/2006">
              <mc:Choice xmlns:v="urn:schemas-microsoft-com:vml" Requires="v">
                <p:oleObj spid="_x0000_s457742" name="Equation" r:id="rId13" imgW="1384200" imgH="444240" progId="Equation.DSMT4">
                  <p:embed/>
                </p:oleObj>
              </mc:Choice>
              <mc:Fallback>
                <p:oleObj name="Equation" r:id="rId13" imgW="1384200" imgH="444240" progId="Equation.DSMT4">
                  <p:embed/>
                  <p:pic>
                    <p:nvPicPr>
                      <p:cNvPr id="13" name="对象 12">
                        <a:extLst>
                          <a:ext uri="{FF2B5EF4-FFF2-40B4-BE49-F238E27FC236}">
                            <a16:creationId xmlns:a16="http://schemas.microsoft.com/office/drawing/2014/main" id="{0C862389-83A2-4939-9C2B-8BF16994113A}"/>
                          </a:ext>
                        </a:extLst>
                      </p:cNvPr>
                      <p:cNvPicPr/>
                      <p:nvPr/>
                    </p:nvPicPr>
                    <p:blipFill>
                      <a:blip r:embed="rId14"/>
                      <a:stretch>
                        <a:fillRect/>
                      </a:stretch>
                    </p:blipFill>
                    <p:spPr>
                      <a:xfrm>
                        <a:off x="3094111" y="4660560"/>
                        <a:ext cx="3106737" cy="998538"/>
                      </a:xfrm>
                      <a:prstGeom prst="rect">
                        <a:avLst/>
                      </a:prstGeom>
                    </p:spPr>
                  </p:pic>
                </p:oleObj>
              </mc:Fallback>
            </mc:AlternateContent>
          </a:graphicData>
        </a:graphic>
      </p:graphicFrame>
      <p:sp>
        <p:nvSpPr>
          <p:cNvPr id="14" name="AutoShape 35">
            <a:extLst>
              <a:ext uri="{FF2B5EF4-FFF2-40B4-BE49-F238E27FC236}">
                <a16:creationId xmlns:a16="http://schemas.microsoft.com/office/drawing/2014/main" id="{6D272784-ED98-43CB-8E77-C78AC1EFCAC1}"/>
              </a:ext>
            </a:extLst>
          </p:cNvPr>
          <p:cNvSpPr>
            <a:spLocks noChangeArrowheads="1"/>
          </p:cNvSpPr>
          <p:nvPr/>
        </p:nvSpPr>
        <p:spPr bwMode="auto">
          <a:xfrm>
            <a:off x="2338553" y="5961041"/>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graphicFrame>
        <p:nvGraphicFramePr>
          <p:cNvPr id="15" name="对象 14">
            <a:extLst>
              <a:ext uri="{FF2B5EF4-FFF2-40B4-BE49-F238E27FC236}">
                <a16:creationId xmlns:a16="http://schemas.microsoft.com/office/drawing/2014/main" id="{6D931781-574C-487D-B950-77C552DBC43F}"/>
              </a:ext>
            </a:extLst>
          </p:cNvPr>
          <p:cNvGraphicFramePr>
            <a:graphicFrameLocks noChangeAspect="1"/>
          </p:cNvGraphicFramePr>
          <p:nvPr>
            <p:extLst>
              <p:ext uri="{D42A27DB-BD31-4B8C-83A1-F6EECF244321}">
                <p14:modId xmlns:p14="http://schemas.microsoft.com/office/powerpoint/2010/main" val="3854693909"/>
              </p:ext>
            </p:extLst>
          </p:nvPr>
        </p:nvGraphicFramePr>
        <p:xfrm>
          <a:off x="4093646" y="5782225"/>
          <a:ext cx="3308350" cy="884238"/>
        </p:xfrm>
        <a:graphic>
          <a:graphicData uri="http://schemas.openxmlformats.org/presentationml/2006/ole">
            <mc:AlternateContent xmlns:mc="http://schemas.openxmlformats.org/markup-compatibility/2006">
              <mc:Choice xmlns:v="urn:schemas-microsoft-com:vml" Requires="v">
                <p:oleObj spid="_x0000_s457743" name="Equation" r:id="rId15" imgW="1473120" imgH="393480" progId="Equation.DSMT4">
                  <p:embed/>
                </p:oleObj>
              </mc:Choice>
              <mc:Fallback>
                <p:oleObj name="Equation" r:id="rId15" imgW="1473120" imgH="393480" progId="Equation.DSMT4">
                  <p:embed/>
                  <p:pic>
                    <p:nvPicPr>
                      <p:cNvPr id="15" name="对象 14">
                        <a:extLst>
                          <a:ext uri="{FF2B5EF4-FFF2-40B4-BE49-F238E27FC236}">
                            <a16:creationId xmlns:a16="http://schemas.microsoft.com/office/drawing/2014/main" id="{22BA4ED7-0728-450C-9374-D8A3BFEFF244}"/>
                          </a:ext>
                        </a:extLst>
                      </p:cNvPr>
                      <p:cNvPicPr/>
                      <p:nvPr/>
                    </p:nvPicPr>
                    <p:blipFill>
                      <a:blip r:embed="rId16"/>
                      <a:stretch>
                        <a:fillRect/>
                      </a:stretch>
                    </p:blipFill>
                    <p:spPr>
                      <a:xfrm>
                        <a:off x="4093646" y="5782225"/>
                        <a:ext cx="3308350" cy="884238"/>
                      </a:xfrm>
                      <a:prstGeom prst="rect">
                        <a:avLst/>
                      </a:prstGeom>
                    </p:spPr>
                  </p:pic>
                </p:oleObj>
              </mc:Fallback>
            </mc:AlternateContent>
          </a:graphicData>
        </a:graphic>
      </p:graphicFrame>
      <p:sp>
        <p:nvSpPr>
          <p:cNvPr id="16" name="Rectangle 28">
            <a:extLst>
              <a:ext uri="{FF2B5EF4-FFF2-40B4-BE49-F238E27FC236}">
                <a16:creationId xmlns:a16="http://schemas.microsoft.com/office/drawing/2014/main" id="{08471167-0AB4-43B4-BF32-C5C7FD2E5753}"/>
              </a:ext>
            </a:extLst>
          </p:cNvPr>
          <p:cNvSpPr>
            <a:spLocks noChangeArrowheads="1"/>
          </p:cNvSpPr>
          <p:nvPr/>
        </p:nvSpPr>
        <p:spPr bwMode="auto">
          <a:xfrm>
            <a:off x="8100520" y="5962734"/>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009900"/>
                </a:solidFill>
                <a:latin typeface="Calibri" panose="020F0502020204030204" pitchFamily="34" charset="0"/>
              </a:rPr>
              <a:t>满足含时间薛定谔方程</a:t>
            </a:r>
          </a:p>
        </p:txBody>
      </p:sp>
    </p:spTree>
    <p:extLst>
      <p:ext uri="{BB962C8B-B14F-4D97-AF65-F5344CB8AC3E}">
        <p14:creationId xmlns:p14="http://schemas.microsoft.com/office/powerpoint/2010/main" val="222658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circle(in)">
                                      <p:cBhvr>
                                        <p:cTn id="39" dur="2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fltVal val="0"/>
                                          </p:val>
                                        </p:tav>
                                        <p:tav tm="100000">
                                          <p:val>
                                            <p:strVal val="#ppt_w"/>
                                          </p:val>
                                        </p:tav>
                                      </p:tavLst>
                                    </p:anim>
                                    <p:anim calcmode="lin" valueType="num">
                                      <p:cBhvr>
                                        <p:cTn id="52" dur="1000" fill="hold"/>
                                        <p:tgtEl>
                                          <p:spTgt spid="12"/>
                                        </p:tgtEl>
                                        <p:attrNameLst>
                                          <p:attrName>ppt_h</p:attrName>
                                        </p:attrNameLst>
                                      </p:cBhvr>
                                      <p:tavLst>
                                        <p:tav tm="0">
                                          <p:val>
                                            <p:fltVal val="0"/>
                                          </p:val>
                                        </p:tav>
                                        <p:tav tm="100000">
                                          <p:val>
                                            <p:strVal val="#ppt_h"/>
                                          </p:val>
                                        </p:tav>
                                      </p:tavLst>
                                    </p:anim>
                                    <p:anim calcmode="lin" valueType="num">
                                      <p:cBhvr>
                                        <p:cTn id="53" dur="1000" fill="hold"/>
                                        <p:tgtEl>
                                          <p:spTgt spid="12"/>
                                        </p:tgtEl>
                                        <p:attrNameLst>
                                          <p:attrName>style.rotation</p:attrName>
                                        </p:attrNameLst>
                                      </p:cBhvr>
                                      <p:tavLst>
                                        <p:tav tm="0">
                                          <p:val>
                                            <p:fltVal val="90"/>
                                          </p:val>
                                        </p:tav>
                                        <p:tav tm="100000">
                                          <p:val>
                                            <p:fltVal val="0"/>
                                          </p:val>
                                        </p:tav>
                                      </p:tavLst>
                                    </p:anim>
                                    <p:animEffect transition="in" filter="fade">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barn(inVertical)">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p:cTn id="71" dur="1000" fill="hold"/>
                                        <p:tgtEl>
                                          <p:spTgt spid="15"/>
                                        </p:tgtEl>
                                        <p:attrNameLst>
                                          <p:attrName>ppt_w</p:attrName>
                                        </p:attrNameLst>
                                      </p:cBhvr>
                                      <p:tavLst>
                                        <p:tav tm="0">
                                          <p:val>
                                            <p:fltVal val="0"/>
                                          </p:val>
                                        </p:tav>
                                        <p:tav tm="100000">
                                          <p:val>
                                            <p:strVal val="#ppt_w"/>
                                          </p:val>
                                        </p:tav>
                                      </p:tavLst>
                                    </p:anim>
                                    <p:anim calcmode="lin" valueType="num">
                                      <p:cBhvr>
                                        <p:cTn id="72" dur="1000" fill="hold"/>
                                        <p:tgtEl>
                                          <p:spTgt spid="15"/>
                                        </p:tgtEl>
                                        <p:attrNameLst>
                                          <p:attrName>ppt_h</p:attrName>
                                        </p:attrNameLst>
                                      </p:cBhvr>
                                      <p:tavLst>
                                        <p:tav tm="0">
                                          <p:val>
                                            <p:fltVal val="0"/>
                                          </p:val>
                                        </p:tav>
                                        <p:tav tm="100000">
                                          <p:val>
                                            <p:strVal val="#ppt_h"/>
                                          </p:val>
                                        </p:tav>
                                      </p:tavLst>
                                    </p:anim>
                                    <p:anim calcmode="lin" valueType="num">
                                      <p:cBhvr>
                                        <p:cTn id="73" dur="1000" fill="hold"/>
                                        <p:tgtEl>
                                          <p:spTgt spid="15"/>
                                        </p:tgtEl>
                                        <p:attrNameLst>
                                          <p:attrName>style.rotation</p:attrName>
                                        </p:attrNameLst>
                                      </p:cBhvr>
                                      <p:tavLst>
                                        <p:tav tm="0">
                                          <p:val>
                                            <p:fltVal val="90"/>
                                          </p:val>
                                        </p:tav>
                                        <p:tav tm="100000">
                                          <p:val>
                                            <p:fltVal val="0"/>
                                          </p:val>
                                        </p:tav>
                                      </p:tavLst>
                                    </p:anim>
                                    <p:animEffect transition="in" filter="fade">
                                      <p:cBhvr>
                                        <p:cTn id="74" dur="10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P spid="14" grpId="0"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1276C8B-5E3C-4541-8703-1B7E82094241}"/>
              </a:ext>
            </a:extLst>
          </p:cNvPr>
          <p:cNvSpPr/>
          <p:nvPr/>
        </p:nvSpPr>
        <p:spPr>
          <a:xfrm>
            <a:off x="651633" y="368633"/>
            <a:ext cx="10410092" cy="2677656"/>
          </a:xfrm>
          <a:prstGeom prst="rect">
            <a:avLst/>
          </a:prstGeom>
        </p:spPr>
        <p:txBody>
          <a:bodyPr wrap="square">
            <a:spAutoFit/>
          </a:bodyPr>
          <a:lstStyle/>
          <a:p>
            <a:r>
              <a:rPr lang="zh-CN" altLang="en-US" sz="2800" b="1" dirty="0">
                <a:solidFill>
                  <a:srgbClr val="FF0000"/>
                </a:solidFill>
              </a:rPr>
              <a:t>测量假设：</a:t>
            </a:r>
            <a:r>
              <a:rPr lang="zh-CN" altLang="en-US" sz="2800" b="1" dirty="0">
                <a:solidFill>
                  <a:srgbClr val="3333FF"/>
                </a:solidFill>
              </a:rPr>
              <a:t>当一个量子系统处于量子态      时，对力学量      的进行测量的结果一定为该力学量算符的本征值之一，测量结果为     的概率为 </a:t>
            </a:r>
            <a:endParaRPr lang="en-US" altLang="zh-CN" sz="2800" b="1" dirty="0">
              <a:solidFill>
                <a:srgbClr val="3333FF"/>
              </a:solidFill>
            </a:endParaRPr>
          </a:p>
          <a:p>
            <a:endParaRPr lang="en-US" altLang="zh-CN" sz="2800" b="1" dirty="0">
              <a:solidFill>
                <a:srgbClr val="3333FF"/>
              </a:solidFill>
            </a:endParaRPr>
          </a:p>
          <a:p>
            <a:r>
              <a:rPr lang="zh-CN" altLang="en-US" sz="2800" b="1" dirty="0">
                <a:solidFill>
                  <a:srgbClr val="009900"/>
                </a:solidFill>
              </a:rPr>
              <a:t>这里                       为力学量     的本征方程。当测量完成后，该量子系统塌缩至       。</a:t>
            </a:r>
          </a:p>
        </p:txBody>
      </p:sp>
      <p:graphicFrame>
        <p:nvGraphicFramePr>
          <p:cNvPr id="3" name="对象 2">
            <a:extLst>
              <a:ext uri="{FF2B5EF4-FFF2-40B4-BE49-F238E27FC236}">
                <a16:creationId xmlns:a16="http://schemas.microsoft.com/office/drawing/2014/main" id="{859794C1-A6AD-4B1E-9DA9-758389D916D2}"/>
              </a:ext>
            </a:extLst>
          </p:cNvPr>
          <p:cNvGraphicFramePr>
            <a:graphicFrameLocks noChangeAspect="1"/>
          </p:cNvGraphicFramePr>
          <p:nvPr>
            <p:extLst>
              <p:ext uri="{D42A27DB-BD31-4B8C-83A1-F6EECF244321}">
                <p14:modId xmlns:p14="http://schemas.microsoft.com/office/powerpoint/2010/main" val="558368520"/>
              </p:ext>
            </p:extLst>
          </p:nvPr>
        </p:nvGraphicFramePr>
        <p:xfrm>
          <a:off x="6682094" y="368633"/>
          <a:ext cx="562708" cy="562708"/>
        </p:xfrm>
        <a:graphic>
          <a:graphicData uri="http://schemas.openxmlformats.org/presentationml/2006/ole">
            <mc:AlternateContent xmlns:mc="http://schemas.openxmlformats.org/markup-compatibility/2006">
              <mc:Choice xmlns:v="urn:schemas-microsoft-com:vml" Requires="v">
                <p:oleObj spid="_x0000_s458764" name="Equation" r:id="rId3" imgW="164885" imgH="164885" progId="Equation.DSMT4">
                  <p:embed/>
                </p:oleObj>
              </mc:Choice>
              <mc:Fallback>
                <p:oleObj name="Equation" r:id="rId3" imgW="164885" imgH="164885" progId="Equation.DSMT4">
                  <p:embed/>
                  <p:pic>
                    <p:nvPicPr>
                      <p:cNvPr id="5" name="对象 4">
                        <a:extLst>
                          <a:ext uri="{FF2B5EF4-FFF2-40B4-BE49-F238E27FC236}">
                            <a16:creationId xmlns:a16="http://schemas.microsoft.com/office/drawing/2014/main" id="{BBE6B80D-E226-4389-BF04-81E793D91E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094" y="368633"/>
                        <a:ext cx="562708" cy="562708"/>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77F7B104-35B4-4E25-A87F-BC839C2E4E12}"/>
              </a:ext>
            </a:extLst>
          </p:cNvPr>
          <p:cNvGraphicFramePr>
            <a:graphicFrameLocks noChangeAspect="1"/>
          </p:cNvGraphicFramePr>
          <p:nvPr>
            <p:extLst>
              <p:ext uri="{D42A27DB-BD31-4B8C-83A1-F6EECF244321}">
                <p14:modId xmlns:p14="http://schemas.microsoft.com/office/powerpoint/2010/main" val="3916147790"/>
              </p:ext>
            </p:extLst>
          </p:nvPr>
        </p:nvGraphicFramePr>
        <p:xfrm>
          <a:off x="9637363" y="265340"/>
          <a:ext cx="485335" cy="596268"/>
        </p:xfrm>
        <a:graphic>
          <a:graphicData uri="http://schemas.openxmlformats.org/presentationml/2006/ole">
            <mc:AlternateContent xmlns:mc="http://schemas.openxmlformats.org/markup-compatibility/2006">
              <mc:Choice xmlns:v="urn:schemas-microsoft-com:vml" Requires="v">
                <p:oleObj spid="_x0000_s458765" name="Equation" r:id="rId5" imgW="164957" imgH="203024" progId="Equation.DSMT4">
                  <p:embed/>
                </p:oleObj>
              </mc:Choice>
              <mc:Fallback>
                <p:oleObj name="Equation" r:id="rId5" imgW="164957" imgH="203024" progId="Equation.DSMT4">
                  <p:embed/>
                  <p:pic>
                    <p:nvPicPr>
                      <p:cNvPr id="6" name="对象 5">
                        <a:extLst>
                          <a:ext uri="{FF2B5EF4-FFF2-40B4-BE49-F238E27FC236}">
                            <a16:creationId xmlns:a16="http://schemas.microsoft.com/office/drawing/2014/main" id="{D8EBB77B-24C1-4BB5-95A4-3C031CF808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7363" y="265340"/>
                        <a:ext cx="485335" cy="596268"/>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C5701C8F-5E6F-465B-90B4-9C9ADCB35BF7}"/>
              </a:ext>
            </a:extLst>
          </p:cNvPr>
          <p:cNvGraphicFramePr>
            <a:graphicFrameLocks noChangeAspect="1"/>
          </p:cNvGraphicFramePr>
          <p:nvPr>
            <p:extLst>
              <p:ext uri="{D42A27DB-BD31-4B8C-83A1-F6EECF244321}">
                <p14:modId xmlns:p14="http://schemas.microsoft.com/office/powerpoint/2010/main" val="3451745826"/>
              </p:ext>
            </p:extLst>
          </p:nvPr>
        </p:nvGraphicFramePr>
        <p:xfrm>
          <a:off x="9880030" y="752991"/>
          <a:ext cx="562708" cy="729997"/>
        </p:xfrm>
        <a:graphic>
          <a:graphicData uri="http://schemas.openxmlformats.org/presentationml/2006/ole">
            <mc:AlternateContent xmlns:mc="http://schemas.openxmlformats.org/markup-compatibility/2006">
              <mc:Choice xmlns:v="urn:schemas-microsoft-com:vml" Requires="v">
                <p:oleObj spid="_x0000_s458766" name="Equation" r:id="rId7" imgW="177646" imgH="228402" progId="Equation.DSMT4">
                  <p:embed/>
                </p:oleObj>
              </mc:Choice>
              <mc:Fallback>
                <p:oleObj name="Equation" r:id="rId7" imgW="177646" imgH="228402" progId="Equation.DSMT4">
                  <p:embed/>
                  <p:pic>
                    <p:nvPicPr>
                      <p:cNvPr id="7" name="对象 6">
                        <a:extLst>
                          <a:ext uri="{FF2B5EF4-FFF2-40B4-BE49-F238E27FC236}">
                            <a16:creationId xmlns:a16="http://schemas.microsoft.com/office/drawing/2014/main" id="{8389CA9D-BEE7-480E-8438-C96EB62C7F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80030" y="752991"/>
                        <a:ext cx="562708" cy="729997"/>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0ABCA9E3-0260-4E86-A759-7AFF98683991}"/>
              </a:ext>
            </a:extLst>
          </p:cNvPr>
          <p:cNvGraphicFramePr>
            <a:graphicFrameLocks noChangeAspect="1"/>
          </p:cNvGraphicFramePr>
          <p:nvPr>
            <p:extLst>
              <p:ext uri="{D42A27DB-BD31-4B8C-83A1-F6EECF244321}">
                <p14:modId xmlns:p14="http://schemas.microsoft.com/office/powerpoint/2010/main" val="2611021307"/>
              </p:ext>
            </p:extLst>
          </p:nvPr>
        </p:nvGraphicFramePr>
        <p:xfrm>
          <a:off x="2711153" y="1077794"/>
          <a:ext cx="3072175" cy="974434"/>
        </p:xfrm>
        <a:graphic>
          <a:graphicData uri="http://schemas.openxmlformats.org/presentationml/2006/ole">
            <mc:AlternateContent xmlns:mc="http://schemas.openxmlformats.org/markup-compatibility/2006">
              <mc:Choice xmlns:v="urn:schemas-microsoft-com:vml" Requires="v">
                <p:oleObj spid="_x0000_s458767" name="Equation" r:id="rId9" imgW="1079280" imgH="342720" progId="Equation.DSMT4">
                  <p:embed/>
                </p:oleObj>
              </mc:Choice>
              <mc:Fallback>
                <p:oleObj name="Equation" r:id="rId9" imgW="1079280" imgH="342720" progId="Equation.DSMT4">
                  <p:embed/>
                  <p:pic>
                    <p:nvPicPr>
                      <p:cNvPr id="8" name="对象 7">
                        <a:extLst>
                          <a:ext uri="{FF2B5EF4-FFF2-40B4-BE49-F238E27FC236}">
                            <a16:creationId xmlns:a16="http://schemas.microsoft.com/office/drawing/2014/main" id="{608AF3C0-3237-46F8-BA3D-8782840BA020}"/>
                          </a:ext>
                        </a:extLst>
                      </p:cNvPr>
                      <p:cNvPicPr>
                        <a:picLocks noChangeAspect="1" noChangeArrowheads="1"/>
                      </p:cNvPicPr>
                      <p:nvPr/>
                    </p:nvPicPr>
                    <p:blipFill>
                      <a:blip r:embed="rId10"/>
                      <a:srcRect/>
                      <a:stretch>
                        <a:fillRect/>
                      </a:stretch>
                    </p:blipFill>
                    <p:spPr bwMode="auto">
                      <a:xfrm>
                        <a:off x="2711153" y="1077794"/>
                        <a:ext cx="3072175" cy="974434"/>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26E63466-5735-4354-9D27-5F77A079F096}"/>
              </a:ext>
            </a:extLst>
          </p:cNvPr>
          <p:cNvGraphicFramePr>
            <a:graphicFrameLocks noChangeAspect="1"/>
          </p:cNvGraphicFramePr>
          <p:nvPr>
            <p:extLst>
              <p:ext uri="{D42A27DB-BD31-4B8C-83A1-F6EECF244321}">
                <p14:modId xmlns:p14="http://schemas.microsoft.com/office/powerpoint/2010/main" val="3851606685"/>
              </p:ext>
            </p:extLst>
          </p:nvPr>
        </p:nvGraphicFramePr>
        <p:xfrm>
          <a:off x="1459111" y="1987924"/>
          <a:ext cx="1911877" cy="689317"/>
        </p:xfrm>
        <a:graphic>
          <a:graphicData uri="http://schemas.openxmlformats.org/presentationml/2006/ole">
            <mc:AlternateContent xmlns:mc="http://schemas.openxmlformats.org/markup-compatibility/2006">
              <mc:Choice xmlns:v="urn:schemas-microsoft-com:vml" Requires="v">
                <p:oleObj spid="_x0000_s458768" name="Equation" r:id="rId11" imgW="698197" imgH="253890" progId="Equation.DSMT4">
                  <p:embed/>
                </p:oleObj>
              </mc:Choice>
              <mc:Fallback>
                <p:oleObj name="Equation" r:id="rId11" imgW="698197" imgH="253890" progId="Equation.DSMT4">
                  <p:embed/>
                  <p:pic>
                    <p:nvPicPr>
                      <p:cNvPr id="9" name="对象 8">
                        <a:extLst>
                          <a:ext uri="{FF2B5EF4-FFF2-40B4-BE49-F238E27FC236}">
                            <a16:creationId xmlns:a16="http://schemas.microsoft.com/office/drawing/2014/main" id="{48B8B252-12DB-40F6-BA73-53874912B01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59111" y="1987924"/>
                        <a:ext cx="1911877" cy="68931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1C0E26E9-AE5D-4C41-BA12-ACDDFC26DB70}"/>
              </a:ext>
            </a:extLst>
          </p:cNvPr>
          <p:cNvGraphicFramePr>
            <a:graphicFrameLocks noChangeAspect="1"/>
          </p:cNvGraphicFramePr>
          <p:nvPr>
            <p:extLst>
              <p:ext uri="{D42A27DB-BD31-4B8C-83A1-F6EECF244321}">
                <p14:modId xmlns:p14="http://schemas.microsoft.com/office/powerpoint/2010/main" val="3503523290"/>
              </p:ext>
            </p:extLst>
          </p:nvPr>
        </p:nvGraphicFramePr>
        <p:xfrm>
          <a:off x="2543199" y="2377671"/>
          <a:ext cx="555674" cy="720872"/>
        </p:xfrm>
        <a:graphic>
          <a:graphicData uri="http://schemas.openxmlformats.org/presentationml/2006/ole">
            <mc:AlternateContent xmlns:mc="http://schemas.openxmlformats.org/markup-compatibility/2006">
              <mc:Choice xmlns:v="urn:schemas-microsoft-com:vml" Requires="v">
                <p:oleObj spid="_x0000_s458769" name="Equation" r:id="rId13" imgW="177646" imgH="228402" progId="Equation.DSMT4">
                  <p:embed/>
                </p:oleObj>
              </mc:Choice>
              <mc:Fallback>
                <p:oleObj name="Equation" r:id="rId13" imgW="177646" imgH="228402" progId="Equation.DSMT4">
                  <p:embed/>
                  <p:pic>
                    <p:nvPicPr>
                      <p:cNvPr id="10" name="对象 9">
                        <a:extLst>
                          <a:ext uri="{FF2B5EF4-FFF2-40B4-BE49-F238E27FC236}">
                            <a16:creationId xmlns:a16="http://schemas.microsoft.com/office/drawing/2014/main" id="{4201DECF-4027-4ED9-98C0-44686B8C3A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3199" y="2377671"/>
                        <a:ext cx="555674" cy="720872"/>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169C04B2-4B97-4253-998C-5B96F6F6DC09}"/>
              </a:ext>
            </a:extLst>
          </p:cNvPr>
          <p:cNvGraphicFramePr>
            <a:graphicFrameLocks noChangeAspect="1"/>
          </p:cNvGraphicFramePr>
          <p:nvPr>
            <p:extLst>
              <p:ext uri="{D42A27DB-BD31-4B8C-83A1-F6EECF244321}">
                <p14:modId xmlns:p14="http://schemas.microsoft.com/office/powerpoint/2010/main" val="723111177"/>
              </p:ext>
            </p:extLst>
          </p:nvPr>
        </p:nvGraphicFramePr>
        <p:xfrm>
          <a:off x="4754486" y="1980482"/>
          <a:ext cx="485335" cy="596268"/>
        </p:xfrm>
        <a:graphic>
          <a:graphicData uri="http://schemas.openxmlformats.org/presentationml/2006/ole">
            <mc:AlternateContent xmlns:mc="http://schemas.openxmlformats.org/markup-compatibility/2006">
              <mc:Choice xmlns:v="urn:schemas-microsoft-com:vml" Requires="v">
                <p:oleObj spid="_x0000_s458770" name="Equation" r:id="rId5" imgW="164957" imgH="203024" progId="Equation.DSMT4">
                  <p:embed/>
                </p:oleObj>
              </mc:Choice>
              <mc:Fallback>
                <p:oleObj name="Equation" r:id="rId5" imgW="164957" imgH="203024" progId="Equation.DSMT4">
                  <p:embed/>
                  <p:pic>
                    <p:nvPicPr>
                      <p:cNvPr id="11" name="对象 10">
                        <a:extLst>
                          <a:ext uri="{FF2B5EF4-FFF2-40B4-BE49-F238E27FC236}">
                            <a16:creationId xmlns:a16="http://schemas.microsoft.com/office/drawing/2014/main" id="{0D0884A1-1627-405A-8E21-A248B1C8EF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4486" y="1980482"/>
                        <a:ext cx="485335" cy="596268"/>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01710411-A023-43B0-AE29-949B9F531B4C}"/>
              </a:ext>
            </a:extLst>
          </p:cNvPr>
          <p:cNvSpPr/>
          <p:nvPr/>
        </p:nvSpPr>
        <p:spPr>
          <a:xfrm>
            <a:off x="620852" y="3167390"/>
            <a:ext cx="2339102" cy="523220"/>
          </a:xfrm>
          <a:prstGeom prst="rect">
            <a:avLst/>
          </a:prstGeom>
        </p:spPr>
        <p:txBody>
          <a:bodyPr wrap="none">
            <a:spAutoFit/>
          </a:bodyPr>
          <a:lstStyle/>
          <a:p>
            <a:r>
              <a:rPr lang="zh-CN" altLang="en-US" sz="2800" b="1" dirty="0">
                <a:solidFill>
                  <a:srgbClr val="FF00FF"/>
                </a:solidFill>
                <a:latin typeface="Calibri" panose="020F0502020204030204" pitchFamily="34" charset="0"/>
              </a:rPr>
              <a:t>一般波函数为</a:t>
            </a:r>
            <a:endParaRPr lang="zh-CN" altLang="en-US" sz="2800" dirty="0">
              <a:solidFill>
                <a:srgbClr val="FF00FF"/>
              </a:solidFill>
            </a:endParaRPr>
          </a:p>
        </p:txBody>
      </p:sp>
      <p:graphicFrame>
        <p:nvGraphicFramePr>
          <p:cNvPr id="11" name="Object 15">
            <a:extLst>
              <a:ext uri="{FF2B5EF4-FFF2-40B4-BE49-F238E27FC236}">
                <a16:creationId xmlns:a16="http://schemas.microsoft.com/office/drawing/2014/main" id="{BBC786B0-3C9B-4B9E-ABCA-AEBF127362D3}"/>
              </a:ext>
            </a:extLst>
          </p:cNvPr>
          <p:cNvGraphicFramePr>
            <a:graphicFrameLocks noChangeAspect="1"/>
          </p:cNvGraphicFramePr>
          <p:nvPr>
            <p:extLst>
              <p:ext uri="{D42A27DB-BD31-4B8C-83A1-F6EECF244321}">
                <p14:modId xmlns:p14="http://schemas.microsoft.com/office/powerpoint/2010/main" val="3938606008"/>
              </p:ext>
            </p:extLst>
          </p:nvPr>
        </p:nvGraphicFramePr>
        <p:xfrm>
          <a:off x="3237791" y="2764631"/>
          <a:ext cx="7486650" cy="1328737"/>
        </p:xfrm>
        <a:graphic>
          <a:graphicData uri="http://schemas.openxmlformats.org/presentationml/2006/ole">
            <mc:AlternateContent xmlns:mc="http://schemas.openxmlformats.org/markup-compatibility/2006">
              <mc:Choice xmlns:v="urn:schemas-microsoft-com:vml" Requires="v">
                <p:oleObj spid="_x0000_s458771" name="Equation" r:id="rId15" imgW="2717640" imgH="444240" progId="Equation.DSMT4">
                  <p:embed/>
                </p:oleObj>
              </mc:Choice>
              <mc:Fallback>
                <p:oleObj name="Equation" r:id="rId15" imgW="2717640" imgH="444240" progId="Equation.DSMT4">
                  <p:embed/>
                  <p:pic>
                    <p:nvPicPr>
                      <p:cNvPr id="13" name="Object 15">
                        <a:extLst>
                          <a:ext uri="{FF2B5EF4-FFF2-40B4-BE49-F238E27FC236}">
                            <a16:creationId xmlns:a16="http://schemas.microsoft.com/office/drawing/2014/main" id="{00EDAAA3-0DCC-42A7-8507-FF03B3DB8E70}"/>
                          </a:ext>
                        </a:extLst>
                      </p:cNvPr>
                      <p:cNvPicPr>
                        <a:picLocks noChangeAspect="1" noChangeArrowheads="1"/>
                      </p:cNvPicPr>
                      <p:nvPr/>
                    </p:nvPicPr>
                    <p:blipFill>
                      <a:blip r:embed="rId16"/>
                      <a:srcRect/>
                      <a:stretch>
                        <a:fillRect/>
                      </a:stretch>
                    </p:blipFill>
                    <p:spPr bwMode="auto">
                      <a:xfrm>
                        <a:off x="3237791" y="2764631"/>
                        <a:ext cx="7486650"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矩形 11">
            <a:extLst>
              <a:ext uri="{FF2B5EF4-FFF2-40B4-BE49-F238E27FC236}">
                <a16:creationId xmlns:a16="http://schemas.microsoft.com/office/drawing/2014/main" id="{C011ECF4-55AD-4389-93DA-67CDA47291F5}"/>
              </a:ext>
            </a:extLst>
          </p:cNvPr>
          <p:cNvSpPr/>
          <p:nvPr/>
        </p:nvSpPr>
        <p:spPr>
          <a:xfrm>
            <a:off x="1148802" y="4352433"/>
            <a:ext cx="7369186" cy="523220"/>
          </a:xfrm>
          <a:prstGeom prst="rect">
            <a:avLst/>
          </a:prstGeom>
        </p:spPr>
        <p:txBody>
          <a:bodyPr wrap="square">
            <a:spAutoFit/>
          </a:bodyPr>
          <a:lstStyle/>
          <a:p>
            <a:r>
              <a:rPr lang="zh-CN" altLang="en-US" sz="2800" b="1" dirty="0">
                <a:solidFill>
                  <a:srgbClr val="C00000"/>
                </a:solidFill>
              </a:rPr>
              <a:t>时刻</a:t>
            </a:r>
            <a:r>
              <a:rPr lang="en-US" altLang="zh-CN" sz="2800" b="1" dirty="0"/>
              <a:t>t</a:t>
            </a:r>
            <a:r>
              <a:rPr lang="zh-CN" altLang="en-US" sz="2800" b="1" dirty="0">
                <a:solidFill>
                  <a:srgbClr val="C00000"/>
                </a:solidFill>
              </a:rPr>
              <a:t>对能量进行测量的结果为       的概率为    </a:t>
            </a:r>
            <a:endParaRPr lang="zh-CN" altLang="en-US" sz="2800" dirty="0">
              <a:solidFill>
                <a:srgbClr val="C00000"/>
              </a:solidFill>
            </a:endParaRPr>
          </a:p>
        </p:txBody>
      </p:sp>
      <p:graphicFrame>
        <p:nvGraphicFramePr>
          <p:cNvPr id="13" name="对象 12">
            <a:extLst>
              <a:ext uri="{FF2B5EF4-FFF2-40B4-BE49-F238E27FC236}">
                <a16:creationId xmlns:a16="http://schemas.microsoft.com/office/drawing/2014/main" id="{AA9ED6C2-E5B8-4A21-B118-8CA15A5D5000}"/>
              </a:ext>
            </a:extLst>
          </p:cNvPr>
          <p:cNvGraphicFramePr>
            <a:graphicFrameLocks noChangeAspect="1"/>
          </p:cNvGraphicFramePr>
          <p:nvPr>
            <p:extLst>
              <p:ext uri="{D42A27DB-BD31-4B8C-83A1-F6EECF244321}">
                <p14:modId xmlns:p14="http://schemas.microsoft.com/office/powerpoint/2010/main" val="3908878"/>
              </p:ext>
            </p:extLst>
          </p:nvPr>
        </p:nvGraphicFramePr>
        <p:xfrm>
          <a:off x="6127051" y="4333284"/>
          <a:ext cx="601662" cy="730250"/>
        </p:xfrm>
        <a:graphic>
          <a:graphicData uri="http://schemas.openxmlformats.org/presentationml/2006/ole">
            <mc:AlternateContent xmlns:mc="http://schemas.openxmlformats.org/markup-compatibility/2006">
              <mc:Choice xmlns:v="urn:schemas-microsoft-com:vml" Requires="v">
                <p:oleObj spid="_x0000_s458772" name="Equation" r:id="rId17" imgW="190440" imgH="228600" progId="Equation.DSMT4">
                  <p:embed/>
                </p:oleObj>
              </mc:Choice>
              <mc:Fallback>
                <p:oleObj name="Equation" r:id="rId17" imgW="190440" imgH="228600" progId="Equation.DSMT4">
                  <p:embed/>
                  <p:pic>
                    <p:nvPicPr>
                      <p:cNvPr id="15" name="对象 14">
                        <a:extLst>
                          <a:ext uri="{FF2B5EF4-FFF2-40B4-BE49-F238E27FC236}">
                            <a16:creationId xmlns:a16="http://schemas.microsoft.com/office/drawing/2014/main" id="{AD49DF18-D777-45CD-85BE-D3F2CCA7BA6E}"/>
                          </a:ext>
                        </a:extLst>
                      </p:cNvPr>
                      <p:cNvPicPr>
                        <a:picLocks noChangeAspect="1" noChangeArrowheads="1"/>
                      </p:cNvPicPr>
                      <p:nvPr/>
                    </p:nvPicPr>
                    <p:blipFill>
                      <a:blip r:embed="rId18"/>
                      <a:srcRect/>
                      <a:stretch>
                        <a:fillRect/>
                      </a:stretch>
                    </p:blipFill>
                    <p:spPr bwMode="auto">
                      <a:xfrm>
                        <a:off x="6127051" y="4333284"/>
                        <a:ext cx="601662" cy="730250"/>
                      </a:xfrm>
                      <a:prstGeom prst="rect">
                        <a:avLst/>
                      </a:prstGeom>
                      <a:noFill/>
                    </p:spPr>
                  </p:pic>
                </p:oleObj>
              </mc:Fallback>
            </mc:AlternateContent>
          </a:graphicData>
        </a:graphic>
      </p:graphicFrame>
      <p:graphicFrame>
        <p:nvGraphicFramePr>
          <p:cNvPr id="14" name="Object 15">
            <a:extLst>
              <a:ext uri="{FF2B5EF4-FFF2-40B4-BE49-F238E27FC236}">
                <a16:creationId xmlns:a16="http://schemas.microsoft.com/office/drawing/2014/main" id="{5BD6C9CB-5379-45C3-A058-4DD9AE88CD91}"/>
              </a:ext>
            </a:extLst>
          </p:cNvPr>
          <p:cNvGraphicFramePr>
            <a:graphicFrameLocks noChangeAspect="1"/>
          </p:cNvGraphicFramePr>
          <p:nvPr>
            <p:extLst>
              <p:ext uri="{D42A27DB-BD31-4B8C-83A1-F6EECF244321}">
                <p14:modId xmlns:p14="http://schemas.microsoft.com/office/powerpoint/2010/main" val="3386549408"/>
              </p:ext>
            </p:extLst>
          </p:nvPr>
        </p:nvGraphicFramePr>
        <p:xfrm>
          <a:off x="2711153" y="4997384"/>
          <a:ext cx="2903537" cy="1519238"/>
        </p:xfrm>
        <a:graphic>
          <a:graphicData uri="http://schemas.openxmlformats.org/presentationml/2006/ole">
            <mc:AlternateContent xmlns:mc="http://schemas.openxmlformats.org/markup-compatibility/2006">
              <mc:Choice xmlns:v="urn:schemas-microsoft-com:vml" Requires="v">
                <p:oleObj spid="_x0000_s458773" name="Equation" r:id="rId19" imgW="1054080" imgH="507960" progId="Equation.DSMT4">
                  <p:embed/>
                </p:oleObj>
              </mc:Choice>
              <mc:Fallback>
                <p:oleObj name="Equation" r:id="rId19" imgW="1054080" imgH="507960" progId="Equation.DSMT4">
                  <p:embed/>
                  <p:pic>
                    <p:nvPicPr>
                      <p:cNvPr id="17" name="Object 15">
                        <a:extLst>
                          <a:ext uri="{FF2B5EF4-FFF2-40B4-BE49-F238E27FC236}">
                            <a16:creationId xmlns:a16="http://schemas.microsoft.com/office/drawing/2014/main" id="{3DD0763D-CC5A-49DD-A21C-F9A7D328E387}"/>
                          </a:ext>
                        </a:extLst>
                      </p:cNvPr>
                      <p:cNvPicPr>
                        <a:picLocks noChangeAspect="1" noChangeArrowheads="1"/>
                      </p:cNvPicPr>
                      <p:nvPr/>
                    </p:nvPicPr>
                    <p:blipFill>
                      <a:blip r:embed="rId20"/>
                      <a:srcRect/>
                      <a:stretch>
                        <a:fillRect/>
                      </a:stretch>
                    </p:blipFill>
                    <p:spPr bwMode="auto">
                      <a:xfrm>
                        <a:off x="2711153" y="4997384"/>
                        <a:ext cx="2903537" cy="151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74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ircle(in)">
                                      <p:cBhvr>
                                        <p:cTn id="52" dur="2000"/>
                                        <p:tgtEl>
                                          <p:spTgt spid="12"/>
                                        </p:tgtEl>
                                      </p:cBhvr>
                                    </p:animEffect>
                                  </p:childTnLst>
                                </p:cTn>
                              </p:par>
                              <p:par>
                                <p:cTn id="53" presetID="6" presetClass="entr" presetSubtype="16"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circle(in)">
                                      <p:cBhvr>
                                        <p:cTn id="55" dur="20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ppt_x"/>
                                          </p:val>
                                        </p:tav>
                                        <p:tav tm="100000">
                                          <p:val>
                                            <p:strVal val="#ppt_x"/>
                                          </p:val>
                                        </p:tav>
                                      </p:tavLst>
                                    </p:anim>
                                    <p:anim calcmode="lin" valueType="num">
                                      <p:cBhvr additive="base">
                                        <p:cTn id="6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653010D4-8E2A-48EF-A222-ED54281E50FA}"/>
              </a:ext>
            </a:extLst>
          </p:cNvPr>
          <p:cNvGrpSpPr>
            <a:grpSpLocks/>
          </p:cNvGrpSpPr>
          <p:nvPr/>
        </p:nvGrpSpPr>
        <p:grpSpPr bwMode="auto">
          <a:xfrm>
            <a:off x="4991598" y="4975224"/>
            <a:ext cx="4197350" cy="603250"/>
            <a:chOff x="335" y="3052"/>
            <a:chExt cx="2644" cy="380"/>
          </a:xfrm>
        </p:grpSpPr>
        <p:sp>
          <p:nvSpPr>
            <p:cNvPr id="3" name="Text Box 24">
              <a:extLst>
                <a:ext uri="{FF2B5EF4-FFF2-40B4-BE49-F238E27FC236}">
                  <a16:creationId xmlns:a16="http://schemas.microsoft.com/office/drawing/2014/main" id="{3503C4FF-05B5-400E-83EF-46169005A02C}"/>
                </a:ext>
              </a:extLst>
            </p:cNvPr>
            <p:cNvSpPr txBox="1">
              <a:spLocks noChangeArrowheads="1"/>
            </p:cNvSpPr>
            <p:nvPr/>
          </p:nvSpPr>
          <p:spPr bwMode="auto">
            <a:xfrm>
              <a:off x="335" y="3073"/>
              <a:ext cx="1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00"/>
                  </a:solidFill>
                </a:rPr>
                <a:t>主量子数 </a:t>
              </a:r>
            </a:p>
          </p:txBody>
        </p:sp>
        <p:graphicFrame>
          <p:nvGraphicFramePr>
            <p:cNvPr id="4" name="Object 25">
              <a:extLst>
                <a:ext uri="{FF2B5EF4-FFF2-40B4-BE49-F238E27FC236}">
                  <a16:creationId xmlns:a16="http://schemas.microsoft.com/office/drawing/2014/main" id="{BB565ABE-9AFC-4B31-B9F5-B35E9D7B69AD}"/>
                </a:ext>
              </a:extLst>
            </p:cNvPr>
            <p:cNvGraphicFramePr>
              <a:graphicFrameLocks noChangeAspect="1"/>
            </p:cNvGraphicFramePr>
            <p:nvPr/>
          </p:nvGraphicFramePr>
          <p:xfrm>
            <a:off x="1735" y="3052"/>
            <a:ext cx="1244" cy="380"/>
          </p:xfrm>
          <a:graphic>
            <a:graphicData uri="http://schemas.openxmlformats.org/presentationml/2006/ole">
              <mc:AlternateContent xmlns:mc="http://schemas.openxmlformats.org/markup-compatibility/2006">
                <mc:Choice xmlns:v="urn:schemas-microsoft-com:vml" Requires="v">
                  <p:oleObj spid="_x0000_s454682" name="公式" r:id="rId3" imgW="660113" imgH="203112" progId="Equation.3">
                    <p:embed/>
                  </p:oleObj>
                </mc:Choice>
                <mc:Fallback>
                  <p:oleObj name="公式" r:id="rId3" imgW="660113" imgH="203112" progId="Equation.3">
                    <p:embed/>
                    <p:pic>
                      <p:nvPicPr>
                        <p:cNvPr id="4" name="Object 25">
                          <a:extLst>
                            <a:ext uri="{FF2B5EF4-FFF2-40B4-BE49-F238E27FC236}">
                              <a16:creationId xmlns:a16="http://schemas.microsoft.com/office/drawing/2014/main" id="{529F7F64-D4CB-4346-BD3C-D35C0429F8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 y="3052"/>
                          <a:ext cx="1244"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6">
            <a:extLst>
              <a:ext uri="{FF2B5EF4-FFF2-40B4-BE49-F238E27FC236}">
                <a16:creationId xmlns:a16="http://schemas.microsoft.com/office/drawing/2014/main" id="{BDE569B3-7E31-4A43-9B66-88795ED5D1E2}"/>
              </a:ext>
            </a:extLst>
          </p:cNvPr>
          <p:cNvGrpSpPr>
            <a:grpSpLocks/>
          </p:cNvGrpSpPr>
          <p:nvPr/>
        </p:nvGrpSpPr>
        <p:grpSpPr bwMode="auto">
          <a:xfrm>
            <a:off x="5009060" y="5580064"/>
            <a:ext cx="5487988" cy="612775"/>
            <a:chOff x="346" y="3433"/>
            <a:chExt cx="3457" cy="386"/>
          </a:xfrm>
        </p:grpSpPr>
        <p:sp>
          <p:nvSpPr>
            <p:cNvPr id="6" name="Text Box 27">
              <a:extLst>
                <a:ext uri="{FF2B5EF4-FFF2-40B4-BE49-F238E27FC236}">
                  <a16:creationId xmlns:a16="http://schemas.microsoft.com/office/drawing/2014/main" id="{4FAB14F8-91B9-4E2F-B2A6-84867A440293}"/>
                </a:ext>
              </a:extLst>
            </p:cNvPr>
            <p:cNvSpPr txBox="1">
              <a:spLocks noChangeArrowheads="1"/>
            </p:cNvSpPr>
            <p:nvPr/>
          </p:nvSpPr>
          <p:spPr bwMode="auto">
            <a:xfrm>
              <a:off x="346" y="3433"/>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00"/>
                  </a:solidFill>
                </a:rPr>
                <a:t>轨道量子数 </a:t>
              </a:r>
            </a:p>
          </p:txBody>
        </p:sp>
        <p:graphicFrame>
          <p:nvGraphicFramePr>
            <p:cNvPr id="7" name="Object 28">
              <a:extLst>
                <a:ext uri="{FF2B5EF4-FFF2-40B4-BE49-F238E27FC236}">
                  <a16:creationId xmlns:a16="http://schemas.microsoft.com/office/drawing/2014/main" id="{B5F5C761-05A9-40B3-A10A-02C9AC53AFDD}"/>
                </a:ext>
              </a:extLst>
            </p:cNvPr>
            <p:cNvGraphicFramePr>
              <a:graphicFrameLocks noChangeAspect="1"/>
            </p:cNvGraphicFramePr>
            <p:nvPr/>
          </p:nvGraphicFramePr>
          <p:xfrm>
            <a:off x="1753" y="3441"/>
            <a:ext cx="2050" cy="378"/>
          </p:xfrm>
          <a:graphic>
            <a:graphicData uri="http://schemas.openxmlformats.org/presentationml/2006/ole">
              <mc:AlternateContent xmlns:mc="http://schemas.openxmlformats.org/markup-compatibility/2006">
                <mc:Choice xmlns:v="urn:schemas-microsoft-com:vml" Requires="v">
                  <p:oleObj spid="_x0000_s454683" name="公式" r:id="rId5" imgW="1091726" imgH="203112" progId="Equation.3">
                    <p:embed/>
                  </p:oleObj>
                </mc:Choice>
                <mc:Fallback>
                  <p:oleObj name="公式" r:id="rId5" imgW="1091726" imgH="203112" progId="Equation.3">
                    <p:embed/>
                    <p:pic>
                      <p:nvPicPr>
                        <p:cNvPr id="7" name="Object 28">
                          <a:extLst>
                            <a:ext uri="{FF2B5EF4-FFF2-40B4-BE49-F238E27FC236}">
                              <a16:creationId xmlns:a16="http://schemas.microsoft.com/office/drawing/2014/main" id="{C1DC34E4-5763-4972-A25A-2CC00306D1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3" y="3441"/>
                          <a:ext cx="205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9">
            <a:extLst>
              <a:ext uri="{FF2B5EF4-FFF2-40B4-BE49-F238E27FC236}">
                <a16:creationId xmlns:a16="http://schemas.microsoft.com/office/drawing/2014/main" id="{FBECF171-EAA4-4A59-A5DE-46D7EA31B73D}"/>
              </a:ext>
            </a:extLst>
          </p:cNvPr>
          <p:cNvGrpSpPr>
            <a:grpSpLocks/>
          </p:cNvGrpSpPr>
          <p:nvPr/>
        </p:nvGrpSpPr>
        <p:grpSpPr bwMode="auto">
          <a:xfrm>
            <a:off x="4394672" y="6189663"/>
            <a:ext cx="7032626" cy="668337"/>
            <a:chOff x="-57" y="3743"/>
            <a:chExt cx="4430" cy="421"/>
          </a:xfrm>
        </p:grpSpPr>
        <p:sp>
          <p:nvSpPr>
            <p:cNvPr id="9" name="Text Box 30">
              <a:extLst>
                <a:ext uri="{FF2B5EF4-FFF2-40B4-BE49-F238E27FC236}">
                  <a16:creationId xmlns:a16="http://schemas.microsoft.com/office/drawing/2014/main" id="{3165843B-3DE9-4DA2-B617-A899531599A7}"/>
                </a:ext>
              </a:extLst>
            </p:cNvPr>
            <p:cNvSpPr txBox="1">
              <a:spLocks noChangeArrowheads="1"/>
            </p:cNvSpPr>
            <p:nvPr/>
          </p:nvSpPr>
          <p:spPr bwMode="auto">
            <a:xfrm>
              <a:off x="-57" y="3743"/>
              <a:ext cx="1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C0000"/>
                  </a:solidFill>
                </a:rPr>
                <a:t>磁量子数 </a:t>
              </a:r>
            </a:p>
          </p:txBody>
        </p:sp>
        <p:graphicFrame>
          <p:nvGraphicFramePr>
            <p:cNvPr id="10" name="Object 31">
              <a:extLst>
                <a:ext uri="{FF2B5EF4-FFF2-40B4-BE49-F238E27FC236}">
                  <a16:creationId xmlns:a16="http://schemas.microsoft.com/office/drawing/2014/main" id="{F04F83D2-98DE-4F4D-A40F-6CD17583309F}"/>
                </a:ext>
              </a:extLst>
            </p:cNvPr>
            <p:cNvGraphicFramePr>
              <a:graphicFrameLocks noChangeAspect="1"/>
            </p:cNvGraphicFramePr>
            <p:nvPr>
              <p:extLst>
                <p:ext uri="{D42A27DB-BD31-4B8C-83A1-F6EECF244321}">
                  <p14:modId xmlns:p14="http://schemas.microsoft.com/office/powerpoint/2010/main" val="784621343"/>
                </p:ext>
              </p:extLst>
            </p:nvPr>
          </p:nvGraphicFramePr>
          <p:xfrm>
            <a:off x="1064" y="3745"/>
            <a:ext cx="3309" cy="419"/>
          </p:xfrm>
          <a:graphic>
            <a:graphicData uri="http://schemas.openxmlformats.org/presentationml/2006/ole">
              <mc:AlternateContent xmlns:mc="http://schemas.openxmlformats.org/markup-compatibility/2006">
                <mc:Choice xmlns:v="urn:schemas-microsoft-com:vml" Requires="v">
                  <p:oleObj spid="_x0000_s454684" name="Equation" r:id="rId7" imgW="1803240" imgH="228600" progId="Equation.DSMT4">
                    <p:embed/>
                  </p:oleObj>
                </mc:Choice>
                <mc:Fallback>
                  <p:oleObj name="Equation" r:id="rId7" imgW="1803240" imgH="228600" progId="Equation.DSMT4">
                    <p:embed/>
                    <p:pic>
                      <p:nvPicPr>
                        <p:cNvPr id="10" name="Object 31">
                          <a:extLst>
                            <a:ext uri="{FF2B5EF4-FFF2-40B4-BE49-F238E27FC236}">
                              <a16:creationId xmlns:a16="http://schemas.microsoft.com/office/drawing/2014/main" id="{3BD4BB02-F414-483B-B3FE-B8EF38BEB631}"/>
                            </a:ext>
                          </a:extLst>
                        </p:cNvPr>
                        <p:cNvPicPr>
                          <a:picLocks noChangeAspect="1" noChangeArrowheads="1"/>
                        </p:cNvPicPr>
                        <p:nvPr/>
                      </p:nvPicPr>
                      <p:blipFill>
                        <a:blip r:embed="rId8"/>
                        <a:srcRect/>
                        <a:stretch>
                          <a:fillRect/>
                        </a:stretch>
                      </p:blipFill>
                      <p:spPr bwMode="auto">
                        <a:xfrm>
                          <a:off x="1064" y="3745"/>
                          <a:ext cx="3309"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Rectangle 12">
            <a:extLst>
              <a:ext uri="{FF2B5EF4-FFF2-40B4-BE49-F238E27FC236}">
                <a16:creationId xmlns:a16="http://schemas.microsoft.com/office/drawing/2014/main" id="{9754CD29-BB5D-4594-B237-30D6E8180BB7}"/>
              </a:ext>
            </a:extLst>
          </p:cNvPr>
          <p:cNvSpPr>
            <a:spLocks noChangeArrowheads="1"/>
          </p:cNvSpPr>
          <p:nvPr/>
        </p:nvSpPr>
        <p:spPr bwMode="auto">
          <a:xfrm>
            <a:off x="1402074" y="1992368"/>
            <a:ext cx="8050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rPr>
              <a:t>时刻 </a:t>
            </a:r>
            <a:r>
              <a:rPr lang="en-US" altLang="zh-CN" sz="2800" b="1" dirty="0">
                <a:solidFill>
                  <a:srgbClr val="FF00FF"/>
                </a:solidFill>
              </a:rPr>
              <a:t>t  </a:t>
            </a:r>
            <a:r>
              <a:rPr lang="zh-CN" altLang="en-US" sz="2800" b="1" dirty="0">
                <a:solidFill>
                  <a:srgbClr val="FF00FF"/>
                </a:solidFill>
              </a:rPr>
              <a:t>时能量的测量值为     的概率为</a:t>
            </a:r>
          </a:p>
        </p:txBody>
      </p:sp>
      <p:graphicFrame>
        <p:nvGraphicFramePr>
          <p:cNvPr id="12" name="Object 3">
            <a:extLst>
              <a:ext uri="{FF2B5EF4-FFF2-40B4-BE49-F238E27FC236}">
                <a16:creationId xmlns:a16="http://schemas.microsoft.com/office/drawing/2014/main" id="{7C51E721-8EA6-4711-8016-48F4A0BC1765}"/>
              </a:ext>
            </a:extLst>
          </p:cNvPr>
          <p:cNvGraphicFramePr>
            <a:graphicFrameLocks noChangeAspect="1"/>
          </p:cNvGraphicFramePr>
          <p:nvPr>
            <p:extLst>
              <p:ext uri="{D42A27DB-BD31-4B8C-83A1-F6EECF244321}">
                <p14:modId xmlns:p14="http://schemas.microsoft.com/office/powerpoint/2010/main" val="476827346"/>
              </p:ext>
            </p:extLst>
          </p:nvPr>
        </p:nvGraphicFramePr>
        <p:xfrm>
          <a:off x="5416721" y="2021377"/>
          <a:ext cx="420687" cy="563562"/>
        </p:xfrm>
        <a:graphic>
          <a:graphicData uri="http://schemas.openxmlformats.org/presentationml/2006/ole">
            <mc:AlternateContent xmlns:mc="http://schemas.openxmlformats.org/markup-compatibility/2006">
              <mc:Choice xmlns:v="urn:schemas-microsoft-com:vml" Requires="v">
                <p:oleObj spid="_x0000_s454685" name="Equation" r:id="rId9" imgW="190440" imgH="228600" progId="Equation.DSMT4">
                  <p:embed/>
                </p:oleObj>
              </mc:Choice>
              <mc:Fallback>
                <p:oleObj name="Equation" r:id="rId9" imgW="190440" imgH="228600" progId="Equation.DSMT4">
                  <p:embed/>
                  <p:pic>
                    <p:nvPicPr>
                      <p:cNvPr id="12" name="Object 3">
                        <a:extLst>
                          <a:ext uri="{FF2B5EF4-FFF2-40B4-BE49-F238E27FC236}">
                            <a16:creationId xmlns:a16="http://schemas.microsoft.com/office/drawing/2014/main" id="{1DC90796-79D7-4C69-9D1E-0A313CAC70B3}"/>
                          </a:ext>
                        </a:extLst>
                      </p:cNvPr>
                      <p:cNvPicPr>
                        <a:picLocks noChangeAspect="1" noChangeArrowheads="1"/>
                      </p:cNvPicPr>
                      <p:nvPr/>
                    </p:nvPicPr>
                    <p:blipFill>
                      <a:blip r:embed="rId10"/>
                      <a:srcRect/>
                      <a:stretch>
                        <a:fillRect/>
                      </a:stretch>
                    </p:blipFill>
                    <p:spPr bwMode="auto">
                      <a:xfrm>
                        <a:off x="5416721" y="2021377"/>
                        <a:ext cx="420687" cy="563562"/>
                      </a:xfrm>
                      <a:prstGeom prst="rect">
                        <a:avLst/>
                      </a:prstGeom>
                      <a:noFill/>
                      <a:ln>
                        <a:noFill/>
                      </a:ln>
                      <a:effectLst/>
                      <a:extLst/>
                    </p:spPr>
                  </p:pic>
                </p:oleObj>
              </mc:Fallback>
            </mc:AlternateContent>
          </a:graphicData>
        </a:graphic>
      </p:graphicFrame>
      <p:graphicFrame>
        <p:nvGraphicFramePr>
          <p:cNvPr id="13" name="对象 12">
            <a:extLst>
              <a:ext uri="{FF2B5EF4-FFF2-40B4-BE49-F238E27FC236}">
                <a16:creationId xmlns:a16="http://schemas.microsoft.com/office/drawing/2014/main" id="{0E11DE5D-3D7A-468B-A8F2-ACFB19F2D1B7}"/>
              </a:ext>
            </a:extLst>
          </p:cNvPr>
          <p:cNvGraphicFramePr>
            <a:graphicFrameLocks noChangeAspect="1"/>
          </p:cNvGraphicFramePr>
          <p:nvPr>
            <p:extLst>
              <p:ext uri="{D42A27DB-BD31-4B8C-83A1-F6EECF244321}">
                <p14:modId xmlns:p14="http://schemas.microsoft.com/office/powerpoint/2010/main" val="189538603"/>
              </p:ext>
            </p:extLst>
          </p:nvPr>
        </p:nvGraphicFramePr>
        <p:xfrm>
          <a:off x="8232579" y="1849438"/>
          <a:ext cx="1952625" cy="1190625"/>
        </p:xfrm>
        <a:graphic>
          <a:graphicData uri="http://schemas.openxmlformats.org/presentationml/2006/ole">
            <mc:AlternateContent xmlns:mc="http://schemas.openxmlformats.org/markup-compatibility/2006">
              <mc:Choice xmlns:v="urn:schemas-microsoft-com:vml" Requires="v">
                <p:oleObj spid="_x0000_s454686" name="Equation" r:id="rId11" imgW="685800" imgH="419040" progId="Equation.DSMT4">
                  <p:embed/>
                </p:oleObj>
              </mc:Choice>
              <mc:Fallback>
                <p:oleObj name="Equation" r:id="rId11" imgW="685800" imgH="419040" progId="Equation.DSMT4">
                  <p:embed/>
                  <p:pic>
                    <p:nvPicPr>
                      <p:cNvPr id="13" name="对象 12">
                        <a:extLst>
                          <a:ext uri="{FF2B5EF4-FFF2-40B4-BE49-F238E27FC236}">
                            <a16:creationId xmlns:a16="http://schemas.microsoft.com/office/drawing/2014/main" id="{192220B9-A75C-4567-B1EB-703D466F7CA6}"/>
                          </a:ext>
                        </a:extLst>
                      </p:cNvPr>
                      <p:cNvPicPr>
                        <a:picLocks noChangeAspect="1" noChangeArrowheads="1"/>
                      </p:cNvPicPr>
                      <p:nvPr/>
                    </p:nvPicPr>
                    <p:blipFill>
                      <a:blip r:embed="rId12"/>
                      <a:srcRect/>
                      <a:stretch>
                        <a:fillRect/>
                      </a:stretch>
                    </p:blipFill>
                    <p:spPr bwMode="auto">
                      <a:xfrm>
                        <a:off x="8232579" y="1849438"/>
                        <a:ext cx="1952625" cy="1190625"/>
                      </a:xfrm>
                      <a:prstGeom prst="rect">
                        <a:avLst/>
                      </a:prstGeom>
                      <a:noFill/>
                    </p:spPr>
                  </p:pic>
                </p:oleObj>
              </mc:Fallback>
            </mc:AlternateContent>
          </a:graphicData>
        </a:graphic>
      </p:graphicFrame>
      <p:sp>
        <p:nvSpPr>
          <p:cNvPr id="14" name="Rectangle 12">
            <a:extLst>
              <a:ext uri="{FF2B5EF4-FFF2-40B4-BE49-F238E27FC236}">
                <a16:creationId xmlns:a16="http://schemas.microsoft.com/office/drawing/2014/main" id="{158929BE-A250-4B34-AA82-58F18EB13C29}"/>
              </a:ext>
            </a:extLst>
          </p:cNvPr>
          <p:cNvSpPr>
            <a:spLocks noChangeArrowheads="1"/>
          </p:cNvSpPr>
          <p:nvPr/>
        </p:nvSpPr>
        <p:spPr bwMode="auto">
          <a:xfrm>
            <a:off x="1280202" y="2835310"/>
            <a:ext cx="85109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rPr>
              <a:t>时刻 </a:t>
            </a:r>
            <a:r>
              <a:rPr lang="en-US" altLang="zh-CN" sz="2800" b="1" dirty="0">
                <a:solidFill>
                  <a:srgbClr val="FF00FF"/>
                </a:solidFill>
              </a:rPr>
              <a:t>t  </a:t>
            </a:r>
            <a:r>
              <a:rPr lang="zh-CN" altLang="en-US" sz="2800" b="1" dirty="0">
                <a:solidFill>
                  <a:srgbClr val="FF00FF"/>
                </a:solidFill>
              </a:rPr>
              <a:t>时</a:t>
            </a:r>
            <a:r>
              <a:rPr lang="zh-CN" altLang="en-US" sz="2800" b="1" dirty="0">
                <a:solidFill>
                  <a:srgbClr val="FF0000"/>
                </a:solidFill>
                <a:latin typeface="宋体" panose="02010600030101010101" pitchFamily="2" charset="-122"/>
                <a:ea typeface=""/>
                <a:cs typeface=""/>
              </a:rPr>
              <a:t>角动量平方</a:t>
            </a:r>
            <a:r>
              <a:rPr lang="zh-CN" altLang="en-US" sz="2800" b="1" dirty="0">
                <a:solidFill>
                  <a:srgbClr val="FF00FF"/>
                </a:solidFill>
              </a:rPr>
              <a:t>的测量值为                的概率为</a:t>
            </a:r>
          </a:p>
        </p:txBody>
      </p:sp>
      <p:graphicFrame>
        <p:nvGraphicFramePr>
          <p:cNvPr id="15" name="Object 3">
            <a:extLst>
              <a:ext uri="{FF2B5EF4-FFF2-40B4-BE49-F238E27FC236}">
                <a16:creationId xmlns:a16="http://schemas.microsoft.com/office/drawing/2014/main" id="{EEE97408-B42B-4E13-A957-E23F8D383FA8}"/>
              </a:ext>
            </a:extLst>
          </p:cNvPr>
          <p:cNvGraphicFramePr>
            <a:graphicFrameLocks noChangeAspect="1"/>
          </p:cNvGraphicFramePr>
          <p:nvPr>
            <p:extLst>
              <p:ext uri="{D42A27DB-BD31-4B8C-83A1-F6EECF244321}">
                <p14:modId xmlns:p14="http://schemas.microsoft.com/office/powerpoint/2010/main" val="2808013453"/>
              </p:ext>
            </p:extLst>
          </p:nvPr>
        </p:nvGraphicFramePr>
        <p:xfrm>
          <a:off x="6597354" y="2919910"/>
          <a:ext cx="1233487" cy="563562"/>
        </p:xfrm>
        <a:graphic>
          <a:graphicData uri="http://schemas.openxmlformats.org/presentationml/2006/ole">
            <mc:AlternateContent xmlns:mc="http://schemas.openxmlformats.org/markup-compatibility/2006">
              <mc:Choice xmlns:v="urn:schemas-microsoft-com:vml" Requires="v">
                <p:oleObj spid="_x0000_s454687" name="Equation" r:id="rId13" imgW="558720" imgH="228600" progId="Equation.DSMT4">
                  <p:embed/>
                </p:oleObj>
              </mc:Choice>
              <mc:Fallback>
                <p:oleObj name="Equation" r:id="rId13" imgW="558720" imgH="228600" progId="Equation.DSMT4">
                  <p:embed/>
                  <p:pic>
                    <p:nvPicPr>
                      <p:cNvPr id="15" name="Object 3">
                        <a:extLst>
                          <a:ext uri="{FF2B5EF4-FFF2-40B4-BE49-F238E27FC236}">
                            <a16:creationId xmlns:a16="http://schemas.microsoft.com/office/drawing/2014/main" id="{0248CBD2-8F7F-460B-9B16-1CBAD2679A9B}"/>
                          </a:ext>
                        </a:extLst>
                      </p:cNvPr>
                      <p:cNvPicPr>
                        <a:picLocks noChangeAspect="1" noChangeArrowheads="1"/>
                      </p:cNvPicPr>
                      <p:nvPr/>
                    </p:nvPicPr>
                    <p:blipFill>
                      <a:blip r:embed="rId14"/>
                      <a:srcRect/>
                      <a:stretch>
                        <a:fillRect/>
                      </a:stretch>
                    </p:blipFill>
                    <p:spPr bwMode="auto">
                      <a:xfrm>
                        <a:off x="6597354" y="2919910"/>
                        <a:ext cx="1233487" cy="563562"/>
                      </a:xfrm>
                      <a:prstGeom prst="rect">
                        <a:avLst/>
                      </a:prstGeom>
                      <a:noFill/>
                      <a:ln>
                        <a:noFill/>
                      </a:ln>
                      <a:effectLst/>
                      <a:extLst/>
                    </p:spPr>
                  </p:pic>
                </p:oleObj>
              </mc:Fallback>
            </mc:AlternateContent>
          </a:graphicData>
        </a:graphic>
      </p:graphicFrame>
      <p:graphicFrame>
        <p:nvGraphicFramePr>
          <p:cNvPr id="16" name="对象 15">
            <a:extLst>
              <a:ext uri="{FF2B5EF4-FFF2-40B4-BE49-F238E27FC236}">
                <a16:creationId xmlns:a16="http://schemas.microsoft.com/office/drawing/2014/main" id="{B6A43D52-8A20-4B09-89C8-89182E148E71}"/>
              </a:ext>
            </a:extLst>
          </p:cNvPr>
          <p:cNvGraphicFramePr>
            <a:graphicFrameLocks noChangeAspect="1"/>
          </p:cNvGraphicFramePr>
          <p:nvPr>
            <p:extLst>
              <p:ext uri="{D42A27DB-BD31-4B8C-83A1-F6EECF244321}">
                <p14:modId xmlns:p14="http://schemas.microsoft.com/office/powerpoint/2010/main" val="2213567405"/>
              </p:ext>
            </p:extLst>
          </p:nvPr>
        </p:nvGraphicFramePr>
        <p:xfrm>
          <a:off x="10101286" y="2717050"/>
          <a:ext cx="1952625" cy="1190625"/>
        </p:xfrm>
        <a:graphic>
          <a:graphicData uri="http://schemas.openxmlformats.org/presentationml/2006/ole">
            <mc:AlternateContent xmlns:mc="http://schemas.openxmlformats.org/markup-compatibility/2006">
              <mc:Choice xmlns:v="urn:schemas-microsoft-com:vml" Requires="v">
                <p:oleObj spid="_x0000_s454688" name="Equation" r:id="rId15" imgW="685800" imgH="419040" progId="Equation.DSMT4">
                  <p:embed/>
                </p:oleObj>
              </mc:Choice>
              <mc:Fallback>
                <p:oleObj name="Equation" r:id="rId15" imgW="685800" imgH="419040" progId="Equation.DSMT4">
                  <p:embed/>
                  <p:pic>
                    <p:nvPicPr>
                      <p:cNvPr id="16" name="对象 15">
                        <a:extLst>
                          <a:ext uri="{FF2B5EF4-FFF2-40B4-BE49-F238E27FC236}">
                            <a16:creationId xmlns:a16="http://schemas.microsoft.com/office/drawing/2014/main" id="{4040AAB5-A139-42CC-AB59-DB60ABE918EF}"/>
                          </a:ext>
                        </a:extLst>
                      </p:cNvPr>
                      <p:cNvPicPr>
                        <a:picLocks noChangeAspect="1" noChangeArrowheads="1"/>
                      </p:cNvPicPr>
                      <p:nvPr/>
                    </p:nvPicPr>
                    <p:blipFill>
                      <a:blip r:embed="rId16"/>
                      <a:srcRect/>
                      <a:stretch>
                        <a:fillRect/>
                      </a:stretch>
                    </p:blipFill>
                    <p:spPr bwMode="auto">
                      <a:xfrm>
                        <a:off x="10101286" y="2717050"/>
                        <a:ext cx="1952625" cy="1190625"/>
                      </a:xfrm>
                      <a:prstGeom prst="rect">
                        <a:avLst/>
                      </a:prstGeom>
                      <a:noFill/>
                    </p:spPr>
                  </p:pic>
                </p:oleObj>
              </mc:Fallback>
            </mc:AlternateContent>
          </a:graphicData>
        </a:graphic>
      </p:graphicFrame>
      <p:graphicFrame>
        <p:nvGraphicFramePr>
          <p:cNvPr id="17" name="Object 8">
            <a:extLst>
              <a:ext uri="{FF2B5EF4-FFF2-40B4-BE49-F238E27FC236}">
                <a16:creationId xmlns:a16="http://schemas.microsoft.com/office/drawing/2014/main" id="{DB965ABF-B90E-40C4-8147-427D871D5AFF}"/>
              </a:ext>
            </a:extLst>
          </p:cNvPr>
          <p:cNvGraphicFramePr>
            <a:graphicFrameLocks noChangeAspect="1"/>
          </p:cNvGraphicFramePr>
          <p:nvPr>
            <p:extLst>
              <p:ext uri="{D42A27DB-BD31-4B8C-83A1-F6EECF244321}">
                <p14:modId xmlns:p14="http://schemas.microsoft.com/office/powerpoint/2010/main" val="314017682"/>
              </p:ext>
            </p:extLst>
          </p:nvPr>
        </p:nvGraphicFramePr>
        <p:xfrm>
          <a:off x="1654347" y="185457"/>
          <a:ext cx="5999162" cy="1368425"/>
        </p:xfrm>
        <a:graphic>
          <a:graphicData uri="http://schemas.openxmlformats.org/presentationml/2006/ole">
            <mc:AlternateContent xmlns:mc="http://schemas.openxmlformats.org/markup-compatibility/2006">
              <mc:Choice xmlns:v="urn:schemas-microsoft-com:vml" Requires="v">
                <p:oleObj spid="_x0000_s454689" name="Equation" r:id="rId17" imgW="2095200" imgH="469800" progId="Equation.DSMT4">
                  <p:embed/>
                </p:oleObj>
              </mc:Choice>
              <mc:Fallback>
                <p:oleObj name="Equation" r:id="rId17" imgW="2095200" imgH="469800" progId="Equation.DSMT4">
                  <p:embed/>
                  <p:pic>
                    <p:nvPicPr>
                      <p:cNvPr id="17" name="Object 8">
                        <a:extLst>
                          <a:ext uri="{FF2B5EF4-FFF2-40B4-BE49-F238E27FC236}">
                            <a16:creationId xmlns:a16="http://schemas.microsoft.com/office/drawing/2014/main" id="{AD423352-51D6-4B14-BB5F-84AC6ACC8A0B}"/>
                          </a:ext>
                        </a:extLst>
                      </p:cNvPr>
                      <p:cNvPicPr>
                        <a:picLocks noChangeAspect="1" noChangeArrowheads="1"/>
                      </p:cNvPicPr>
                      <p:nvPr/>
                    </p:nvPicPr>
                    <p:blipFill>
                      <a:blip r:embed="rId18"/>
                      <a:srcRect/>
                      <a:stretch>
                        <a:fillRect/>
                      </a:stretch>
                    </p:blipFill>
                    <p:spPr bwMode="auto">
                      <a:xfrm>
                        <a:off x="1654347" y="185457"/>
                        <a:ext cx="5999162" cy="1368425"/>
                      </a:xfrm>
                      <a:prstGeom prst="rect">
                        <a:avLst/>
                      </a:prstGeom>
                      <a:noFill/>
                      <a:ln>
                        <a:noFill/>
                      </a:ln>
                      <a:effectLst/>
                      <a:extLst/>
                    </p:spPr>
                  </p:pic>
                </p:oleObj>
              </mc:Fallback>
            </mc:AlternateContent>
          </a:graphicData>
        </a:graphic>
      </p:graphicFrame>
      <p:sp>
        <p:nvSpPr>
          <p:cNvPr id="18" name="Rectangle 12">
            <a:extLst>
              <a:ext uri="{FF2B5EF4-FFF2-40B4-BE49-F238E27FC236}">
                <a16:creationId xmlns:a16="http://schemas.microsoft.com/office/drawing/2014/main" id="{5D9B50ED-07D0-438F-BEE4-E9830E397AA3}"/>
              </a:ext>
            </a:extLst>
          </p:cNvPr>
          <p:cNvSpPr>
            <a:spLocks noChangeArrowheads="1"/>
          </p:cNvSpPr>
          <p:nvPr/>
        </p:nvSpPr>
        <p:spPr bwMode="auto">
          <a:xfrm>
            <a:off x="1073875" y="3777917"/>
            <a:ext cx="85109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rPr>
              <a:t>时刻 </a:t>
            </a:r>
            <a:r>
              <a:rPr lang="en-US" altLang="zh-CN" sz="2800" b="1" dirty="0">
                <a:solidFill>
                  <a:srgbClr val="FF00FF"/>
                </a:solidFill>
              </a:rPr>
              <a:t>t  </a:t>
            </a:r>
            <a:r>
              <a:rPr lang="zh-CN" altLang="en-US" sz="2800" b="1" dirty="0">
                <a:solidFill>
                  <a:srgbClr val="FF00FF"/>
                </a:solidFill>
              </a:rPr>
              <a:t>时</a:t>
            </a:r>
            <a:r>
              <a:rPr lang="zh-CN" altLang="en-US" sz="2800" b="1" dirty="0">
                <a:solidFill>
                  <a:srgbClr val="FF0000"/>
                </a:solidFill>
                <a:latin typeface="宋体" panose="02010600030101010101" pitchFamily="2" charset="-122"/>
                <a:ea typeface=""/>
                <a:cs typeface=""/>
              </a:rPr>
              <a:t>角动量分量   </a:t>
            </a:r>
            <a:r>
              <a:rPr lang="zh-CN" altLang="en-US" sz="2800" b="1" dirty="0">
                <a:solidFill>
                  <a:srgbClr val="FF00FF"/>
                </a:solidFill>
              </a:rPr>
              <a:t>的测量值为           的概率为</a:t>
            </a:r>
          </a:p>
        </p:txBody>
      </p:sp>
      <p:graphicFrame>
        <p:nvGraphicFramePr>
          <p:cNvPr id="19" name="Object 3">
            <a:extLst>
              <a:ext uri="{FF2B5EF4-FFF2-40B4-BE49-F238E27FC236}">
                <a16:creationId xmlns:a16="http://schemas.microsoft.com/office/drawing/2014/main" id="{D9DCC48D-BFED-4E62-92CC-127308569AC3}"/>
              </a:ext>
            </a:extLst>
          </p:cNvPr>
          <p:cNvGraphicFramePr>
            <a:graphicFrameLocks noChangeAspect="1"/>
          </p:cNvGraphicFramePr>
          <p:nvPr>
            <p:extLst>
              <p:ext uri="{D42A27DB-BD31-4B8C-83A1-F6EECF244321}">
                <p14:modId xmlns:p14="http://schemas.microsoft.com/office/powerpoint/2010/main" val="495711779"/>
              </p:ext>
            </p:extLst>
          </p:nvPr>
        </p:nvGraphicFramePr>
        <p:xfrm>
          <a:off x="6948192" y="3782344"/>
          <a:ext cx="588962" cy="563562"/>
        </p:xfrm>
        <a:graphic>
          <a:graphicData uri="http://schemas.openxmlformats.org/presentationml/2006/ole">
            <mc:AlternateContent xmlns:mc="http://schemas.openxmlformats.org/markup-compatibility/2006">
              <mc:Choice xmlns:v="urn:schemas-microsoft-com:vml" Requires="v">
                <p:oleObj spid="_x0000_s454690" name="Equation" r:id="rId19" imgW="266400" imgH="228600" progId="Equation.DSMT4">
                  <p:embed/>
                </p:oleObj>
              </mc:Choice>
              <mc:Fallback>
                <p:oleObj name="Equation" r:id="rId19" imgW="266400" imgH="228600" progId="Equation.DSMT4">
                  <p:embed/>
                  <p:pic>
                    <p:nvPicPr>
                      <p:cNvPr id="20" name="Object 3">
                        <a:extLst>
                          <a:ext uri="{FF2B5EF4-FFF2-40B4-BE49-F238E27FC236}">
                            <a16:creationId xmlns:a16="http://schemas.microsoft.com/office/drawing/2014/main" id="{000D6672-44B0-4069-ADCC-D4CD8D260731}"/>
                          </a:ext>
                        </a:extLst>
                      </p:cNvPr>
                      <p:cNvPicPr>
                        <a:picLocks noChangeAspect="1" noChangeArrowheads="1"/>
                      </p:cNvPicPr>
                      <p:nvPr/>
                    </p:nvPicPr>
                    <p:blipFill>
                      <a:blip r:embed="rId20"/>
                      <a:srcRect/>
                      <a:stretch>
                        <a:fillRect/>
                      </a:stretch>
                    </p:blipFill>
                    <p:spPr bwMode="auto">
                      <a:xfrm>
                        <a:off x="6948192" y="3782344"/>
                        <a:ext cx="588962" cy="563562"/>
                      </a:xfrm>
                      <a:prstGeom prst="rect">
                        <a:avLst/>
                      </a:prstGeom>
                      <a:noFill/>
                      <a:ln>
                        <a:noFill/>
                      </a:ln>
                      <a:effectLst/>
                      <a:extLst/>
                    </p:spPr>
                  </p:pic>
                </p:oleObj>
              </mc:Fallback>
            </mc:AlternateContent>
          </a:graphicData>
        </a:graphic>
      </p:graphicFrame>
      <p:graphicFrame>
        <p:nvGraphicFramePr>
          <p:cNvPr id="20" name="对象 19">
            <a:extLst>
              <a:ext uri="{FF2B5EF4-FFF2-40B4-BE49-F238E27FC236}">
                <a16:creationId xmlns:a16="http://schemas.microsoft.com/office/drawing/2014/main" id="{9891033C-6A81-47C1-BDA8-E844C5E38F9E}"/>
              </a:ext>
            </a:extLst>
          </p:cNvPr>
          <p:cNvGraphicFramePr>
            <a:graphicFrameLocks noChangeAspect="1"/>
          </p:cNvGraphicFramePr>
          <p:nvPr>
            <p:extLst>
              <p:ext uri="{D42A27DB-BD31-4B8C-83A1-F6EECF244321}">
                <p14:modId xmlns:p14="http://schemas.microsoft.com/office/powerpoint/2010/main" val="1327423832"/>
              </p:ext>
            </p:extLst>
          </p:nvPr>
        </p:nvGraphicFramePr>
        <p:xfrm>
          <a:off x="9968950" y="3817938"/>
          <a:ext cx="1193800" cy="901700"/>
        </p:xfrm>
        <a:graphic>
          <a:graphicData uri="http://schemas.openxmlformats.org/presentationml/2006/ole">
            <mc:AlternateContent xmlns:mc="http://schemas.openxmlformats.org/markup-compatibility/2006">
              <mc:Choice xmlns:v="urn:schemas-microsoft-com:vml" Requires="v">
                <p:oleObj spid="_x0000_s454691" name="Equation" r:id="rId21" imgW="419040" imgH="317160" progId="Equation.DSMT4">
                  <p:embed/>
                </p:oleObj>
              </mc:Choice>
              <mc:Fallback>
                <p:oleObj name="Equation" r:id="rId21" imgW="419040" imgH="317160" progId="Equation.DSMT4">
                  <p:embed/>
                  <p:pic>
                    <p:nvPicPr>
                      <p:cNvPr id="21" name="对象 20">
                        <a:extLst>
                          <a:ext uri="{FF2B5EF4-FFF2-40B4-BE49-F238E27FC236}">
                            <a16:creationId xmlns:a16="http://schemas.microsoft.com/office/drawing/2014/main" id="{72899FC7-A845-4F42-94F4-3B63E660BED6}"/>
                          </a:ext>
                        </a:extLst>
                      </p:cNvPr>
                      <p:cNvPicPr>
                        <a:picLocks noChangeAspect="1" noChangeArrowheads="1"/>
                      </p:cNvPicPr>
                      <p:nvPr/>
                    </p:nvPicPr>
                    <p:blipFill>
                      <a:blip r:embed="rId22"/>
                      <a:srcRect/>
                      <a:stretch>
                        <a:fillRect/>
                      </a:stretch>
                    </p:blipFill>
                    <p:spPr bwMode="auto">
                      <a:xfrm>
                        <a:off x="9968950" y="3817938"/>
                        <a:ext cx="1193800" cy="901700"/>
                      </a:xfrm>
                      <a:prstGeom prst="rect">
                        <a:avLst/>
                      </a:prstGeom>
                      <a:noFill/>
                    </p:spPr>
                  </p:pic>
                </p:oleObj>
              </mc:Fallback>
            </mc:AlternateContent>
          </a:graphicData>
        </a:graphic>
      </p:graphicFrame>
      <p:graphicFrame>
        <p:nvGraphicFramePr>
          <p:cNvPr id="21" name="Object 3">
            <a:extLst>
              <a:ext uri="{FF2B5EF4-FFF2-40B4-BE49-F238E27FC236}">
                <a16:creationId xmlns:a16="http://schemas.microsoft.com/office/drawing/2014/main" id="{CEB32FD3-46EA-4E16-8922-E5A09062B097}"/>
              </a:ext>
            </a:extLst>
          </p:cNvPr>
          <p:cNvGraphicFramePr>
            <a:graphicFrameLocks noChangeAspect="1"/>
          </p:cNvGraphicFramePr>
          <p:nvPr>
            <p:extLst>
              <p:ext uri="{D42A27DB-BD31-4B8C-83A1-F6EECF244321}">
                <p14:modId xmlns:p14="http://schemas.microsoft.com/office/powerpoint/2010/main" val="1109631669"/>
              </p:ext>
            </p:extLst>
          </p:nvPr>
        </p:nvGraphicFramePr>
        <p:xfrm>
          <a:off x="4518025" y="3819525"/>
          <a:ext cx="392113" cy="563563"/>
        </p:xfrm>
        <a:graphic>
          <a:graphicData uri="http://schemas.openxmlformats.org/presentationml/2006/ole">
            <mc:AlternateContent xmlns:mc="http://schemas.openxmlformats.org/markup-compatibility/2006">
              <mc:Choice xmlns:v="urn:schemas-microsoft-com:vml" Requires="v">
                <p:oleObj spid="_x0000_s454692" name="Equation" r:id="rId23" imgW="177480" imgH="228600" progId="Equation.DSMT4">
                  <p:embed/>
                </p:oleObj>
              </mc:Choice>
              <mc:Fallback>
                <p:oleObj name="Equation" r:id="rId23" imgW="177480" imgH="228600" progId="Equation.DSMT4">
                  <p:embed/>
                  <p:pic>
                    <p:nvPicPr>
                      <p:cNvPr id="22" name="Object 3">
                        <a:extLst>
                          <a:ext uri="{FF2B5EF4-FFF2-40B4-BE49-F238E27FC236}">
                            <a16:creationId xmlns:a16="http://schemas.microsoft.com/office/drawing/2014/main" id="{483EFEC6-0F43-4BDC-A2EB-D702380412CC}"/>
                          </a:ext>
                        </a:extLst>
                      </p:cNvPr>
                      <p:cNvPicPr>
                        <a:picLocks noChangeAspect="1" noChangeArrowheads="1"/>
                      </p:cNvPicPr>
                      <p:nvPr/>
                    </p:nvPicPr>
                    <p:blipFill>
                      <a:blip r:embed="rId24"/>
                      <a:srcRect/>
                      <a:stretch>
                        <a:fillRect/>
                      </a:stretch>
                    </p:blipFill>
                    <p:spPr bwMode="auto">
                      <a:xfrm>
                        <a:off x="4518025" y="3819525"/>
                        <a:ext cx="392113" cy="563563"/>
                      </a:xfrm>
                      <a:prstGeom prst="rect">
                        <a:avLst/>
                      </a:prstGeom>
                      <a:noFill/>
                      <a:ln>
                        <a:noFill/>
                      </a:ln>
                      <a:effectLst/>
                      <a:extLst/>
                    </p:spPr>
                  </p:pic>
                </p:oleObj>
              </mc:Fallback>
            </mc:AlternateContent>
          </a:graphicData>
        </a:graphic>
      </p:graphicFrame>
      <p:graphicFrame>
        <p:nvGraphicFramePr>
          <p:cNvPr id="22" name="对象 21">
            <a:extLst>
              <a:ext uri="{FF2B5EF4-FFF2-40B4-BE49-F238E27FC236}">
                <a16:creationId xmlns:a16="http://schemas.microsoft.com/office/drawing/2014/main" id="{CFFC8509-B0C1-4FDC-9F50-9CE3269349E1}"/>
              </a:ext>
            </a:extLst>
          </p:cNvPr>
          <p:cNvGraphicFramePr>
            <a:graphicFrameLocks noChangeAspect="1"/>
          </p:cNvGraphicFramePr>
          <p:nvPr>
            <p:extLst>
              <p:ext uri="{D42A27DB-BD31-4B8C-83A1-F6EECF244321}">
                <p14:modId xmlns:p14="http://schemas.microsoft.com/office/powerpoint/2010/main" val="2979890679"/>
              </p:ext>
            </p:extLst>
          </p:nvPr>
        </p:nvGraphicFramePr>
        <p:xfrm>
          <a:off x="8685457" y="324260"/>
          <a:ext cx="2566987" cy="1190625"/>
        </p:xfrm>
        <a:graphic>
          <a:graphicData uri="http://schemas.openxmlformats.org/presentationml/2006/ole">
            <mc:AlternateContent xmlns:mc="http://schemas.openxmlformats.org/markup-compatibility/2006">
              <mc:Choice xmlns:v="urn:schemas-microsoft-com:vml" Requires="v">
                <p:oleObj spid="_x0000_s454693" name="Equation" r:id="rId25" imgW="901440" imgH="419040" progId="Equation.DSMT4">
                  <p:embed/>
                </p:oleObj>
              </mc:Choice>
              <mc:Fallback>
                <p:oleObj name="Equation" r:id="rId25" imgW="901440" imgH="419040" progId="Equation.DSMT4">
                  <p:embed/>
                  <p:pic>
                    <p:nvPicPr>
                      <p:cNvPr id="23" name="对象 22">
                        <a:extLst>
                          <a:ext uri="{FF2B5EF4-FFF2-40B4-BE49-F238E27FC236}">
                            <a16:creationId xmlns:a16="http://schemas.microsoft.com/office/drawing/2014/main" id="{6E1F82CD-E89F-4630-9CA5-DCBEC8396BAE}"/>
                          </a:ext>
                        </a:extLst>
                      </p:cNvPr>
                      <p:cNvPicPr>
                        <a:picLocks noChangeAspect="1" noChangeArrowheads="1"/>
                      </p:cNvPicPr>
                      <p:nvPr/>
                    </p:nvPicPr>
                    <p:blipFill>
                      <a:blip r:embed="rId26"/>
                      <a:srcRect/>
                      <a:stretch>
                        <a:fillRect/>
                      </a:stretch>
                    </p:blipFill>
                    <p:spPr bwMode="auto">
                      <a:xfrm>
                        <a:off x="8685457" y="324260"/>
                        <a:ext cx="2566987" cy="1190625"/>
                      </a:xfrm>
                      <a:prstGeom prst="rect">
                        <a:avLst/>
                      </a:prstGeom>
                      <a:noFill/>
                    </p:spPr>
                  </p:pic>
                </p:oleObj>
              </mc:Fallback>
            </mc:AlternateContent>
          </a:graphicData>
        </a:graphic>
      </p:graphicFrame>
    </p:spTree>
    <p:extLst>
      <p:ext uri="{BB962C8B-B14F-4D97-AF65-F5344CB8AC3E}">
        <p14:creationId xmlns:p14="http://schemas.microsoft.com/office/powerpoint/2010/main" val="219307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par>
                                <p:cTn id="27" presetID="2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par>
                                <p:cTn id="35" presetID="2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par>
                                <p:cTn id="49" presetID="22" presetClass="entr" presetSubtype="4"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par>
                                <p:cTn id="52" presetID="22" presetClass="entr" presetSubtype="4"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81BAE521-E561-4E03-9F17-12A5640474FC}"/>
              </a:ext>
            </a:extLst>
          </p:cNvPr>
          <p:cNvGraphicFramePr>
            <a:graphicFrameLocks noChangeAspect="1"/>
          </p:cNvGraphicFramePr>
          <p:nvPr>
            <p:extLst>
              <p:ext uri="{D42A27DB-BD31-4B8C-83A1-F6EECF244321}">
                <p14:modId xmlns:p14="http://schemas.microsoft.com/office/powerpoint/2010/main" val="1164281396"/>
              </p:ext>
            </p:extLst>
          </p:nvPr>
        </p:nvGraphicFramePr>
        <p:xfrm>
          <a:off x="5046768" y="39095"/>
          <a:ext cx="7229475" cy="1049337"/>
        </p:xfrm>
        <a:graphic>
          <a:graphicData uri="http://schemas.openxmlformats.org/presentationml/2006/ole">
            <mc:AlternateContent xmlns:mc="http://schemas.openxmlformats.org/markup-compatibility/2006">
              <mc:Choice xmlns:v="urn:schemas-microsoft-com:vml" Requires="v">
                <p:oleObj spid="_x0000_s427256" name="Equation" r:id="rId3" imgW="2984400" imgH="431640" progId="Equation.DSMT4">
                  <p:embed/>
                </p:oleObj>
              </mc:Choice>
              <mc:Fallback>
                <p:oleObj name="Equation" r:id="rId3" imgW="2984400" imgH="431640" progId="Equation.DSMT4">
                  <p:embed/>
                  <p:pic>
                    <p:nvPicPr>
                      <p:cNvPr id="0" name="Object 1"/>
                      <p:cNvPicPr>
                        <a:picLocks noChangeAspect="1" noChangeArrowheads="1"/>
                      </p:cNvPicPr>
                      <p:nvPr/>
                    </p:nvPicPr>
                    <p:blipFill>
                      <a:blip r:embed="rId4"/>
                      <a:srcRect/>
                      <a:stretch>
                        <a:fillRect/>
                      </a:stretch>
                    </p:blipFill>
                    <p:spPr bwMode="auto">
                      <a:xfrm>
                        <a:off x="5046768" y="39095"/>
                        <a:ext cx="7229475" cy="1049337"/>
                      </a:xfrm>
                      <a:prstGeom prst="rect">
                        <a:avLst/>
                      </a:prstGeom>
                      <a:noFill/>
                    </p:spPr>
                  </p:pic>
                </p:oleObj>
              </mc:Fallback>
            </mc:AlternateContent>
          </a:graphicData>
        </a:graphic>
      </p:graphicFrame>
      <p:sp>
        <p:nvSpPr>
          <p:cNvPr id="6" name="Text Box 22">
            <a:extLst>
              <a:ext uri="{FF2B5EF4-FFF2-40B4-BE49-F238E27FC236}">
                <a16:creationId xmlns:a16="http://schemas.microsoft.com/office/drawing/2014/main" id="{117C466D-3703-4F3E-BD0C-9C45B2804B43}"/>
              </a:ext>
            </a:extLst>
          </p:cNvPr>
          <p:cNvSpPr txBox="1">
            <a:spLocks noChangeArrowheads="1"/>
          </p:cNvSpPr>
          <p:nvPr/>
        </p:nvSpPr>
        <p:spPr bwMode="auto">
          <a:xfrm>
            <a:off x="84138" y="316196"/>
            <a:ext cx="5017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00"/>
                </a:solidFill>
              </a:rPr>
              <a:t>练习：</a:t>
            </a:r>
            <a:r>
              <a:rPr kumimoji="1" lang="zh-CN" altLang="en-US" sz="2800" dirty="0">
                <a:solidFill>
                  <a:srgbClr val="008000"/>
                </a:solidFill>
              </a:rPr>
              <a:t>氢原子</a:t>
            </a:r>
            <a:r>
              <a:rPr kumimoji="1" lang="en-US" altLang="zh-CN" sz="2800" dirty="0">
                <a:solidFill>
                  <a:srgbClr val="FF0000"/>
                </a:solidFill>
              </a:rPr>
              <a:t>t=0</a:t>
            </a:r>
            <a:r>
              <a:rPr kumimoji="1" lang="zh-CN" altLang="en-US" sz="2800" dirty="0">
                <a:solidFill>
                  <a:srgbClr val="008000"/>
                </a:solidFill>
              </a:rPr>
              <a:t>时处于量子态</a:t>
            </a:r>
          </a:p>
        </p:txBody>
      </p:sp>
      <p:grpSp>
        <p:nvGrpSpPr>
          <p:cNvPr id="8" name="Group 13">
            <a:extLst>
              <a:ext uri="{FF2B5EF4-FFF2-40B4-BE49-F238E27FC236}">
                <a16:creationId xmlns:a16="http://schemas.microsoft.com/office/drawing/2014/main" id="{B294B2D5-C6D5-4AF9-A5C6-E4B801C374C3}"/>
              </a:ext>
            </a:extLst>
          </p:cNvPr>
          <p:cNvGrpSpPr>
            <a:grpSpLocks/>
          </p:cNvGrpSpPr>
          <p:nvPr/>
        </p:nvGrpSpPr>
        <p:grpSpPr bwMode="auto">
          <a:xfrm>
            <a:off x="1531938" y="2012194"/>
            <a:ext cx="8246541" cy="538161"/>
            <a:chOff x="249" y="1787"/>
            <a:chExt cx="2903" cy="339"/>
          </a:xfrm>
        </p:grpSpPr>
        <p:sp>
          <p:nvSpPr>
            <p:cNvPr id="9" name="Rectangle 14">
              <a:extLst>
                <a:ext uri="{FF2B5EF4-FFF2-40B4-BE49-F238E27FC236}">
                  <a16:creationId xmlns:a16="http://schemas.microsoft.com/office/drawing/2014/main" id="{7E8F429C-1BC5-4C95-85CA-4ECD5D2C609C}"/>
                </a:ext>
              </a:extLst>
            </p:cNvPr>
            <p:cNvSpPr>
              <a:spLocks noChangeArrowheads="1"/>
            </p:cNvSpPr>
            <p:nvPr/>
          </p:nvSpPr>
          <p:spPr bwMode="auto">
            <a:xfrm>
              <a:off x="249" y="1787"/>
              <a:ext cx="290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9900"/>
                  </a:solidFill>
                </a:rPr>
                <a:t>（</a:t>
              </a:r>
              <a:r>
                <a:rPr lang="en-US" altLang="zh-CN" sz="2800" b="1" dirty="0">
                  <a:solidFill>
                    <a:srgbClr val="009900"/>
                  </a:solidFill>
                </a:rPr>
                <a:t>1</a:t>
              </a:r>
              <a:r>
                <a:rPr lang="zh-CN" altLang="en-US" sz="2800" b="1" dirty="0">
                  <a:solidFill>
                    <a:srgbClr val="009900"/>
                  </a:solidFill>
                </a:rPr>
                <a:t>）求 时刻</a:t>
              </a:r>
              <a:r>
                <a:rPr lang="en-US" altLang="zh-CN" sz="2800" b="1" dirty="0">
                  <a:solidFill>
                    <a:srgbClr val="FF0000"/>
                  </a:solidFill>
                </a:rPr>
                <a:t>t</a:t>
              </a:r>
              <a:r>
                <a:rPr lang="zh-CN" altLang="en-US" sz="2800" b="1" dirty="0">
                  <a:solidFill>
                    <a:srgbClr val="009900"/>
                  </a:solidFill>
                </a:rPr>
                <a:t>的波函数             ；</a:t>
              </a:r>
            </a:p>
          </p:txBody>
        </p:sp>
        <p:graphicFrame>
          <p:nvGraphicFramePr>
            <p:cNvPr id="10" name="Object 15">
              <a:extLst>
                <a:ext uri="{FF2B5EF4-FFF2-40B4-BE49-F238E27FC236}">
                  <a16:creationId xmlns:a16="http://schemas.microsoft.com/office/drawing/2014/main" id="{0B743A4E-E5A1-4073-988C-C686741F23B5}"/>
                </a:ext>
              </a:extLst>
            </p:cNvPr>
            <p:cNvGraphicFramePr>
              <a:graphicFrameLocks noChangeAspect="1"/>
            </p:cNvGraphicFramePr>
            <p:nvPr>
              <p:extLst>
                <p:ext uri="{D42A27DB-BD31-4B8C-83A1-F6EECF244321}">
                  <p14:modId xmlns:p14="http://schemas.microsoft.com/office/powerpoint/2010/main" val="3689615643"/>
                </p:ext>
              </p:extLst>
            </p:nvPr>
          </p:nvGraphicFramePr>
          <p:xfrm>
            <a:off x="1646" y="1877"/>
            <a:ext cx="275" cy="249"/>
          </p:xfrm>
          <a:graphic>
            <a:graphicData uri="http://schemas.openxmlformats.org/presentationml/2006/ole">
              <mc:AlternateContent xmlns:mc="http://schemas.openxmlformats.org/markup-compatibility/2006">
                <mc:Choice xmlns:v="urn:schemas-microsoft-com:vml" Requires="v">
                  <p:oleObj spid="_x0000_s427257" name="Equation" r:id="rId5" imgW="355320" imgH="203040" progId="Equation.DSMT4">
                    <p:embed/>
                  </p:oleObj>
                </mc:Choice>
                <mc:Fallback>
                  <p:oleObj name="Equation" r:id="rId5" imgW="355320" imgH="203040" progId="Equation.DSMT4">
                    <p:embed/>
                    <p:pic>
                      <p:nvPicPr>
                        <p:cNvPr id="15" name="Object 15">
                          <a:extLst>
                            <a:ext uri="{FF2B5EF4-FFF2-40B4-BE49-F238E27FC236}">
                              <a16:creationId xmlns:a16="http://schemas.microsoft.com/office/drawing/2014/main" id="{47EBDB77-DB82-4FA6-82A5-41C14E8E9658}"/>
                            </a:ext>
                          </a:extLst>
                        </p:cNvPr>
                        <p:cNvPicPr>
                          <a:picLocks noChangeAspect="1" noChangeArrowheads="1"/>
                        </p:cNvPicPr>
                        <p:nvPr/>
                      </p:nvPicPr>
                      <p:blipFill>
                        <a:blip r:embed="rId6"/>
                        <a:srcRect/>
                        <a:stretch>
                          <a:fillRect/>
                        </a:stretch>
                      </p:blipFill>
                      <p:spPr bwMode="auto">
                        <a:xfrm>
                          <a:off x="1646" y="1877"/>
                          <a:ext cx="275" cy="249"/>
                        </a:xfrm>
                        <a:prstGeom prst="rect">
                          <a:avLst/>
                        </a:prstGeom>
                        <a:noFill/>
                        <a:ln>
                          <a:noFill/>
                        </a:ln>
                        <a:effectLst/>
                        <a:extLst/>
                      </p:spPr>
                    </p:pic>
                  </p:oleObj>
                </mc:Fallback>
              </mc:AlternateContent>
            </a:graphicData>
          </a:graphic>
        </p:graphicFrame>
      </p:grpSp>
      <p:sp>
        <p:nvSpPr>
          <p:cNvPr id="11" name="Rectangle 16">
            <a:extLst>
              <a:ext uri="{FF2B5EF4-FFF2-40B4-BE49-F238E27FC236}">
                <a16:creationId xmlns:a16="http://schemas.microsoft.com/office/drawing/2014/main" id="{ADD845EB-D7D3-40D5-B4FF-9D641BA8FF0A}"/>
              </a:ext>
            </a:extLst>
          </p:cNvPr>
          <p:cNvSpPr>
            <a:spLocks noChangeArrowheads="1"/>
          </p:cNvSpPr>
          <p:nvPr/>
        </p:nvSpPr>
        <p:spPr bwMode="auto">
          <a:xfrm>
            <a:off x="1600421" y="2625664"/>
            <a:ext cx="73471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C3300"/>
                </a:solidFill>
              </a:rPr>
              <a:t>（</a:t>
            </a:r>
            <a:r>
              <a:rPr lang="en-US" altLang="zh-CN" sz="2800" b="1" dirty="0">
                <a:solidFill>
                  <a:srgbClr val="CC3300"/>
                </a:solidFill>
              </a:rPr>
              <a:t>2</a:t>
            </a:r>
            <a:r>
              <a:rPr lang="zh-CN" altLang="en-US" sz="2800" b="1" dirty="0">
                <a:solidFill>
                  <a:srgbClr val="CC3300"/>
                </a:solidFill>
              </a:rPr>
              <a:t>）求 </a:t>
            </a:r>
            <a:r>
              <a:rPr lang="en-US" altLang="zh-CN" sz="2800" b="1" dirty="0">
                <a:solidFill>
                  <a:srgbClr val="CC3300"/>
                </a:solidFill>
              </a:rPr>
              <a:t>t </a:t>
            </a:r>
            <a:r>
              <a:rPr lang="zh-CN" altLang="en-US" sz="2800" b="1" dirty="0">
                <a:solidFill>
                  <a:srgbClr val="CC3300"/>
                </a:solidFill>
              </a:rPr>
              <a:t>时能量的</a:t>
            </a:r>
            <a:r>
              <a:rPr lang="zh-CN" altLang="en-US" sz="2800" b="1" dirty="0">
                <a:solidFill>
                  <a:srgbClr val="FF00FF"/>
                </a:solidFill>
              </a:rPr>
              <a:t>测量值、</a:t>
            </a:r>
            <a:r>
              <a:rPr lang="zh-CN" altLang="en-US" sz="2800" b="1" dirty="0">
                <a:solidFill>
                  <a:srgbClr val="CC3300"/>
                </a:solidFill>
              </a:rPr>
              <a:t>概率及平均值。</a:t>
            </a:r>
          </a:p>
        </p:txBody>
      </p:sp>
      <p:sp>
        <p:nvSpPr>
          <p:cNvPr id="12" name="Rectangle 12">
            <a:extLst>
              <a:ext uri="{FF2B5EF4-FFF2-40B4-BE49-F238E27FC236}">
                <a16:creationId xmlns:a16="http://schemas.microsoft.com/office/drawing/2014/main" id="{63045C64-AFEA-4172-845A-A1D39D318D70}"/>
              </a:ext>
            </a:extLst>
          </p:cNvPr>
          <p:cNvSpPr>
            <a:spLocks noChangeArrowheads="1"/>
          </p:cNvSpPr>
          <p:nvPr/>
        </p:nvSpPr>
        <p:spPr bwMode="auto">
          <a:xfrm>
            <a:off x="1600421" y="3177810"/>
            <a:ext cx="89911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rPr>
              <a:t>（</a:t>
            </a:r>
            <a:r>
              <a:rPr lang="en-US" altLang="zh-CN" sz="2800" b="1" dirty="0">
                <a:solidFill>
                  <a:srgbClr val="FF00FF"/>
                </a:solidFill>
              </a:rPr>
              <a:t>3</a:t>
            </a:r>
            <a:r>
              <a:rPr lang="zh-CN" altLang="en-US" sz="2800" b="1" dirty="0">
                <a:solidFill>
                  <a:srgbClr val="FF00FF"/>
                </a:solidFill>
              </a:rPr>
              <a:t>）求 </a:t>
            </a:r>
            <a:r>
              <a:rPr lang="en-US" altLang="zh-CN" sz="2800" b="1" dirty="0">
                <a:solidFill>
                  <a:srgbClr val="FF00FF"/>
                </a:solidFill>
              </a:rPr>
              <a:t>t  </a:t>
            </a:r>
            <a:r>
              <a:rPr lang="zh-CN" altLang="en-US" sz="2800" b="1" dirty="0">
                <a:solidFill>
                  <a:srgbClr val="FF00FF"/>
                </a:solidFill>
              </a:rPr>
              <a:t>时的</a:t>
            </a:r>
            <a:r>
              <a:rPr lang="zh-CN" altLang="en-US" sz="2800" dirty="0">
                <a:solidFill>
                  <a:srgbClr val="0000FF"/>
                </a:solidFill>
                <a:ea typeface="楷体_GB2312" pitchFamily="49" charset="-122"/>
              </a:rPr>
              <a:t>电子的角动量在</a:t>
            </a:r>
            <a:r>
              <a:rPr lang="en-US" altLang="zh-CN" sz="2800" dirty="0">
                <a:solidFill>
                  <a:srgbClr val="FF0000"/>
                </a:solidFill>
                <a:ea typeface="楷体_GB2312" pitchFamily="49" charset="-122"/>
              </a:rPr>
              <a:t>z</a:t>
            </a:r>
            <a:r>
              <a:rPr lang="zh-CN" altLang="en-US" sz="2800" dirty="0">
                <a:solidFill>
                  <a:srgbClr val="0000FF"/>
                </a:solidFill>
                <a:ea typeface="楷体_GB2312" pitchFamily="49" charset="-122"/>
              </a:rPr>
              <a:t>轴上的投影</a:t>
            </a:r>
            <a:r>
              <a:rPr lang="zh-CN" altLang="en-US" sz="2800" dirty="0">
                <a:solidFill>
                  <a:srgbClr val="0000FF"/>
                </a:solidFill>
              </a:rPr>
              <a:t> 的</a:t>
            </a:r>
            <a:r>
              <a:rPr lang="zh-CN" altLang="en-US" sz="2800" b="1" dirty="0">
                <a:solidFill>
                  <a:srgbClr val="FF00FF"/>
                </a:solidFill>
              </a:rPr>
              <a:t>测量值、概率及平均值；</a:t>
            </a:r>
          </a:p>
        </p:txBody>
      </p:sp>
      <p:graphicFrame>
        <p:nvGraphicFramePr>
          <p:cNvPr id="13" name="Object 2">
            <a:extLst>
              <a:ext uri="{FF2B5EF4-FFF2-40B4-BE49-F238E27FC236}">
                <a16:creationId xmlns:a16="http://schemas.microsoft.com/office/drawing/2014/main" id="{47CC6805-EE3D-4A0C-A296-77E73CBB38D6}"/>
              </a:ext>
            </a:extLst>
          </p:cNvPr>
          <p:cNvGraphicFramePr>
            <a:graphicFrameLocks noChangeAspect="1"/>
          </p:cNvGraphicFramePr>
          <p:nvPr>
            <p:extLst>
              <p:ext uri="{D42A27DB-BD31-4B8C-83A1-F6EECF244321}">
                <p14:modId xmlns:p14="http://schemas.microsoft.com/office/powerpoint/2010/main" val="2587978660"/>
              </p:ext>
            </p:extLst>
          </p:nvPr>
        </p:nvGraphicFramePr>
        <p:xfrm>
          <a:off x="618543" y="4383594"/>
          <a:ext cx="5273675" cy="657225"/>
        </p:xfrm>
        <a:graphic>
          <a:graphicData uri="http://schemas.openxmlformats.org/presentationml/2006/ole">
            <mc:AlternateContent xmlns:mc="http://schemas.openxmlformats.org/markup-compatibility/2006">
              <mc:Choice xmlns:v="urn:schemas-microsoft-com:vml" Requires="v">
                <p:oleObj spid="_x0000_s427258" name="Equation" r:id="rId7" imgW="1968480" imgH="253800" progId="Equation.DSMT4">
                  <p:embed/>
                </p:oleObj>
              </mc:Choice>
              <mc:Fallback>
                <p:oleObj name="Equation" r:id="rId7" imgW="1968480" imgH="253800" progId="Equation.DSMT4">
                  <p:embed/>
                  <p:pic>
                    <p:nvPicPr>
                      <p:cNvPr id="41" name="Object 2">
                        <a:extLst>
                          <a:ext uri="{FF2B5EF4-FFF2-40B4-BE49-F238E27FC236}">
                            <a16:creationId xmlns:a16="http://schemas.microsoft.com/office/drawing/2014/main" id="{C778C6FC-31DB-4A63-B40F-C7B5D7B0DD56}"/>
                          </a:ext>
                        </a:extLst>
                      </p:cNvPr>
                      <p:cNvPicPr>
                        <a:picLocks noChangeAspect="1" noChangeArrowheads="1"/>
                      </p:cNvPicPr>
                      <p:nvPr/>
                    </p:nvPicPr>
                    <p:blipFill>
                      <a:blip r:embed="rId8"/>
                      <a:srcRect/>
                      <a:stretch>
                        <a:fillRect/>
                      </a:stretch>
                    </p:blipFill>
                    <p:spPr bwMode="auto">
                      <a:xfrm>
                        <a:off x="618543" y="4383594"/>
                        <a:ext cx="5273675" cy="657225"/>
                      </a:xfrm>
                      <a:prstGeom prst="rect">
                        <a:avLst/>
                      </a:prstGeom>
                      <a:noFill/>
                      <a:ln>
                        <a:noFill/>
                      </a:ln>
                      <a:effectLst/>
                      <a:extLst/>
                    </p:spPr>
                  </p:pic>
                </p:oleObj>
              </mc:Fallback>
            </mc:AlternateContent>
          </a:graphicData>
        </a:graphic>
      </p:graphicFrame>
      <p:graphicFrame>
        <p:nvGraphicFramePr>
          <p:cNvPr id="15" name="Object 3">
            <a:extLst>
              <a:ext uri="{FF2B5EF4-FFF2-40B4-BE49-F238E27FC236}">
                <a16:creationId xmlns:a16="http://schemas.microsoft.com/office/drawing/2014/main" id="{859846F8-18D6-46B3-8447-0E0621EC8885}"/>
              </a:ext>
            </a:extLst>
          </p:cNvPr>
          <p:cNvGraphicFramePr>
            <a:graphicFrameLocks noChangeAspect="1"/>
          </p:cNvGraphicFramePr>
          <p:nvPr>
            <p:extLst>
              <p:ext uri="{D42A27DB-BD31-4B8C-83A1-F6EECF244321}">
                <p14:modId xmlns:p14="http://schemas.microsoft.com/office/powerpoint/2010/main" val="1162118388"/>
              </p:ext>
            </p:extLst>
          </p:nvPr>
        </p:nvGraphicFramePr>
        <p:xfrm>
          <a:off x="7553325" y="4210050"/>
          <a:ext cx="3527425" cy="1003300"/>
        </p:xfrm>
        <a:graphic>
          <a:graphicData uri="http://schemas.openxmlformats.org/presentationml/2006/ole">
            <mc:AlternateContent xmlns:mc="http://schemas.openxmlformats.org/markup-compatibility/2006">
              <mc:Choice xmlns:v="urn:schemas-microsoft-com:vml" Requires="v">
                <p:oleObj spid="_x0000_s427259" name="Equation" r:id="rId9" imgW="2247840" imgH="571320" progId="Equation.DSMT4">
                  <p:embed/>
                </p:oleObj>
              </mc:Choice>
              <mc:Fallback>
                <p:oleObj name="Equation" r:id="rId9" imgW="2247840" imgH="571320" progId="Equation.DSMT4">
                  <p:embed/>
                  <p:pic>
                    <p:nvPicPr>
                      <p:cNvPr id="3" name="Object 3"/>
                      <p:cNvPicPr>
                        <a:picLocks noChangeAspect="1" noChangeArrowheads="1"/>
                      </p:cNvPicPr>
                      <p:nvPr/>
                    </p:nvPicPr>
                    <p:blipFill>
                      <a:blip r:embed="rId10"/>
                      <a:srcRect/>
                      <a:stretch>
                        <a:fillRect/>
                      </a:stretch>
                    </p:blipFill>
                    <p:spPr bwMode="auto">
                      <a:xfrm>
                        <a:off x="7553325" y="4210050"/>
                        <a:ext cx="3527425" cy="1003300"/>
                      </a:xfrm>
                      <a:prstGeom prst="rect">
                        <a:avLst/>
                      </a:prstGeom>
                      <a:noFill/>
                      <a:ln>
                        <a:noFill/>
                      </a:ln>
                      <a:effectLst/>
                      <a:extLst/>
                    </p:spPr>
                  </p:pic>
                </p:oleObj>
              </mc:Fallback>
            </mc:AlternateContent>
          </a:graphicData>
        </a:graphic>
      </p:graphicFrame>
      <p:graphicFrame>
        <p:nvGraphicFramePr>
          <p:cNvPr id="16" name="对象 15">
            <a:extLst>
              <a:ext uri="{FF2B5EF4-FFF2-40B4-BE49-F238E27FC236}">
                <a16:creationId xmlns:a16="http://schemas.microsoft.com/office/drawing/2014/main" id="{6DFB9D42-7527-48D7-B475-5F6857930148}"/>
              </a:ext>
            </a:extLst>
          </p:cNvPr>
          <p:cNvGraphicFramePr>
            <a:graphicFrameLocks noChangeAspect="1"/>
          </p:cNvGraphicFramePr>
          <p:nvPr>
            <p:extLst>
              <p:ext uri="{D42A27DB-BD31-4B8C-83A1-F6EECF244321}">
                <p14:modId xmlns:p14="http://schemas.microsoft.com/office/powerpoint/2010/main" val="3454144909"/>
              </p:ext>
            </p:extLst>
          </p:nvPr>
        </p:nvGraphicFramePr>
        <p:xfrm>
          <a:off x="2039938" y="5360988"/>
          <a:ext cx="6738937" cy="1049337"/>
        </p:xfrm>
        <a:graphic>
          <a:graphicData uri="http://schemas.openxmlformats.org/presentationml/2006/ole">
            <mc:AlternateContent xmlns:mc="http://schemas.openxmlformats.org/markup-compatibility/2006">
              <mc:Choice xmlns:v="urn:schemas-microsoft-com:vml" Requires="v">
                <p:oleObj spid="_x0000_s427260" name="Equation" r:id="rId11" imgW="2781000" imgH="431640" progId="Equation.DSMT4">
                  <p:embed/>
                </p:oleObj>
              </mc:Choice>
              <mc:Fallback>
                <p:oleObj name="Equation" r:id="rId11" imgW="2781000" imgH="431640" progId="Equation.DSMT4">
                  <p:embed/>
                  <p:pic>
                    <p:nvPicPr>
                      <p:cNvPr id="4" name="对象 3">
                        <a:extLst>
                          <a:ext uri="{FF2B5EF4-FFF2-40B4-BE49-F238E27FC236}">
                            <a16:creationId xmlns:a16="http://schemas.microsoft.com/office/drawing/2014/main" id="{81BAE521-E561-4E03-9F17-12A5640474FC}"/>
                          </a:ext>
                        </a:extLst>
                      </p:cNvPr>
                      <p:cNvPicPr>
                        <a:picLocks noChangeAspect="1" noChangeArrowheads="1"/>
                      </p:cNvPicPr>
                      <p:nvPr/>
                    </p:nvPicPr>
                    <p:blipFill>
                      <a:blip r:embed="rId12"/>
                      <a:srcRect/>
                      <a:stretch>
                        <a:fillRect/>
                      </a:stretch>
                    </p:blipFill>
                    <p:spPr bwMode="auto">
                      <a:xfrm>
                        <a:off x="2039938" y="5360988"/>
                        <a:ext cx="6738937" cy="1049337"/>
                      </a:xfrm>
                      <a:prstGeom prst="rect">
                        <a:avLst/>
                      </a:prstGeom>
                      <a:noFill/>
                    </p:spPr>
                  </p:pic>
                </p:oleObj>
              </mc:Fallback>
            </mc:AlternateContent>
          </a:graphicData>
        </a:graphic>
      </p:graphicFrame>
      <p:sp>
        <p:nvSpPr>
          <p:cNvPr id="14" name="Text Box 22">
            <a:extLst>
              <a:ext uri="{FF2B5EF4-FFF2-40B4-BE49-F238E27FC236}">
                <a16:creationId xmlns:a16="http://schemas.microsoft.com/office/drawing/2014/main" id="{56926EA1-B3CC-4C33-8649-AAA19985B242}"/>
              </a:ext>
            </a:extLst>
          </p:cNvPr>
          <p:cNvSpPr txBox="1">
            <a:spLocks noChangeArrowheads="1"/>
          </p:cNvSpPr>
          <p:nvPr/>
        </p:nvSpPr>
        <p:spPr bwMode="auto">
          <a:xfrm>
            <a:off x="1514440" y="1229960"/>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00"/>
                </a:solidFill>
              </a:rPr>
              <a:t>已知</a:t>
            </a:r>
            <a:r>
              <a:rPr kumimoji="1" lang="zh-CN" altLang="en-US" sz="2800" dirty="0">
                <a:solidFill>
                  <a:srgbClr val="008000"/>
                </a:solidFill>
              </a:rPr>
              <a:t>氢原子基态能为</a:t>
            </a:r>
          </a:p>
        </p:txBody>
      </p:sp>
      <p:graphicFrame>
        <p:nvGraphicFramePr>
          <p:cNvPr id="17" name="对象 16">
            <a:extLst>
              <a:ext uri="{FF2B5EF4-FFF2-40B4-BE49-F238E27FC236}">
                <a16:creationId xmlns:a16="http://schemas.microsoft.com/office/drawing/2014/main" id="{F0F89291-3878-4612-B640-E45882D5C81F}"/>
              </a:ext>
            </a:extLst>
          </p:cNvPr>
          <p:cNvGraphicFramePr>
            <a:graphicFrameLocks noChangeAspect="1"/>
          </p:cNvGraphicFramePr>
          <p:nvPr>
            <p:extLst>
              <p:ext uri="{D42A27DB-BD31-4B8C-83A1-F6EECF244321}">
                <p14:modId xmlns:p14="http://schemas.microsoft.com/office/powerpoint/2010/main" val="702443736"/>
              </p:ext>
            </p:extLst>
          </p:nvPr>
        </p:nvGraphicFramePr>
        <p:xfrm>
          <a:off x="4945187" y="1213757"/>
          <a:ext cx="430213" cy="555625"/>
        </p:xfrm>
        <a:graphic>
          <a:graphicData uri="http://schemas.openxmlformats.org/presentationml/2006/ole">
            <mc:AlternateContent xmlns:mc="http://schemas.openxmlformats.org/markup-compatibility/2006">
              <mc:Choice xmlns:v="urn:schemas-microsoft-com:vml" Requires="v">
                <p:oleObj spid="_x0000_s427261" name="Equation" r:id="rId13" imgW="177480" imgH="228600" progId="Equation.DSMT4">
                  <p:embed/>
                </p:oleObj>
              </mc:Choice>
              <mc:Fallback>
                <p:oleObj name="Equation" r:id="rId13" imgW="177480" imgH="228600" progId="Equation.DSMT4">
                  <p:embed/>
                  <p:pic>
                    <p:nvPicPr>
                      <p:cNvPr id="10" name="对象 9">
                        <a:extLst>
                          <a:ext uri="{FF2B5EF4-FFF2-40B4-BE49-F238E27FC236}">
                            <a16:creationId xmlns:a16="http://schemas.microsoft.com/office/drawing/2014/main" id="{2F31F9D5-F5E3-4F3E-959E-0B92C8B60AE4}"/>
                          </a:ext>
                        </a:extLst>
                      </p:cNvPr>
                      <p:cNvPicPr>
                        <a:picLocks noChangeAspect="1" noChangeArrowheads="1"/>
                      </p:cNvPicPr>
                      <p:nvPr/>
                    </p:nvPicPr>
                    <p:blipFill>
                      <a:blip r:embed="rId14"/>
                      <a:srcRect/>
                      <a:stretch>
                        <a:fillRect/>
                      </a:stretch>
                    </p:blipFill>
                    <p:spPr bwMode="auto">
                      <a:xfrm>
                        <a:off x="4945187" y="1213757"/>
                        <a:ext cx="430213" cy="555625"/>
                      </a:xfrm>
                      <a:prstGeom prst="rect">
                        <a:avLst/>
                      </a:prstGeom>
                      <a:noFill/>
                    </p:spPr>
                  </p:pic>
                </p:oleObj>
              </mc:Fallback>
            </mc:AlternateContent>
          </a:graphicData>
        </a:graphic>
      </p:graphicFrame>
    </p:spTree>
    <p:extLst>
      <p:ext uri="{BB962C8B-B14F-4D97-AF65-F5344CB8AC3E}">
        <p14:creationId xmlns:p14="http://schemas.microsoft.com/office/powerpoint/2010/main" val="313079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8">
            <a:extLst>
              <a:ext uri="{FF2B5EF4-FFF2-40B4-BE49-F238E27FC236}">
                <a16:creationId xmlns:a16="http://schemas.microsoft.com/office/drawing/2014/main" id="{792E9794-79DD-4809-AE44-232F2EFB5431}"/>
              </a:ext>
            </a:extLst>
          </p:cNvPr>
          <p:cNvGraphicFramePr>
            <a:graphicFrameLocks noChangeAspect="1"/>
          </p:cNvGraphicFramePr>
          <p:nvPr>
            <p:extLst>
              <p:ext uri="{D42A27DB-BD31-4B8C-83A1-F6EECF244321}">
                <p14:modId xmlns:p14="http://schemas.microsoft.com/office/powerpoint/2010/main" val="2501965744"/>
              </p:ext>
            </p:extLst>
          </p:nvPr>
        </p:nvGraphicFramePr>
        <p:xfrm>
          <a:off x="1266825" y="1366838"/>
          <a:ext cx="6980238" cy="1293812"/>
        </p:xfrm>
        <a:graphic>
          <a:graphicData uri="http://schemas.openxmlformats.org/presentationml/2006/ole">
            <mc:AlternateContent xmlns:mc="http://schemas.openxmlformats.org/markup-compatibility/2006">
              <mc:Choice xmlns:v="urn:schemas-microsoft-com:vml" Requires="v">
                <p:oleObj spid="_x0000_s428460" name="Equation" r:id="rId3" imgW="2438280" imgH="444240" progId="Equation.DSMT4">
                  <p:embed/>
                </p:oleObj>
              </mc:Choice>
              <mc:Fallback>
                <p:oleObj name="Equation" r:id="rId3" imgW="2438280" imgH="444240" progId="Equation.DSMT4">
                  <p:embed/>
                  <p:pic>
                    <p:nvPicPr>
                      <p:cNvPr id="5" name="Object 8">
                        <a:extLst>
                          <a:ext uri="{FF2B5EF4-FFF2-40B4-BE49-F238E27FC236}">
                            <a16:creationId xmlns:a16="http://schemas.microsoft.com/office/drawing/2014/main" id="{13EBD06B-9C7C-4D14-9C87-F9F5F0E81426}"/>
                          </a:ext>
                        </a:extLst>
                      </p:cNvPr>
                      <p:cNvPicPr>
                        <a:picLocks noChangeAspect="1" noChangeArrowheads="1"/>
                      </p:cNvPicPr>
                      <p:nvPr/>
                    </p:nvPicPr>
                    <p:blipFill>
                      <a:blip r:embed="rId4"/>
                      <a:srcRect/>
                      <a:stretch>
                        <a:fillRect/>
                      </a:stretch>
                    </p:blipFill>
                    <p:spPr bwMode="auto">
                      <a:xfrm>
                        <a:off x="1266825" y="1366838"/>
                        <a:ext cx="6980238" cy="1293812"/>
                      </a:xfrm>
                      <a:prstGeom prst="rect">
                        <a:avLst/>
                      </a:prstGeom>
                      <a:noFill/>
                      <a:ln>
                        <a:noFill/>
                      </a:ln>
                      <a:effectLst/>
                      <a:extLst/>
                    </p:spPr>
                  </p:pic>
                </p:oleObj>
              </mc:Fallback>
            </mc:AlternateContent>
          </a:graphicData>
        </a:graphic>
      </p:graphicFrame>
      <p:sp>
        <p:nvSpPr>
          <p:cNvPr id="6" name="Rectangle 12">
            <a:extLst>
              <a:ext uri="{FF2B5EF4-FFF2-40B4-BE49-F238E27FC236}">
                <a16:creationId xmlns:a16="http://schemas.microsoft.com/office/drawing/2014/main" id="{459333DB-DB81-44BD-BF14-E7767C25BCA4}"/>
              </a:ext>
            </a:extLst>
          </p:cNvPr>
          <p:cNvSpPr>
            <a:spLocks noChangeArrowheads="1"/>
          </p:cNvSpPr>
          <p:nvPr/>
        </p:nvSpPr>
        <p:spPr bwMode="auto">
          <a:xfrm>
            <a:off x="533919" y="5021461"/>
            <a:ext cx="8050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rPr>
              <a:t>时刻 </a:t>
            </a:r>
            <a:r>
              <a:rPr lang="en-US" altLang="zh-CN" sz="2800" b="1" dirty="0">
                <a:solidFill>
                  <a:srgbClr val="FF00FF"/>
                </a:solidFill>
              </a:rPr>
              <a:t>t  </a:t>
            </a:r>
            <a:r>
              <a:rPr lang="zh-CN" altLang="en-US" sz="2800" b="1" dirty="0">
                <a:solidFill>
                  <a:srgbClr val="FF00FF"/>
                </a:solidFill>
              </a:rPr>
              <a:t>时能量的测量值为    和       的概率分别为</a:t>
            </a:r>
          </a:p>
        </p:txBody>
      </p:sp>
      <p:graphicFrame>
        <p:nvGraphicFramePr>
          <p:cNvPr id="7" name="对象 6">
            <a:extLst>
              <a:ext uri="{FF2B5EF4-FFF2-40B4-BE49-F238E27FC236}">
                <a16:creationId xmlns:a16="http://schemas.microsoft.com/office/drawing/2014/main" id="{84ED6860-6E65-45DA-B545-1D435EEA4928}"/>
              </a:ext>
            </a:extLst>
          </p:cNvPr>
          <p:cNvGraphicFramePr>
            <a:graphicFrameLocks noChangeAspect="1"/>
          </p:cNvGraphicFramePr>
          <p:nvPr>
            <p:extLst>
              <p:ext uri="{D42A27DB-BD31-4B8C-83A1-F6EECF244321}">
                <p14:modId xmlns:p14="http://schemas.microsoft.com/office/powerpoint/2010/main" val="2802840"/>
              </p:ext>
            </p:extLst>
          </p:nvPr>
        </p:nvGraphicFramePr>
        <p:xfrm>
          <a:off x="1055687" y="2705974"/>
          <a:ext cx="7599362" cy="1049338"/>
        </p:xfrm>
        <a:graphic>
          <a:graphicData uri="http://schemas.openxmlformats.org/presentationml/2006/ole">
            <mc:AlternateContent xmlns:mc="http://schemas.openxmlformats.org/markup-compatibility/2006">
              <mc:Choice xmlns:v="urn:schemas-microsoft-com:vml" Requires="v">
                <p:oleObj spid="_x0000_s428461" name="Equation" r:id="rId5" imgW="3136680" imgH="431640" progId="Equation.DSMT4">
                  <p:embed/>
                </p:oleObj>
              </mc:Choice>
              <mc:Fallback>
                <p:oleObj name="Equation" r:id="rId5" imgW="3136680" imgH="431640" progId="Equation.DSMT4">
                  <p:embed/>
                  <p:pic>
                    <p:nvPicPr>
                      <p:cNvPr id="3" name="对象 2">
                        <a:extLst>
                          <a:ext uri="{FF2B5EF4-FFF2-40B4-BE49-F238E27FC236}">
                            <a16:creationId xmlns:a16="http://schemas.microsoft.com/office/drawing/2014/main" id="{6547983A-C14F-41C3-A8A0-0319B6E5A873}"/>
                          </a:ext>
                        </a:extLst>
                      </p:cNvPr>
                      <p:cNvPicPr>
                        <a:picLocks noChangeAspect="1" noChangeArrowheads="1"/>
                      </p:cNvPicPr>
                      <p:nvPr/>
                    </p:nvPicPr>
                    <p:blipFill>
                      <a:blip r:embed="rId6"/>
                      <a:srcRect/>
                      <a:stretch>
                        <a:fillRect/>
                      </a:stretch>
                    </p:blipFill>
                    <p:spPr bwMode="auto">
                      <a:xfrm>
                        <a:off x="1055687" y="2705974"/>
                        <a:ext cx="7599362" cy="1049338"/>
                      </a:xfrm>
                      <a:prstGeom prst="rect">
                        <a:avLst/>
                      </a:prstGeom>
                      <a:noFill/>
                    </p:spPr>
                  </p:pic>
                </p:oleObj>
              </mc:Fallback>
            </mc:AlternateContent>
          </a:graphicData>
        </a:graphic>
      </p:graphicFrame>
      <p:graphicFrame>
        <p:nvGraphicFramePr>
          <p:cNvPr id="8" name="Object 3">
            <a:extLst>
              <a:ext uri="{FF2B5EF4-FFF2-40B4-BE49-F238E27FC236}">
                <a16:creationId xmlns:a16="http://schemas.microsoft.com/office/drawing/2014/main" id="{27BDE314-B063-4D50-A30B-C1316113E129}"/>
              </a:ext>
            </a:extLst>
          </p:cNvPr>
          <p:cNvGraphicFramePr>
            <a:graphicFrameLocks noChangeAspect="1"/>
          </p:cNvGraphicFramePr>
          <p:nvPr>
            <p:extLst>
              <p:ext uri="{D42A27DB-BD31-4B8C-83A1-F6EECF244321}">
                <p14:modId xmlns:p14="http://schemas.microsoft.com/office/powerpoint/2010/main" val="16686930"/>
              </p:ext>
            </p:extLst>
          </p:nvPr>
        </p:nvGraphicFramePr>
        <p:xfrm>
          <a:off x="4562138" y="5050503"/>
          <a:ext cx="392112" cy="563662"/>
        </p:xfrm>
        <a:graphic>
          <a:graphicData uri="http://schemas.openxmlformats.org/presentationml/2006/ole">
            <mc:AlternateContent xmlns:mc="http://schemas.openxmlformats.org/markup-compatibility/2006">
              <mc:Choice xmlns:v="urn:schemas-microsoft-com:vml" Requires="v">
                <p:oleObj spid="_x0000_s428462" name="Equation" r:id="rId7" imgW="177480" imgH="228600" progId="Equation.DSMT4">
                  <p:embed/>
                </p:oleObj>
              </mc:Choice>
              <mc:Fallback>
                <p:oleObj name="Equation" r:id="rId7" imgW="177480" imgH="228600" progId="Equation.DSMT4">
                  <p:embed/>
                  <p:pic>
                    <p:nvPicPr>
                      <p:cNvPr id="15" name="Object 3">
                        <a:extLst>
                          <a:ext uri="{FF2B5EF4-FFF2-40B4-BE49-F238E27FC236}">
                            <a16:creationId xmlns:a16="http://schemas.microsoft.com/office/drawing/2014/main" id="{859846F8-18D6-46B3-8447-0E0621EC8885}"/>
                          </a:ext>
                        </a:extLst>
                      </p:cNvPr>
                      <p:cNvPicPr>
                        <a:picLocks noChangeAspect="1" noChangeArrowheads="1"/>
                      </p:cNvPicPr>
                      <p:nvPr/>
                    </p:nvPicPr>
                    <p:blipFill>
                      <a:blip r:embed="rId8"/>
                      <a:srcRect/>
                      <a:stretch>
                        <a:fillRect/>
                      </a:stretch>
                    </p:blipFill>
                    <p:spPr bwMode="auto">
                      <a:xfrm>
                        <a:off x="4562138" y="5050503"/>
                        <a:ext cx="392112" cy="563662"/>
                      </a:xfrm>
                      <a:prstGeom prst="rect">
                        <a:avLst/>
                      </a:prstGeom>
                      <a:noFill/>
                      <a:ln>
                        <a:noFill/>
                      </a:ln>
                      <a:effectLst/>
                      <a:extLst/>
                    </p:spPr>
                  </p:pic>
                </p:oleObj>
              </mc:Fallback>
            </mc:AlternateContent>
          </a:graphicData>
        </a:graphic>
      </p:graphicFrame>
      <p:graphicFrame>
        <p:nvGraphicFramePr>
          <p:cNvPr id="9" name="Object 3">
            <a:extLst>
              <a:ext uri="{FF2B5EF4-FFF2-40B4-BE49-F238E27FC236}">
                <a16:creationId xmlns:a16="http://schemas.microsoft.com/office/drawing/2014/main" id="{D8137FD6-0F40-4134-8B7E-70A176F8CA18}"/>
              </a:ext>
            </a:extLst>
          </p:cNvPr>
          <p:cNvGraphicFramePr>
            <a:graphicFrameLocks noChangeAspect="1"/>
          </p:cNvGraphicFramePr>
          <p:nvPr>
            <p:extLst>
              <p:ext uri="{D42A27DB-BD31-4B8C-83A1-F6EECF244321}">
                <p14:modId xmlns:p14="http://schemas.microsoft.com/office/powerpoint/2010/main" val="520767045"/>
              </p:ext>
            </p:extLst>
          </p:nvPr>
        </p:nvGraphicFramePr>
        <p:xfrm>
          <a:off x="5466630" y="4976851"/>
          <a:ext cx="419100" cy="565150"/>
        </p:xfrm>
        <a:graphic>
          <a:graphicData uri="http://schemas.openxmlformats.org/presentationml/2006/ole">
            <mc:AlternateContent xmlns:mc="http://schemas.openxmlformats.org/markup-compatibility/2006">
              <mc:Choice xmlns:v="urn:schemas-microsoft-com:vml" Requires="v">
                <p:oleObj spid="_x0000_s428463" name="Equation" r:id="rId9" imgW="190440" imgH="228600" progId="Equation.DSMT4">
                  <p:embed/>
                </p:oleObj>
              </mc:Choice>
              <mc:Fallback>
                <p:oleObj name="Equation" r:id="rId9" imgW="190440" imgH="228600" progId="Equation.DSMT4">
                  <p:embed/>
                  <p:pic>
                    <p:nvPicPr>
                      <p:cNvPr id="8" name="Object 3">
                        <a:extLst>
                          <a:ext uri="{FF2B5EF4-FFF2-40B4-BE49-F238E27FC236}">
                            <a16:creationId xmlns:a16="http://schemas.microsoft.com/office/drawing/2014/main" id="{27BDE314-B063-4D50-A30B-C1316113E129}"/>
                          </a:ext>
                        </a:extLst>
                      </p:cNvPr>
                      <p:cNvPicPr>
                        <a:picLocks noChangeAspect="1" noChangeArrowheads="1"/>
                      </p:cNvPicPr>
                      <p:nvPr/>
                    </p:nvPicPr>
                    <p:blipFill>
                      <a:blip r:embed="rId10"/>
                      <a:srcRect/>
                      <a:stretch>
                        <a:fillRect/>
                      </a:stretch>
                    </p:blipFill>
                    <p:spPr bwMode="auto">
                      <a:xfrm>
                        <a:off x="5466630" y="4976851"/>
                        <a:ext cx="419100" cy="565150"/>
                      </a:xfrm>
                      <a:prstGeom prst="rect">
                        <a:avLst/>
                      </a:prstGeom>
                      <a:noFill/>
                      <a:ln>
                        <a:noFill/>
                      </a:ln>
                      <a:effectLst/>
                      <a:extLst/>
                    </p:spPr>
                  </p:pic>
                </p:oleObj>
              </mc:Fallback>
            </mc:AlternateContent>
          </a:graphicData>
        </a:graphic>
      </p:graphicFrame>
      <p:graphicFrame>
        <p:nvGraphicFramePr>
          <p:cNvPr id="10" name="Object 3">
            <a:extLst>
              <a:ext uri="{FF2B5EF4-FFF2-40B4-BE49-F238E27FC236}">
                <a16:creationId xmlns:a16="http://schemas.microsoft.com/office/drawing/2014/main" id="{CADF7DF4-EBD9-4601-B185-2F6430E83A90}"/>
              </a:ext>
            </a:extLst>
          </p:cNvPr>
          <p:cNvGraphicFramePr>
            <a:graphicFrameLocks noChangeAspect="1"/>
          </p:cNvGraphicFramePr>
          <p:nvPr>
            <p:extLst>
              <p:ext uri="{D42A27DB-BD31-4B8C-83A1-F6EECF244321}">
                <p14:modId xmlns:p14="http://schemas.microsoft.com/office/powerpoint/2010/main" val="2332895016"/>
              </p:ext>
            </p:extLst>
          </p:nvPr>
        </p:nvGraphicFramePr>
        <p:xfrm>
          <a:off x="8982469" y="4788564"/>
          <a:ext cx="336550" cy="971550"/>
        </p:xfrm>
        <a:graphic>
          <a:graphicData uri="http://schemas.openxmlformats.org/presentationml/2006/ole">
            <mc:AlternateContent xmlns:mc="http://schemas.openxmlformats.org/markup-compatibility/2006">
              <mc:Choice xmlns:v="urn:schemas-microsoft-com:vml" Requires="v">
                <p:oleObj spid="_x0000_s428464" name="Equation" r:id="rId11" imgW="152280" imgH="393480" progId="Equation.DSMT4">
                  <p:embed/>
                </p:oleObj>
              </mc:Choice>
              <mc:Fallback>
                <p:oleObj name="Equation" r:id="rId11" imgW="152280" imgH="393480" progId="Equation.DSMT4">
                  <p:embed/>
                  <p:pic>
                    <p:nvPicPr>
                      <p:cNvPr id="8" name="Object 3">
                        <a:extLst>
                          <a:ext uri="{FF2B5EF4-FFF2-40B4-BE49-F238E27FC236}">
                            <a16:creationId xmlns:a16="http://schemas.microsoft.com/office/drawing/2014/main" id="{27BDE314-B063-4D50-A30B-C1316113E129}"/>
                          </a:ext>
                        </a:extLst>
                      </p:cNvPr>
                      <p:cNvPicPr>
                        <a:picLocks noChangeAspect="1" noChangeArrowheads="1"/>
                      </p:cNvPicPr>
                      <p:nvPr/>
                    </p:nvPicPr>
                    <p:blipFill>
                      <a:blip r:embed="rId12"/>
                      <a:srcRect/>
                      <a:stretch>
                        <a:fillRect/>
                      </a:stretch>
                    </p:blipFill>
                    <p:spPr bwMode="auto">
                      <a:xfrm>
                        <a:off x="8982469" y="4788564"/>
                        <a:ext cx="336550" cy="971550"/>
                      </a:xfrm>
                      <a:prstGeom prst="rect">
                        <a:avLst/>
                      </a:prstGeom>
                      <a:noFill/>
                      <a:ln>
                        <a:noFill/>
                      </a:ln>
                      <a:effectLst/>
                      <a:extLst/>
                    </p:spPr>
                  </p:pic>
                </p:oleObj>
              </mc:Fallback>
            </mc:AlternateContent>
          </a:graphicData>
        </a:graphic>
      </p:graphicFrame>
      <p:graphicFrame>
        <p:nvGraphicFramePr>
          <p:cNvPr id="11" name="Object 3">
            <a:extLst>
              <a:ext uri="{FF2B5EF4-FFF2-40B4-BE49-F238E27FC236}">
                <a16:creationId xmlns:a16="http://schemas.microsoft.com/office/drawing/2014/main" id="{A969145F-CEFD-4295-AEE4-D5228CCAE0BB}"/>
              </a:ext>
            </a:extLst>
          </p:cNvPr>
          <p:cNvGraphicFramePr>
            <a:graphicFrameLocks noChangeAspect="1"/>
          </p:cNvGraphicFramePr>
          <p:nvPr>
            <p:extLst>
              <p:ext uri="{D42A27DB-BD31-4B8C-83A1-F6EECF244321}">
                <p14:modId xmlns:p14="http://schemas.microsoft.com/office/powerpoint/2010/main" val="793573304"/>
              </p:ext>
            </p:extLst>
          </p:nvPr>
        </p:nvGraphicFramePr>
        <p:xfrm>
          <a:off x="10470942" y="4788564"/>
          <a:ext cx="336550" cy="971550"/>
        </p:xfrm>
        <a:graphic>
          <a:graphicData uri="http://schemas.openxmlformats.org/presentationml/2006/ole">
            <mc:AlternateContent xmlns:mc="http://schemas.openxmlformats.org/markup-compatibility/2006">
              <mc:Choice xmlns:v="urn:schemas-microsoft-com:vml" Requires="v">
                <p:oleObj spid="_x0000_s428465" name="Equation" r:id="rId13" imgW="152280" imgH="393480" progId="Equation.DSMT4">
                  <p:embed/>
                </p:oleObj>
              </mc:Choice>
              <mc:Fallback>
                <p:oleObj name="Equation" r:id="rId13" imgW="152280" imgH="393480" progId="Equation.DSMT4">
                  <p:embed/>
                  <p:pic>
                    <p:nvPicPr>
                      <p:cNvPr id="10" name="Object 3">
                        <a:extLst>
                          <a:ext uri="{FF2B5EF4-FFF2-40B4-BE49-F238E27FC236}">
                            <a16:creationId xmlns:a16="http://schemas.microsoft.com/office/drawing/2014/main" id="{CADF7DF4-EBD9-4601-B185-2F6430E83A90}"/>
                          </a:ext>
                        </a:extLst>
                      </p:cNvPr>
                      <p:cNvPicPr>
                        <a:picLocks noChangeAspect="1" noChangeArrowheads="1"/>
                      </p:cNvPicPr>
                      <p:nvPr/>
                    </p:nvPicPr>
                    <p:blipFill>
                      <a:blip r:embed="rId14"/>
                      <a:srcRect/>
                      <a:stretch>
                        <a:fillRect/>
                      </a:stretch>
                    </p:blipFill>
                    <p:spPr bwMode="auto">
                      <a:xfrm>
                        <a:off x="10470942" y="4788564"/>
                        <a:ext cx="336550" cy="971550"/>
                      </a:xfrm>
                      <a:prstGeom prst="rect">
                        <a:avLst/>
                      </a:prstGeom>
                      <a:noFill/>
                      <a:ln>
                        <a:noFill/>
                      </a:ln>
                      <a:effectLst/>
                      <a:extLst/>
                    </p:spPr>
                  </p:pic>
                </p:oleObj>
              </mc:Fallback>
            </mc:AlternateContent>
          </a:graphicData>
        </a:graphic>
      </p:graphicFrame>
      <p:sp>
        <p:nvSpPr>
          <p:cNvPr id="12" name="矩形 11">
            <a:extLst>
              <a:ext uri="{FF2B5EF4-FFF2-40B4-BE49-F238E27FC236}">
                <a16:creationId xmlns:a16="http://schemas.microsoft.com/office/drawing/2014/main" id="{31660ACF-FE6B-4CD7-A91E-495AC89DAD4E}"/>
              </a:ext>
            </a:extLst>
          </p:cNvPr>
          <p:cNvSpPr/>
          <p:nvPr/>
        </p:nvSpPr>
        <p:spPr>
          <a:xfrm>
            <a:off x="1649413" y="5976589"/>
            <a:ext cx="1261884" cy="523220"/>
          </a:xfrm>
          <a:prstGeom prst="rect">
            <a:avLst/>
          </a:prstGeom>
        </p:spPr>
        <p:txBody>
          <a:bodyPr wrap="none">
            <a:spAutoFit/>
          </a:bodyPr>
          <a:lstStyle/>
          <a:p>
            <a:r>
              <a:rPr lang="zh-CN" altLang="en-US" sz="2800" b="1" dirty="0">
                <a:solidFill>
                  <a:srgbClr val="CC3300"/>
                </a:solidFill>
              </a:rPr>
              <a:t>平均值</a:t>
            </a:r>
            <a:endParaRPr lang="zh-CN" altLang="en-US" sz="2800" dirty="0"/>
          </a:p>
        </p:txBody>
      </p:sp>
      <p:graphicFrame>
        <p:nvGraphicFramePr>
          <p:cNvPr id="13" name="Object 3">
            <a:extLst>
              <a:ext uri="{FF2B5EF4-FFF2-40B4-BE49-F238E27FC236}">
                <a16:creationId xmlns:a16="http://schemas.microsoft.com/office/drawing/2014/main" id="{CCA031F7-0F9F-42F2-B435-791CBA3286DD}"/>
              </a:ext>
            </a:extLst>
          </p:cNvPr>
          <p:cNvGraphicFramePr>
            <a:graphicFrameLocks noChangeAspect="1"/>
          </p:cNvGraphicFramePr>
          <p:nvPr>
            <p:extLst>
              <p:ext uri="{D42A27DB-BD31-4B8C-83A1-F6EECF244321}">
                <p14:modId xmlns:p14="http://schemas.microsoft.com/office/powerpoint/2010/main" val="1592681408"/>
              </p:ext>
            </p:extLst>
          </p:nvPr>
        </p:nvGraphicFramePr>
        <p:xfrm>
          <a:off x="3643677" y="5713553"/>
          <a:ext cx="1570037" cy="971550"/>
        </p:xfrm>
        <a:graphic>
          <a:graphicData uri="http://schemas.openxmlformats.org/presentationml/2006/ole">
            <mc:AlternateContent xmlns:mc="http://schemas.openxmlformats.org/markup-compatibility/2006">
              <mc:Choice xmlns:v="urn:schemas-microsoft-com:vml" Requires="v">
                <p:oleObj spid="_x0000_s428466" name="Equation" r:id="rId15" imgW="711000" imgH="393480" progId="Equation.DSMT4">
                  <p:embed/>
                </p:oleObj>
              </mc:Choice>
              <mc:Fallback>
                <p:oleObj name="Equation" r:id="rId15" imgW="711000" imgH="393480" progId="Equation.DSMT4">
                  <p:embed/>
                  <p:pic>
                    <p:nvPicPr>
                      <p:cNvPr id="10" name="Object 3">
                        <a:extLst>
                          <a:ext uri="{FF2B5EF4-FFF2-40B4-BE49-F238E27FC236}">
                            <a16:creationId xmlns:a16="http://schemas.microsoft.com/office/drawing/2014/main" id="{CADF7DF4-EBD9-4601-B185-2F6430E83A90}"/>
                          </a:ext>
                        </a:extLst>
                      </p:cNvPr>
                      <p:cNvPicPr>
                        <a:picLocks noChangeAspect="1" noChangeArrowheads="1"/>
                      </p:cNvPicPr>
                      <p:nvPr/>
                    </p:nvPicPr>
                    <p:blipFill>
                      <a:blip r:embed="rId16"/>
                      <a:srcRect/>
                      <a:stretch>
                        <a:fillRect/>
                      </a:stretch>
                    </p:blipFill>
                    <p:spPr bwMode="auto">
                      <a:xfrm>
                        <a:off x="3643677" y="5713553"/>
                        <a:ext cx="1570037" cy="971550"/>
                      </a:xfrm>
                      <a:prstGeom prst="rect">
                        <a:avLst/>
                      </a:prstGeom>
                      <a:noFill/>
                      <a:ln>
                        <a:noFill/>
                      </a:ln>
                      <a:effectLst/>
                      <a:extLst/>
                    </p:spPr>
                  </p:pic>
                </p:oleObj>
              </mc:Fallback>
            </mc:AlternateContent>
          </a:graphicData>
        </a:graphic>
      </p:graphicFrame>
      <p:graphicFrame>
        <p:nvGraphicFramePr>
          <p:cNvPr id="15" name="对象 14">
            <a:extLst>
              <a:ext uri="{FF2B5EF4-FFF2-40B4-BE49-F238E27FC236}">
                <a16:creationId xmlns:a16="http://schemas.microsoft.com/office/drawing/2014/main" id="{614C634A-8AE4-4D89-AD93-5AD4D19D3810}"/>
              </a:ext>
            </a:extLst>
          </p:cNvPr>
          <p:cNvGraphicFramePr>
            <a:graphicFrameLocks noChangeAspect="1"/>
          </p:cNvGraphicFramePr>
          <p:nvPr>
            <p:extLst>
              <p:ext uri="{D42A27DB-BD31-4B8C-83A1-F6EECF244321}">
                <p14:modId xmlns:p14="http://schemas.microsoft.com/office/powerpoint/2010/main" val="833990047"/>
              </p:ext>
            </p:extLst>
          </p:nvPr>
        </p:nvGraphicFramePr>
        <p:xfrm>
          <a:off x="1485900" y="172897"/>
          <a:ext cx="6738937" cy="1049337"/>
        </p:xfrm>
        <a:graphic>
          <a:graphicData uri="http://schemas.openxmlformats.org/presentationml/2006/ole">
            <mc:AlternateContent xmlns:mc="http://schemas.openxmlformats.org/markup-compatibility/2006">
              <mc:Choice xmlns:v="urn:schemas-microsoft-com:vml" Requires="v">
                <p:oleObj spid="_x0000_s428467" name="Equation" r:id="rId17" imgW="2781000" imgH="431640" progId="Equation.DSMT4">
                  <p:embed/>
                </p:oleObj>
              </mc:Choice>
              <mc:Fallback>
                <p:oleObj name="Equation" r:id="rId17" imgW="2781000" imgH="431640" progId="Equation.DSMT4">
                  <p:embed/>
                  <p:pic>
                    <p:nvPicPr>
                      <p:cNvPr id="16" name="对象 15">
                        <a:extLst>
                          <a:ext uri="{FF2B5EF4-FFF2-40B4-BE49-F238E27FC236}">
                            <a16:creationId xmlns:a16="http://schemas.microsoft.com/office/drawing/2014/main" id="{6DFB9D42-7527-48D7-B475-5F6857930148}"/>
                          </a:ext>
                        </a:extLst>
                      </p:cNvPr>
                      <p:cNvPicPr>
                        <a:picLocks noChangeAspect="1" noChangeArrowheads="1"/>
                      </p:cNvPicPr>
                      <p:nvPr/>
                    </p:nvPicPr>
                    <p:blipFill>
                      <a:blip r:embed="rId18"/>
                      <a:srcRect/>
                      <a:stretch>
                        <a:fillRect/>
                      </a:stretch>
                    </p:blipFill>
                    <p:spPr bwMode="auto">
                      <a:xfrm>
                        <a:off x="1485900" y="172897"/>
                        <a:ext cx="6738937" cy="1049337"/>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9172721E-D411-4C83-9468-E976109749FF}"/>
              </a:ext>
            </a:extLst>
          </p:cNvPr>
          <p:cNvGraphicFramePr>
            <a:graphicFrameLocks noChangeAspect="1"/>
          </p:cNvGraphicFramePr>
          <p:nvPr>
            <p:extLst>
              <p:ext uri="{D42A27DB-BD31-4B8C-83A1-F6EECF244321}">
                <p14:modId xmlns:p14="http://schemas.microsoft.com/office/powerpoint/2010/main" val="3564352940"/>
              </p:ext>
            </p:extLst>
          </p:nvPr>
        </p:nvGraphicFramePr>
        <p:xfrm>
          <a:off x="1649413" y="3922713"/>
          <a:ext cx="6799262" cy="1049337"/>
        </p:xfrm>
        <a:graphic>
          <a:graphicData uri="http://schemas.openxmlformats.org/presentationml/2006/ole">
            <mc:AlternateContent xmlns:mc="http://schemas.openxmlformats.org/markup-compatibility/2006">
              <mc:Choice xmlns:v="urn:schemas-microsoft-com:vml" Requires="v">
                <p:oleObj spid="_x0000_s428468" name="Equation" r:id="rId19" imgW="2806560" imgH="431640" progId="Equation.DSMT4">
                  <p:embed/>
                </p:oleObj>
              </mc:Choice>
              <mc:Fallback>
                <p:oleObj name="Equation" r:id="rId19" imgW="2806560" imgH="431640" progId="Equation.DSMT4">
                  <p:embed/>
                  <p:pic>
                    <p:nvPicPr>
                      <p:cNvPr id="7" name="对象 6">
                        <a:extLst>
                          <a:ext uri="{FF2B5EF4-FFF2-40B4-BE49-F238E27FC236}">
                            <a16:creationId xmlns:a16="http://schemas.microsoft.com/office/drawing/2014/main" id="{84ED6860-6E65-45DA-B545-1D435EEA4928}"/>
                          </a:ext>
                        </a:extLst>
                      </p:cNvPr>
                      <p:cNvPicPr>
                        <a:picLocks noChangeAspect="1" noChangeArrowheads="1"/>
                      </p:cNvPicPr>
                      <p:nvPr/>
                    </p:nvPicPr>
                    <p:blipFill>
                      <a:blip r:embed="rId20"/>
                      <a:srcRect/>
                      <a:stretch>
                        <a:fillRect/>
                      </a:stretch>
                    </p:blipFill>
                    <p:spPr bwMode="auto">
                      <a:xfrm>
                        <a:off x="1649413" y="3922713"/>
                        <a:ext cx="6799262" cy="1049337"/>
                      </a:xfrm>
                      <a:prstGeom prst="rect">
                        <a:avLst/>
                      </a:prstGeom>
                      <a:noFill/>
                    </p:spPr>
                  </p:pic>
                </p:oleObj>
              </mc:Fallback>
            </mc:AlternateContent>
          </a:graphicData>
        </a:graphic>
      </p:graphicFrame>
      <p:graphicFrame>
        <p:nvGraphicFramePr>
          <p:cNvPr id="17" name="Object 3">
            <a:extLst>
              <a:ext uri="{FF2B5EF4-FFF2-40B4-BE49-F238E27FC236}">
                <a16:creationId xmlns:a16="http://schemas.microsoft.com/office/drawing/2014/main" id="{D6AEFA9F-2CA4-4B0E-92AC-17D6BBACEB52}"/>
              </a:ext>
            </a:extLst>
          </p:cNvPr>
          <p:cNvGraphicFramePr>
            <a:graphicFrameLocks noChangeAspect="1"/>
          </p:cNvGraphicFramePr>
          <p:nvPr>
            <p:extLst>
              <p:ext uri="{D42A27DB-BD31-4B8C-83A1-F6EECF244321}">
                <p14:modId xmlns:p14="http://schemas.microsoft.com/office/powerpoint/2010/main" val="2278672483"/>
              </p:ext>
            </p:extLst>
          </p:nvPr>
        </p:nvGraphicFramePr>
        <p:xfrm>
          <a:off x="5612191" y="5774898"/>
          <a:ext cx="2971800" cy="971550"/>
        </p:xfrm>
        <a:graphic>
          <a:graphicData uri="http://schemas.openxmlformats.org/presentationml/2006/ole">
            <mc:AlternateContent xmlns:mc="http://schemas.openxmlformats.org/markup-compatibility/2006">
              <mc:Choice xmlns:v="urn:schemas-microsoft-com:vml" Requires="v">
                <p:oleObj spid="_x0000_s428469" name="Equation" r:id="rId21" imgW="1346040" imgH="393480" progId="Equation.DSMT4">
                  <p:embed/>
                </p:oleObj>
              </mc:Choice>
              <mc:Fallback>
                <p:oleObj name="Equation" r:id="rId21" imgW="1346040" imgH="393480" progId="Equation.DSMT4">
                  <p:embed/>
                  <p:pic>
                    <p:nvPicPr>
                      <p:cNvPr id="13" name="Object 3">
                        <a:extLst>
                          <a:ext uri="{FF2B5EF4-FFF2-40B4-BE49-F238E27FC236}">
                            <a16:creationId xmlns:a16="http://schemas.microsoft.com/office/drawing/2014/main" id="{CCA031F7-0F9F-42F2-B435-791CBA3286DD}"/>
                          </a:ext>
                        </a:extLst>
                      </p:cNvPr>
                      <p:cNvPicPr>
                        <a:picLocks noChangeAspect="1" noChangeArrowheads="1"/>
                      </p:cNvPicPr>
                      <p:nvPr/>
                    </p:nvPicPr>
                    <p:blipFill>
                      <a:blip r:embed="rId22"/>
                      <a:srcRect/>
                      <a:stretch>
                        <a:fillRect/>
                      </a:stretch>
                    </p:blipFill>
                    <p:spPr bwMode="auto">
                      <a:xfrm>
                        <a:off x="5612191" y="5774898"/>
                        <a:ext cx="2971800" cy="971550"/>
                      </a:xfrm>
                      <a:prstGeom prst="rect">
                        <a:avLst/>
                      </a:prstGeom>
                      <a:noFill/>
                      <a:ln>
                        <a:noFill/>
                      </a:ln>
                      <a:effectLst/>
                      <a:extLst/>
                    </p:spPr>
                  </p:pic>
                </p:oleObj>
              </mc:Fallback>
            </mc:AlternateContent>
          </a:graphicData>
        </a:graphic>
      </p:graphicFrame>
      <p:graphicFrame>
        <p:nvGraphicFramePr>
          <p:cNvPr id="18" name="对象 17">
            <a:extLst>
              <a:ext uri="{FF2B5EF4-FFF2-40B4-BE49-F238E27FC236}">
                <a16:creationId xmlns:a16="http://schemas.microsoft.com/office/drawing/2014/main" id="{A0A73C9A-F04E-4E31-B55F-BF64760F89CA}"/>
              </a:ext>
            </a:extLst>
          </p:cNvPr>
          <p:cNvGraphicFramePr>
            <a:graphicFrameLocks noChangeAspect="1"/>
          </p:cNvGraphicFramePr>
          <p:nvPr>
            <p:extLst>
              <p:ext uri="{D42A27DB-BD31-4B8C-83A1-F6EECF244321}">
                <p14:modId xmlns:p14="http://schemas.microsoft.com/office/powerpoint/2010/main" val="2880692634"/>
              </p:ext>
            </p:extLst>
          </p:nvPr>
        </p:nvGraphicFramePr>
        <p:xfrm>
          <a:off x="9150744" y="2069436"/>
          <a:ext cx="2566987" cy="1190625"/>
        </p:xfrm>
        <a:graphic>
          <a:graphicData uri="http://schemas.openxmlformats.org/presentationml/2006/ole">
            <mc:AlternateContent xmlns:mc="http://schemas.openxmlformats.org/markup-compatibility/2006">
              <mc:Choice xmlns:v="urn:schemas-microsoft-com:vml" Requires="v">
                <p:oleObj spid="_x0000_s428470" name="Equation" r:id="rId23" imgW="901440" imgH="419040" progId="Equation.DSMT4">
                  <p:embed/>
                </p:oleObj>
              </mc:Choice>
              <mc:Fallback>
                <p:oleObj name="Equation" r:id="rId23" imgW="901440" imgH="419040" progId="Equation.DSMT4">
                  <p:embed/>
                  <p:pic>
                    <p:nvPicPr>
                      <p:cNvPr id="30" name="对象 29">
                        <a:extLst>
                          <a:ext uri="{FF2B5EF4-FFF2-40B4-BE49-F238E27FC236}">
                            <a16:creationId xmlns:a16="http://schemas.microsoft.com/office/drawing/2014/main" id="{3D5EB731-C85B-40D6-A8A0-5C2D0593C3D6}"/>
                          </a:ext>
                        </a:extLst>
                      </p:cNvPr>
                      <p:cNvPicPr>
                        <a:picLocks noChangeAspect="1" noChangeArrowheads="1"/>
                      </p:cNvPicPr>
                      <p:nvPr/>
                    </p:nvPicPr>
                    <p:blipFill>
                      <a:blip r:embed="rId24"/>
                      <a:srcRect/>
                      <a:stretch>
                        <a:fillRect/>
                      </a:stretch>
                    </p:blipFill>
                    <p:spPr bwMode="auto">
                      <a:xfrm>
                        <a:off x="9150744" y="2069436"/>
                        <a:ext cx="2566987" cy="119062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835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ircle(in)">
                                      <p:cBhvr>
                                        <p:cTn id="42" dur="2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1000" fill="hold"/>
                                        <p:tgtEl>
                                          <p:spTgt spid="13"/>
                                        </p:tgtEl>
                                        <p:attrNameLst>
                                          <p:attrName>ppt_w</p:attrName>
                                        </p:attrNameLst>
                                      </p:cBhvr>
                                      <p:tavLst>
                                        <p:tav tm="0">
                                          <p:val>
                                            <p:fltVal val="0"/>
                                          </p:val>
                                        </p:tav>
                                        <p:tav tm="100000">
                                          <p:val>
                                            <p:strVal val="#ppt_w"/>
                                          </p:val>
                                        </p:tav>
                                      </p:tavLst>
                                    </p:anim>
                                    <p:anim calcmode="lin" valueType="num">
                                      <p:cBhvr>
                                        <p:cTn id="53" dur="1000" fill="hold"/>
                                        <p:tgtEl>
                                          <p:spTgt spid="13"/>
                                        </p:tgtEl>
                                        <p:attrNameLst>
                                          <p:attrName>ppt_h</p:attrName>
                                        </p:attrNameLst>
                                      </p:cBhvr>
                                      <p:tavLst>
                                        <p:tav tm="0">
                                          <p:val>
                                            <p:fltVal val="0"/>
                                          </p:val>
                                        </p:tav>
                                        <p:tav tm="100000">
                                          <p:val>
                                            <p:strVal val="#ppt_h"/>
                                          </p:val>
                                        </p:tav>
                                      </p:tavLst>
                                    </p:anim>
                                    <p:anim calcmode="lin" valueType="num">
                                      <p:cBhvr>
                                        <p:cTn id="54" dur="1000" fill="hold"/>
                                        <p:tgtEl>
                                          <p:spTgt spid="13"/>
                                        </p:tgtEl>
                                        <p:attrNameLst>
                                          <p:attrName>style.rotation</p:attrName>
                                        </p:attrNameLst>
                                      </p:cBhvr>
                                      <p:tavLst>
                                        <p:tav tm="0">
                                          <p:val>
                                            <p:fltVal val="90"/>
                                          </p:val>
                                        </p:tav>
                                        <p:tav tm="100000">
                                          <p:val>
                                            <p:fltVal val="0"/>
                                          </p:val>
                                        </p:tav>
                                      </p:tavLst>
                                    </p:anim>
                                    <p:animEffect transition="in" filter="fade">
                                      <p:cBhvr>
                                        <p:cTn id="55" dur="10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ppt_w</p:attrName>
                                        </p:attrNameLst>
                                      </p:cBhvr>
                                      <p:tavLst>
                                        <p:tav tm="0">
                                          <p:val>
                                            <p:fltVal val="0"/>
                                          </p:val>
                                        </p:tav>
                                        <p:tav tm="100000">
                                          <p:val>
                                            <p:strVal val="#ppt_w"/>
                                          </p:val>
                                        </p:tav>
                                      </p:tavLst>
                                    </p:anim>
                                    <p:anim calcmode="lin" valueType="num">
                                      <p:cBhvr>
                                        <p:cTn id="61" dur="500" fill="hold"/>
                                        <p:tgtEl>
                                          <p:spTgt spid="17"/>
                                        </p:tgtEl>
                                        <p:attrNameLst>
                                          <p:attrName>ppt_h</p:attrName>
                                        </p:attrNameLst>
                                      </p:cBhvr>
                                      <p:tavLst>
                                        <p:tav tm="0">
                                          <p:val>
                                            <p:fltVal val="0"/>
                                          </p:val>
                                        </p:tav>
                                        <p:tav tm="100000">
                                          <p:val>
                                            <p:strVal val="#ppt_h"/>
                                          </p:val>
                                        </p:tav>
                                      </p:tavLst>
                                    </p:anim>
                                    <p:animEffect transition="in" filter="fade">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29676445-7E66-4B07-9A4E-06ADD6131545}"/>
              </a:ext>
            </a:extLst>
          </p:cNvPr>
          <p:cNvGraphicFramePr>
            <a:graphicFrameLocks noChangeAspect="1"/>
          </p:cNvGraphicFramePr>
          <p:nvPr>
            <p:extLst>
              <p:ext uri="{D42A27DB-BD31-4B8C-83A1-F6EECF244321}">
                <p14:modId xmlns:p14="http://schemas.microsoft.com/office/powerpoint/2010/main" val="256321736"/>
              </p:ext>
            </p:extLst>
          </p:nvPr>
        </p:nvGraphicFramePr>
        <p:xfrm>
          <a:off x="1946275" y="339725"/>
          <a:ext cx="7599363" cy="1049338"/>
        </p:xfrm>
        <a:graphic>
          <a:graphicData uri="http://schemas.openxmlformats.org/presentationml/2006/ole">
            <mc:AlternateContent xmlns:mc="http://schemas.openxmlformats.org/markup-compatibility/2006">
              <mc:Choice xmlns:v="urn:schemas-microsoft-com:vml" Requires="v">
                <p:oleObj spid="_x0000_s429413" name="Equation" r:id="rId3" imgW="3136680" imgH="431640" progId="Equation.DSMT4">
                  <p:embed/>
                </p:oleObj>
              </mc:Choice>
              <mc:Fallback>
                <p:oleObj name="Equation" r:id="rId3" imgW="3136680" imgH="431640" progId="Equation.DSMT4">
                  <p:embed/>
                  <p:pic>
                    <p:nvPicPr>
                      <p:cNvPr id="7" name="对象 6">
                        <a:extLst>
                          <a:ext uri="{FF2B5EF4-FFF2-40B4-BE49-F238E27FC236}">
                            <a16:creationId xmlns:a16="http://schemas.microsoft.com/office/drawing/2014/main" id="{84ED6860-6E65-45DA-B545-1D435EEA4928}"/>
                          </a:ext>
                        </a:extLst>
                      </p:cNvPr>
                      <p:cNvPicPr>
                        <a:picLocks noChangeAspect="1" noChangeArrowheads="1"/>
                      </p:cNvPicPr>
                      <p:nvPr/>
                    </p:nvPicPr>
                    <p:blipFill>
                      <a:blip r:embed="rId4"/>
                      <a:srcRect/>
                      <a:stretch>
                        <a:fillRect/>
                      </a:stretch>
                    </p:blipFill>
                    <p:spPr bwMode="auto">
                      <a:xfrm>
                        <a:off x="1946275" y="339725"/>
                        <a:ext cx="7599363" cy="1049338"/>
                      </a:xfrm>
                      <a:prstGeom prst="rect">
                        <a:avLst/>
                      </a:prstGeom>
                      <a:noFill/>
                    </p:spPr>
                  </p:pic>
                </p:oleObj>
              </mc:Fallback>
            </mc:AlternateContent>
          </a:graphicData>
        </a:graphic>
      </p:graphicFrame>
      <p:graphicFrame>
        <p:nvGraphicFramePr>
          <p:cNvPr id="3" name="Object 38">
            <a:extLst>
              <a:ext uri="{FF2B5EF4-FFF2-40B4-BE49-F238E27FC236}">
                <a16:creationId xmlns:a16="http://schemas.microsoft.com/office/drawing/2014/main" id="{8C968A59-EFF2-43E4-BC92-4527D518A68C}"/>
              </a:ext>
            </a:extLst>
          </p:cNvPr>
          <p:cNvGraphicFramePr>
            <a:graphicFrameLocks noChangeAspect="1"/>
          </p:cNvGraphicFramePr>
          <p:nvPr>
            <p:extLst>
              <p:ext uri="{D42A27DB-BD31-4B8C-83A1-F6EECF244321}">
                <p14:modId xmlns:p14="http://schemas.microsoft.com/office/powerpoint/2010/main" val="2928573174"/>
              </p:ext>
            </p:extLst>
          </p:nvPr>
        </p:nvGraphicFramePr>
        <p:xfrm>
          <a:off x="2716212" y="1542556"/>
          <a:ext cx="4049712" cy="677862"/>
        </p:xfrm>
        <a:graphic>
          <a:graphicData uri="http://schemas.openxmlformats.org/presentationml/2006/ole">
            <mc:AlternateContent xmlns:mc="http://schemas.openxmlformats.org/markup-compatibility/2006">
              <mc:Choice xmlns:v="urn:schemas-microsoft-com:vml" Requires="v">
                <p:oleObj spid="_x0000_s429414" name="Equation" r:id="rId5" imgW="1638000" imgH="266400" progId="Equation.DSMT4">
                  <p:embed/>
                </p:oleObj>
              </mc:Choice>
              <mc:Fallback>
                <p:oleObj name="Equation" r:id="rId5" imgW="1638000" imgH="266400" progId="Equation.DSMT4">
                  <p:embed/>
                  <p:pic>
                    <p:nvPicPr>
                      <p:cNvPr id="9" name="Object 38">
                        <a:extLst>
                          <a:ext uri="{FF2B5EF4-FFF2-40B4-BE49-F238E27FC236}">
                            <a16:creationId xmlns:a16="http://schemas.microsoft.com/office/drawing/2014/main" id="{1ECA06B8-7F9A-4EC1-8EBB-D694C1C96DDD}"/>
                          </a:ext>
                        </a:extLst>
                      </p:cNvPr>
                      <p:cNvPicPr>
                        <a:picLocks noChangeAspect="1" noChangeArrowheads="1"/>
                      </p:cNvPicPr>
                      <p:nvPr/>
                    </p:nvPicPr>
                    <p:blipFill>
                      <a:blip r:embed="rId6"/>
                      <a:srcRect/>
                      <a:stretch>
                        <a:fillRect/>
                      </a:stretch>
                    </p:blipFill>
                    <p:spPr bwMode="auto">
                      <a:xfrm>
                        <a:off x="2716212" y="1542556"/>
                        <a:ext cx="4049712" cy="677862"/>
                      </a:xfrm>
                      <a:prstGeom prst="rect">
                        <a:avLst/>
                      </a:prstGeom>
                      <a:noFill/>
                      <a:ln>
                        <a:noFill/>
                      </a:ln>
                      <a:effectLst/>
                      <a:extLst/>
                    </p:spPr>
                  </p:pic>
                </p:oleObj>
              </mc:Fallback>
            </mc:AlternateContent>
          </a:graphicData>
        </a:graphic>
      </p:graphicFrame>
      <p:graphicFrame>
        <p:nvGraphicFramePr>
          <p:cNvPr id="4" name="Object 38">
            <a:extLst>
              <a:ext uri="{FF2B5EF4-FFF2-40B4-BE49-F238E27FC236}">
                <a16:creationId xmlns:a16="http://schemas.microsoft.com/office/drawing/2014/main" id="{18A793F7-69AE-4695-B37D-F617EE4660F6}"/>
              </a:ext>
            </a:extLst>
          </p:cNvPr>
          <p:cNvGraphicFramePr>
            <a:graphicFrameLocks noChangeAspect="1"/>
          </p:cNvGraphicFramePr>
          <p:nvPr>
            <p:extLst>
              <p:ext uri="{D42A27DB-BD31-4B8C-83A1-F6EECF244321}">
                <p14:modId xmlns:p14="http://schemas.microsoft.com/office/powerpoint/2010/main" val="3389963479"/>
              </p:ext>
            </p:extLst>
          </p:nvPr>
        </p:nvGraphicFramePr>
        <p:xfrm>
          <a:off x="2104231" y="2631815"/>
          <a:ext cx="5273675" cy="677863"/>
        </p:xfrm>
        <a:graphic>
          <a:graphicData uri="http://schemas.openxmlformats.org/presentationml/2006/ole">
            <mc:AlternateContent xmlns:mc="http://schemas.openxmlformats.org/markup-compatibility/2006">
              <mc:Choice xmlns:v="urn:schemas-microsoft-com:vml" Requires="v">
                <p:oleObj spid="_x0000_s429415" name="Equation" r:id="rId7" imgW="2133360" imgH="266400" progId="Equation.DSMT4">
                  <p:embed/>
                </p:oleObj>
              </mc:Choice>
              <mc:Fallback>
                <p:oleObj name="Equation" r:id="rId7" imgW="2133360" imgH="266400" progId="Equation.DSMT4">
                  <p:embed/>
                  <p:pic>
                    <p:nvPicPr>
                      <p:cNvPr id="3" name="Object 38">
                        <a:extLst>
                          <a:ext uri="{FF2B5EF4-FFF2-40B4-BE49-F238E27FC236}">
                            <a16:creationId xmlns:a16="http://schemas.microsoft.com/office/drawing/2014/main" id="{8C968A59-EFF2-43E4-BC92-4527D518A68C}"/>
                          </a:ext>
                        </a:extLst>
                      </p:cNvPr>
                      <p:cNvPicPr>
                        <a:picLocks noChangeAspect="1" noChangeArrowheads="1"/>
                      </p:cNvPicPr>
                      <p:nvPr/>
                    </p:nvPicPr>
                    <p:blipFill>
                      <a:blip r:embed="rId8"/>
                      <a:srcRect/>
                      <a:stretch>
                        <a:fillRect/>
                      </a:stretch>
                    </p:blipFill>
                    <p:spPr bwMode="auto">
                      <a:xfrm>
                        <a:off x="2104231" y="2631815"/>
                        <a:ext cx="5273675" cy="677863"/>
                      </a:xfrm>
                      <a:prstGeom prst="rect">
                        <a:avLst/>
                      </a:prstGeom>
                      <a:noFill/>
                      <a:ln>
                        <a:noFill/>
                      </a:ln>
                      <a:effectLst/>
                      <a:extLst/>
                    </p:spPr>
                  </p:pic>
                </p:oleObj>
              </mc:Fallback>
            </mc:AlternateContent>
          </a:graphicData>
        </a:graphic>
      </p:graphicFrame>
      <p:sp>
        <p:nvSpPr>
          <p:cNvPr id="6" name="Rectangle 12">
            <a:extLst>
              <a:ext uri="{FF2B5EF4-FFF2-40B4-BE49-F238E27FC236}">
                <a16:creationId xmlns:a16="http://schemas.microsoft.com/office/drawing/2014/main" id="{989BA6F4-1027-4520-9920-792C489C3BF7}"/>
              </a:ext>
            </a:extLst>
          </p:cNvPr>
          <p:cNvSpPr>
            <a:spLocks noChangeArrowheads="1"/>
          </p:cNvSpPr>
          <p:nvPr/>
        </p:nvSpPr>
        <p:spPr bwMode="auto">
          <a:xfrm>
            <a:off x="488948" y="3721075"/>
            <a:ext cx="935959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FF"/>
                </a:solidFill>
              </a:rPr>
              <a:t>时刻 </a:t>
            </a:r>
            <a:r>
              <a:rPr lang="en-US" altLang="zh-CN" sz="2800" b="1" dirty="0">
                <a:solidFill>
                  <a:srgbClr val="FF00FF"/>
                </a:solidFill>
              </a:rPr>
              <a:t>t  </a:t>
            </a:r>
            <a:r>
              <a:rPr lang="zh-CN" altLang="en-US" sz="2800" b="1" dirty="0">
                <a:solidFill>
                  <a:srgbClr val="FF00FF"/>
                </a:solidFill>
              </a:rPr>
              <a:t>时</a:t>
            </a:r>
            <a:r>
              <a:rPr lang="zh-CN" altLang="en-US" sz="2800" dirty="0">
                <a:solidFill>
                  <a:srgbClr val="0000FF"/>
                </a:solidFill>
                <a:ea typeface="楷体_GB2312" pitchFamily="49" charset="-122"/>
              </a:rPr>
              <a:t>电子的角动量在</a:t>
            </a:r>
            <a:r>
              <a:rPr lang="en-US" altLang="zh-CN" sz="2800" dirty="0">
                <a:solidFill>
                  <a:srgbClr val="FF0000"/>
                </a:solidFill>
                <a:ea typeface="楷体_GB2312" pitchFamily="49" charset="-122"/>
              </a:rPr>
              <a:t>z</a:t>
            </a:r>
            <a:r>
              <a:rPr lang="zh-CN" altLang="en-US" sz="2800" dirty="0">
                <a:solidFill>
                  <a:srgbClr val="0000FF"/>
                </a:solidFill>
                <a:ea typeface="楷体_GB2312" pitchFamily="49" charset="-122"/>
              </a:rPr>
              <a:t>轴上的投影</a:t>
            </a:r>
            <a:r>
              <a:rPr lang="zh-CN" altLang="en-US" sz="2800" b="1" dirty="0">
                <a:solidFill>
                  <a:srgbClr val="FF00FF"/>
                </a:solidFill>
              </a:rPr>
              <a:t>的测量值为    和       的概率分别为</a:t>
            </a:r>
          </a:p>
        </p:txBody>
      </p:sp>
      <p:graphicFrame>
        <p:nvGraphicFramePr>
          <p:cNvPr id="7" name="Object 3">
            <a:extLst>
              <a:ext uri="{FF2B5EF4-FFF2-40B4-BE49-F238E27FC236}">
                <a16:creationId xmlns:a16="http://schemas.microsoft.com/office/drawing/2014/main" id="{B519087A-2D02-4BAF-A5F2-572497767C8C}"/>
              </a:ext>
            </a:extLst>
          </p:cNvPr>
          <p:cNvGraphicFramePr>
            <a:graphicFrameLocks noChangeAspect="1"/>
          </p:cNvGraphicFramePr>
          <p:nvPr>
            <p:extLst>
              <p:ext uri="{D42A27DB-BD31-4B8C-83A1-F6EECF244321}">
                <p14:modId xmlns:p14="http://schemas.microsoft.com/office/powerpoint/2010/main" val="845578483"/>
              </p:ext>
            </p:extLst>
          </p:nvPr>
        </p:nvGraphicFramePr>
        <p:xfrm>
          <a:off x="8312150" y="3754438"/>
          <a:ext cx="279400" cy="406400"/>
        </p:xfrm>
        <a:graphic>
          <a:graphicData uri="http://schemas.openxmlformats.org/presentationml/2006/ole">
            <mc:AlternateContent xmlns:mc="http://schemas.openxmlformats.org/markup-compatibility/2006">
              <mc:Choice xmlns:v="urn:schemas-microsoft-com:vml" Requires="v">
                <p:oleObj spid="_x0000_s429416" name="Equation" r:id="rId9" imgW="126720" imgH="164880" progId="Equation.DSMT4">
                  <p:embed/>
                </p:oleObj>
              </mc:Choice>
              <mc:Fallback>
                <p:oleObj name="Equation" r:id="rId9" imgW="126720" imgH="164880" progId="Equation.DSMT4">
                  <p:embed/>
                  <p:pic>
                    <p:nvPicPr>
                      <p:cNvPr id="8" name="Object 3">
                        <a:extLst>
                          <a:ext uri="{FF2B5EF4-FFF2-40B4-BE49-F238E27FC236}">
                            <a16:creationId xmlns:a16="http://schemas.microsoft.com/office/drawing/2014/main" id="{27BDE314-B063-4D50-A30B-C1316113E129}"/>
                          </a:ext>
                        </a:extLst>
                      </p:cNvPr>
                      <p:cNvPicPr>
                        <a:picLocks noChangeAspect="1" noChangeArrowheads="1"/>
                      </p:cNvPicPr>
                      <p:nvPr/>
                    </p:nvPicPr>
                    <p:blipFill>
                      <a:blip r:embed="rId10"/>
                      <a:srcRect/>
                      <a:stretch>
                        <a:fillRect/>
                      </a:stretch>
                    </p:blipFill>
                    <p:spPr bwMode="auto">
                      <a:xfrm>
                        <a:off x="8312150" y="3754438"/>
                        <a:ext cx="279400" cy="406400"/>
                      </a:xfrm>
                      <a:prstGeom prst="rect">
                        <a:avLst/>
                      </a:prstGeom>
                      <a:noFill/>
                      <a:ln>
                        <a:noFill/>
                      </a:ln>
                      <a:effectLst/>
                      <a:extLst/>
                    </p:spPr>
                  </p:pic>
                </p:oleObj>
              </mc:Fallback>
            </mc:AlternateContent>
          </a:graphicData>
        </a:graphic>
      </p:graphicFrame>
      <p:graphicFrame>
        <p:nvGraphicFramePr>
          <p:cNvPr id="9" name="Object 3">
            <a:extLst>
              <a:ext uri="{FF2B5EF4-FFF2-40B4-BE49-F238E27FC236}">
                <a16:creationId xmlns:a16="http://schemas.microsoft.com/office/drawing/2014/main" id="{55CC8BCC-F9C9-4CE7-B652-85C9A253AFF4}"/>
              </a:ext>
            </a:extLst>
          </p:cNvPr>
          <p:cNvGraphicFramePr>
            <a:graphicFrameLocks noChangeAspect="1"/>
          </p:cNvGraphicFramePr>
          <p:nvPr>
            <p:extLst>
              <p:ext uri="{D42A27DB-BD31-4B8C-83A1-F6EECF244321}">
                <p14:modId xmlns:p14="http://schemas.microsoft.com/office/powerpoint/2010/main" val="983402387"/>
              </p:ext>
            </p:extLst>
          </p:nvPr>
        </p:nvGraphicFramePr>
        <p:xfrm>
          <a:off x="5300918" y="4128033"/>
          <a:ext cx="336550" cy="971550"/>
        </p:xfrm>
        <a:graphic>
          <a:graphicData uri="http://schemas.openxmlformats.org/presentationml/2006/ole">
            <mc:AlternateContent xmlns:mc="http://schemas.openxmlformats.org/markup-compatibility/2006">
              <mc:Choice xmlns:v="urn:schemas-microsoft-com:vml" Requires="v">
                <p:oleObj spid="_x0000_s429417" name="Equation" r:id="rId11" imgW="152280" imgH="393480" progId="Equation.DSMT4">
                  <p:embed/>
                </p:oleObj>
              </mc:Choice>
              <mc:Fallback>
                <p:oleObj name="Equation" r:id="rId11" imgW="152280" imgH="393480" progId="Equation.DSMT4">
                  <p:embed/>
                  <p:pic>
                    <p:nvPicPr>
                      <p:cNvPr id="10" name="Object 3">
                        <a:extLst>
                          <a:ext uri="{FF2B5EF4-FFF2-40B4-BE49-F238E27FC236}">
                            <a16:creationId xmlns:a16="http://schemas.microsoft.com/office/drawing/2014/main" id="{CADF7DF4-EBD9-4601-B185-2F6430E83A90}"/>
                          </a:ext>
                        </a:extLst>
                      </p:cNvPr>
                      <p:cNvPicPr>
                        <a:picLocks noChangeAspect="1" noChangeArrowheads="1"/>
                      </p:cNvPicPr>
                      <p:nvPr/>
                    </p:nvPicPr>
                    <p:blipFill>
                      <a:blip r:embed="rId12"/>
                      <a:srcRect/>
                      <a:stretch>
                        <a:fillRect/>
                      </a:stretch>
                    </p:blipFill>
                    <p:spPr bwMode="auto">
                      <a:xfrm>
                        <a:off x="5300918" y="4128033"/>
                        <a:ext cx="336550" cy="971550"/>
                      </a:xfrm>
                      <a:prstGeom prst="rect">
                        <a:avLst/>
                      </a:prstGeom>
                      <a:noFill/>
                      <a:ln>
                        <a:noFill/>
                      </a:ln>
                      <a:effectLst/>
                      <a:extLst/>
                    </p:spPr>
                  </p:pic>
                </p:oleObj>
              </mc:Fallback>
            </mc:AlternateContent>
          </a:graphicData>
        </a:graphic>
      </p:graphicFrame>
      <p:graphicFrame>
        <p:nvGraphicFramePr>
          <p:cNvPr id="10" name="Object 3">
            <a:extLst>
              <a:ext uri="{FF2B5EF4-FFF2-40B4-BE49-F238E27FC236}">
                <a16:creationId xmlns:a16="http://schemas.microsoft.com/office/drawing/2014/main" id="{AA59CD7C-E7A5-4BF2-8DF4-4C33ABF1F845}"/>
              </a:ext>
            </a:extLst>
          </p:cNvPr>
          <p:cNvGraphicFramePr>
            <a:graphicFrameLocks noChangeAspect="1"/>
          </p:cNvGraphicFramePr>
          <p:nvPr>
            <p:extLst>
              <p:ext uri="{D42A27DB-BD31-4B8C-83A1-F6EECF244321}">
                <p14:modId xmlns:p14="http://schemas.microsoft.com/office/powerpoint/2010/main" val="2790535710"/>
              </p:ext>
            </p:extLst>
          </p:nvPr>
        </p:nvGraphicFramePr>
        <p:xfrm>
          <a:off x="3550474" y="3994928"/>
          <a:ext cx="336550" cy="971550"/>
        </p:xfrm>
        <a:graphic>
          <a:graphicData uri="http://schemas.openxmlformats.org/presentationml/2006/ole">
            <mc:AlternateContent xmlns:mc="http://schemas.openxmlformats.org/markup-compatibility/2006">
              <mc:Choice xmlns:v="urn:schemas-microsoft-com:vml" Requires="v">
                <p:oleObj spid="_x0000_s429418" name="Equation" r:id="rId13" imgW="152280" imgH="393480" progId="Equation.DSMT4">
                  <p:embed/>
                </p:oleObj>
              </mc:Choice>
              <mc:Fallback>
                <p:oleObj name="Equation" r:id="rId13" imgW="152280" imgH="393480" progId="Equation.DSMT4">
                  <p:embed/>
                  <p:pic>
                    <p:nvPicPr>
                      <p:cNvPr id="11" name="Object 3">
                        <a:extLst>
                          <a:ext uri="{FF2B5EF4-FFF2-40B4-BE49-F238E27FC236}">
                            <a16:creationId xmlns:a16="http://schemas.microsoft.com/office/drawing/2014/main" id="{A969145F-CEFD-4295-AEE4-D5228CCAE0BB}"/>
                          </a:ext>
                        </a:extLst>
                      </p:cNvPr>
                      <p:cNvPicPr>
                        <a:picLocks noChangeAspect="1" noChangeArrowheads="1"/>
                      </p:cNvPicPr>
                      <p:nvPr/>
                    </p:nvPicPr>
                    <p:blipFill>
                      <a:blip r:embed="rId14"/>
                      <a:srcRect/>
                      <a:stretch>
                        <a:fillRect/>
                      </a:stretch>
                    </p:blipFill>
                    <p:spPr bwMode="auto">
                      <a:xfrm>
                        <a:off x="3550474" y="3994928"/>
                        <a:ext cx="336550" cy="971550"/>
                      </a:xfrm>
                      <a:prstGeom prst="rect">
                        <a:avLst/>
                      </a:prstGeom>
                      <a:noFill/>
                      <a:ln>
                        <a:noFill/>
                      </a:ln>
                      <a:effectLst/>
                      <a:extLst/>
                    </p:spPr>
                  </p:pic>
                </p:oleObj>
              </mc:Fallback>
            </mc:AlternateContent>
          </a:graphicData>
        </a:graphic>
      </p:graphicFrame>
      <p:sp>
        <p:nvSpPr>
          <p:cNvPr id="11" name="矩形 10">
            <a:extLst>
              <a:ext uri="{FF2B5EF4-FFF2-40B4-BE49-F238E27FC236}">
                <a16:creationId xmlns:a16="http://schemas.microsoft.com/office/drawing/2014/main" id="{B3B2ECC6-F0FD-4A6A-8F83-11002AB1D1B2}"/>
              </a:ext>
            </a:extLst>
          </p:cNvPr>
          <p:cNvSpPr/>
          <p:nvPr/>
        </p:nvSpPr>
        <p:spPr>
          <a:xfrm>
            <a:off x="2656877" y="5240331"/>
            <a:ext cx="1261884" cy="523220"/>
          </a:xfrm>
          <a:prstGeom prst="rect">
            <a:avLst/>
          </a:prstGeom>
        </p:spPr>
        <p:txBody>
          <a:bodyPr wrap="none">
            <a:spAutoFit/>
          </a:bodyPr>
          <a:lstStyle/>
          <a:p>
            <a:r>
              <a:rPr lang="zh-CN" altLang="en-US" sz="2800" b="1" dirty="0">
                <a:solidFill>
                  <a:srgbClr val="CC3300"/>
                </a:solidFill>
              </a:rPr>
              <a:t>平均值</a:t>
            </a:r>
            <a:endParaRPr lang="zh-CN" altLang="en-US" sz="2800" dirty="0"/>
          </a:p>
        </p:txBody>
      </p:sp>
      <p:graphicFrame>
        <p:nvGraphicFramePr>
          <p:cNvPr id="12" name="Object 3">
            <a:extLst>
              <a:ext uri="{FF2B5EF4-FFF2-40B4-BE49-F238E27FC236}">
                <a16:creationId xmlns:a16="http://schemas.microsoft.com/office/drawing/2014/main" id="{22651F5F-0A11-42BA-842D-07B93F3F6529}"/>
              </a:ext>
            </a:extLst>
          </p:cNvPr>
          <p:cNvGraphicFramePr>
            <a:graphicFrameLocks noChangeAspect="1"/>
          </p:cNvGraphicFramePr>
          <p:nvPr>
            <p:extLst>
              <p:ext uri="{D42A27DB-BD31-4B8C-83A1-F6EECF244321}">
                <p14:modId xmlns:p14="http://schemas.microsoft.com/office/powerpoint/2010/main" val="1369568616"/>
              </p:ext>
            </p:extLst>
          </p:nvPr>
        </p:nvGraphicFramePr>
        <p:xfrm>
          <a:off x="4461292" y="5082140"/>
          <a:ext cx="2719388" cy="971550"/>
        </p:xfrm>
        <a:graphic>
          <a:graphicData uri="http://schemas.openxmlformats.org/presentationml/2006/ole">
            <mc:AlternateContent xmlns:mc="http://schemas.openxmlformats.org/markup-compatibility/2006">
              <mc:Choice xmlns:v="urn:schemas-microsoft-com:vml" Requires="v">
                <p:oleObj spid="_x0000_s429419" name="Equation" r:id="rId15" imgW="1231560" imgH="393480" progId="Equation.DSMT4">
                  <p:embed/>
                </p:oleObj>
              </mc:Choice>
              <mc:Fallback>
                <p:oleObj name="Equation" r:id="rId15" imgW="1231560" imgH="393480" progId="Equation.DSMT4">
                  <p:embed/>
                  <p:pic>
                    <p:nvPicPr>
                      <p:cNvPr id="13" name="Object 3">
                        <a:extLst>
                          <a:ext uri="{FF2B5EF4-FFF2-40B4-BE49-F238E27FC236}">
                            <a16:creationId xmlns:a16="http://schemas.microsoft.com/office/drawing/2014/main" id="{CCA031F7-0F9F-42F2-B435-791CBA3286DD}"/>
                          </a:ext>
                        </a:extLst>
                      </p:cNvPr>
                      <p:cNvPicPr>
                        <a:picLocks noChangeAspect="1" noChangeArrowheads="1"/>
                      </p:cNvPicPr>
                      <p:nvPr/>
                    </p:nvPicPr>
                    <p:blipFill>
                      <a:blip r:embed="rId16"/>
                      <a:srcRect/>
                      <a:stretch>
                        <a:fillRect/>
                      </a:stretch>
                    </p:blipFill>
                    <p:spPr bwMode="auto">
                      <a:xfrm>
                        <a:off x="4461292" y="5082140"/>
                        <a:ext cx="2719388" cy="971550"/>
                      </a:xfrm>
                      <a:prstGeom prst="rect">
                        <a:avLst/>
                      </a:prstGeom>
                      <a:noFill/>
                      <a:ln>
                        <a:noFill/>
                      </a:ln>
                      <a:effectLst/>
                      <a:extLst/>
                    </p:spPr>
                  </p:pic>
                </p:oleObj>
              </mc:Fallback>
            </mc:AlternateContent>
          </a:graphicData>
        </a:graphic>
      </p:graphicFrame>
      <p:graphicFrame>
        <p:nvGraphicFramePr>
          <p:cNvPr id="13" name="Object 3">
            <a:extLst>
              <a:ext uri="{FF2B5EF4-FFF2-40B4-BE49-F238E27FC236}">
                <a16:creationId xmlns:a16="http://schemas.microsoft.com/office/drawing/2014/main" id="{B0E1EE0D-413D-45F5-BD4E-6209DFBE1995}"/>
              </a:ext>
            </a:extLst>
          </p:cNvPr>
          <p:cNvGraphicFramePr>
            <a:graphicFrameLocks noChangeAspect="1"/>
          </p:cNvGraphicFramePr>
          <p:nvPr>
            <p:extLst>
              <p:ext uri="{D42A27DB-BD31-4B8C-83A1-F6EECF244321}">
                <p14:modId xmlns:p14="http://schemas.microsoft.com/office/powerpoint/2010/main" val="4054210232"/>
              </p:ext>
            </p:extLst>
          </p:nvPr>
        </p:nvGraphicFramePr>
        <p:xfrm>
          <a:off x="9126464" y="3791728"/>
          <a:ext cx="474663" cy="406400"/>
        </p:xfrm>
        <a:graphic>
          <a:graphicData uri="http://schemas.openxmlformats.org/presentationml/2006/ole">
            <mc:AlternateContent xmlns:mc="http://schemas.openxmlformats.org/markup-compatibility/2006">
              <mc:Choice xmlns:v="urn:schemas-microsoft-com:vml" Requires="v">
                <p:oleObj spid="_x0000_s429420" name="Equation" r:id="rId17" imgW="215640" imgH="164880" progId="Equation.DSMT4">
                  <p:embed/>
                </p:oleObj>
              </mc:Choice>
              <mc:Fallback>
                <p:oleObj name="Equation" r:id="rId17" imgW="215640" imgH="164880" progId="Equation.DSMT4">
                  <p:embed/>
                  <p:pic>
                    <p:nvPicPr>
                      <p:cNvPr id="7" name="Object 3">
                        <a:extLst>
                          <a:ext uri="{FF2B5EF4-FFF2-40B4-BE49-F238E27FC236}">
                            <a16:creationId xmlns:a16="http://schemas.microsoft.com/office/drawing/2014/main" id="{B519087A-2D02-4BAF-A5F2-572497767C8C}"/>
                          </a:ext>
                        </a:extLst>
                      </p:cNvPr>
                      <p:cNvPicPr>
                        <a:picLocks noChangeAspect="1" noChangeArrowheads="1"/>
                      </p:cNvPicPr>
                      <p:nvPr/>
                    </p:nvPicPr>
                    <p:blipFill>
                      <a:blip r:embed="rId18"/>
                      <a:srcRect/>
                      <a:stretch>
                        <a:fillRect/>
                      </a:stretch>
                    </p:blipFill>
                    <p:spPr bwMode="auto">
                      <a:xfrm>
                        <a:off x="9126464" y="3791728"/>
                        <a:ext cx="474663" cy="406400"/>
                      </a:xfrm>
                      <a:prstGeom prst="rect">
                        <a:avLst/>
                      </a:prstGeom>
                      <a:noFill/>
                      <a:ln>
                        <a:noFill/>
                      </a:ln>
                      <a:effectLst/>
                      <a:extLst/>
                    </p:spPr>
                  </p:pic>
                </p:oleObj>
              </mc:Fallback>
            </mc:AlternateContent>
          </a:graphicData>
        </a:graphic>
      </p:graphicFrame>
      <p:graphicFrame>
        <p:nvGraphicFramePr>
          <p:cNvPr id="14" name="对象 13">
            <a:extLst>
              <a:ext uri="{FF2B5EF4-FFF2-40B4-BE49-F238E27FC236}">
                <a16:creationId xmlns:a16="http://schemas.microsoft.com/office/drawing/2014/main" id="{8A67BAD1-641F-4D3B-9BA3-8427EC6484B1}"/>
              </a:ext>
            </a:extLst>
          </p:cNvPr>
          <p:cNvGraphicFramePr>
            <a:graphicFrameLocks noChangeAspect="1"/>
          </p:cNvGraphicFramePr>
          <p:nvPr>
            <p:extLst>
              <p:ext uri="{D42A27DB-BD31-4B8C-83A1-F6EECF244321}">
                <p14:modId xmlns:p14="http://schemas.microsoft.com/office/powerpoint/2010/main" val="1043314959"/>
              </p:ext>
            </p:extLst>
          </p:nvPr>
        </p:nvGraphicFramePr>
        <p:xfrm>
          <a:off x="8804275" y="1965301"/>
          <a:ext cx="2566987" cy="1190625"/>
        </p:xfrm>
        <a:graphic>
          <a:graphicData uri="http://schemas.openxmlformats.org/presentationml/2006/ole">
            <mc:AlternateContent xmlns:mc="http://schemas.openxmlformats.org/markup-compatibility/2006">
              <mc:Choice xmlns:v="urn:schemas-microsoft-com:vml" Requires="v">
                <p:oleObj spid="_x0000_s429421" name="Equation" r:id="rId19" imgW="901440" imgH="419040" progId="Equation.DSMT4">
                  <p:embed/>
                </p:oleObj>
              </mc:Choice>
              <mc:Fallback>
                <p:oleObj name="Equation" r:id="rId19" imgW="901440" imgH="419040" progId="Equation.DSMT4">
                  <p:embed/>
                  <p:pic>
                    <p:nvPicPr>
                      <p:cNvPr id="30" name="对象 29">
                        <a:extLst>
                          <a:ext uri="{FF2B5EF4-FFF2-40B4-BE49-F238E27FC236}">
                            <a16:creationId xmlns:a16="http://schemas.microsoft.com/office/drawing/2014/main" id="{3D5EB731-C85B-40D6-A8A0-5C2D0593C3D6}"/>
                          </a:ext>
                        </a:extLst>
                      </p:cNvPr>
                      <p:cNvPicPr>
                        <a:picLocks noChangeAspect="1" noChangeArrowheads="1"/>
                      </p:cNvPicPr>
                      <p:nvPr/>
                    </p:nvPicPr>
                    <p:blipFill>
                      <a:blip r:embed="rId20"/>
                      <a:srcRect/>
                      <a:stretch>
                        <a:fillRect/>
                      </a:stretch>
                    </p:blipFill>
                    <p:spPr bwMode="auto">
                      <a:xfrm>
                        <a:off x="8804275" y="1965301"/>
                        <a:ext cx="2566987" cy="119062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22267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par>
                                <p:cTn id="18" presetID="6"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2000"/>
                                        <p:tgtEl>
                                          <p:spTgt spid="7"/>
                                        </p:tgtEl>
                                      </p:cBhvr>
                                    </p:animEffect>
                                  </p:childTnLst>
                                </p:cTn>
                              </p:par>
                              <p:par>
                                <p:cTn id="21" presetID="6" presetClass="entr" presetSubtype="16"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08CD3F98-5118-4486-B179-1C0E81C39D17}"/>
              </a:ext>
            </a:extLst>
          </p:cNvPr>
          <p:cNvGrpSpPr>
            <a:grpSpLocks/>
          </p:cNvGrpSpPr>
          <p:nvPr/>
        </p:nvGrpSpPr>
        <p:grpSpPr bwMode="auto">
          <a:xfrm>
            <a:off x="410839" y="1057362"/>
            <a:ext cx="11434765" cy="1512888"/>
            <a:chOff x="-627" y="926"/>
            <a:chExt cx="7203" cy="953"/>
          </a:xfrm>
        </p:grpSpPr>
        <p:sp>
          <p:nvSpPr>
            <p:cNvPr id="3" name="Text Box 4">
              <a:extLst>
                <a:ext uri="{FF2B5EF4-FFF2-40B4-BE49-F238E27FC236}">
                  <a16:creationId xmlns:a16="http://schemas.microsoft.com/office/drawing/2014/main" id="{236487DF-B1A8-49D8-B8FC-1CF2732A5B1F}"/>
                </a:ext>
              </a:extLst>
            </p:cNvPr>
            <p:cNvSpPr txBox="1">
              <a:spLocks noChangeArrowheads="1"/>
            </p:cNvSpPr>
            <p:nvPr/>
          </p:nvSpPr>
          <p:spPr bwMode="auto">
            <a:xfrm>
              <a:off x="-627" y="926"/>
              <a:ext cx="31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00"/>
                  </a:solidFill>
                </a:rPr>
                <a:t>练习：</a:t>
              </a:r>
              <a:r>
                <a:rPr lang="zh-CN" altLang="en-US" sz="2800" b="1" dirty="0">
                  <a:solidFill>
                    <a:srgbClr val="0000FF"/>
                  </a:solidFill>
                </a:rPr>
                <a:t>氢原子处于量子态</a:t>
              </a:r>
            </a:p>
          </p:txBody>
        </p:sp>
        <p:graphicFrame>
          <p:nvGraphicFramePr>
            <p:cNvPr id="4" name="Object 5">
              <a:extLst>
                <a:ext uri="{FF2B5EF4-FFF2-40B4-BE49-F238E27FC236}">
                  <a16:creationId xmlns:a16="http://schemas.microsoft.com/office/drawing/2014/main" id="{8DF3747E-80A7-4AAC-BC12-2D08959BEDA1}"/>
                </a:ext>
              </a:extLst>
            </p:cNvPr>
            <p:cNvGraphicFramePr>
              <a:graphicFrameLocks noChangeAspect="1"/>
            </p:cNvGraphicFramePr>
            <p:nvPr>
              <p:extLst>
                <p:ext uri="{D42A27DB-BD31-4B8C-83A1-F6EECF244321}">
                  <p14:modId xmlns:p14="http://schemas.microsoft.com/office/powerpoint/2010/main" val="1509525853"/>
                </p:ext>
              </p:extLst>
            </p:nvPr>
          </p:nvGraphicFramePr>
          <p:xfrm>
            <a:off x="1880" y="933"/>
            <a:ext cx="4696" cy="308"/>
          </p:xfrm>
          <a:graphic>
            <a:graphicData uri="http://schemas.openxmlformats.org/presentationml/2006/ole">
              <mc:AlternateContent xmlns:mc="http://schemas.openxmlformats.org/markup-compatibility/2006">
                <mc:Choice xmlns:v="urn:schemas-microsoft-com:vml" Requires="v">
                  <p:oleObj spid="_x0000_s442086" name="Equation" r:id="rId3" imgW="4190760" imgH="253800" progId="Equation.DSMT4">
                    <p:embed/>
                  </p:oleObj>
                </mc:Choice>
                <mc:Fallback>
                  <p:oleObj name="Equation" r:id="rId3" imgW="4190760" imgH="253800" progId="Equation.DSMT4">
                    <p:embed/>
                    <p:pic>
                      <p:nvPicPr>
                        <p:cNvPr id="4" name="Object 5">
                          <a:extLst>
                            <a:ext uri="{FF2B5EF4-FFF2-40B4-BE49-F238E27FC236}">
                              <a16:creationId xmlns:a16="http://schemas.microsoft.com/office/drawing/2014/main" id="{F076F4B4-65A8-492F-9A77-FEA7C6A2A3CD}"/>
                            </a:ext>
                          </a:extLst>
                        </p:cNvPr>
                        <p:cNvPicPr>
                          <a:picLocks noChangeAspect="1" noChangeArrowheads="1"/>
                        </p:cNvPicPr>
                        <p:nvPr/>
                      </p:nvPicPr>
                      <p:blipFill>
                        <a:blip r:embed="rId4"/>
                        <a:srcRect/>
                        <a:stretch>
                          <a:fillRect/>
                        </a:stretch>
                      </p:blipFill>
                      <p:spPr bwMode="auto">
                        <a:xfrm>
                          <a:off x="1880" y="933"/>
                          <a:ext cx="4696" cy="308"/>
                        </a:xfrm>
                        <a:prstGeom prst="rect">
                          <a:avLst/>
                        </a:prstGeom>
                        <a:noFill/>
                        <a:ln>
                          <a:noFill/>
                        </a:ln>
                        <a:effectLst/>
                      </p:spPr>
                    </p:pic>
                  </p:oleObj>
                </mc:Fallback>
              </mc:AlternateContent>
            </a:graphicData>
          </a:graphic>
        </p:graphicFrame>
        <p:sp>
          <p:nvSpPr>
            <p:cNvPr id="5" name="Text Box 6">
              <a:extLst>
                <a:ext uri="{FF2B5EF4-FFF2-40B4-BE49-F238E27FC236}">
                  <a16:creationId xmlns:a16="http://schemas.microsoft.com/office/drawing/2014/main" id="{5E10A952-F899-449C-92F3-3B50D6952D18}"/>
                </a:ext>
              </a:extLst>
            </p:cNvPr>
            <p:cNvSpPr txBox="1">
              <a:spLocks noChangeArrowheads="1"/>
            </p:cNvSpPr>
            <p:nvPr/>
          </p:nvSpPr>
          <p:spPr bwMode="auto">
            <a:xfrm>
              <a:off x="-346" y="1278"/>
              <a:ext cx="6801"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FF"/>
                  </a:solidFill>
                </a:rPr>
                <a:t>已知基态能为       ，求能</a:t>
              </a:r>
              <a:r>
                <a:rPr lang="zh-CN" altLang="en-US" sz="2800" b="1" dirty="0">
                  <a:solidFill>
                    <a:srgbClr val="0000FF"/>
                  </a:solidFill>
                </a:rPr>
                <a:t>量、</a:t>
              </a:r>
              <a:r>
                <a:rPr lang="zh-CN" altLang="en-US" sz="2800" b="1" dirty="0">
                  <a:solidFill>
                    <a:srgbClr val="FF00FF"/>
                  </a:solidFill>
                </a:rPr>
                <a:t>角动量平方及角动量</a:t>
              </a:r>
              <a:r>
                <a:rPr lang="en-US" altLang="zh-CN" sz="2800" b="1" dirty="0">
                  <a:solidFill>
                    <a:srgbClr val="FF00FF"/>
                  </a:solidFill>
                </a:rPr>
                <a:t>z</a:t>
              </a:r>
              <a:r>
                <a:rPr lang="zh-CN" altLang="en-US" sz="2800" b="1" dirty="0">
                  <a:solidFill>
                    <a:srgbClr val="FF00FF"/>
                  </a:solidFill>
                </a:rPr>
                <a:t>分量的可能值，相应概率和这些量的平均值</a:t>
              </a:r>
            </a:p>
          </p:txBody>
        </p:sp>
      </p:grpSp>
      <p:graphicFrame>
        <p:nvGraphicFramePr>
          <p:cNvPr id="6" name="Object 5">
            <a:extLst>
              <a:ext uri="{FF2B5EF4-FFF2-40B4-BE49-F238E27FC236}">
                <a16:creationId xmlns:a16="http://schemas.microsoft.com/office/drawing/2014/main" id="{A533B9E8-8F43-4332-826D-1FF3B539136C}"/>
              </a:ext>
            </a:extLst>
          </p:cNvPr>
          <p:cNvGraphicFramePr>
            <a:graphicFrameLocks noChangeAspect="1"/>
          </p:cNvGraphicFramePr>
          <p:nvPr>
            <p:extLst>
              <p:ext uri="{D42A27DB-BD31-4B8C-83A1-F6EECF244321}">
                <p14:modId xmlns:p14="http://schemas.microsoft.com/office/powerpoint/2010/main" val="3292057470"/>
              </p:ext>
            </p:extLst>
          </p:nvPr>
        </p:nvGraphicFramePr>
        <p:xfrm>
          <a:off x="1531851" y="2543853"/>
          <a:ext cx="9158758" cy="599134"/>
        </p:xfrm>
        <a:graphic>
          <a:graphicData uri="http://schemas.openxmlformats.org/presentationml/2006/ole">
            <mc:AlternateContent xmlns:mc="http://schemas.openxmlformats.org/markup-compatibility/2006">
              <mc:Choice xmlns:v="urn:schemas-microsoft-com:vml" Requires="v">
                <p:oleObj spid="_x0000_s442087" name="Equation" r:id="rId5" imgW="4190760" imgH="253800" progId="Equation.DSMT4">
                  <p:embed/>
                </p:oleObj>
              </mc:Choice>
              <mc:Fallback>
                <p:oleObj name="Equation" r:id="rId5" imgW="4190760" imgH="253800" progId="Equation.DSMT4">
                  <p:embed/>
                  <p:pic>
                    <p:nvPicPr>
                      <p:cNvPr id="6" name="Object 5">
                        <a:extLst>
                          <a:ext uri="{FF2B5EF4-FFF2-40B4-BE49-F238E27FC236}">
                            <a16:creationId xmlns:a16="http://schemas.microsoft.com/office/drawing/2014/main" id="{BF63E992-6B15-4D46-80FC-26CC1EDE62B4}"/>
                          </a:ext>
                        </a:extLst>
                      </p:cNvPr>
                      <p:cNvPicPr>
                        <a:picLocks noChangeAspect="1" noChangeArrowheads="1"/>
                      </p:cNvPicPr>
                      <p:nvPr/>
                    </p:nvPicPr>
                    <p:blipFill>
                      <a:blip r:embed="rId6"/>
                      <a:srcRect/>
                      <a:stretch>
                        <a:fillRect/>
                      </a:stretch>
                    </p:blipFill>
                    <p:spPr bwMode="auto">
                      <a:xfrm>
                        <a:off x="1531851" y="2543853"/>
                        <a:ext cx="9158758" cy="599134"/>
                      </a:xfrm>
                      <a:prstGeom prst="rect">
                        <a:avLst/>
                      </a:prstGeom>
                      <a:noFill/>
                      <a:ln>
                        <a:noFill/>
                      </a:ln>
                      <a:effectLst/>
                    </p:spPr>
                  </p:pic>
                </p:oleObj>
              </mc:Fallback>
            </mc:AlternateContent>
          </a:graphicData>
        </a:graphic>
      </p:graphicFrame>
      <p:graphicFrame>
        <p:nvGraphicFramePr>
          <p:cNvPr id="7" name="对象 6">
            <a:extLst>
              <a:ext uri="{FF2B5EF4-FFF2-40B4-BE49-F238E27FC236}">
                <a16:creationId xmlns:a16="http://schemas.microsoft.com/office/drawing/2014/main" id="{72CB1620-1EFF-4D4C-A61E-8F474F7910D5}"/>
              </a:ext>
            </a:extLst>
          </p:cNvPr>
          <p:cNvGraphicFramePr>
            <a:graphicFrameLocks noChangeAspect="1"/>
          </p:cNvGraphicFramePr>
          <p:nvPr>
            <p:extLst>
              <p:ext uri="{D42A27DB-BD31-4B8C-83A1-F6EECF244321}">
                <p14:modId xmlns:p14="http://schemas.microsoft.com/office/powerpoint/2010/main" val="3270552307"/>
              </p:ext>
            </p:extLst>
          </p:nvPr>
        </p:nvGraphicFramePr>
        <p:xfrm>
          <a:off x="2425772" y="3281123"/>
          <a:ext cx="2609850" cy="522287"/>
        </p:xfrm>
        <a:graphic>
          <a:graphicData uri="http://schemas.openxmlformats.org/presentationml/2006/ole">
            <mc:AlternateContent xmlns:mc="http://schemas.openxmlformats.org/markup-compatibility/2006">
              <mc:Choice xmlns:v="urn:schemas-microsoft-com:vml" Requires="v">
                <p:oleObj spid="_x0000_s442088" name="Equation" r:id="rId7" imgW="1143000" imgH="228600" progId="Equation.DSMT4">
                  <p:embed/>
                </p:oleObj>
              </mc:Choice>
              <mc:Fallback>
                <p:oleObj name="Equation" r:id="rId7" imgW="1143000" imgH="228600" progId="Equation.DSMT4">
                  <p:embed/>
                  <p:pic>
                    <p:nvPicPr>
                      <p:cNvPr id="7" name="对象 6">
                        <a:extLst>
                          <a:ext uri="{FF2B5EF4-FFF2-40B4-BE49-F238E27FC236}">
                            <a16:creationId xmlns:a16="http://schemas.microsoft.com/office/drawing/2014/main" id="{DB78A6F0-B08F-47E5-85CE-AD69F873001D}"/>
                          </a:ext>
                        </a:extLst>
                      </p:cNvPr>
                      <p:cNvPicPr/>
                      <p:nvPr/>
                    </p:nvPicPr>
                    <p:blipFill>
                      <a:blip r:embed="rId8"/>
                      <a:stretch>
                        <a:fillRect/>
                      </a:stretch>
                    </p:blipFill>
                    <p:spPr>
                      <a:xfrm>
                        <a:off x="2425772" y="3281123"/>
                        <a:ext cx="2609850" cy="52228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4893D33-EE30-485D-8831-9D105A69E203}"/>
              </a:ext>
            </a:extLst>
          </p:cNvPr>
          <p:cNvGraphicFramePr>
            <a:graphicFrameLocks noChangeAspect="1"/>
          </p:cNvGraphicFramePr>
          <p:nvPr>
            <p:extLst>
              <p:ext uri="{D42A27DB-BD31-4B8C-83A1-F6EECF244321}">
                <p14:modId xmlns:p14="http://schemas.microsoft.com/office/powerpoint/2010/main" val="3415877926"/>
              </p:ext>
            </p:extLst>
          </p:nvPr>
        </p:nvGraphicFramePr>
        <p:xfrm>
          <a:off x="5396503" y="3285319"/>
          <a:ext cx="2900362" cy="522287"/>
        </p:xfrm>
        <a:graphic>
          <a:graphicData uri="http://schemas.openxmlformats.org/presentationml/2006/ole">
            <mc:AlternateContent xmlns:mc="http://schemas.openxmlformats.org/markup-compatibility/2006">
              <mc:Choice xmlns:v="urn:schemas-microsoft-com:vml" Requires="v">
                <p:oleObj spid="_x0000_s442089" name="Equation" r:id="rId9" imgW="1269720" imgH="228600" progId="Equation.DSMT4">
                  <p:embed/>
                </p:oleObj>
              </mc:Choice>
              <mc:Fallback>
                <p:oleObj name="Equation" r:id="rId9" imgW="1269720" imgH="228600" progId="Equation.DSMT4">
                  <p:embed/>
                  <p:pic>
                    <p:nvPicPr>
                      <p:cNvPr id="8" name="对象 7">
                        <a:extLst>
                          <a:ext uri="{FF2B5EF4-FFF2-40B4-BE49-F238E27FC236}">
                            <a16:creationId xmlns:a16="http://schemas.microsoft.com/office/drawing/2014/main" id="{0EAC1F95-9C25-46F7-8612-59D41ED7647E}"/>
                          </a:ext>
                        </a:extLst>
                      </p:cNvPr>
                      <p:cNvPicPr/>
                      <p:nvPr/>
                    </p:nvPicPr>
                    <p:blipFill>
                      <a:blip r:embed="rId10"/>
                      <a:stretch>
                        <a:fillRect/>
                      </a:stretch>
                    </p:blipFill>
                    <p:spPr>
                      <a:xfrm>
                        <a:off x="5396503" y="3285319"/>
                        <a:ext cx="2900362" cy="522287"/>
                      </a:xfrm>
                      <a:prstGeom prst="rect">
                        <a:avLst/>
                      </a:prstGeom>
                    </p:spPr>
                  </p:pic>
                </p:oleObj>
              </mc:Fallback>
            </mc:AlternateContent>
          </a:graphicData>
        </a:graphic>
      </p:graphicFrame>
      <p:graphicFrame>
        <p:nvGraphicFramePr>
          <p:cNvPr id="15" name="Object 2">
            <a:extLst>
              <a:ext uri="{FF2B5EF4-FFF2-40B4-BE49-F238E27FC236}">
                <a16:creationId xmlns:a16="http://schemas.microsoft.com/office/drawing/2014/main" id="{38DC60F8-DCD4-4230-8B1E-75AC919CAB74}"/>
              </a:ext>
            </a:extLst>
          </p:cNvPr>
          <p:cNvGraphicFramePr>
            <a:graphicFrameLocks noChangeAspect="1"/>
          </p:cNvGraphicFramePr>
          <p:nvPr>
            <p:extLst>
              <p:ext uri="{D42A27DB-BD31-4B8C-83A1-F6EECF244321}">
                <p14:modId xmlns:p14="http://schemas.microsoft.com/office/powerpoint/2010/main" val="24984784"/>
              </p:ext>
            </p:extLst>
          </p:nvPr>
        </p:nvGraphicFramePr>
        <p:xfrm>
          <a:off x="2555357" y="120734"/>
          <a:ext cx="3132138" cy="773112"/>
        </p:xfrm>
        <a:graphic>
          <a:graphicData uri="http://schemas.openxmlformats.org/presentationml/2006/ole">
            <mc:AlternateContent xmlns:mc="http://schemas.openxmlformats.org/markup-compatibility/2006">
              <mc:Choice xmlns:v="urn:schemas-microsoft-com:vml" Requires="v">
                <p:oleObj spid="_x0000_s442090" name="Equation" r:id="rId11" imgW="1231560" imgH="304560" progId="Equation.DSMT4">
                  <p:embed/>
                </p:oleObj>
              </mc:Choice>
              <mc:Fallback>
                <p:oleObj name="Equation" r:id="rId11" imgW="1231560" imgH="304560" progId="Equation.DSMT4">
                  <p:embed/>
                  <p:pic>
                    <p:nvPicPr>
                      <p:cNvPr id="15" name="Object 2">
                        <a:extLst>
                          <a:ext uri="{FF2B5EF4-FFF2-40B4-BE49-F238E27FC236}">
                            <a16:creationId xmlns:a16="http://schemas.microsoft.com/office/drawing/2014/main" id="{D84232D6-6CFD-4D10-9FAB-811B8894351F}"/>
                          </a:ext>
                        </a:extLst>
                      </p:cNvPr>
                      <p:cNvPicPr>
                        <a:picLocks noChangeAspect="1" noChangeArrowheads="1"/>
                      </p:cNvPicPr>
                      <p:nvPr/>
                    </p:nvPicPr>
                    <p:blipFill>
                      <a:blip r:embed="rId12"/>
                      <a:srcRect/>
                      <a:stretch>
                        <a:fillRect/>
                      </a:stretch>
                    </p:blipFill>
                    <p:spPr bwMode="auto">
                      <a:xfrm>
                        <a:off x="2555357" y="120734"/>
                        <a:ext cx="3132138" cy="773112"/>
                      </a:xfrm>
                      <a:prstGeom prst="rect">
                        <a:avLst/>
                      </a:prstGeom>
                      <a:solidFill>
                        <a:srgbClr val="00FFFF"/>
                      </a:solidFill>
                      <a:ln>
                        <a:noFill/>
                      </a:ln>
                      <a:effectLst/>
                      <a:extLst/>
                    </p:spPr>
                  </p:pic>
                </p:oleObj>
              </mc:Fallback>
            </mc:AlternateContent>
          </a:graphicData>
        </a:graphic>
      </p:graphicFrame>
      <p:graphicFrame>
        <p:nvGraphicFramePr>
          <p:cNvPr id="16" name="Object 38">
            <a:extLst>
              <a:ext uri="{FF2B5EF4-FFF2-40B4-BE49-F238E27FC236}">
                <a16:creationId xmlns:a16="http://schemas.microsoft.com/office/drawing/2014/main" id="{0F924FEA-EC05-46EA-B276-D889A46D1DD9}"/>
              </a:ext>
            </a:extLst>
          </p:cNvPr>
          <p:cNvGraphicFramePr>
            <a:graphicFrameLocks noChangeAspect="1"/>
          </p:cNvGraphicFramePr>
          <p:nvPr>
            <p:extLst>
              <p:ext uri="{D42A27DB-BD31-4B8C-83A1-F6EECF244321}">
                <p14:modId xmlns:p14="http://schemas.microsoft.com/office/powerpoint/2010/main" val="1936294364"/>
              </p:ext>
            </p:extLst>
          </p:nvPr>
        </p:nvGraphicFramePr>
        <p:xfrm>
          <a:off x="6111230" y="176186"/>
          <a:ext cx="4067175" cy="681037"/>
        </p:xfrm>
        <a:graphic>
          <a:graphicData uri="http://schemas.openxmlformats.org/presentationml/2006/ole">
            <mc:AlternateContent xmlns:mc="http://schemas.openxmlformats.org/markup-compatibility/2006">
              <mc:Choice xmlns:v="urn:schemas-microsoft-com:vml" Requires="v">
                <p:oleObj spid="_x0000_s442091" name="Equation" r:id="rId13" imgW="1638000" imgH="266400" progId="Equation.DSMT4">
                  <p:embed/>
                </p:oleObj>
              </mc:Choice>
              <mc:Fallback>
                <p:oleObj name="Equation" r:id="rId13" imgW="1638000" imgH="266400" progId="Equation.DSMT4">
                  <p:embed/>
                  <p:pic>
                    <p:nvPicPr>
                      <p:cNvPr id="16" name="Object 38">
                        <a:extLst>
                          <a:ext uri="{FF2B5EF4-FFF2-40B4-BE49-F238E27FC236}">
                            <a16:creationId xmlns:a16="http://schemas.microsoft.com/office/drawing/2014/main" id="{4A6AC38E-F8FC-4467-9071-8AEE7DC333AD}"/>
                          </a:ext>
                        </a:extLst>
                      </p:cNvPr>
                      <p:cNvPicPr>
                        <a:picLocks noChangeAspect="1" noChangeArrowheads="1"/>
                      </p:cNvPicPr>
                      <p:nvPr/>
                    </p:nvPicPr>
                    <p:blipFill>
                      <a:blip r:embed="rId14"/>
                      <a:srcRect/>
                      <a:stretch>
                        <a:fillRect/>
                      </a:stretch>
                    </p:blipFill>
                    <p:spPr bwMode="auto">
                      <a:xfrm>
                        <a:off x="6111230" y="176186"/>
                        <a:ext cx="4067175" cy="681037"/>
                      </a:xfrm>
                      <a:prstGeom prst="rect">
                        <a:avLst/>
                      </a:prstGeom>
                      <a:solidFill>
                        <a:srgbClr val="FFFF00"/>
                      </a:solidFill>
                      <a:ln>
                        <a:noFill/>
                      </a:ln>
                      <a:effectLst/>
                      <a:extLst/>
                    </p:spPr>
                  </p:pic>
                </p:oleObj>
              </mc:Fallback>
            </mc:AlternateContent>
          </a:graphicData>
        </a:graphic>
      </p:graphicFrame>
      <p:graphicFrame>
        <p:nvGraphicFramePr>
          <p:cNvPr id="24" name="对象 23">
            <a:extLst>
              <a:ext uri="{FF2B5EF4-FFF2-40B4-BE49-F238E27FC236}">
                <a16:creationId xmlns:a16="http://schemas.microsoft.com/office/drawing/2014/main" id="{2AEF49A6-E8AE-4662-B895-5AC4AB8E9D18}"/>
              </a:ext>
            </a:extLst>
          </p:cNvPr>
          <p:cNvGraphicFramePr>
            <a:graphicFrameLocks noChangeAspect="1"/>
          </p:cNvGraphicFramePr>
          <p:nvPr>
            <p:extLst>
              <p:ext uri="{D42A27DB-BD31-4B8C-83A1-F6EECF244321}">
                <p14:modId xmlns:p14="http://schemas.microsoft.com/office/powerpoint/2010/main" val="426747514"/>
              </p:ext>
            </p:extLst>
          </p:nvPr>
        </p:nvGraphicFramePr>
        <p:xfrm>
          <a:off x="8524781" y="3302826"/>
          <a:ext cx="3132137" cy="522288"/>
        </p:xfrm>
        <a:graphic>
          <a:graphicData uri="http://schemas.openxmlformats.org/presentationml/2006/ole">
            <mc:AlternateContent xmlns:mc="http://schemas.openxmlformats.org/markup-compatibility/2006">
              <mc:Choice xmlns:v="urn:schemas-microsoft-com:vml" Requires="v">
                <p:oleObj spid="_x0000_s442092" name="Equation" r:id="rId15" imgW="1371600" imgH="228600" progId="Equation.DSMT4">
                  <p:embed/>
                </p:oleObj>
              </mc:Choice>
              <mc:Fallback>
                <p:oleObj name="Equation" r:id="rId15" imgW="1371600" imgH="228600" progId="Equation.DSMT4">
                  <p:embed/>
                  <p:pic>
                    <p:nvPicPr>
                      <p:cNvPr id="24" name="对象 23">
                        <a:extLst>
                          <a:ext uri="{FF2B5EF4-FFF2-40B4-BE49-F238E27FC236}">
                            <a16:creationId xmlns:a16="http://schemas.microsoft.com/office/drawing/2014/main" id="{48B833B6-7E48-4797-9C29-4E8E9833F94D}"/>
                          </a:ext>
                        </a:extLst>
                      </p:cNvPr>
                      <p:cNvPicPr/>
                      <p:nvPr/>
                    </p:nvPicPr>
                    <p:blipFill>
                      <a:blip r:embed="rId16"/>
                      <a:stretch>
                        <a:fillRect/>
                      </a:stretch>
                    </p:blipFill>
                    <p:spPr>
                      <a:xfrm>
                        <a:off x="8524781" y="3302826"/>
                        <a:ext cx="3132137" cy="522288"/>
                      </a:xfrm>
                      <a:prstGeom prst="rect">
                        <a:avLst/>
                      </a:prstGeom>
                    </p:spPr>
                  </p:pic>
                </p:oleObj>
              </mc:Fallback>
            </mc:AlternateContent>
          </a:graphicData>
        </a:graphic>
      </p:graphicFrame>
      <p:graphicFrame>
        <p:nvGraphicFramePr>
          <p:cNvPr id="29" name="Object 2">
            <a:extLst>
              <a:ext uri="{FF2B5EF4-FFF2-40B4-BE49-F238E27FC236}">
                <a16:creationId xmlns:a16="http://schemas.microsoft.com/office/drawing/2014/main" id="{BFD9CEA8-6571-4CDA-ADE3-487D49D1D286}"/>
              </a:ext>
            </a:extLst>
          </p:cNvPr>
          <p:cNvGraphicFramePr>
            <a:graphicFrameLocks noChangeAspect="1"/>
          </p:cNvGraphicFramePr>
          <p:nvPr>
            <p:extLst>
              <p:ext uri="{D42A27DB-BD31-4B8C-83A1-F6EECF244321}">
                <p14:modId xmlns:p14="http://schemas.microsoft.com/office/powerpoint/2010/main" val="745917909"/>
              </p:ext>
            </p:extLst>
          </p:nvPr>
        </p:nvGraphicFramePr>
        <p:xfrm>
          <a:off x="2645246" y="3797274"/>
          <a:ext cx="452437" cy="491568"/>
        </p:xfrm>
        <a:graphic>
          <a:graphicData uri="http://schemas.openxmlformats.org/presentationml/2006/ole">
            <mc:AlternateContent xmlns:mc="http://schemas.openxmlformats.org/markup-compatibility/2006">
              <mc:Choice xmlns:v="urn:schemas-microsoft-com:vml" Requires="v">
                <p:oleObj spid="_x0000_s442093" name="Equation" r:id="rId17" imgW="152280" imgH="164880" progId="Equation.DSMT4">
                  <p:embed/>
                </p:oleObj>
              </mc:Choice>
              <mc:Fallback>
                <p:oleObj name="Equation" r:id="rId17" imgW="152280" imgH="164880" progId="Equation.DSMT4">
                  <p:embed/>
                  <p:pic>
                    <p:nvPicPr>
                      <p:cNvPr id="28" name="Object 2">
                        <a:extLst>
                          <a:ext uri="{FF2B5EF4-FFF2-40B4-BE49-F238E27FC236}">
                            <a16:creationId xmlns:a16="http://schemas.microsoft.com/office/drawing/2014/main" id="{D528A4FC-A754-4018-A1F5-F4FAA5DBD3B8}"/>
                          </a:ext>
                        </a:extLst>
                      </p:cNvPr>
                      <p:cNvPicPr>
                        <a:picLocks noChangeAspect="1" noChangeArrowheads="1"/>
                      </p:cNvPicPr>
                      <p:nvPr/>
                    </p:nvPicPr>
                    <p:blipFill>
                      <a:blip r:embed="rId18"/>
                      <a:srcRect/>
                      <a:stretch>
                        <a:fillRect/>
                      </a:stretch>
                    </p:blipFill>
                    <p:spPr bwMode="auto">
                      <a:xfrm>
                        <a:off x="2645246" y="3797274"/>
                        <a:ext cx="452437" cy="491568"/>
                      </a:xfrm>
                      <a:prstGeom prst="rect">
                        <a:avLst/>
                      </a:prstGeom>
                      <a:noFill/>
                      <a:ln>
                        <a:noFill/>
                      </a:ln>
                      <a:effectLst/>
                      <a:extLst/>
                    </p:spPr>
                  </p:pic>
                </p:oleObj>
              </mc:Fallback>
            </mc:AlternateContent>
          </a:graphicData>
        </a:graphic>
      </p:graphicFrame>
      <p:graphicFrame>
        <p:nvGraphicFramePr>
          <p:cNvPr id="30" name="Object 3">
            <a:extLst>
              <a:ext uri="{FF2B5EF4-FFF2-40B4-BE49-F238E27FC236}">
                <a16:creationId xmlns:a16="http://schemas.microsoft.com/office/drawing/2014/main" id="{EDE9F102-64BE-4D14-8EBC-F79DB76A6E9A}"/>
              </a:ext>
            </a:extLst>
          </p:cNvPr>
          <p:cNvGraphicFramePr>
            <a:graphicFrameLocks noChangeAspect="1"/>
          </p:cNvGraphicFramePr>
          <p:nvPr>
            <p:extLst>
              <p:ext uri="{D42A27DB-BD31-4B8C-83A1-F6EECF244321}">
                <p14:modId xmlns:p14="http://schemas.microsoft.com/office/powerpoint/2010/main" val="1803441213"/>
              </p:ext>
            </p:extLst>
          </p:nvPr>
        </p:nvGraphicFramePr>
        <p:xfrm>
          <a:off x="3179938" y="1573113"/>
          <a:ext cx="392112" cy="563662"/>
        </p:xfrm>
        <a:graphic>
          <a:graphicData uri="http://schemas.openxmlformats.org/presentationml/2006/ole">
            <mc:AlternateContent xmlns:mc="http://schemas.openxmlformats.org/markup-compatibility/2006">
              <mc:Choice xmlns:v="urn:schemas-microsoft-com:vml" Requires="v">
                <p:oleObj spid="_x0000_s442094" name="Equation" r:id="rId19" imgW="177480" imgH="228600" progId="Equation.DSMT4">
                  <p:embed/>
                </p:oleObj>
              </mc:Choice>
              <mc:Fallback>
                <p:oleObj name="Equation" r:id="rId19" imgW="177480" imgH="228600" progId="Equation.DSMT4">
                  <p:embed/>
                  <p:pic>
                    <p:nvPicPr>
                      <p:cNvPr id="8" name="Object 3">
                        <a:extLst>
                          <a:ext uri="{FF2B5EF4-FFF2-40B4-BE49-F238E27FC236}">
                            <a16:creationId xmlns:a16="http://schemas.microsoft.com/office/drawing/2014/main" id="{27BDE314-B063-4D50-A30B-C1316113E129}"/>
                          </a:ext>
                        </a:extLst>
                      </p:cNvPr>
                      <p:cNvPicPr>
                        <a:picLocks noChangeAspect="1" noChangeArrowheads="1"/>
                      </p:cNvPicPr>
                      <p:nvPr/>
                    </p:nvPicPr>
                    <p:blipFill>
                      <a:blip r:embed="rId20"/>
                      <a:srcRect/>
                      <a:stretch>
                        <a:fillRect/>
                      </a:stretch>
                    </p:blipFill>
                    <p:spPr bwMode="auto">
                      <a:xfrm>
                        <a:off x="3179938" y="1573113"/>
                        <a:ext cx="392112" cy="563662"/>
                      </a:xfrm>
                      <a:prstGeom prst="rect">
                        <a:avLst/>
                      </a:prstGeom>
                      <a:noFill/>
                      <a:ln>
                        <a:noFill/>
                      </a:ln>
                      <a:effectLst/>
                      <a:extLst/>
                    </p:spPr>
                  </p:pic>
                </p:oleObj>
              </mc:Fallback>
            </mc:AlternateContent>
          </a:graphicData>
        </a:graphic>
      </p:graphicFrame>
      <p:graphicFrame>
        <p:nvGraphicFramePr>
          <p:cNvPr id="31" name="Object 3">
            <a:extLst>
              <a:ext uri="{FF2B5EF4-FFF2-40B4-BE49-F238E27FC236}">
                <a16:creationId xmlns:a16="http://schemas.microsoft.com/office/drawing/2014/main" id="{7A2813BB-AB25-407B-8E0C-4E174017B962}"/>
              </a:ext>
            </a:extLst>
          </p:cNvPr>
          <p:cNvGraphicFramePr>
            <a:graphicFrameLocks noChangeAspect="1"/>
          </p:cNvGraphicFramePr>
          <p:nvPr>
            <p:extLst>
              <p:ext uri="{D42A27DB-BD31-4B8C-83A1-F6EECF244321}">
                <p14:modId xmlns:p14="http://schemas.microsoft.com/office/powerpoint/2010/main" val="3820800770"/>
              </p:ext>
            </p:extLst>
          </p:nvPr>
        </p:nvGraphicFramePr>
        <p:xfrm>
          <a:off x="4456271" y="3903472"/>
          <a:ext cx="392112" cy="563662"/>
        </p:xfrm>
        <a:graphic>
          <a:graphicData uri="http://schemas.openxmlformats.org/presentationml/2006/ole">
            <mc:AlternateContent xmlns:mc="http://schemas.openxmlformats.org/markup-compatibility/2006">
              <mc:Choice xmlns:v="urn:schemas-microsoft-com:vml" Requires="v">
                <p:oleObj spid="_x0000_s442095" name="Equation" r:id="rId19" imgW="177480" imgH="228600" progId="Equation.DSMT4">
                  <p:embed/>
                </p:oleObj>
              </mc:Choice>
              <mc:Fallback>
                <p:oleObj name="Equation" r:id="rId19" imgW="177480" imgH="228600" progId="Equation.DSMT4">
                  <p:embed/>
                  <p:pic>
                    <p:nvPicPr>
                      <p:cNvPr id="30" name="Object 3">
                        <a:extLst>
                          <a:ext uri="{FF2B5EF4-FFF2-40B4-BE49-F238E27FC236}">
                            <a16:creationId xmlns:a16="http://schemas.microsoft.com/office/drawing/2014/main" id="{EDE9F102-64BE-4D14-8EBC-F79DB76A6E9A}"/>
                          </a:ext>
                        </a:extLst>
                      </p:cNvPr>
                      <p:cNvPicPr>
                        <a:picLocks noChangeAspect="1" noChangeArrowheads="1"/>
                      </p:cNvPicPr>
                      <p:nvPr/>
                    </p:nvPicPr>
                    <p:blipFill>
                      <a:blip r:embed="rId20"/>
                      <a:srcRect/>
                      <a:stretch>
                        <a:fillRect/>
                      </a:stretch>
                    </p:blipFill>
                    <p:spPr bwMode="auto">
                      <a:xfrm>
                        <a:off x="4456271" y="3903472"/>
                        <a:ext cx="392112" cy="563662"/>
                      </a:xfrm>
                      <a:prstGeom prst="rect">
                        <a:avLst/>
                      </a:prstGeom>
                      <a:noFill/>
                      <a:ln>
                        <a:noFill/>
                      </a:ln>
                      <a:effectLst/>
                      <a:extLst/>
                    </p:spPr>
                  </p:pic>
                </p:oleObj>
              </mc:Fallback>
            </mc:AlternateContent>
          </a:graphicData>
        </a:graphic>
      </p:graphicFrame>
      <p:graphicFrame>
        <p:nvGraphicFramePr>
          <p:cNvPr id="32" name="Object 3">
            <a:extLst>
              <a:ext uri="{FF2B5EF4-FFF2-40B4-BE49-F238E27FC236}">
                <a16:creationId xmlns:a16="http://schemas.microsoft.com/office/drawing/2014/main" id="{6EFE9991-9DBD-42A9-A80E-73FD75EA0E23}"/>
              </a:ext>
            </a:extLst>
          </p:cNvPr>
          <p:cNvGraphicFramePr>
            <a:graphicFrameLocks noChangeAspect="1"/>
          </p:cNvGraphicFramePr>
          <p:nvPr>
            <p:extLst>
              <p:ext uri="{D42A27DB-BD31-4B8C-83A1-F6EECF244321}">
                <p14:modId xmlns:p14="http://schemas.microsoft.com/office/powerpoint/2010/main" val="83861989"/>
              </p:ext>
            </p:extLst>
          </p:nvPr>
        </p:nvGraphicFramePr>
        <p:xfrm>
          <a:off x="5859307" y="3850055"/>
          <a:ext cx="1484312" cy="563562"/>
        </p:xfrm>
        <a:graphic>
          <a:graphicData uri="http://schemas.openxmlformats.org/presentationml/2006/ole">
            <mc:AlternateContent xmlns:mc="http://schemas.openxmlformats.org/markup-compatibility/2006">
              <mc:Choice xmlns:v="urn:schemas-microsoft-com:vml" Requires="v">
                <p:oleObj spid="_x0000_s442096" name="Equation" r:id="rId21" imgW="672840" imgH="228600" progId="Equation.DSMT4">
                  <p:embed/>
                </p:oleObj>
              </mc:Choice>
              <mc:Fallback>
                <p:oleObj name="Equation" r:id="rId21" imgW="672840" imgH="228600" progId="Equation.DSMT4">
                  <p:embed/>
                  <p:pic>
                    <p:nvPicPr>
                      <p:cNvPr id="31" name="Object 3">
                        <a:extLst>
                          <a:ext uri="{FF2B5EF4-FFF2-40B4-BE49-F238E27FC236}">
                            <a16:creationId xmlns:a16="http://schemas.microsoft.com/office/drawing/2014/main" id="{7A2813BB-AB25-407B-8E0C-4E174017B962}"/>
                          </a:ext>
                        </a:extLst>
                      </p:cNvPr>
                      <p:cNvPicPr>
                        <a:picLocks noChangeAspect="1" noChangeArrowheads="1"/>
                      </p:cNvPicPr>
                      <p:nvPr/>
                    </p:nvPicPr>
                    <p:blipFill>
                      <a:blip r:embed="rId22"/>
                      <a:srcRect/>
                      <a:stretch>
                        <a:fillRect/>
                      </a:stretch>
                    </p:blipFill>
                    <p:spPr bwMode="auto">
                      <a:xfrm>
                        <a:off x="5859307" y="3850055"/>
                        <a:ext cx="1484312" cy="563562"/>
                      </a:xfrm>
                      <a:prstGeom prst="rect">
                        <a:avLst/>
                      </a:prstGeom>
                      <a:noFill/>
                      <a:ln>
                        <a:noFill/>
                      </a:ln>
                      <a:effectLst/>
                      <a:extLst/>
                    </p:spPr>
                  </p:pic>
                </p:oleObj>
              </mc:Fallback>
            </mc:AlternateContent>
          </a:graphicData>
        </a:graphic>
      </p:graphicFrame>
      <p:graphicFrame>
        <p:nvGraphicFramePr>
          <p:cNvPr id="33" name="Object 3">
            <a:extLst>
              <a:ext uri="{FF2B5EF4-FFF2-40B4-BE49-F238E27FC236}">
                <a16:creationId xmlns:a16="http://schemas.microsoft.com/office/drawing/2014/main" id="{BE63A153-1259-40D9-BE7D-812F3B6C6AAD}"/>
              </a:ext>
            </a:extLst>
          </p:cNvPr>
          <p:cNvGraphicFramePr>
            <a:graphicFrameLocks noChangeAspect="1"/>
          </p:cNvGraphicFramePr>
          <p:nvPr>
            <p:extLst>
              <p:ext uri="{D42A27DB-BD31-4B8C-83A1-F6EECF244321}">
                <p14:modId xmlns:p14="http://schemas.microsoft.com/office/powerpoint/2010/main" val="3145930103"/>
              </p:ext>
            </p:extLst>
          </p:nvPr>
        </p:nvGraphicFramePr>
        <p:xfrm>
          <a:off x="8458200" y="3875088"/>
          <a:ext cx="1624013" cy="563562"/>
        </p:xfrm>
        <a:graphic>
          <a:graphicData uri="http://schemas.openxmlformats.org/presentationml/2006/ole">
            <mc:AlternateContent xmlns:mc="http://schemas.openxmlformats.org/markup-compatibility/2006">
              <mc:Choice xmlns:v="urn:schemas-microsoft-com:vml" Requires="v">
                <p:oleObj spid="_x0000_s442097" name="Equation" r:id="rId23" imgW="736560" imgH="228600" progId="Equation.DSMT4">
                  <p:embed/>
                </p:oleObj>
              </mc:Choice>
              <mc:Fallback>
                <p:oleObj name="Equation" r:id="rId23" imgW="736560" imgH="228600" progId="Equation.DSMT4">
                  <p:embed/>
                  <p:pic>
                    <p:nvPicPr>
                      <p:cNvPr id="32" name="Object 3">
                        <a:extLst>
                          <a:ext uri="{FF2B5EF4-FFF2-40B4-BE49-F238E27FC236}">
                            <a16:creationId xmlns:a16="http://schemas.microsoft.com/office/drawing/2014/main" id="{6EFE9991-9DBD-42A9-A80E-73FD75EA0E23}"/>
                          </a:ext>
                        </a:extLst>
                      </p:cNvPr>
                      <p:cNvPicPr>
                        <a:picLocks noChangeAspect="1" noChangeArrowheads="1"/>
                      </p:cNvPicPr>
                      <p:nvPr/>
                    </p:nvPicPr>
                    <p:blipFill>
                      <a:blip r:embed="rId24"/>
                      <a:srcRect/>
                      <a:stretch>
                        <a:fillRect/>
                      </a:stretch>
                    </p:blipFill>
                    <p:spPr bwMode="auto">
                      <a:xfrm>
                        <a:off x="8458200" y="3875088"/>
                        <a:ext cx="1624013" cy="563562"/>
                      </a:xfrm>
                      <a:prstGeom prst="rect">
                        <a:avLst/>
                      </a:prstGeom>
                      <a:noFill/>
                      <a:ln>
                        <a:noFill/>
                      </a:ln>
                      <a:effectLst/>
                      <a:extLst/>
                    </p:spPr>
                  </p:pic>
                </p:oleObj>
              </mc:Fallback>
            </mc:AlternateContent>
          </a:graphicData>
        </a:graphic>
      </p:graphicFrame>
      <p:graphicFrame>
        <p:nvGraphicFramePr>
          <p:cNvPr id="38" name="Object 2">
            <a:extLst>
              <a:ext uri="{FF2B5EF4-FFF2-40B4-BE49-F238E27FC236}">
                <a16:creationId xmlns:a16="http://schemas.microsoft.com/office/drawing/2014/main" id="{DFB870C5-7FD1-4ADB-9A67-CF128943D755}"/>
              </a:ext>
            </a:extLst>
          </p:cNvPr>
          <p:cNvGraphicFramePr>
            <a:graphicFrameLocks noChangeAspect="1"/>
          </p:cNvGraphicFramePr>
          <p:nvPr>
            <p:extLst>
              <p:ext uri="{D42A27DB-BD31-4B8C-83A1-F6EECF244321}">
                <p14:modId xmlns:p14="http://schemas.microsoft.com/office/powerpoint/2010/main" val="3415654409"/>
              </p:ext>
            </p:extLst>
          </p:nvPr>
        </p:nvGraphicFramePr>
        <p:xfrm>
          <a:off x="2645246" y="4452635"/>
          <a:ext cx="452437" cy="515937"/>
        </p:xfrm>
        <a:graphic>
          <a:graphicData uri="http://schemas.openxmlformats.org/presentationml/2006/ole">
            <mc:AlternateContent xmlns:mc="http://schemas.openxmlformats.org/markup-compatibility/2006">
              <mc:Choice xmlns:v="urn:schemas-microsoft-com:vml" Requires="v">
                <p:oleObj spid="_x0000_s442098" name="Equation" r:id="rId25" imgW="177480" imgH="203040" progId="Equation.DSMT4">
                  <p:embed/>
                </p:oleObj>
              </mc:Choice>
              <mc:Fallback>
                <p:oleObj name="Equation" r:id="rId25" imgW="177480" imgH="203040" progId="Equation.DSMT4">
                  <p:embed/>
                  <p:pic>
                    <p:nvPicPr>
                      <p:cNvPr id="9" name="Object 2">
                        <a:extLst>
                          <a:ext uri="{FF2B5EF4-FFF2-40B4-BE49-F238E27FC236}">
                            <a16:creationId xmlns:a16="http://schemas.microsoft.com/office/drawing/2014/main" id="{C59A02CD-557E-48F3-A1D4-83B934862587}"/>
                          </a:ext>
                        </a:extLst>
                      </p:cNvPr>
                      <p:cNvPicPr>
                        <a:picLocks noChangeAspect="1" noChangeArrowheads="1"/>
                      </p:cNvPicPr>
                      <p:nvPr/>
                    </p:nvPicPr>
                    <p:blipFill>
                      <a:blip r:embed="rId26"/>
                      <a:srcRect/>
                      <a:stretch>
                        <a:fillRect/>
                      </a:stretch>
                    </p:blipFill>
                    <p:spPr bwMode="auto">
                      <a:xfrm>
                        <a:off x="2645246" y="4452635"/>
                        <a:ext cx="452437" cy="515937"/>
                      </a:xfrm>
                      <a:prstGeom prst="rect">
                        <a:avLst/>
                      </a:prstGeom>
                      <a:noFill/>
                      <a:ln>
                        <a:noFill/>
                      </a:ln>
                      <a:effectLst/>
                      <a:extLst/>
                    </p:spPr>
                  </p:pic>
                </p:oleObj>
              </mc:Fallback>
            </mc:AlternateContent>
          </a:graphicData>
        </a:graphic>
      </p:graphicFrame>
      <p:graphicFrame>
        <p:nvGraphicFramePr>
          <p:cNvPr id="39" name="Object 2">
            <a:extLst>
              <a:ext uri="{FF2B5EF4-FFF2-40B4-BE49-F238E27FC236}">
                <a16:creationId xmlns:a16="http://schemas.microsoft.com/office/drawing/2014/main" id="{F2092AD3-1D3B-40C7-98EE-08EE0D330AFA}"/>
              </a:ext>
            </a:extLst>
          </p:cNvPr>
          <p:cNvGraphicFramePr>
            <a:graphicFrameLocks noChangeAspect="1"/>
          </p:cNvGraphicFramePr>
          <p:nvPr>
            <p:extLst>
              <p:ext uri="{D42A27DB-BD31-4B8C-83A1-F6EECF244321}">
                <p14:modId xmlns:p14="http://schemas.microsoft.com/office/powerpoint/2010/main" val="3283450604"/>
              </p:ext>
            </p:extLst>
          </p:nvPr>
        </p:nvGraphicFramePr>
        <p:xfrm>
          <a:off x="4652327" y="4621181"/>
          <a:ext cx="646113" cy="482600"/>
        </p:xfrm>
        <a:graphic>
          <a:graphicData uri="http://schemas.openxmlformats.org/presentationml/2006/ole">
            <mc:AlternateContent xmlns:mc="http://schemas.openxmlformats.org/markup-compatibility/2006">
              <mc:Choice xmlns:v="urn:schemas-microsoft-com:vml" Requires="v">
                <p:oleObj spid="_x0000_s442099" name="Equation" r:id="rId27" imgW="253800" imgH="190440" progId="Equation.DSMT4">
                  <p:embed/>
                </p:oleObj>
              </mc:Choice>
              <mc:Fallback>
                <p:oleObj name="Equation" r:id="rId27" imgW="253800" imgH="190440" progId="Equation.DSMT4">
                  <p:embed/>
                  <p:pic>
                    <p:nvPicPr>
                      <p:cNvPr id="10" name="Object 2">
                        <a:extLst>
                          <a:ext uri="{FF2B5EF4-FFF2-40B4-BE49-F238E27FC236}">
                            <a16:creationId xmlns:a16="http://schemas.microsoft.com/office/drawing/2014/main" id="{81496320-1AEF-4F57-9513-7F4BDAF96258}"/>
                          </a:ext>
                        </a:extLst>
                      </p:cNvPr>
                      <p:cNvPicPr>
                        <a:picLocks noChangeAspect="1" noChangeArrowheads="1"/>
                      </p:cNvPicPr>
                      <p:nvPr/>
                    </p:nvPicPr>
                    <p:blipFill>
                      <a:blip r:embed="rId28"/>
                      <a:srcRect/>
                      <a:stretch>
                        <a:fillRect/>
                      </a:stretch>
                    </p:blipFill>
                    <p:spPr bwMode="auto">
                      <a:xfrm>
                        <a:off x="4652327" y="4621181"/>
                        <a:ext cx="646113" cy="482600"/>
                      </a:xfrm>
                      <a:prstGeom prst="rect">
                        <a:avLst/>
                      </a:prstGeom>
                      <a:noFill/>
                      <a:ln>
                        <a:noFill/>
                      </a:ln>
                      <a:effectLst/>
                      <a:extLst/>
                    </p:spPr>
                  </p:pic>
                </p:oleObj>
              </mc:Fallback>
            </mc:AlternateContent>
          </a:graphicData>
        </a:graphic>
      </p:graphicFrame>
      <p:graphicFrame>
        <p:nvGraphicFramePr>
          <p:cNvPr id="40" name="Object 2">
            <a:extLst>
              <a:ext uri="{FF2B5EF4-FFF2-40B4-BE49-F238E27FC236}">
                <a16:creationId xmlns:a16="http://schemas.microsoft.com/office/drawing/2014/main" id="{E264C41E-122E-4775-96BC-6F7EBC009D84}"/>
              </a:ext>
            </a:extLst>
          </p:cNvPr>
          <p:cNvGraphicFramePr>
            <a:graphicFrameLocks noChangeAspect="1"/>
          </p:cNvGraphicFramePr>
          <p:nvPr>
            <p:extLst>
              <p:ext uri="{D42A27DB-BD31-4B8C-83A1-F6EECF244321}">
                <p14:modId xmlns:p14="http://schemas.microsoft.com/office/powerpoint/2010/main" val="3060997162"/>
              </p:ext>
            </p:extLst>
          </p:nvPr>
        </p:nvGraphicFramePr>
        <p:xfrm>
          <a:off x="6697506" y="4621181"/>
          <a:ext cx="646113" cy="514350"/>
        </p:xfrm>
        <a:graphic>
          <a:graphicData uri="http://schemas.openxmlformats.org/presentationml/2006/ole">
            <mc:AlternateContent xmlns:mc="http://schemas.openxmlformats.org/markup-compatibility/2006">
              <mc:Choice xmlns:v="urn:schemas-microsoft-com:vml" Requires="v">
                <p:oleObj spid="_x0000_s442100" name="Equation" r:id="rId29" imgW="253800" imgH="203040" progId="Equation.DSMT4">
                  <p:embed/>
                </p:oleObj>
              </mc:Choice>
              <mc:Fallback>
                <p:oleObj name="Equation" r:id="rId29" imgW="253800" imgH="203040" progId="Equation.DSMT4">
                  <p:embed/>
                  <p:pic>
                    <p:nvPicPr>
                      <p:cNvPr id="11" name="Object 2">
                        <a:extLst>
                          <a:ext uri="{FF2B5EF4-FFF2-40B4-BE49-F238E27FC236}">
                            <a16:creationId xmlns:a16="http://schemas.microsoft.com/office/drawing/2014/main" id="{12C2D9D3-D7E4-4FBD-AE1A-4F67C40CBC9B}"/>
                          </a:ext>
                        </a:extLst>
                      </p:cNvPr>
                      <p:cNvPicPr>
                        <a:picLocks noChangeAspect="1" noChangeArrowheads="1"/>
                      </p:cNvPicPr>
                      <p:nvPr/>
                    </p:nvPicPr>
                    <p:blipFill>
                      <a:blip r:embed="rId30"/>
                      <a:srcRect/>
                      <a:stretch>
                        <a:fillRect/>
                      </a:stretch>
                    </p:blipFill>
                    <p:spPr bwMode="auto">
                      <a:xfrm>
                        <a:off x="6697506" y="4621181"/>
                        <a:ext cx="646113" cy="514350"/>
                      </a:xfrm>
                      <a:prstGeom prst="rect">
                        <a:avLst/>
                      </a:prstGeom>
                      <a:noFill/>
                      <a:ln>
                        <a:noFill/>
                      </a:ln>
                      <a:effectLst/>
                      <a:extLst/>
                    </p:spPr>
                  </p:pic>
                </p:oleObj>
              </mc:Fallback>
            </mc:AlternateContent>
          </a:graphicData>
        </a:graphic>
      </p:graphicFrame>
      <p:graphicFrame>
        <p:nvGraphicFramePr>
          <p:cNvPr id="44" name="Object 2">
            <a:extLst>
              <a:ext uri="{FF2B5EF4-FFF2-40B4-BE49-F238E27FC236}">
                <a16:creationId xmlns:a16="http://schemas.microsoft.com/office/drawing/2014/main" id="{4E0D098D-A7A2-49A6-802A-5E4E5FBAF9E0}"/>
              </a:ext>
            </a:extLst>
          </p:cNvPr>
          <p:cNvGraphicFramePr>
            <a:graphicFrameLocks noChangeAspect="1"/>
          </p:cNvGraphicFramePr>
          <p:nvPr>
            <p:extLst>
              <p:ext uri="{D42A27DB-BD31-4B8C-83A1-F6EECF244321}">
                <p14:modId xmlns:p14="http://schemas.microsoft.com/office/powerpoint/2010/main" val="362182198"/>
              </p:ext>
            </p:extLst>
          </p:nvPr>
        </p:nvGraphicFramePr>
        <p:xfrm>
          <a:off x="8721836" y="4687205"/>
          <a:ext cx="806450" cy="482600"/>
        </p:xfrm>
        <a:graphic>
          <a:graphicData uri="http://schemas.openxmlformats.org/presentationml/2006/ole">
            <mc:AlternateContent xmlns:mc="http://schemas.openxmlformats.org/markup-compatibility/2006">
              <mc:Choice xmlns:v="urn:schemas-microsoft-com:vml" Requires="v">
                <p:oleObj spid="_x0000_s442101" name="Equation" r:id="rId31" imgW="317160" imgH="190440" progId="Equation.DSMT4">
                  <p:embed/>
                </p:oleObj>
              </mc:Choice>
              <mc:Fallback>
                <p:oleObj name="Equation" r:id="rId31" imgW="317160" imgH="190440" progId="Equation.DSMT4">
                  <p:embed/>
                  <p:pic>
                    <p:nvPicPr>
                      <p:cNvPr id="25" name="Object 2">
                        <a:extLst>
                          <a:ext uri="{FF2B5EF4-FFF2-40B4-BE49-F238E27FC236}">
                            <a16:creationId xmlns:a16="http://schemas.microsoft.com/office/drawing/2014/main" id="{33E890F6-0B9E-46CA-9DC4-55A4DEF88622}"/>
                          </a:ext>
                        </a:extLst>
                      </p:cNvPr>
                      <p:cNvPicPr>
                        <a:picLocks noChangeAspect="1" noChangeArrowheads="1"/>
                      </p:cNvPicPr>
                      <p:nvPr/>
                    </p:nvPicPr>
                    <p:blipFill>
                      <a:blip r:embed="rId32"/>
                      <a:srcRect/>
                      <a:stretch>
                        <a:fillRect/>
                      </a:stretch>
                    </p:blipFill>
                    <p:spPr bwMode="auto">
                      <a:xfrm>
                        <a:off x="8721836" y="4687205"/>
                        <a:ext cx="806450" cy="482600"/>
                      </a:xfrm>
                      <a:prstGeom prst="rect">
                        <a:avLst/>
                      </a:prstGeom>
                      <a:noFill/>
                      <a:ln>
                        <a:noFill/>
                      </a:ln>
                      <a:effectLst/>
                      <a:extLst/>
                    </p:spPr>
                  </p:pic>
                </p:oleObj>
              </mc:Fallback>
            </mc:AlternateContent>
          </a:graphicData>
        </a:graphic>
      </p:graphicFrame>
      <p:graphicFrame>
        <p:nvGraphicFramePr>
          <p:cNvPr id="50" name="Object 2">
            <a:extLst>
              <a:ext uri="{FF2B5EF4-FFF2-40B4-BE49-F238E27FC236}">
                <a16:creationId xmlns:a16="http://schemas.microsoft.com/office/drawing/2014/main" id="{8D98EE76-8107-45B9-864C-A19AB7F8257D}"/>
              </a:ext>
            </a:extLst>
          </p:cNvPr>
          <p:cNvGraphicFramePr>
            <a:graphicFrameLocks noChangeAspect="1"/>
          </p:cNvGraphicFramePr>
          <p:nvPr>
            <p:extLst>
              <p:ext uri="{D42A27DB-BD31-4B8C-83A1-F6EECF244321}">
                <p14:modId xmlns:p14="http://schemas.microsoft.com/office/powerpoint/2010/main" val="3556933206"/>
              </p:ext>
            </p:extLst>
          </p:nvPr>
        </p:nvGraphicFramePr>
        <p:xfrm>
          <a:off x="2734477" y="5312305"/>
          <a:ext cx="452438" cy="581025"/>
        </p:xfrm>
        <a:graphic>
          <a:graphicData uri="http://schemas.openxmlformats.org/presentationml/2006/ole">
            <mc:AlternateContent xmlns:mc="http://schemas.openxmlformats.org/markup-compatibility/2006">
              <mc:Choice xmlns:v="urn:schemas-microsoft-com:vml" Requires="v">
                <p:oleObj spid="_x0000_s442102" name="Equation" r:id="rId33" imgW="177480" imgH="228600" progId="Equation.DSMT4">
                  <p:embed/>
                </p:oleObj>
              </mc:Choice>
              <mc:Fallback>
                <p:oleObj name="Equation" r:id="rId33" imgW="177480" imgH="228600" progId="Equation.DSMT4">
                  <p:embed/>
                  <p:pic>
                    <p:nvPicPr>
                      <p:cNvPr id="41" name="Object 2">
                        <a:extLst>
                          <a:ext uri="{FF2B5EF4-FFF2-40B4-BE49-F238E27FC236}">
                            <a16:creationId xmlns:a16="http://schemas.microsoft.com/office/drawing/2014/main" id="{D284913E-4E68-4320-BD16-6F8B31B6985D}"/>
                          </a:ext>
                        </a:extLst>
                      </p:cNvPr>
                      <p:cNvPicPr>
                        <a:picLocks noChangeAspect="1" noChangeArrowheads="1"/>
                      </p:cNvPicPr>
                      <p:nvPr/>
                    </p:nvPicPr>
                    <p:blipFill>
                      <a:blip r:embed="rId34"/>
                      <a:srcRect/>
                      <a:stretch>
                        <a:fillRect/>
                      </a:stretch>
                    </p:blipFill>
                    <p:spPr bwMode="auto">
                      <a:xfrm>
                        <a:off x="2734477" y="5312305"/>
                        <a:ext cx="452438" cy="581025"/>
                      </a:xfrm>
                      <a:prstGeom prst="rect">
                        <a:avLst/>
                      </a:prstGeom>
                      <a:noFill/>
                      <a:ln>
                        <a:noFill/>
                      </a:ln>
                      <a:effectLst/>
                      <a:extLst/>
                    </p:spPr>
                  </p:pic>
                </p:oleObj>
              </mc:Fallback>
            </mc:AlternateContent>
          </a:graphicData>
        </a:graphic>
      </p:graphicFrame>
      <p:graphicFrame>
        <p:nvGraphicFramePr>
          <p:cNvPr id="51" name="Object 2">
            <a:extLst>
              <a:ext uri="{FF2B5EF4-FFF2-40B4-BE49-F238E27FC236}">
                <a16:creationId xmlns:a16="http://schemas.microsoft.com/office/drawing/2014/main" id="{6E4F8DB3-C11C-46DB-AD97-FF135A9C3D83}"/>
              </a:ext>
            </a:extLst>
          </p:cNvPr>
          <p:cNvGraphicFramePr>
            <a:graphicFrameLocks noChangeAspect="1"/>
          </p:cNvGraphicFramePr>
          <p:nvPr>
            <p:extLst>
              <p:ext uri="{D42A27DB-BD31-4B8C-83A1-F6EECF244321}">
                <p14:modId xmlns:p14="http://schemas.microsoft.com/office/powerpoint/2010/main" val="1588830503"/>
              </p:ext>
            </p:extLst>
          </p:nvPr>
        </p:nvGraphicFramePr>
        <p:xfrm>
          <a:off x="4824963" y="5331501"/>
          <a:ext cx="322263" cy="452438"/>
        </p:xfrm>
        <a:graphic>
          <a:graphicData uri="http://schemas.openxmlformats.org/presentationml/2006/ole">
            <mc:AlternateContent xmlns:mc="http://schemas.openxmlformats.org/markup-compatibility/2006">
              <mc:Choice xmlns:v="urn:schemas-microsoft-com:vml" Requires="v">
                <p:oleObj spid="_x0000_s442103" name="Equation" r:id="rId35" imgW="126720" imgH="177480" progId="Equation.DSMT4">
                  <p:embed/>
                </p:oleObj>
              </mc:Choice>
              <mc:Fallback>
                <p:oleObj name="Equation" r:id="rId35" imgW="126720" imgH="177480" progId="Equation.DSMT4">
                  <p:embed/>
                  <p:pic>
                    <p:nvPicPr>
                      <p:cNvPr id="42" name="Object 2">
                        <a:extLst>
                          <a:ext uri="{FF2B5EF4-FFF2-40B4-BE49-F238E27FC236}">
                            <a16:creationId xmlns:a16="http://schemas.microsoft.com/office/drawing/2014/main" id="{0E60B08E-6D29-4C13-AF63-2DF5CC1C3C9D}"/>
                          </a:ext>
                        </a:extLst>
                      </p:cNvPr>
                      <p:cNvPicPr>
                        <a:picLocks noChangeAspect="1" noChangeArrowheads="1"/>
                      </p:cNvPicPr>
                      <p:nvPr/>
                    </p:nvPicPr>
                    <p:blipFill>
                      <a:blip r:embed="rId36"/>
                      <a:srcRect/>
                      <a:stretch>
                        <a:fillRect/>
                      </a:stretch>
                    </p:blipFill>
                    <p:spPr bwMode="auto">
                      <a:xfrm>
                        <a:off x="4824963" y="5331501"/>
                        <a:ext cx="322263" cy="452438"/>
                      </a:xfrm>
                      <a:prstGeom prst="rect">
                        <a:avLst/>
                      </a:prstGeom>
                      <a:noFill/>
                      <a:ln>
                        <a:noFill/>
                      </a:ln>
                      <a:effectLst/>
                      <a:extLst/>
                    </p:spPr>
                  </p:pic>
                </p:oleObj>
              </mc:Fallback>
            </mc:AlternateContent>
          </a:graphicData>
        </a:graphic>
      </p:graphicFrame>
      <p:graphicFrame>
        <p:nvGraphicFramePr>
          <p:cNvPr id="52" name="Object 2">
            <a:extLst>
              <a:ext uri="{FF2B5EF4-FFF2-40B4-BE49-F238E27FC236}">
                <a16:creationId xmlns:a16="http://schemas.microsoft.com/office/drawing/2014/main" id="{819F1ECD-DD4C-4ED3-B168-1C2670D51265}"/>
              </a:ext>
            </a:extLst>
          </p:cNvPr>
          <p:cNvGraphicFramePr>
            <a:graphicFrameLocks noChangeAspect="1"/>
          </p:cNvGraphicFramePr>
          <p:nvPr>
            <p:extLst>
              <p:ext uri="{D42A27DB-BD31-4B8C-83A1-F6EECF244321}">
                <p14:modId xmlns:p14="http://schemas.microsoft.com/office/powerpoint/2010/main" val="3012817671"/>
              </p:ext>
            </p:extLst>
          </p:nvPr>
        </p:nvGraphicFramePr>
        <p:xfrm>
          <a:off x="6621505" y="5406658"/>
          <a:ext cx="547688" cy="419100"/>
        </p:xfrm>
        <a:graphic>
          <a:graphicData uri="http://schemas.openxmlformats.org/presentationml/2006/ole">
            <mc:AlternateContent xmlns:mc="http://schemas.openxmlformats.org/markup-compatibility/2006">
              <mc:Choice xmlns:v="urn:schemas-microsoft-com:vml" Requires="v">
                <p:oleObj spid="_x0000_s442104" name="Equation" r:id="rId37" imgW="215640" imgH="164880" progId="Equation.DSMT4">
                  <p:embed/>
                </p:oleObj>
              </mc:Choice>
              <mc:Fallback>
                <p:oleObj name="Equation" r:id="rId37" imgW="215640" imgH="164880" progId="Equation.DSMT4">
                  <p:embed/>
                  <p:pic>
                    <p:nvPicPr>
                      <p:cNvPr id="43" name="Object 2">
                        <a:extLst>
                          <a:ext uri="{FF2B5EF4-FFF2-40B4-BE49-F238E27FC236}">
                            <a16:creationId xmlns:a16="http://schemas.microsoft.com/office/drawing/2014/main" id="{067760E9-7503-4304-B934-3C0D0A9116EC}"/>
                          </a:ext>
                        </a:extLst>
                      </p:cNvPr>
                      <p:cNvPicPr>
                        <a:picLocks noChangeAspect="1" noChangeArrowheads="1"/>
                      </p:cNvPicPr>
                      <p:nvPr/>
                    </p:nvPicPr>
                    <p:blipFill>
                      <a:blip r:embed="rId38"/>
                      <a:srcRect/>
                      <a:stretch>
                        <a:fillRect/>
                      </a:stretch>
                    </p:blipFill>
                    <p:spPr bwMode="auto">
                      <a:xfrm>
                        <a:off x="6621505" y="5406658"/>
                        <a:ext cx="547688" cy="419100"/>
                      </a:xfrm>
                      <a:prstGeom prst="rect">
                        <a:avLst/>
                      </a:prstGeom>
                      <a:noFill/>
                      <a:ln>
                        <a:noFill/>
                      </a:ln>
                      <a:effectLst/>
                      <a:extLst/>
                    </p:spPr>
                  </p:pic>
                </p:oleObj>
              </mc:Fallback>
            </mc:AlternateContent>
          </a:graphicData>
        </a:graphic>
      </p:graphicFrame>
      <p:graphicFrame>
        <p:nvGraphicFramePr>
          <p:cNvPr id="53" name="Object 2">
            <a:extLst>
              <a:ext uri="{FF2B5EF4-FFF2-40B4-BE49-F238E27FC236}">
                <a16:creationId xmlns:a16="http://schemas.microsoft.com/office/drawing/2014/main" id="{545E97A1-1836-43C9-9B00-56B6D033436B}"/>
              </a:ext>
            </a:extLst>
          </p:cNvPr>
          <p:cNvGraphicFramePr>
            <a:graphicFrameLocks noChangeAspect="1"/>
          </p:cNvGraphicFramePr>
          <p:nvPr>
            <p:extLst>
              <p:ext uri="{D42A27DB-BD31-4B8C-83A1-F6EECF244321}">
                <p14:modId xmlns:p14="http://schemas.microsoft.com/office/powerpoint/2010/main" val="4247847470"/>
              </p:ext>
            </p:extLst>
          </p:nvPr>
        </p:nvGraphicFramePr>
        <p:xfrm>
          <a:off x="8684214" y="5434746"/>
          <a:ext cx="739775" cy="419100"/>
        </p:xfrm>
        <a:graphic>
          <a:graphicData uri="http://schemas.openxmlformats.org/presentationml/2006/ole">
            <mc:AlternateContent xmlns:mc="http://schemas.openxmlformats.org/markup-compatibility/2006">
              <mc:Choice xmlns:v="urn:schemas-microsoft-com:vml" Requires="v">
                <p:oleObj spid="_x0000_s442105" name="Equation" r:id="rId39" imgW="291960" imgH="164880" progId="Equation.DSMT4">
                  <p:embed/>
                </p:oleObj>
              </mc:Choice>
              <mc:Fallback>
                <p:oleObj name="Equation" r:id="rId39" imgW="291960" imgH="164880" progId="Equation.DSMT4">
                  <p:embed/>
                  <p:pic>
                    <p:nvPicPr>
                      <p:cNvPr id="45" name="Object 2">
                        <a:extLst>
                          <a:ext uri="{FF2B5EF4-FFF2-40B4-BE49-F238E27FC236}">
                            <a16:creationId xmlns:a16="http://schemas.microsoft.com/office/drawing/2014/main" id="{59FF5349-B72C-4F22-A185-2461628B32DA}"/>
                          </a:ext>
                        </a:extLst>
                      </p:cNvPr>
                      <p:cNvPicPr>
                        <a:picLocks noChangeAspect="1" noChangeArrowheads="1"/>
                      </p:cNvPicPr>
                      <p:nvPr/>
                    </p:nvPicPr>
                    <p:blipFill>
                      <a:blip r:embed="rId40"/>
                      <a:srcRect/>
                      <a:stretch>
                        <a:fillRect/>
                      </a:stretch>
                    </p:blipFill>
                    <p:spPr bwMode="auto">
                      <a:xfrm>
                        <a:off x="8684214" y="5434746"/>
                        <a:ext cx="739775" cy="419100"/>
                      </a:xfrm>
                      <a:prstGeom prst="rect">
                        <a:avLst/>
                      </a:prstGeom>
                      <a:noFill/>
                      <a:ln>
                        <a:noFill/>
                      </a:ln>
                      <a:effectLst/>
                      <a:extLst/>
                    </p:spPr>
                  </p:pic>
                </p:oleObj>
              </mc:Fallback>
            </mc:AlternateContent>
          </a:graphicData>
        </a:graphic>
      </p:graphicFrame>
      <p:sp>
        <p:nvSpPr>
          <p:cNvPr id="54" name="矩形 53">
            <a:extLst>
              <a:ext uri="{FF2B5EF4-FFF2-40B4-BE49-F238E27FC236}">
                <a16:creationId xmlns:a16="http://schemas.microsoft.com/office/drawing/2014/main" id="{67012069-6A01-4230-A313-ED9875EB14C2}"/>
              </a:ext>
            </a:extLst>
          </p:cNvPr>
          <p:cNvSpPr/>
          <p:nvPr/>
        </p:nvSpPr>
        <p:spPr>
          <a:xfrm>
            <a:off x="2211050" y="6182168"/>
            <a:ext cx="902811" cy="523220"/>
          </a:xfrm>
          <a:prstGeom prst="rect">
            <a:avLst/>
          </a:prstGeom>
        </p:spPr>
        <p:txBody>
          <a:bodyPr wrap="none">
            <a:spAutoFit/>
          </a:bodyPr>
          <a:lstStyle/>
          <a:p>
            <a:r>
              <a:rPr lang="zh-CN" altLang="en-US" sz="2800" b="1" dirty="0">
                <a:solidFill>
                  <a:srgbClr val="FF00FF"/>
                </a:solidFill>
              </a:rPr>
              <a:t>概率</a:t>
            </a:r>
            <a:endParaRPr lang="zh-CN" altLang="en-US" sz="2800" dirty="0"/>
          </a:p>
        </p:txBody>
      </p:sp>
      <p:graphicFrame>
        <p:nvGraphicFramePr>
          <p:cNvPr id="55" name="Object 2">
            <a:extLst>
              <a:ext uri="{FF2B5EF4-FFF2-40B4-BE49-F238E27FC236}">
                <a16:creationId xmlns:a16="http://schemas.microsoft.com/office/drawing/2014/main" id="{CB720B97-E82C-418C-89F2-F408AC3AED13}"/>
              </a:ext>
            </a:extLst>
          </p:cNvPr>
          <p:cNvGraphicFramePr>
            <a:graphicFrameLocks noChangeAspect="1"/>
          </p:cNvGraphicFramePr>
          <p:nvPr>
            <p:extLst>
              <p:ext uri="{D42A27DB-BD31-4B8C-83A1-F6EECF244321}">
                <p14:modId xmlns:p14="http://schemas.microsoft.com/office/powerpoint/2010/main" val="3619367179"/>
              </p:ext>
            </p:extLst>
          </p:nvPr>
        </p:nvGraphicFramePr>
        <p:xfrm>
          <a:off x="5003540" y="5921553"/>
          <a:ext cx="268288" cy="757237"/>
        </p:xfrm>
        <a:graphic>
          <a:graphicData uri="http://schemas.openxmlformats.org/presentationml/2006/ole">
            <mc:AlternateContent xmlns:mc="http://schemas.openxmlformats.org/markup-compatibility/2006">
              <mc:Choice xmlns:v="urn:schemas-microsoft-com:vml" Requires="v">
                <p:oleObj spid="_x0000_s442106" name="Equation" r:id="rId41" imgW="139680" imgH="393480" progId="Equation.DSMT4">
                  <p:embed/>
                </p:oleObj>
              </mc:Choice>
              <mc:Fallback>
                <p:oleObj name="Equation" r:id="rId41" imgW="139680" imgH="393480" progId="Equation.DSMT4">
                  <p:embed/>
                  <p:pic>
                    <p:nvPicPr>
                      <p:cNvPr id="47" name="Object 2">
                        <a:extLst>
                          <a:ext uri="{FF2B5EF4-FFF2-40B4-BE49-F238E27FC236}">
                            <a16:creationId xmlns:a16="http://schemas.microsoft.com/office/drawing/2014/main" id="{84E6E495-8A3A-4A1A-9FB4-859CA2849ED0}"/>
                          </a:ext>
                        </a:extLst>
                      </p:cNvPr>
                      <p:cNvPicPr>
                        <a:picLocks noChangeAspect="1" noChangeArrowheads="1"/>
                      </p:cNvPicPr>
                      <p:nvPr/>
                    </p:nvPicPr>
                    <p:blipFill>
                      <a:blip r:embed="rId42"/>
                      <a:srcRect/>
                      <a:stretch>
                        <a:fillRect/>
                      </a:stretch>
                    </p:blipFill>
                    <p:spPr bwMode="auto">
                      <a:xfrm>
                        <a:off x="5003540" y="5921553"/>
                        <a:ext cx="268288" cy="757237"/>
                      </a:xfrm>
                      <a:prstGeom prst="rect">
                        <a:avLst/>
                      </a:prstGeom>
                      <a:noFill/>
                      <a:ln>
                        <a:noFill/>
                      </a:ln>
                      <a:effectLst/>
                      <a:extLst/>
                    </p:spPr>
                  </p:pic>
                </p:oleObj>
              </mc:Fallback>
            </mc:AlternateContent>
          </a:graphicData>
        </a:graphic>
      </p:graphicFrame>
      <p:graphicFrame>
        <p:nvGraphicFramePr>
          <p:cNvPr id="56" name="Object 2">
            <a:extLst>
              <a:ext uri="{FF2B5EF4-FFF2-40B4-BE49-F238E27FC236}">
                <a16:creationId xmlns:a16="http://schemas.microsoft.com/office/drawing/2014/main" id="{72D83B08-F297-41B6-A135-CA4D891BC5F7}"/>
              </a:ext>
            </a:extLst>
          </p:cNvPr>
          <p:cNvGraphicFramePr>
            <a:graphicFrameLocks noChangeAspect="1"/>
          </p:cNvGraphicFramePr>
          <p:nvPr>
            <p:extLst>
              <p:ext uri="{D42A27DB-BD31-4B8C-83A1-F6EECF244321}">
                <p14:modId xmlns:p14="http://schemas.microsoft.com/office/powerpoint/2010/main" val="2961155834"/>
              </p:ext>
            </p:extLst>
          </p:nvPr>
        </p:nvGraphicFramePr>
        <p:xfrm>
          <a:off x="6984740" y="5929490"/>
          <a:ext cx="293688" cy="758825"/>
        </p:xfrm>
        <a:graphic>
          <a:graphicData uri="http://schemas.openxmlformats.org/presentationml/2006/ole">
            <mc:AlternateContent xmlns:mc="http://schemas.openxmlformats.org/markup-compatibility/2006">
              <mc:Choice xmlns:v="urn:schemas-microsoft-com:vml" Requires="v">
                <p:oleObj spid="_x0000_s442107" name="Equation" r:id="rId43" imgW="152280" imgH="393480" progId="Equation.DSMT4">
                  <p:embed/>
                </p:oleObj>
              </mc:Choice>
              <mc:Fallback>
                <p:oleObj name="Equation" r:id="rId43" imgW="152280" imgH="393480" progId="Equation.DSMT4">
                  <p:embed/>
                  <p:pic>
                    <p:nvPicPr>
                      <p:cNvPr id="48" name="Object 2">
                        <a:extLst>
                          <a:ext uri="{FF2B5EF4-FFF2-40B4-BE49-F238E27FC236}">
                            <a16:creationId xmlns:a16="http://schemas.microsoft.com/office/drawing/2014/main" id="{4E85C4DC-9B9D-424C-B6B9-7BD001455731}"/>
                          </a:ext>
                        </a:extLst>
                      </p:cNvPr>
                      <p:cNvPicPr>
                        <a:picLocks noChangeAspect="1" noChangeArrowheads="1"/>
                      </p:cNvPicPr>
                      <p:nvPr/>
                    </p:nvPicPr>
                    <p:blipFill>
                      <a:blip r:embed="rId44"/>
                      <a:srcRect/>
                      <a:stretch>
                        <a:fillRect/>
                      </a:stretch>
                    </p:blipFill>
                    <p:spPr bwMode="auto">
                      <a:xfrm>
                        <a:off x="6984740" y="5929490"/>
                        <a:ext cx="293688" cy="758825"/>
                      </a:xfrm>
                      <a:prstGeom prst="rect">
                        <a:avLst/>
                      </a:prstGeom>
                      <a:noFill/>
                      <a:ln>
                        <a:noFill/>
                      </a:ln>
                      <a:effectLst/>
                      <a:extLst/>
                    </p:spPr>
                  </p:pic>
                </p:oleObj>
              </mc:Fallback>
            </mc:AlternateContent>
          </a:graphicData>
        </a:graphic>
      </p:graphicFrame>
      <p:graphicFrame>
        <p:nvGraphicFramePr>
          <p:cNvPr id="57" name="Object 2">
            <a:extLst>
              <a:ext uri="{FF2B5EF4-FFF2-40B4-BE49-F238E27FC236}">
                <a16:creationId xmlns:a16="http://schemas.microsoft.com/office/drawing/2014/main" id="{1126D188-8520-4176-9D05-2FF742E81BFB}"/>
              </a:ext>
            </a:extLst>
          </p:cNvPr>
          <p:cNvGraphicFramePr>
            <a:graphicFrameLocks noChangeAspect="1"/>
          </p:cNvGraphicFramePr>
          <p:nvPr>
            <p:extLst>
              <p:ext uri="{D42A27DB-BD31-4B8C-83A1-F6EECF244321}">
                <p14:modId xmlns:p14="http://schemas.microsoft.com/office/powerpoint/2010/main" val="1244029908"/>
              </p:ext>
            </p:extLst>
          </p:nvPr>
        </p:nvGraphicFramePr>
        <p:xfrm>
          <a:off x="9081568" y="5921552"/>
          <a:ext cx="268288" cy="757237"/>
        </p:xfrm>
        <a:graphic>
          <a:graphicData uri="http://schemas.openxmlformats.org/presentationml/2006/ole">
            <mc:AlternateContent xmlns:mc="http://schemas.openxmlformats.org/markup-compatibility/2006">
              <mc:Choice xmlns:v="urn:schemas-microsoft-com:vml" Requires="v">
                <p:oleObj spid="_x0000_s442108" name="Equation" r:id="rId45" imgW="139680" imgH="393480" progId="Equation.DSMT4">
                  <p:embed/>
                </p:oleObj>
              </mc:Choice>
              <mc:Fallback>
                <p:oleObj name="Equation" r:id="rId45" imgW="139680" imgH="393480" progId="Equation.DSMT4">
                  <p:embed/>
                  <p:pic>
                    <p:nvPicPr>
                      <p:cNvPr id="49" name="Object 2">
                        <a:extLst>
                          <a:ext uri="{FF2B5EF4-FFF2-40B4-BE49-F238E27FC236}">
                            <a16:creationId xmlns:a16="http://schemas.microsoft.com/office/drawing/2014/main" id="{4E56108F-9F24-4018-B800-130D0BBED979}"/>
                          </a:ext>
                        </a:extLst>
                      </p:cNvPr>
                      <p:cNvPicPr>
                        <a:picLocks noChangeAspect="1" noChangeArrowheads="1"/>
                      </p:cNvPicPr>
                      <p:nvPr/>
                    </p:nvPicPr>
                    <p:blipFill>
                      <a:blip r:embed="rId46"/>
                      <a:srcRect/>
                      <a:stretch>
                        <a:fillRect/>
                      </a:stretch>
                    </p:blipFill>
                    <p:spPr bwMode="auto">
                      <a:xfrm>
                        <a:off x="9081568" y="5921552"/>
                        <a:ext cx="268288" cy="757237"/>
                      </a:xfrm>
                      <a:prstGeom prst="rect">
                        <a:avLst/>
                      </a:prstGeom>
                      <a:noFill/>
                      <a:ln>
                        <a:noFill/>
                      </a:ln>
                      <a:effectLst/>
                      <a:extLst/>
                    </p:spPr>
                  </p:pic>
                </p:oleObj>
              </mc:Fallback>
            </mc:AlternateContent>
          </a:graphicData>
        </a:graphic>
      </p:graphicFrame>
      <p:graphicFrame>
        <p:nvGraphicFramePr>
          <p:cNvPr id="35" name="对象 34">
            <a:extLst>
              <a:ext uri="{FF2B5EF4-FFF2-40B4-BE49-F238E27FC236}">
                <a16:creationId xmlns:a16="http://schemas.microsoft.com/office/drawing/2014/main" id="{2C5FCEE9-C1F8-4BA4-AA5A-1EB6F0790991}"/>
              </a:ext>
            </a:extLst>
          </p:cNvPr>
          <p:cNvGraphicFramePr>
            <a:graphicFrameLocks noChangeAspect="1"/>
          </p:cNvGraphicFramePr>
          <p:nvPr>
            <p:extLst>
              <p:ext uri="{D42A27DB-BD31-4B8C-83A1-F6EECF244321}">
                <p14:modId xmlns:p14="http://schemas.microsoft.com/office/powerpoint/2010/main" val="2603526196"/>
              </p:ext>
            </p:extLst>
          </p:nvPr>
        </p:nvGraphicFramePr>
        <p:xfrm>
          <a:off x="4713" y="4610013"/>
          <a:ext cx="2566987" cy="1190625"/>
        </p:xfrm>
        <a:graphic>
          <a:graphicData uri="http://schemas.openxmlformats.org/presentationml/2006/ole">
            <mc:AlternateContent xmlns:mc="http://schemas.openxmlformats.org/markup-compatibility/2006">
              <mc:Choice xmlns:v="urn:schemas-microsoft-com:vml" Requires="v">
                <p:oleObj spid="_x0000_s442109" name="Equation" r:id="rId47" imgW="901440" imgH="419040" progId="Equation.DSMT4">
                  <p:embed/>
                </p:oleObj>
              </mc:Choice>
              <mc:Fallback>
                <p:oleObj name="Equation" r:id="rId47" imgW="901440" imgH="419040" progId="Equation.DSMT4">
                  <p:embed/>
                  <p:pic>
                    <p:nvPicPr>
                      <p:cNvPr id="30" name="对象 29">
                        <a:extLst>
                          <a:ext uri="{FF2B5EF4-FFF2-40B4-BE49-F238E27FC236}">
                            <a16:creationId xmlns:a16="http://schemas.microsoft.com/office/drawing/2014/main" id="{3D5EB731-C85B-40D6-A8A0-5C2D0593C3D6}"/>
                          </a:ext>
                        </a:extLst>
                      </p:cNvPr>
                      <p:cNvPicPr>
                        <a:picLocks noChangeAspect="1" noChangeArrowheads="1"/>
                      </p:cNvPicPr>
                      <p:nvPr/>
                    </p:nvPicPr>
                    <p:blipFill>
                      <a:blip r:embed="rId48"/>
                      <a:srcRect/>
                      <a:stretch>
                        <a:fillRect/>
                      </a:stretch>
                    </p:blipFill>
                    <p:spPr bwMode="auto">
                      <a:xfrm>
                        <a:off x="4713" y="4610013"/>
                        <a:ext cx="2566987" cy="119062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93913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fill="hold"/>
                                        <p:tgtEl>
                                          <p:spTgt spid="39"/>
                                        </p:tgtEl>
                                        <p:attrNameLst>
                                          <p:attrName>ppt_x</p:attrName>
                                        </p:attrNameLst>
                                      </p:cBhvr>
                                      <p:tavLst>
                                        <p:tav tm="0">
                                          <p:val>
                                            <p:strVal val="#ppt_x"/>
                                          </p:val>
                                        </p:tav>
                                        <p:tav tm="100000">
                                          <p:val>
                                            <p:strVal val="#ppt_x"/>
                                          </p:val>
                                        </p:tav>
                                      </p:tavLst>
                                    </p:anim>
                                    <p:anim calcmode="lin" valueType="num">
                                      <p:cBhvr additive="base">
                                        <p:cTn id="6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ppt_x"/>
                                          </p:val>
                                        </p:tav>
                                        <p:tav tm="100000">
                                          <p:val>
                                            <p:strVal val="#ppt_x"/>
                                          </p:val>
                                        </p:tav>
                                      </p:tavLst>
                                    </p:anim>
                                    <p:anim calcmode="lin" valueType="num">
                                      <p:cBhvr additive="base">
                                        <p:cTn id="7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1"/>
                                        </p:tgtEl>
                                        <p:attrNameLst>
                                          <p:attrName>style.visibility</p:attrName>
                                        </p:attrNameLst>
                                      </p:cBhvr>
                                      <p:to>
                                        <p:strVal val="visible"/>
                                      </p:to>
                                    </p:set>
                                    <p:anim calcmode="lin" valueType="num">
                                      <p:cBhvr additive="base">
                                        <p:cTn id="85" dur="500" fill="hold"/>
                                        <p:tgtEl>
                                          <p:spTgt spid="51"/>
                                        </p:tgtEl>
                                        <p:attrNameLst>
                                          <p:attrName>ppt_x</p:attrName>
                                        </p:attrNameLst>
                                      </p:cBhvr>
                                      <p:tavLst>
                                        <p:tav tm="0">
                                          <p:val>
                                            <p:strVal val="#ppt_x"/>
                                          </p:val>
                                        </p:tav>
                                        <p:tav tm="100000">
                                          <p:val>
                                            <p:strVal val="#ppt_x"/>
                                          </p:val>
                                        </p:tav>
                                      </p:tavLst>
                                    </p:anim>
                                    <p:anim calcmode="lin" valueType="num">
                                      <p:cBhvr additive="base">
                                        <p:cTn id="8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additive="base">
                                        <p:cTn id="91" dur="500" fill="hold"/>
                                        <p:tgtEl>
                                          <p:spTgt spid="52"/>
                                        </p:tgtEl>
                                        <p:attrNameLst>
                                          <p:attrName>ppt_x</p:attrName>
                                        </p:attrNameLst>
                                      </p:cBhvr>
                                      <p:tavLst>
                                        <p:tav tm="0">
                                          <p:val>
                                            <p:strVal val="#ppt_x"/>
                                          </p:val>
                                        </p:tav>
                                        <p:tav tm="100000">
                                          <p:val>
                                            <p:strVal val="#ppt_x"/>
                                          </p:val>
                                        </p:tav>
                                      </p:tavLst>
                                    </p:anim>
                                    <p:anim calcmode="lin" valueType="num">
                                      <p:cBhvr additive="base">
                                        <p:cTn id="9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additive="base">
                                        <p:cTn id="97" dur="500" fill="hold"/>
                                        <p:tgtEl>
                                          <p:spTgt spid="53"/>
                                        </p:tgtEl>
                                        <p:attrNameLst>
                                          <p:attrName>ppt_x</p:attrName>
                                        </p:attrNameLst>
                                      </p:cBhvr>
                                      <p:tavLst>
                                        <p:tav tm="0">
                                          <p:val>
                                            <p:strVal val="#ppt_x"/>
                                          </p:val>
                                        </p:tav>
                                        <p:tav tm="100000">
                                          <p:val>
                                            <p:strVal val="#ppt_x"/>
                                          </p:val>
                                        </p:tav>
                                      </p:tavLst>
                                    </p:anim>
                                    <p:anim calcmode="lin" valueType="num">
                                      <p:cBhvr additive="base">
                                        <p:cTn id="9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wipe(down)">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55"/>
                                        </p:tgtEl>
                                        <p:attrNameLst>
                                          <p:attrName>style.visibility</p:attrName>
                                        </p:attrNameLst>
                                      </p:cBhvr>
                                      <p:to>
                                        <p:strVal val="visible"/>
                                      </p:to>
                                    </p:set>
                                    <p:anim calcmode="lin" valueType="num">
                                      <p:cBhvr additive="base">
                                        <p:cTn id="108" dur="500" fill="hold"/>
                                        <p:tgtEl>
                                          <p:spTgt spid="55"/>
                                        </p:tgtEl>
                                        <p:attrNameLst>
                                          <p:attrName>ppt_x</p:attrName>
                                        </p:attrNameLst>
                                      </p:cBhvr>
                                      <p:tavLst>
                                        <p:tav tm="0">
                                          <p:val>
                                            <p:strVal val="#ppt_x"/>
                                          </p:val>
                                        </p:tav>
                                        <p:tav tm="100000">
                                          <p:val>
                                            <p:strVal val="#ppt_x"/>
                                          </p:val>
                                        </p:tav>
                                      </p:tavLst>
                                    </p:anim>
                                    <p:anim calcmode="lin" valueType="num">
                                      <p:cBhvr additive="base">
                                        <p:cTn id="10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56"/>
                                        </p:tgtEl>
                                        <p:attrNameLst>
                                          <p:attrName>style.visibility</p:attrName>
                                        </p:attrNameLst>
                                      </p:cBhvr>
                                      <p:to>
                                        <p:strVal val="visible"/>
                                      </p:to>
                                    </p:set>
                                    <p:anim calcmode="lin" valueType="num">
                                      <p:cBhvr additive="base">
                                        <p:cTn id="114" dur="500" fill="hold"/>
                                        <p:tgtEl>
                                          <p:spTgt spid="56"/>
                                        </p:tgtEl>
                                        <p:attrNameLst>
                                          <p:attrName>ppt_x</p:attrName>
                                        </p:attrNameLst>
                                      </p:cBhvr>
                                      <p:tavLst>
                                        <p:tav tm="0">
                                          <p:val>
                                            <p:strVal val="#ppt_x"/>
                                          </p:val>
                                        </p:tav>
                                        <p:tav tm="100000">
                                          <p:val>
                                            <p:strVal val="#ppt_x"/>
                                          </p:val>
                                        </p:tav>
                                      </p:tavLst>
                                    </p:anim>
                                    <p:anim calcmode="lin" valueType="num">
                                      <p:cBhvr additive="base">
                                        <p:cTn id="115"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57"/>
                                        </p:tgtEl>
                                        <p:attrNameLst>
                                          <p:attrName>style.visibility</p:attrName>
                                        </p:attrNameLst>
                                      </p:cBhvr>
                                      <p:to>
                                        <p:strVal val="visible"/>
                                      </p:to>
                                    </p:set>
                                    <p:anim calcmode="lin" valueType="num">
                                      <p:cBhvr additive="base">
                                        <p:cTn id="120" dur="500" fill="hold"/>
                                        <p:tgtEl>
                                          <p:spTgt spid="57"/>
                                        </p:tgtEl>
                                        <p:attrNameLst>
                                          <p:attrName>ppt_x</p:attrName>
                                        </p:attrNameLst>
                                      </p:cBhvr>
                                      <p:tavLst>
                                        <p:tav tm="0">
                                          <p:val>
                                            <p:strVal val="#ppt_x"/>
                                          </p:val>
                                        </p:tav>
                                        <p:tav tm="100000">
                                          <p:val>
                                            <p:strVal val="#ppt_x"/>
                                          </p:val>
                                        </p:tav>
                                      </p:tavLst>
                                    </p:anim>
                                    <p:anim calcmode="lin" valueType="num">
                                      <p:cBhvr additive="base">
                                        <p:cTn id="121"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extLst>
              <a:ext uri="{FF2B5EF4-FFF2-40B4-BE49-F238E27FC236}">
                <a16:creationId xmlns:a16="http://schemas.microsoft.com/office/drawing/2014/main" id="{3A79A87B-525F-427A-83D4-25677ADF448B}"/>
              </a:ext>
            </a:extLst>
          </p:cNvPr>
          <p:cNvGraphicFramePr>
            <a:graphicFrameLocks noChangeAspect="1"/>
          </p:cNvGraphicFramePr>
          <p:nvPr>
            <p:extLst>
              <p:ext uri="{D42A27DB-BD31-4B8C-83A1-F6EECF244321}">
                <p14:modId xmlns:p14="http://schemas.microsoft.com/office/powerpoint/2010/main" val="1420582094"/>
              </p:ext>
            </p:extLst>
          </p:nvPr>
        </p:nvGraphicFramePr>
        <p:xfrm>
          <a:off x="396935" y="298112"/>
          <a:ext cx="10957716" cy="716816"/>
        </p:xfrm>
        <a:graphic>
          <a:graphicData uri="http://schemas.openxmlformats.org/presentationml/2006/ole">
            <mc:AlternateContent xmlns:mc="http://schemas.openxmlformats.org/markup-compatibility/2006">
              <mc:Choice xmlns:v="urn:schemas-microsoft-com:vml" Requires="v">
                <p:oleObj spid="_x0000_s450864" name="Equation" r:id="rId3" imgW="4190760" imgH="253800" progId="Equation.DSMT4">
                  <p:embed/>
                </p:oleObj>
              </mc:Choice>
              <mc:Fallback>
                <p:oleObj name="Equation" r:id="rId3" imgW="4190760" imgH="253800" progId="Equation.DSMT4">
                  <p:embed/>
                  <p:pic>
                    <p:nvPicPr>
                      <p:cNvPr id="6" name="Object 5">
                        <a:extLst>
                          <a:ext uri="{FF2B5EF4-FFF2-40B4-BE49-F238E27FC236}">
                            <a16:creationId xmlns:a16="http://schemas.microsoft.com/office/drawing/2014/main" id="{A533B9E8-8F43-4332-826D-1FF3B539136C}"/>
                          </a:ext>
                        </a:extLst>
                      </p:cNvPr>
                      <p:cNvPicPr>
                        <a:picLocks noChangeAspect="1" noChangeArrowheads="1"/>
                      </p:cNvPicPr>
                      <p:nvPr/>
                    </p:nvPicPr>
                    <p:blipFill>
                      <a:blip r:embed="rId4"/>
                      <a:srcRect/>
                      <a:stretch>
                        <a:fillRect/>
                      </a:stretch>
                    </p:blipFill>
                    <p:spPr bwMode="auto">
                      <a:xfrm>
                        <a:off x="396935" y="298112"/>
                        <a:ext cx="10957716" cy="716816"/>
                      </a:xfrm>
                      <a:prstGeom prst="rect">
                        <a:avLst/>
                      </a:prstGeom>
                      <a:noFill/>
                      <a:ln>
                        <a:noFill/>
                      </a:ln>
                      <a:effectLst/>
                    </p:spPr>
                  </p:pic>
                </p:oleObj>
              </mc:Fallback>
            </mc:AlternateContent>
          </a:graphicData>
        </a:graphic>
      </p:graphicFrame>
      <p:graphicFrame>
        <p:nvGraphicFramePr>
          <p:cNvPr id="3" name="对象 2">
            <a:extLst>
              <a:ext uri="{FF2B5EF4-FFF2-40B4-BE49-F238E27FC236}">
                <a16:creationId xmlns:a16="http://schemas.microsoft.com/office/drawing/2014/main" id="{5DA9DDAA-9E65-4977-B97F-B9D126633480}"/>
              </a:ext>
            </a:extLst>
          </p:cNvPr>
          <p:cNvGraphicFramePr>
            <a:graphicFrameLocks noChangeAspect="1"/>
          </p:cNvGraphicFramePr>
          <p:nvPr>
            <p:extLst>
              <p:ext uri="{D42A27DB-BD31-4B8C-83A1-F6EECF244321}">
                <p14:modId xmlns:p14="http://schemas.microsoft.com/office/powerpoint/2010/main" val="4257651767"/>
              </p:ext>
            </p:extLst>
          </p:nvPr>
        </p:nvGraphicFramePr>
        <p:xfrm>
          <a:off x="1826165" y="1100054"/>
          <a:ext cx="2609850" cy="522287"/>
        </p:xfrm>
        <a:graphic>
          <a:graphicData uri="http://schemas.openxmlformats.org/presentationml/2006/ole">
            <mc:AlternateContent xmlns:mc="http://schemas.openxmlformats.org/markup-compatibility/2006">
              <mc:Choice xmlns:v="urn:schemas-microsoft-com:vml" Requires="v">
                <p:oleObj spid="_x0000_s450865" name="Equation" r:id="rId5" imgW="1143000" imgH="228600" progId="Equation.DSMT4">
                  <p:embed/>
                </p:oleObj>
              </mc:Choice>
              <mc:Fallback>
                <p:oleObj name="Equation" r:id="rId5" imgW="1143000" imgH="228600" progId="Equation.DSMT4">
                  <p:embed/>
                  <p:pic>
                    <p:nvPicPr>
                      <p:cNvPr id="7" name="对象 6">
                        <a:extLst>
                          <a:ext uri="{FF2B5EF4-FFF2-40B4-BE49-F238E27FC236}">
                            <a16:creationId xmlns:a16="http://schemas.microsoft.com/office/drawing/2014/main" id="{72CB1620-1EFF-4D4C-A61E-8F474F7910D5}"/>
                          </a:ext>
                        </a:extLst>
                      </p:cNvPr>
                      <p:cNvPicPr/>
                      <p:nvPr/>
                    </p:nvPicPr>
                    <p:blipFill>
                      <a:blip r:embed="rId6"/>
                      <a:stretch>
                        <a:fillRect/>
                      </a:stretch>
                    </p:blipFill>
                    <p:spPr>
                      <a:xfrm>
                        <a:off x="1826165" y="1100054"/>
                        <a:ext cx="2609850" cy="522287"/>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91FBDFB8-F3E4-4E10-BCDC-734EA85C5B56}"/>
              </a:ext>
            </a:extLst>
          </p:cNvPr>
          <p:cNvGraphicFramePr>
            <a:graphicFrameLocks noChangeAspect="1"/>
          </p:cNvGraphicFramePr>
          <p:nvPr>
            <p:extLst>
              <p:ext uri="{D42A27DB-BD31-4B8C-83A1-F6EECF244321}">
                <p14:modId xmlns:p14="http://schemas.microsoft.com/office/powerpoint/2010/main" val="804534623"/>
              </p:ext>
            </p:extLst>
          </p:nvPr>
        </p:nvGraphicFramePr>
        <p:xfrm>
          <a:off x="4796896" y="1104250"/>
          <a:ext cx="2900362" cy="522287"/>
        </p:xfrm>
        <a:graphic>
          <a:graphicData uri="http://schemas.openxmlformats.org/presentationml/2006/ole">
            <mc:AlternateContent xmlns:mc="http://schemas.openxmlformats.org/markup-compatibility/2006">
              <mc:Choice xmlns:v="urn:schemas-microsoft-com:vml" Requires="v">
                <p:oleObj spid="_x0000_s450866" name="Equation" r:id="rId7" imgW="1269720" imgH="228600" progId="Equation.DSMT4">
                  <p:embed/>
                </p:oleObj>
              </mc:Choice>
              <mc:Fallback>
                <p:oleObj name="Equation" r:id="rId7" imgW="1269720" imgH="228600" progId="Equation.DSMT4">
                  <p:embed/>
                  <p:pic>
                    <p:nvPicPr>
                      <p:cNvPr id="8" name="对象 7">
                        <a:extLst>
                          <a:ext uri="{FF2B5EF4-FFF2-40B4-BE49-F238E27FC236}">
                            <a16:creationId xmlns:a16="http://schemas.microsoft.com/office/drawing/2014/main" id="{24893D33-EE30-485D-8831-9D105A69E203}"/>
                          </a:ext>
                        </a:extLst>
                      </p:cNvPr>
                      <p:cNvPicPr/>
                      <p:nvPr/>
                    </p:nvPicPr>
                    <p:blipFill>
                      <a:blip r:embed="rId8"/>
                      <a:stretch>
                        <a:fillRect/>
                      </a:stretch>
                    </p:blipFill>
                    <p:spPr>
                      <a:xfrm>
                        <a:off x="4796896" y="1104250"/>
                        <a:ext cx="2900362" cy="52228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D90A5A71-6CB9-4606-B06D-0D560DF1A85C}"/>
              </a:ext>
            </a:extLst>
          </p:cNvPr>
          <p:cNvGraphicFramePr>
            <a:graphicFrameLocks noChangeAspect="1"/>
          </p:cNvGraphicFramePr>
          <p:nvPr>
            <p:extLst>
              <p:ext uri="{D42A27DB-BD31-4B8C-83A1-F6EECF244321}">
                <p14:modId xmlns:p14="http://schemas.microsoft.com/office/powerpoint/2010/main" val="2047001682"/>
              </p:ext>
            </p:extLst>
          </p:nvPr>
        </p:nvGraphicFramePr>
        <p:xfrm>
          <a:off x="7925174" y="1121757"/>
          <a:ext cx="3132137" cy="522288"/>
        </p:xfrm>
        <a:graphic>
          <a:graphicData uri="http://schemas.openxmlformats.org/presentationml/2006/ole">
            <mc:AlternateContent xmlns:mc="http://schemas.openxmlformats.org/markup-compatibility/2006">
              <mc:Choice xmlns:v="urn:schemas-microsoft-com:vml" Requires="v">
                <p:oleObj spid="_x0000_s450867" name="Equation" r:id="rId9" imgW="1371600" imgH="228600" progId="Equation.DSMT4">
                  <p:embed/>
                </p:oleObj>
              </mc:Choice>
              <mc:Fallback>
                <p:oleObj name="Equation" r:id="rId9" imgW="1371600" imgH="228600" progId="Equation.DSMT4">
                  <p:embed/>
                  <p:pic>
                    <p:nvPicPr>
                      <p:cNvPr id="24" name="对象 23">
                        <a:extLst>
                          <a:ext uri="{FF2B5EF4-FFF2-40B4-BE49-F238E27FC236}">
                            <a16:creationId xmlns:a16="http://schemas.microsoft.com/office/drawing/2014/main" id="{2AEF49A6-E8AE-4662-B895-5AC4AB8E9D18}"/>
                          </a:ext>
                        </a:extLst>
                      </p:cNvPr>
                      <p:cNvPicPr/>
                      <p:nvPr/>
                    </p:nvPicPr>
                    <p:blipFill>
                      <a:blip r:embed="rId10"/>
                      <a:stretch>
                        <a:fillRect/>
                      </a:stretch>
                    </p:blipFill>
                    <p:spPr>
                      <a:xfrm>
                        <a:off x="7925174" y="1121757"/>
                        <a:ext cx="3132137" cy="522288"/>
                      </a:xfrm>
                      <a:prstGeom prst="rect">
                        <a:avLst/>
                      </a:prstGeom>
                    </p:spPr>
                  </p:pic>
                </p:oleObj>
              </mc:Fallback>
            </mc:AlternateContent>
          </a:graphicData>
        </a:graphic>
      </p:graphicFrame>
      <p:graphicFrame>
        <p:nvGraphicFramePr>
          <p:cNvPr id="6" name="Object 2">
            <a:extLst>
              <a:ext uri="{FF2B5EF4-FFF2-40B4-BE49-F238E27FC236}">
                <a16:creationId xmlns:a16="http://schemas.microsoft.com/office/drawing/2014/main" id="{BFCFC444-B672-4C26-8900-841FB52A06CB}"/>
              </a:ext>
            </a:extLst>
          </p:cNvPr>
          <p:cNvGraphicFramePr>
            <a:graphicFrameLocks noChangeAspect="1"/>
          </p:cNvGraphicFramePr>
          <p:nvPr>
            <p:extLst>
              <p:ext uri="{D42A27DB-BD31-4B8C-83A1-F6EECF244321}">
                <p14:modId xmlns:p14="http://schemas.microsoft.com/office/powerpoint/2010/main" val="4005672083"/>
              </p:ext>
            </p:extLst>
          </p:nvPr>
        </p:nvGraphicFramePr>
        <p:xfrm>
          <a:off x="2045639" y="1616205"/>
          <a:ext cx="452437" cy="491568"/>
        </p:xfrm>
        <a:graphic>
          <a:graphicData uri="http://schemas.openxmlformats.org/presentationml/2006/ole">
            <mc:AlternateContent xmlns:mc="http://schemas.openxmlformats.org/markup-compatibility/2006">
              <mc:Choice xmlns:v="urn:schemas-microsoft-com:vml" Requires="v">
                <p:oleObj spid="_x0000_s450868" name="Equation" r:id="rId11" imgW="152280" imgH="164880" progId="Equation.DSMT4">
                  <p:embed/>
                </p:oleObj>
              </mc:Choice>
              <mc:Fallback>
                <p:oleObj name="Equation" r:id="rId11" imgW="152280" imgH="164880" progId="Equation.DSMT4">
                  <p:embed/>
                  <p:pic>
                    <p:nvPicPr>
                      <p:cNvPr id="29" name="Object 2">
                        <a:extLst>
                          <a:ext uri="{FF2B5EF4-FFF2-40B4-BE49-F238E27FC236}">
                            <a16:creationId xmlns:a16="http://schemas.microsoft.com/office/drawing/2014/main" id="{BFD9CEA8-6571-4CDA-ADE3-487D49D1D286}"/>
                          </a:ext>
                        </a:extLst>
                      </p:cNvPr>
                      <p:cNvPicPr>
                        <a:picLocks noChangeAspect="1" noChangeArrowheads="1"/>
                      </p:cNvPicPr>
                      <p:nvPr/>
                    </p:nvPicPr>
                    <p:blipFill>
                      <a:blip r:embed="rId12"/>
                      <a:srcRect/>
                      <a:stretch>
                        <a:fillRect/>
                      </a:stretch>
                    </p:blipFill>
                    <p:spPr bwMode="auto">
                      <a:xfrm>
                        <a:off x="2045639" y="1616205"/>
                        <a:ext cx="452437" cy="491568"/>
                      </a:xfrm>
                      <a:prstGeom prst="rect">
                        <a:avLst/>
                      </a:prstGeom>
                      <a:noFill/>
                      <a:ln>
                        <a:noFill/>
                      </a:ln>
                      <a:effectLst/>
                      <a:extLst/>
                    </p:spPr>
                  </p:pic>
                </p:oleObj>
              </mc:Fallback>
            </mc:AlternateContent>
          </a:graphicData>
        </a:graphic>
      </p:graphicFrame>
      <p:graphicFrame>
        <p:nvGraphicFramePr>
          <p:cNvPr id="7" name="Object 3">
            <a:extLst>
              <a:ext uri="{FF2B5EF4-FFF2-40B4-BE49-F238E27FC236}">
                <a16:creationId xmlns:a16="http://schemas.microsoft.com/office/drawing/2014/main" id="{92CFB17E-7C80-45D7-BE93-D85D9ACDC083}"/>
              </a:ext>
            </a:extLst>
          </p:cNvPr>
          <p:cNvGraphicFramePr>
            <a:graphicFrameLocks noChangeAspect="1"/>
          </p:cNvGraphicFramePr>
          <p:nvPr>
            <p:extLst>
              <p:ext uri="{D42A27DB-BD31-4B8C-83A1-F6EECF244321}">
                <p14:modId xmlns:p14="http://schemas.microsoft.com/office/powerpoint/2010/main" val="4152737227"/>
              </p:ext>
            </p:extLst>
          </p:nvPr>
        </p:nvGraphicFramePr>
        <p:xfrm>
          <a:off x="3856664" y="1722403"/>
          <a:ext cx="392112" cy="563662"/>
        </p:xfrm>
        <a:graphic>
          <a:graphicData uri="http://schemas.openxmlformats.org/presentationml/2006/ole">
            <mc:AlternateContent xmlns:mc="http://schemas.openxmlformats.org/markup-compatibility/2006">
              <mc:Choice xmlns:v="urn:schemas-microsoft-com:vml" Requires="v">
                <p:oleObj spid="_x0000_s450869" name="Equation" r:id="rId13" imgW="177480" imgH="228600" progId="Equation.DSMT4">
                  <p:embed/>
                </p:oleObj>
              </mc:Choice>
              <mc:Fallback>
                <p:oleObj name="Equation" r:id="rId13" imgW="177480" imgH="228600" progId="Equation.DSMT4">
                  <p:embed/>
                  <p:pic>
                    <p:nvPicPr>
                      <p:cNvPr id="31" name="Object 3">
                        <a:extLst>
                          <a:ext uri="{FF2B5EF4-FFF2-40B4-BE49-F238E27FC236}">
                            <a16:creationId xmlns:a16="http://schemas.microsoft.com/office/drawing/2014/main" id="{7A2813BB-AB25-407B-8E0C-4E174017B962}"/>
                          </a:ext>
                        </a:extLst>
                      </p:cNvPr>
                      <p:cNvPicPr>
                        <a:picLocks noChangeAspect="1" noChangeArrowheads="1"/>
                      </p:cNvPicPr>
                      <p:nvPr/>
                    </p:nvPicPr>
                    <p:blipFill>
                      <a:blip r:embed="rId14"/>
                      <a:srcRect/>
                      <a:stretch>
                        <a:fillRect/>
                      </a:stretch>
                    </p:blipFill>
                    <p:spPr bwMode="auto">
                      <a:xfrm>
                        <a:off x="3856664" y="1722403"/>
                        <a:ext cx="392112" cy="563662"/>
                      </a:xfrm>
                      <a:prstGeom prst="rect">
                        <a:avLst/>
                      </a:prstGeom>
                      <a:noFill/>
                      <a:ln>
                        <a:noFill/>
                      </a:ln>
                      <a:effectLst/>
                      <a:extLst/>
                    </p:spPr>
                  </p:pic>
                </p:oleObj>
              </mc:Fallback>
            </mc:AlternateContent>
          </a:graphicData>
        </a:graphic>
      </p:graphicFrame>
      <p:graphicFrame>
        <p:nvGraphicFramePr>
          <p:cNvPr id="8" name="Object 3">
            <a:extLst>
              <a:ext uri="{FF2B5EF4-FFF2-40B4-BE49-F238E27FC236}">
                <a16:creationId xmlns:a16="http://schemas.microsoft.com/office/drawing/2014/main" id="{1E7DAB17-C272-41B2-9896-0594FE2B1A3C}"/>
              </a:ext>
            </a:extLst>
          </p:cNvPr>
          <p:cNvGraphicFramePr>
            <a:graphicFrameLocks noChangeAspect="1"/>
          </p:cNvGraphicFramePr>
          <p:nvPr>
            <p:extLst>
              <p:ext uri="{D42A27DB-BD31-4B8C-83A1-F6EECF244321}">
                <p14:modId xmlns:p14="http://schemas.microsoft.com/office/powerpoint/2010/main" val="116569425"/>
              </p:ext>
            </p:extLst>
          </p:nvPr>
        </p:nvGraphicFramePr>
        <p:xfrm>
          <a:off x="5259700" y="1668986"/>
          <a:ext cx="1484312" cy="563562"/>
        </p:xfrm>
        <a:graphic>
          <a:graphicData uri="http://schemas.openxmlformats.org/presentationml/2006/ole">
            <mc:AlternateContent xmlns:mc="http://schemas.openxmlformats.org/markup-compatibility/2006">
              <mc:Choice xmlns:v="urn:schemas-microsoft-com:vml" Requires="v">
                <p:oleObj spid="_x0000_s450870" name="Equation" r:id="rId15" imgW="672840" imgH="228600" progId="Equation.DSMT4">
                  <p:embed/>
                </p:oleObj>
              </mc:Choice>
              <mc:Fallback>
                <p:oleObj name="Equation" r:id="rId15" imgW="672840" imgH="228600" progId="Equation.DSMT4">
                  <p:embed/>
                  <p:pic>
                    <p:nvPicPr>
                      <p:cNvPr id="32" name="Object 3">
                        <a:extLst>
                          <a:ext uri="{FF2B5EF4-FFF2-40B4-BE49-F238E27FC236}">
                            <a16:creationId xmlns:a16="http://schemas.microsoft.com/office/drawing/2014/main" id="{6EFE9991-9DBD-42A9-A80E-73FD75EA0E23}"/>
                          </a:ext>
                        </a:extLst>
                      </p:cNvPr>
                      <p:cNvPicPr>
                        <a:picLocks noChangeAspect="1" noChangeArrowheads="1"/>
                      </p:cNvPicPr>
                      <p:nvPr/>
                    </p:nvPicPr>
                    <p:blipFill>
                      <a:blip r:embed="rId16"/>
                      <a:srcRect/>
                      <a:stretch>
                        <a:fillRect/>
                      </a:stretch>
                    </p:blipFill>
                    <p:spPr bwMode="auto">
                      <a:xfrm>
                        <a:off x="5259700" y="1668986"/>
                        <a:ext cx="1484312" cy="563562"/>
                      </a:xfrm>
                      <a:prstGeom prst="rect">
                        <a:avLst/>
                      </a:prstGeom>
                      <a:noFill/>
                      <a:ln>
                        <a:noFill/>
                      </a:ln>
                      <a:effectLst/>
                      <a:extLst/>
                    </p:spPr>
                  </p:pic>
                </p:oleObj>
              </mc:Fallback>
            </mc:AlternateContent>
          </a:graphicData>
        </a:graphic>
      </p:graphicFrame>
      <p:graphicFrame>
        <p:nvGraphicFramePr>
          <p:cNvPr id="9" name="Object 3">
            <a:extLst>
              <a:ext uri="{FF2B5EF4-FFF2-40B4-BE49-F238E27FC236}">
                <a16:creationId xmlns:a16="http://schemas.microsoft.com/office/drawing/2014/main" id="{42558B63-A413-46F5-A46C-85BD04D9F607}"/>
              </a:ext>
            </a:extLst>
          </p:cNvPr>
          <p:cNvGraphicFramePr>
            <a:graphicFrameLocks noChangeAspect="1"/>
          </p:cNvGraphicFramePr>
          <p:nvPr>
            <p:extLst>
              <p:ext uri="{D42A27DB-BD31-4B8C-83A1-F6EECF244321}">
                <p14:modId xmlns:p14="http://schemas.microsoft.com/office/powerpoint/2010/main" val="3934110773"/>
              </p:ext>
            </p:extLst>
          </p:nvPr>
        </p:nvGraphicFramePr>
        <p:xfrm>
          <a:off x="7858593" y="1694019"/>
          <a:ext cx="1624013" cy="563562"/>
        </p:xfrm>
        <a:graphic>
          <a:graphicData uri="http://schemas.openxmlformats.org/presentationml/2006/ole">
            <mc:AlternateContent xmlns:mc="http://schemas.openxmlformats.org/markup-compatibility/2006">
              <mc:Choice xmlns:v="urn:schemas-microsoft-com:vml" Requires="v">
                <p:oleObj spid="_x0000_s450871" name="Equation" r:id="rId17" imgW="736560" imgH="228600" progId="Equation.DSMT4">
                  <p:embed/>
                </p:oleObj>
              </mc:Choice>
              <mc:Fallback>
                <p:oleObj name="Equation" r:id="rId17" imgW="736560" imgH="228600" progId="Equation.DSMT4">
                  <p:embed/>
                  <p:pic>
                    <p:nvPicPr>
                      <p:cNvPr id="33" name="Object 3">
                        <a:extLst>
                          <a:ext uri="{FF2B5EF4-FFF2-40B4-BE49-F238E27FC236}">
                            <a16:creationId xmlns:a16="http://schemas.microsoft.com/office/drawing/2014/main" id="{BE63A153-1259-40D9-BE7D-812F3B6C6AAD}"/>
                          </a:ext>
                        </a:extLst>
                      </p:cNvPr>
                      <p:cNvPicPr>
                        <a:picLocks noChangeAspect="1" noChangeArrowheads="1"/>
                      </p:cNvPicPr>
                      <p:nvPr/>
                    </p:nvPicPr>
                    <p:blipFill>
                      <a:blip r:embed="rId18"/>
                      <a:srcRect/>
                      <a:stretch>
                        <a:fillRect/>
                      </a:stretch>
                    </p:blipFill>
                    <p:spPr bwMode="auto">
                      <a:xfrm>
                        <a:off x="7858593" y="1694019"/>
                        <a:ext cx="1624013" cy="563562"/>
                      </a:xfrm>
                      <a:prstGeom prst="rect">
                        <a:avLst/>
                      </a:prstGeom>
                      <a:noFill/>
                      <a:ln>
                        <a:noFill/>
                      </a:ln>
                      <a:effectLst/>
                      <a:extLst/>
                    </p:spPr>
                  </p:pic>
                </p:oleObj>
              </mc:Fallback>
            </mc:AlternateContent>
          </a:graphicData>
        </a:graphic>
      </p:graphicFrame>
      <p:graphicFrame>
        <p:nvGraphicFramePr>
          <p:cNvPr id="10" name="Object 2">
            <a:extLst>
              <a:ext uri="{FF2B5EF4-FFF2-40B4-BE49-F238E27FC236}">
                <a16:creationId xmlns:a16="http://schemas.microsoft.com/office/drawing/2014/main" id="{B35BBB71-902A-46CE-85F4-BB7FAAEE7781}"/>
              </a:ext>
            </a:extLst>
          </p:cNvPr>
          <p:cNvGraphicFramePr>
            <a:graphicFrameLocks noChangeAspect="1"/>
          </p:cNvGraphicFramePr>
          <p:nvPr>
            <p:extLst>
              <p:ext uri="{D42A27DB-BD31-4B8C-83A1-F6EECF244321}">
                <p14:modId xmlns:p14="http://schemas.microsoft.com/office/powerpoint/2010/main" val="854307851"/>
              </p:ext>
            </p:extLst>
          </p:nvPr>
        </p:nvGraphicFramePr>
        <p:xfrm>
          <a:off x="2045639" y="2271566"/>
          <a:ext cx="452437" cy="515937"/>
        </p:xfrm>
        <a:graphic>
          <a:graphicData uri="http://schemas.openxmlformats.org/presentationml/2006/ole">
            <mc:AlternateContent xmlns:mc="http://schemas.openxmlformats.org/markup-compatibility/2006">
              <mc:Choice xmlns:v="urn:schemas-microsoft-com:vml" Requires="v">
                <p:oleObj spid="_x0000_s450872" name="Equation" r:id="rId19" imgW="177480" imgH="203040" progId="Equation.DSMT4">
                  <p:embed/>
                </p:oleObj>
              </mc:Choice>
              <mc:Fallback>
                <p:oleObj name="Equation" r:id="rId19" imgW="177480" imgH="203040" progId="Equation.DSMT4">
                  <p:embed/>
                  <p:pic>
                    <p:nvPicPr>
                      <p:cNvPr id="38" name="Object 2">
                        <a:extLst>
                          <a:ext uri="{FF2B5EF4-FFF2-40B4-BE49-F238E27FC236}">
                            <a16:creationId xmlns:a16="http://schemas.microsoft.com/office/drawing/2014/main" id="{DFB870C5-7FD1-4ADB-9A67-CF128943D755}"/>
                          </a:ext>
                        </a:extLst>
                      </p:cNvPr>
                      <p:cNvPicPr>
                        <a:picLocks noChangeAspect="1" noChangeArrowheads="1"/>
                      </p:cNvPicPr>
                      <p:nvPr/>
                    </p:nvPicPr>
                    <p:blipFill>
                      <a:blip r:embed="rId20"/>
                      <a:srcRect/>
                      <a:stretch>
                        <a:fillRect/>
                      </a:stretch>
                    </p:blipFill>
                    <p:spPr bwMode="auto">
                      <a:xfrm>
                        <a:off x="2045639" y="2271566"/>
                        <a:ext cx="452437" cy="515937"/>
                      </a:xfrm>
                      <a:prstGeom prst="rect">
                        <a:avLst/>
                      </a:prstGeom>
                      <a:noFill/>
                      <a:ln>
                        <a:noFill/>
                      </a:ln>
                      <a:effectLst/>
                      <a:extLst/>
                    </p:spPr>
                  </p:pic>
                </p:oleObj>
              </mc:Fallback>
            </mc:AlternateContent>
          </a:graphicData>
        </a:graphic>
      </p:graphicFrame>
      <p:graphicFrame>
        <p:nvGraphicFramePr>
          <p:cNvPr id="11" name="Object 2">
            <a:extLst>
              <a:ext uri="{FF2B5EF4-FFF2-40B4-BE49-F238E27FC236}">
                <a16:creationId xmlns:a16="http://schemas.microsoft.com/office/drawing/2014/main" id="{3C112C70-63E9-4392-8CC9-3837ABCF7BB6}"/>
              </a:ext>
            </a:extLst>
          </p:cNvPr>
          <p:cNvGraphicFramePr>
            <a:graphicFrameLocks noChangeAspect="1"/>
          </p:cNvGraphicFramePr>
          <p:nvPr>
            <p:extLst>
              <p:ext uri="{D42A27DB-BD31-4B8C-83A1-F6EECF244321}">
                <p14:modId xmlns:p14="http://schemas.microsoft.com/office/powerpoint/2010/main" val="242426062"/>
              </p:ext>
            </p:extLst>
          </p:nvPr>
        </p:nvGraphicFramePr>
        <p:xfrm>
          <a:off x="4052720" y="2440112"/>
          <a:ext cx="646113" cy="482600"/>
        </p:xfrm>
        <a:graphic>
          <a:graphicData uri="http://schemas.openxmlformats.org/presentationml/2006/ole">
            <mc:AlternateContent xmlns:mc="http://schemas.openxmlformats.org/markup-compatibility/2006">
              <mc:Choice xmlns:v="urn:schemas-microsoft-com:vml" Requires="v">
                <p:oleObj spid="_x0000_s450873" name="Equation" r:id="rId21" imgW="253800" imgH="190440" progId="Equation.DSMT4">
                  <p:embed/>
                </p:oleObj>
              </mc:Choice>
              <mc:Fallback>
                <p:oleObj name="Equation" r:id="rId21" imgW="253800" imgH="190440" progId="Equation.DSMT4">
                  <p:embed/>
                  <p:pic>
                    <p:nvPicPr>
                      <p:cNvPr id="39" name="Object 2">
                        <a:extLst>
                          <a:ext uri="{FF2B5EF4-FFF2-40B4-BE49-F238E27FC236}">
                            <a16:creationId xmlns:a16="http://schemas.microsoft.com/office/drawing/2014/main" id="{F2092AD3-1D3B-40C7-98EE-08EE0D330AFA}"/>
                          </a:ext>
                        </a:extLst>
                      </p:cNvPr>
                      <p:cNvPicPr>
                        <a:picLocks noChangeAspect="1" noChangeArrowheads="1"/>
                      </p:cNvPicPr>
                      <p:nvPr/>
                    </p:nvPicPr>
                    <p:blipFill>
                      <a:blip r:embed="rId22"/>
                      <a:srcRect/>
                      <a:stretch>
                        <a:fillRect/>
                      </a:stretch>
                    </p:blipFill>
                    <p:spPr bwMode="auto">
                      <a:xfrm>
                        <a:off x="4052720" y="2440112"/>
                        <a:ext cx="646113" cy="482600"/>
                      </a:xfrm>
                      <a:prstGeom prst="rect">
                        <a:avLst/>
                      </a:prstGeom>
                      <a:noFill/>
                      <a:ln>
                        <a:noFill/>
                      </a:ln>
                      <a:effectLst/>
                      <a:extLst/>
                    </p:spPr>
                  </p:pic>
                </p:oleObj>
              </mc:Fallback>
            </mc:AlternateContent>
          </a:graphicData>
        </a:graphic>
      </p:graphicFrame>
      <p:graphicFrame>
        <p:nvGraphicFramePr>
          <p:cNvPr id="12" name="Object 2">
            <a:extLst>
              <a:ext uri="{FF2B5EF4-FFF2-40B4-BE49-F238E27FC236}">
                <a16:creationId xmlns:a16="http://schemas.microsoft.com/office/drawing/2014/main" id="{5C4C8873-9BB4-4CF8-8630-C8AE0D49E402}"/>
              </a:ext>
            </a:extLst>
          </p:cNvPr>
          <p:cNvGraphicFramePr>
            <a:graphicFrameLocks noChangeAspect="1"/>
          </p:cNvGraphicFramePr>
          <p:nvPr>
            <p:extLst>
              <p:ext uri="{D42A27DB-BD31-4B8C-83A1-F6EECF244321}">
                <p14:modId xmlns:p14="http://schemas.microsoft.com/office/powerpoint/2010/main" val="653385408"/>
              </p:ext>
            </p:extLst>
          </p:nvPr>
        </p:nvGraphicFramePr>
        <p:xfrm>
          <a:off x="6097899" y="2440112"/>
          <a:ext cx="646113" cy="514350"/>
        </p:xfrm>
        <a:graphic>
          <a:graphicData uri="http://schemas.openxmlformats.org/presentationml/2006/ole">
            <mc:AlternateContent xmlns:mc="http://schemas.openxmlformats.org/markup-compatibility/2006">
              <mc:Choice xmlns:v="urn:schemas-microsoft-com:vml" Requires="v">
                <p:oleObj spid="_x0000_s450874" name="Equation" r:id="rId23" imgW="253800" imgH="203040" progId="Equation.DSMT4">
                  <p:embed/>
                </p:oleObj>
              </mc:Choice>
              <mc:Fallback>
                <p:oleObj name="Equation" r:id="rId23" imgW="253800" imgH="203040" progId="Equation.DSMT4">
                  <p:embed/>
                  <p:pic>
                    <p:nvPicPr>
                      <p:cNvPr id="40" name="Object 2">
                        <a:extLst>
                          <a:ext uri="{FF2B5EF4-FFF2-40B4-BE49-F238E27FC236}">
                            <a16:creationId xmlns:a16="http://schemas.microsoft.com/office/drawing/2014/main" id="{E264C41E-122E-4775-96BC-6F7EBC009D84}"/>
                          </a:ext>
                        </a:extLst>
                      </p:cNvPr>
                      <p:cNvPicPr>
                        <a:picLocks noChangeAspect="1" noChangeArrowheads="1"/>
                      </p:cNvPicPr>
                      <p:nvPr/>
                    </p:nvPicPr>
                    <p:blipFill>
                      <a:blip r:embed="rId24"/>
                      <a:srcRect/>
                      <a:stretch>
                        <a:fillRect/>
                      </a:stretch>
                    </p:blipFill>
                    <p:spPr bwMode="auto">
                      <a:xfrm>
                        <a:off x="6097899" y="2440112"/>
                        <a:ext cx="646113" cy="514350"/>
                      </a:xfrm>
                      <a:prstGeom prst="rect">
                        <a:avLst/>
                      </a:prstGeom>
                      <a:noFill/>
                      <a:ln>
                        <a:noFill/>
                      </a:ln>
                      <a:effectLst/>
                      <a:extLst/>
                    </p:spPr>
                  </p:pic>
                </p:oleObj>
              </mc:Fallback>
            </mc:AlternateContent>
          </a:graphicData>
        </a:graphic>
      </p:graphicFrame>
      <p:graphicFrame>
        <p:nvGraphicFramePr>
          <p:cNvPr id="13" name="Object 2">
            <a:extLst>
              <a:ext uri="{FF2B5EF4-FFF2-40B4-BE49-F238E27FC236}">
                <a16:creationId xmlns:a16="http://schemas.microsoft.com/office/drawing/2014/main" id="{89FED849-F3F8-4314-BA79-1AFAFC41785F}"/>
              </a:ext>
            </a:extLst>
          </p:cNvPr>
          <p:cNvGraphicFramePr>
            <a:graphicFrameLocks noChangeAspect="1"/>
          </p:cNvGraphicFramePr>
          <p:nvPr>
            <p:extLst>
              <p:ext uri="{D42A27DB-BD31-4B8C-83A1-F6EECF244321}">
                <p14:modId xmlns:p14="http://schemas.microsoft.com/office/powerpoint/2010/main" val="252537661"/>
              </p:ext>
            </p:extLst>
          </p:nvPr>
        </p:nvGraphicFramePr>
        <p:xfrm>
          <a:off x="8122229" y="2506136"/>
          <a:ext cx="806450" cy="482600"/>
        </p:xfrm>
        <a:graphic>
          <a:graphicData uri="http://schemas.openxmlformats.org/presentationml/2006/ole">
            <mc:AlternateContent xmlns:mc="http://schemas.openxmlformats.org/markup-compatibility/2006">
              <mc:Choice xmlns:v="urn:schemas-microsoft-com:vml" Requires="v">
                <p:oleObj spid="_x0000_s450875" name="Equation" r:id="rId25" imgW="317160" imgH="190440" progId="Equation.DSMT4">
                  <p:embed/>
                </p:oleObj>
              </mc:Choice>
              <mc:Fallback>
                <p:oleObj name="Equation" r:id="rId25" imgW="317160" imgH="190440" progId="Equation.DSMT4">
                  <p:embed/>
                  <p:pic>
                    <p:nvPicPr>
                      <p:cNvPr id="44" name="Object 2">
                        <a:extLst>
                          <a:ext uri="{FF2B5EF4-FFF2-40B4-BE49-F238E27FC236}">
                            <a16:creationId xmlns:a16="http://schemas.microsoft.com/office/drawing/2014/main" id="{4E0D098D-A7A2-49A6-802A-5E4E5FBAF9E0}"/>
                          </a:ext>
                        </a:extLst>
                      </p:cNvPr>
                      <p:cNvPicPr>
                        <a:picLocks noChangeAspect="1" noChangeArrowheads="1"/>
                      </p:cNvPicPr>
                      <p:nvPr/>
                    </p:nvPicPr>
                    <p:blipFill>
                      <a:blip r:embed="rId26"/>
                      <a:srcRect/>
                      <a:stretch>
                        <a:fillRect/>
                      </a:stretch>
                    </p:blipFill>
                    <p:spPr bwMode="auto">
                      <a:xfrm>
                        <a:off x="8122229" y="2506136"/>
                        <a:ext cx="806450" cy="482600"/>
                      </a:xfrm>
                      <a:prstGeom prst="rect">
                        <a:avLst/>
                      </a:prstGeom>
                      <a:noFill/>
                      <a:ln>
                        <a:noFill/>
                      </a:ln>
                      <a:effectLst/>
                      <a:extLst/>
                    </p:spPr>
                  </p:pic>
                </p:oleObj>
              </mc:Fallback>
            </mc:AlternateContent>
          </a:graphicData>
        </a:graphic>
      </p:graphicFrame>
      <p:graphicFrame>
        <p:nvGraphicFramePr>
          <p:cNvPr id="14" name="Object 2">
            <a:extLst>
              <a:ext uri="{FF2B5EF4-FFF2-40B4-BE49-F238E27FC236}">
                <a16:creationId xmlns:a16="http://schemas.microsoft.com/office/drawing/2014/main" id="{35625B36-12FF-449D-92F5-16046D9DB83A}"/>
              </a:ext>
            </a:extLst>
          </p:cNvPr>
          <p:cNvGraphicFramePr>
            <a:graphicFrameLocks noChangeAspect="1"/>
          </p:cNvGraphicFramePr>
          <p:nvPr>
            <p:extLst>
              <p:ext uri="{D42A27DB-BD31-4B8C-83A1-F6EECF244321}">
                <p14:modId xmlns:p14="http://schemas.microsoft.com/office/powerpoint/2010/main" val="164727563"/>
              </p:ext>
            </p:extLst>
          </p:nvPr>
        </p:nvGraphicFramePr>
        <p:xfrm>
          <a:off x="2134870" y="3131236"/>
          <a:ext cx="452438" cy="581025"/>
        </p:xfrm>
        <a:graphic>
          <a:graphicData uri="http://schemas.openxmlformats.org/presentationml/2006/ole">
            <mc:AlternateContent xmlns:mc="http://schemas.openxmlformats.org/markup-compatibility/2006">
              <mc:Choice xmlns:v="urn:schemas-microsoft-com:vml" Requires="v">
                <p:oleObj spid="_x0000_s450876" name="Equation" r:id="rId27" imgW="177480" imgH="228600" progId="Equation.DSMT4">
                  <p:embed/>
                </p:oleObj>
              </mc:Choice>
              <mc:Fallback>
                <p:oleObj name="Equation" r:id="rId27" imgW="177480" imgH="228600" progId="Equation.DSMT4">
                  <p:embed/>
                  <p:pic>
                    <p:nvPicPr>
                      <p:cNvPr id="50" name="Object 2">
                        <a:extLst>
                          <a:ext uri="{FF2B5EF4-FFF2-40B4-BE49-F238E27FC236}">
                            <a16:creationId xmlns:a16="http://schemas.microsoft.com/office/drawing/2014/main" id="{8D98EE76-8107-45B9-864C-A19AB7F8257D}"/>
                          </a:ext>
                        </a:extLst>
                      </p:cNvPr>
                      <p:cNvPicPr>
                        <a:picLocks noChangeAspect="1" noChangeArrowheads="1"/>
                      </p:cNvPicPr>
                      <p:nvPr/>
                    </p:nvPicPr>
                    <p:blipFill>
                      <a:blip r:embed="rId28"/>
                      <a:srcRect/>
                      <a:stretch>
                        <a:fillRect/>
                      </a:stretch>
                    </p:blipFill>
                    <p:spPr bwMode="auto">
                      <a:xfrm>
                        <a:off x="2134870" y="3131236"/>
                        <a:ext cx="452438" cy="581025"/>
                      </a:xfrm>
                      <a:prstGeom prst="rect">
                        <a:avLst/>
                      </a:prstGeom>
                      <a:noFill/>
                      <a:ln>
                        <a:noFill/>
                      </a:ln>
                      <a:effectLst/>
                      <a:extLst/>
                    </p:spPr>
                  </p:pic>
                </p:oleObj>
              </mc:Fallback>
            </mc:AlternateContent>
          </a:graphicData>
        </a:graphic>
      </p:graphicFrame>
      <p:graphicFrame>
        <p:nvGraphicFramePr>
          <p:cNvPr id="15" name="Object 2">
            <a:extLst>
              <a:ext uri="{FF2B5EF4-FFF2-40B4-BE49-F238E27FC236}">
                <a16:creationId xmlns:a16="http://schemas.microsoft.com/office/drawing/2014/main" id="{0D28F662-93CC-458E-8064-6EABF4F81F3C}"/>
              </a:ext>
            </a:extLst>
          </p:cNvPr>
          <p:cNvGraphicFramePr>
            <a:graphicFrameLocks noChangeAspect="1"/>
          </p:cNvGraphicFramePr>
          <p:nvPr>
            <p:extLst>
              <p:ext uri="{D42A27DB-BD31-4B8C-83A1-F6EECF244321}">
                <p14:modId xmlns:p14="http://schemas.microsoft.com/office/powerpoint/2010/main" val="3293205606"/>
              </p:ext>
            </p:extLst>
          </p:nvPr>
        </p:nvGraphicFramePr>
        <p:xfrm>
          <a:off x="4225356" y="3150432"/>
          <a:ext cx="322263" cy="452438"/>
        </p:xfrm>
        <a:graphic>
          <a:graphicData uri="http://schemas.openxmlformats.org/presentationml/2006/ole">
            <mc:AlternateContent xmlns:mc="http://schemas.openxmlformats.org/markup-compatibility/2006">
              <mc:Choice xmlns:v="urn:schemas-microsoft-com:vml" Requires="v">
                <p:oleObj spid="_x0000_s450877" name="Equation" r:id="rId29" imgW="126720" imgH="177480" progId="Equation.DSMT4">
                  <p:embed/>
                </p:oleObj>
              </mc:Choice>
              <mc:Fallback>
                <p:oleObj name="Equation" r:id="rId29" imgW="126720" imgH="177480" progId="Equation.DSMT4">
                  <p:embed/>
                  <p:pic>
                    <p:nvPicPr>
                      <p:cNvPr id="51" name="Object 2">
                        <a:extLst>
                          <a:ext uri="{FF2B5EF4-FFF2-40B4-BE49-F238E27FC236}">
                            <a16:creationId xmlns:a16="http://schemas.microsoft.com/office/drawing/2014/main" id="{6E4F8DB3-C11C-46DB-AD97-FF135A9C3D83}"/>
                          </a:ext>
                        </a:extLst>
                      </p:cNvPr>
                      <p:cNvPicPr>
                        <a:picLocks noChangeAspect="1" noChangeArrowheads="1"/>
                      </p:cNvPicPr>
                      <p:nvPr/>
                    </p:nvPicPr>
                    <p:blipFill>
                      <a:blip r:embed="rId30"/>
                      <a:srcRect/>
                      <a:stretch>
                        <a:fillRect/>
                      </a:stretch>
                    </p:blipFill>
                    <p:spPr bwMode="auto">
                      <a:xfrm>
                        <a:off x="4225356" y="3150432"/>
                        <a:ext cx="322263" cy="452438"/>
                      </a:xfrm>
                      <a:prstGeom prst="rect">
                        <a:avLst/>
                      </a:prstGeom>
                      <a:noFill/>
                      <a:ln>
                        <a:noFill/>
                      </a:ln>
                      <a:effectLst/>
                      <a:extLst/>
                    </p:spPr>
                  </p:pic>
                </p:oleObj>
              </mc:Fallback>
            </mc:AlternateContent>
          </a:graphicData>
        </a:graphic>
      </p:graphicFrame>
      <p:graphicFrame>
        <p:nvGraphicFramePr>
          <p:cNvPr id="16" name="Object 2">
            <a:extLst>
              <a:ext uri="{FF2B5EF4-FFF2-40B4-BE49-F238E27FC236}">
                <a16:creationId xmlns:a16="http://schemas.microsoft.com/office/drawing/2014/main" id="{A12140AC-2410-4025-A02A-0B126AE2342B}"/>
              </a:ext>
            </a:extLst>
          </p:cNvPr>
          <p:cNvGraphicFramePr>
            <a:graphicFrameLocks noChangeAspect="1"/>
          </p:cNvGraphicFramePr>
          <p:nvPr>
            <p:extLst>
              <p:ext uri="{D42A27DB-BD31-4B8C-83A1-F6EECF244321}">
                <p14:modId xmlns:p14="http://schemas.microsoft.com/office/powerpoint/2010/main" val="921763814"/>
              </p:ext>
            </p:extLst>
          </p:nvPr>
        </p:nvGraphicFramePr>
        <p:xfrm>
          <a:off x="6021898" y="3225589"/>
          <a:ext cx="547688" cy="419100"/>
        </p:xfrm>
        <a:graphic>
          <a:graphicData uri="http://schemas.openxmlformats.org/presentationml/2006/ole">
            <mc:AlternateContent xmlns:mc="http://schemas.openxmlformats.org/markup-compatibility/2006">
              <mc:Choice xmlns:v="urn:schemas-microsoft-com:vml" Requires="v">
                <p:oleObj spid="_x0000_s450878" name="Equation" r:id="rId31" imgW="215640" imgH="164880" progId="Equation.DSMT4">
                  <p:embed/>
                </p:oleObj>
              </mc:Choice>
              <mc:Fallback>
                <p:oleObj name="Equation" r:id="rId31" imgW="215640" imgH="164880" progId="Equation.DSMT4">
                  <p:embed/>
                  <p:pic>
                    <p:nvPicPr>
                      <p:cNvPr id="52" name="Object 2">
                        <a:extLst>
                          <a:ext uri="{FF2B5EF4-FFF2-40B4-BE49-F238E27FC236}">
                            <a16:creationId xmlns:a16="http://schemas.microsoft.com/office/drawing/2014/main" id="{819F1ECD-DD4C-4ED3-B168-1C2670D51265}"/>
                          </a:ext>
                        </a:extLst>
                      </p:cNvPr>
                      <p:cNvPicPr>
                        <a:picLocks noChangeAspect="1" noChangeArrowheads="1"/>
                      </p:cNvPicPr>
                      <p:nvPr/>
                    </p:nvPicPr>
                    <p:blipFill>
                      <a:blip r:embed="rId32"/>
                      <a:srcRect/>
                      <a:stretch>
                        <a:fillRect/>
                      </a:stretch>
                    </p:blipFill>
                    <p:spPr bwMode="auto">
                      <a:xfrm>
                        <a:off x="6021898" y="3225589"/>
                        <a:ext cx="547688" cy="419100"/>
                      </a:xfrm>
                      <a:prstGeom prst="rect">
                        <a:avLst/>
                      </a:prstGeom>
                      <a:noFill/>
                      <a:ln>
                        <a:noFill/>
                      </a:ln>
                      <a:effectLst/>
                      <a:extLst/>
                    </p:spPr>
                  </p:pic>
                </p:oleObj>
              </mc:Fallback>
            </mc:AlternateContent>
          </a:graphicData>
        </a:graphic>
      </p:graphicFrame>
      <p:graphicFrame>
        <p:nvGraphicFramePr>
          <p:cNvPr id="17" name="Object 2">
            <a:extLst>
              <a:ext uri="{FF2B5EF4-FFF2-40B4-BE49-F238E27FC236}">
                <a16:creationId xmlns:a16="http://schemas.microsoft.com/office/drawing/2014/main" id="{39616E98-4F28-45C6-ABDB-C33140B30FE9}"/>
              </a:ext>
            </a:extLst>
          </p:cNvPr>
          <p:cNvGraphicFramePr>
            <a:graphicFrameLocks noChangeAspect="1"/>
          </p:cNvGraphicFramePr>
          <p:nvPr>
            <p:extLst>
              <p:ext uri="{D42A27DB-BD31-4B8C-83A1-F6EECF244321}">
                <p14:modId xmlns:p14="http://schemas.microsoft.com/office/powerpoint/2010/main" val="4149514685"/>
              </p:ext>
            </p:extLst>
          </p:nvPr>
        </p:nvGraphicFramePr>
        <p:xfrm>
          <a:off x="8084607" y="3253677"/>
          <a:ext cx="739775" cy="419100"/>
        </p:xfrm>
        <a:graphic>
          <a:graphicData uri="http://schemas.openxmlformats.org/presentationml/2006/ole">
            <mc:AlternateContent xmlns:mc="http://schemas.openxmlformats.org/markup-compatibility/2006">
              <mc:Choice xmlns:v="urn:schemas-microsoft-com:vml" Requires="v">
                <p:oleObj spid="_x0000_s450879" name="Equation" r:id="rId33" imgW="291960" imgH="164880" progId="Equation.DSMT4">
                  <p:embed/>
                </p:oleObj>
              </mc:Choice>
              <mc:Fallback>
                <p:oleObj name="Equation" r:id="rId33" imgW="291960" imgH="164880" progId="Equation.DSMT4">
                  <p:embed/>
                  <p:pic>
                    <p:nvPicPr>
                      <p:cNvPr id="53" name="Object 2">
                        <a:extLst>
                          <a:ext uri="{FF2B5EF4-FFF2-40B4-BE49-F238E27FC236}">
                            <a16:creationId xmlns:a16="http://schemas.microsoft.com/office/drawing/2014/main" id="{545E97A1-1836-43C9-9B00-56B6D033436B}"/>
                          </a:ext>
                        </a:extLst>
                      </p:cNvPr>
                      <p:cNvPicPr>
                        <a:picLocks noChangeAspect="1" noChangeArrowheads="1"/>
                      </p:cNvPicPr>
                      <p:nvPr/>
                    </p:nvPicPr>
                    <p:blipFill>
                      <a:blip r:embed="rId34"/>
                      <a:srcRect/>
                      <a:stretch>
                        <a:fillRect/>
                      </a:stretch>
                    </p:blipFill>
                    <p:spPr bwMode="auto">
                      <a:xfrm>
                        <a:off x="8084607" y="3253677"/>
                        <a:ext cx="739775" cy="419100"/>
                      </a:xfrm>
                      <a:prstGeom prst="rect">
                        <a:avLst/>
                      </a:prstGeom>
                      <a:noFill/>
                      <a:ln>
                        <a:noFill/>
                      </a:ln>
                      <a:effectLst/>
                      <a:extLst/>
                    </p:spPr>
                  </p:pic>
                </p:oleObj>
              </mc:Fallback>
            </mc:AlternateContent>
          </a:graphicData>
        </a:graphic>
      </p:graphicFrame>
      <p:sp>
        <p:nvSpPr>
          <p:cNvPr id="18" name="矩形 17">
            <a:extLst>
              <a:ext uri="{FF2B5EF4-FFF2-40B4-BE49-F238E27FC236}">
                <a16:creationId xmlns:a16="http://schemas.microsoft.com/office/drawing/2014/main" id="{628967A8-9ECF-4D7B-A124-C4B38312D71F}"/>
              </a:ext>
            </a:extLst>
          </p:cNvPr>
          <p:cNvSpPr/>
          <p:nvPr/>
        </p:nvSpPr>
        <p:spPr>
          <a:xfrm>
            <a:off x="1611443" y="4001099"/>
            <a:ext cx="902811" cy="523220"/>
          </a:xfrm>
          <a:prstGeom prst="rect">
            <a:avLst/>
          </a:prstGeom>
        </p:spPr>
        <p:txBody>
          <a:bodyPr wrap="none">
            <a:spAutoFit/>
          </a:bodyPr>
          <a:lstStyle/>
          <a:p>
            <a:r>
              <a:rPr lang="zh-CN" altLang="en-US" sz="2800" b="1" dirty="0">
                <a:solidFill>
                  <a:srgbClr val="FF00FF"/>
                </a:solidFill>
              </a:rPr>
              <a:t>概率</a:t>
            </a:r>
            <a:endParaRPr lang="zh-CN" altLang="en-US" sz="2800" dirty="0"/>
          </a:p>
        </p:txBody>
      </p:sp>
      <p:graphicFrame>
        <p:nvGraphicFramePr>
          <p:cNvPr id="19" name="Object 2">
            <a:extLst>
              <a:ext uri="{FF2B5EF4-FFF2-40B4-BE49-F238E27FC236}">
                <a16:creationId xmlns:a16="http://schemas.microsoft.com/office/drawing/2014/main" id="{C687FC98-A430-4899-8108-9FD3139136D0}"/>
              </a:ext>
            </a:extLst>
          </p:cNvPr>
          <p:cNvGraphicFramePr>
            <a:graphicFrameLocks noChangeAspect="1"/>
          </p:cNvGraphicFramePr>
          <p:nvPr>
            <p:extLst>
              <p:ext uri="{D42A27DB-BD31-4B8C-83A1-F6EECF244321}">
                <p14:modId xmlns:p14="http://schemas.microsoft.com/office/powerpoint/2010/main" val="2271367227"/>
              </p:ext>
            </p:extLst>
          </p:nvPr>
        </p:nvGraphicFramePr>
        <p:xfrm>
          <a:off x="4403933" y="3740484"/>
          <a:ext cx="268288" cy="757237"/>
        </p:xfrm>
        <a:graphic>
          <a:graphicData uri="http://schemas.openxmlformats.org/presentationml/2006/ole">
            <mc:AlternateContent xmlns:mc="http://schemas.openxmlformats.org/markup-compatibility/2006">
              <mc:Choice xmlns:v="urn:schemas-microsoft-com:vml" Requires="v">
                <p:oleObj spid="_x0000_s450880" name="Equation" r:id="rId35" imgW="139680" imgH="393480" progId="Equation.DSMT4">
                  <p:embed/>
                </p:oleObj>
              </mc:Choice>
              <mc:Fallback>
                <p:oleObj name="Equation" r:id="rId35" imgW="139680" imgH="393480" progId="Equation.DSMT4">
                  <p:embed/>
                  <p:pic>
                    <p:nvPicPr>
                      <p:cNvPr id="55" name="Object 2">
                        <a:extLst>
                          <a:ext uri="{FF2B5EF4-FFF2-40B4-BE49-F238E27FC236}">
                            <a16:creationId xmlns:a16="http://schemas.microsoft.com/office/drawing/2014/main" id="{CB720B97-E82C-418C-89F2-F408AC3AED13}"/>
                          </a:ext>
                        </a:extLst>
                      </p:cNvPr>
                      <p:cNvPicPr>
                        <a:picLocks noChangeAspect="1" noChangeArrowheads="1"/>
                      </p:cNvPicPr>
                      <p:nvPr/>
                    </p:nvPicPr>
                    <p:blipFill>
                      <a:blip r:embed="rId36"/>
                      <a:srcRect/>
                      <a:stretch>
                        <a:fillRect/>
                      </a:stretch>
                    </p:blipFill>
                    <p:spPr bwMode="auto">
                      <a:xfrm>
                        <a:off x="4403933" y="3740484"/>
                        <a:ext cx="268288" cy="757237"/>
                      </a:xfrm>
                      <a:prstGeom prst="rect">
                        <a:avLst/>
                      </a:prstGeom>
                      <a:noFill/>
                      <a:ln>
                        <a:noFill/>
                      </a:ln>
                      <a:effectLst/>
                      <a:extLst/>
                    </p:spPr>
                  </p:pic>
                </p:oleObj>
              </mc:Fallback>
            </mc:AlternateContent>
          </a:graphicData>
        </a:graphic>
      </p:graphicFrame>
      <p:graphicFrame>
        <p:nvGraphicFramePr>
          <p:cNvPr id="20" name="Object 2">
            <a:extLst>
              <a:ext uri="{FF2B5EF4-FFF2-40B4-BE49-F238E27FC236}">
                <a16:creationId xmlns:a16="http://schemas.microsoft.com/office/drawing/2014/main" id="{8C2619EE-1558-42F7-BE83-92B92911CD33}"/>
              </a:ext>
            </a:extLst>
          </p:cNvPr>
          <p:cNvGraphicFramePr>
            <a:graphicFrameLocks noChangeAspect="1"/>
          </p:cNvGraphicFramePr>
          <p:nvPr>
            <p:extLst>
              <p:ext uri="{D42A27DB-BD31-4B8C-83A1-F6EECF244321}">
                <p14:modId xmlns:p14="http://schemas.microsoft.com/office/powerpoint/2010/main" val="1003265912"/>
              </p:ext>
            </p:extLst>
          </p:nvPr>
        </p:nvGraphicFramePr>
        <p:xfrm>
          <a:off x="6385133" y="3748421"/>
          <a:ext cx="293688" cy="758825"/>
        </p:xfrm>
        <a:graphic>
          <a:graphicData uri="http://schemas.openxmlformats.org/presentationml/2006/ole">
            <mc:AlternateContent xmlns:mc="http://schemas.openxmlformats.org/markup-compatibility/2006">
              <mc:Choice xmlns:v="urn:schemas-microsoft-com:vml" Requires="v">
                <p:oleObj spid="_x0000_s450881" name="Equation" r:id="rId37" imgW="152280" imgH="393480" progId="Equation.DSMT4">
                  <p:embed/>
                </p:oleObj>
              </mc:Choice>
              <mc:Fallback>
                <p:oleObj name="Equation" r:id="rId37" imgW="152280" imgH="393480" progId="Equation.DSMT4">
                  <p:embed/>
                  <p:pic>
                    <p:nvPicPr>
                      <p:cNvPr id="56" name="Object 2">
                        <a:extLst>
                          <a:ext uri="{FF2B5EF4-FFF2-40B4-BE49-F238E27FC236}">
                            <a16:creationId xmlns:a16="http://schemas.microsoft.com/office/drawing/2014/main" id="{72D83B08-F297-41B6-A135-CA4D891BC5F7}"/>
                          </a:ext>
                        </a:extLst>
                      </p:cNvPr>
                      <p:cNvPicPr>
                        <a:picLocks noChangeAspect="1" noChangeArrowheads="1"/>
                      </p:cNvPicPr>
                      <p:nvPr/>
                    </p:nvPicPr>
                    <p:blipFill>
                      <a:blip r:embed="rId38"/>
                      <a:srcRect/>
                      <a:stretch>
                        <a:fillRect/>
                      </a:stretch>
                    </p:blipFill>
                    <p:spPr bwMode="auto">
                      <a:xfrm>
                        <a:off x="6385133" y="3748421"/>
                        <a:ext cx="293688" cy="758825"/>
                      </a:xfrm>
                      <a:prstGeom prst="rect">
                        <a:avLst/>
                      </a:prstGeom>
                      <a:noFill/>
                      <a:ln>
                        <a:noFill/>
                      </a:ln>
                      <a:effectLst/>
                      <a:extLst/>
                    </p:spPr>
                  </p:pic>
                </p:oleObj>
              </mc:Fallback>
            </mc:AlternateContent>
          </a:graphicData>
        </a:graphic>
      </p:graphicFrame>
      <p:graphicFrame>
        <p:nvGraphicFramePr>
          <p:cNvPr id="21" name="Object 2">
            <a:extLst>
              <a:ext uri="{FF2B5EF4-FFF2-40B4-BE49-F238E27FC236}">
                <a16:creationId xmlns:a16="http://schemas.microsoft.com/office/drawing/2014/main" id="{4D1F8DC7-3EFF-43C8-BE25-4CE50713A7C7}"/>
              </a:ext>
            </a:extLst>
          </p:cNvPr>
          <p:cNvGraphicFramePr>
            <a:graphicFrameLocks noChangeAspect="1"/>
          </p:cNvGraphicFramePr>
          <p:nvPr>
            <p:extLst>
              <p:ext uri="{D42A27DB-BD31-4B8C-83A1-F6EECF244321}">
                <p14:modId xmlns:p14="http://schemas.microsoft.com/office/powerpoint/2010/main" val="2145757735"/>
              </p:ext>
            </p:extLst>
          </p:nvPr>
        </p:nvGraphicFramePr>
        <p:xfrm>
          <a:off x="8481961" y="3740483"/>
          <a:ext cx="268288" cy="757237"/>
        </p:xfrm>
        <a:graphic>
          <a:graphicData uri="http://schemas.openxmlformats.org/presentationml/2006/ole">
            <mc:AlternateContent xmlns:mc="http://schemas.openxmlformats.org/markup-compatibility/2006">
              <mc:Choice xmlns:v="urn:schemas-microsoft-com:vml" Requires="v">
                <p:oleObj spid="_x0000_s450882" name="Equation" r:id="rId39" imgW="139680" imgH="393480" progId="Equation.DSMT4">
                  <p:embed/>
                </p:oleObj>
              </mc:Choice>
              <mc:Fallback>
                <p:oleObj name="Equation" r:id="rId39" imgW="139680" imgH="393480" progId="Equation.DSMT4">
                  <p:embed/>
                  <p:pic>
                    <p:nvPicPr>
                      <p:cNvPr id="57" name="Object 2">
                        <a:extLst>
                          <a:ext uri="{FF2B5EF4-FFF2-40B4-BE49-F238E27FC236}">
                            <a16:creationId xmlns:a16="http://schemas.microsoft.com/office/drawing/2014/main" id="{1126D188-8520-4176-9D05-2FF742E81BFB}"/>
                          </a:ext>
                        </a:extLst>
                      </p:cNvPr>
                      <p:cNvPicPr>
                        <a:picLocks noChangeAspect="1" noChangeArrowheads="1"/>
                      </p:cNvPicPr>
                      <p:nvPr/>
                    </p:nvPicPr>
                    <p:blipFill>
                      <a:blip r:embed="rId40"/>
                      <a:srcRect/>
                      <a:stretch>
                        <a:fillRect/>
                      </a:stretch>
                    </p:blipFill>
                    <p:spPr bwMode="auto">
                      <a:xfrm>
                        <a:off x="8481961" y="3740483"/>
                        <a:ext cx="268288" cy="757237"/>
                      </a:xfrm>
                      <a:prstGeom prst="rect">
                        <a:avLst/>
                      </a:prstGeom>
                      <a:noFill/>
                      <a:ln>
                        <a:noFill/>
                      </a:ln>
                      <a:effectLst/>
                      <a:extLst/>
                    </p:spPr>
                  </p:pic>
                </p:oleObj>
              </mc:Fallback>
            </mc:AlternateContent>
          </a:graphicData>
        </a:graphic>
      </p:graphicFrame>
      <p:graphicFrame>
        <p:nvGraphicFramePr>
          <p:cNvPr id="26" name="Object 2">
            <a:extLst>
              <a:ext uri="{FF2B5EF4-FFF2-40B4-BE49-F238E27FC236}">
                <a16:creationId xmlns:a16="http://schemas.microsoft.com/office/drawing/2014/main" id="{2D1143A6-3AF3-4A28-9BCD-142A8AB2A9D4}"/>
              </a:ext>
            </a:extLst>
          </p:cNvPr>
          <p:cNvGraphicFramePr>
            <a:graphicFrameLocks noChangeAspect="1"/>
          </p:cNvGraphicFramePr>
          <p:nvPr>
            <p:extLst>
              <p:ext uri="{D42A27DB-BD31-4B8C-83A1-F6EECF244321}">
                <p14:modId xmlns:p14="http://schemas.microsoft.com/office/powerpoint/2010/main" val="4207605891"/>
              </p:ext>
            </p:extLst>
          </p:nvPr>
        </p:nvGraphicFramePr>
        <p:xfrm>
          <a:off x="2648365" y="4575762"/>
          <a:ext cx="293688" cy="368300"/>
        </p:xfrm>
        <a:graphic>
          <a:graphicData uri="http://schemas.openxmlformats.org/presentationml/2006/ole">
            <mc:AlternateContent xmlns:mc="http://schemas.openxmlformats.org/markup-compatibility/2006">
              <mc:Choice xmlns:v="urn:schemas-microsoft-com:vml" Requires="v">
                <p:oleObj spid="_x0000_s450883" name="Equation" r:id="rId41" imgW="152280" imgH="190440" progId="Equation.DSMT4">
                  <p:embed/>
                </p:oleObj>
              </mc:Choice>
              <mc:Fallback>
                <p:oleObj name="Equation" r:id="rId41" imgW="152280" imgH="190440" progId="Equation.DSMT4">
                  <p:embed/>
                  <p:pic>
                    <p:nvPicPr>
                      <p:cNvPr id="26" name="Object 2">
                        <a:extLst>
                          <a:ext uri="{FF2B5EF4-FFF2-40B4-BE49-F238E27FC236}">
                            <a16:creationId xmlns:a16="http://schemas.microsoft.com/office/drawing/2014/main" id="{7A268D42-3736-4475-9D3C-BEF71AC42CF6}"/>
                          </a:ext>
                        </a:extLst>
                      </p:cNvPr>
                      <p:cNvPicPr>
                        <a:picLocks noChangeAspect="1" noChangeArrowheads="1"/>
                      </p:cNvPicPr>
                      <p:nvPr/>
                    </p:nvPicPr>
                    <p:blipFill>
                      <a:blip r:embed="rId42"/>
                      <a:srcRect/>
                      <a:stretch>
                        <a:fillRect/>
                      </a:stretch>
                    </p:blipFill>
                    <p:spPr bwMode="auto">
                      <a:xfrm>
                        <a:off x="2648365" y="4575762"/>
                        <a:ext cx="293688" cy="368300"/>
                      </a:xfrm>
                      <a:prstGeom prst="rect">
                        <a:avLst/>
                      </a:prstGeom>
                      <a:noFill/>
                      <a:ln>
                        <a:noFill/>
                      </a:ln>
                      <a:effectLst/>
                      <a:extLst/>
                    </p:spPr>
                  </p:pic>
                </p:oleObj>
              </mc:Fallback>
            </mc:AlternateContent>
          </a:graphicData>
        </a:graphic>
      </p:graphicFrame>
      <p:graphicFrame>
        <p:nvGraphicFramePr>
          <p:cNvPr id="27" name="Object 2">
            <a:extLst>
              <a:ext uri="{FF2B5EF4-FFF2-40B4-BE49-F238E27FC236}">
                <a16:creationId xmlns:a16="http://schemas.microsoft.com/office/drawing/2014/main" id="{24E9A958-FBA0-4A89-A8BC-ABDE628A074F}"/>
              </a:ext>
            </a:extLst>
          </p:cNvPr>
          <p:cNvGraphicFramePr>
            <a:graphicFrameLocks noChangeAspect="1"/>
          </p:cNvGraphicFramePr>
          <p:nvPr>
            <p:extLst>
              <p:ext uri="{D42A27DB-BD31-4B8C-83A1-F6EECF244321}">
                <p14:modId xmlns:p14="http://schemas.microsoft.com/office/powerpoint/2010/main" val="3107580908"/>
              </p:ext>
            </p:extLst>
          </p:nvPr>
        </p:nvGraphicFramePr>
        <p:xfrm>
          <a:off x="4102100" y="4551363"/>
          <a:ext cx="2316163" cy="830262"/>
        </p:xfrm>
        <a:graphic>
          <a:graphicData uri="http://schemas.openxmlformats.org/presentationml/2006/ole">
            <mc:AlternateContent xmlns:mc="http://schemas.openxmlformats.org/markup-compatibility/2006">
              <mc:Choice xmlns:v="urn:schemas-microsoft-com:vml" Requires="v">
                <p:oleObj spid="_x0000_s450884" name="Equation" r:id="rId43" imgW="1206360" imgH="431640" progId="Equation.DSMT4">
                  <p:embed/>
                </p:oleObj>
              </mc:Choice>
              <mc:Fallback>
                <p:oleObj name="Equation" r:id="rId43" imgW="1206360" imgH="431640" progId="Equation.DSMT4">
                  <p:embed/>
                  <p:pic>
                    <p:nvPicPr>
                      <p:cNvPr id="27" name="Object 2">
                        <a:extLst>
                          <a:ext uri="{FF2B5EF4-FFF2-40B4-BE49-F238E27FC236}">
                            <a16:creationId xmlns:a16="http://schemas.microsoft.com/office/drawing/2014/main" id="{A9178992-8DB7-49DA-A4D1-FC3EE1D031AB}"/>
                          </a:ext>
                        </a:extLst>
                      </p:cNvPr>
                      <p:cNvPicPr>
                        <a:picLocks noChangeAspect="1" noChangeArrowheads="1"/>
                      </p:cNvPicPr>
                      <p:nvPr/>
                    </p:nvPicPr>
                    <p:blipFill>
                      <a:blip r:embed="rId44"/>
                      <a:srcRect/>
                      <a:stretch>
                        <a:fillRect/>
                      </a:stretch>
                    </p:blipFill>
                    <p:spPr bwMode="auto">
                      <a:xfrm>
                        <a:off x="4102100" y="4551363"/>
                        <a:ext cx="2316163" cy="830262"/>
                      </a:xfrm>
                      <a:prstGeom prst="rect">
                        <a:avLst/>
                      </a:prstGeom>
                      <a:noFill/>
                      <a:ln>
                        <a:noFill/>
                      </a:ln>
                      <a:effectLst/>
                      <a:extLst/>
                    </p:spPr>
                  </p:pic>
                </p:oleObj>
              </mc:Fallback>
            </mc:AlternateContent>
          </a:graphicData>
        </a:graphic>
      </p:graphicFrame>
      <p:graphicFrame>
        <p:nvGraphicFramePr>
          <p:cNvPr id="28" name="Object 2">
            <a:extLst>
              <a:ext uri="{FF2B5EF4-FFF2-40B4-BE49-F238E27FC236}">
                <a16:creationId xmlns:a16="http://schemas.microsoft.com/office/drawing/2014/main" id="{DB51FAA3-9CE0-436C-826B-CA0973206E5E}"/>
              </a:ext>
            </a:extLst>
          </p:cNvPr>
          <p:cNvGraphicFramePr>
            <a:graphicFrameLocks noChangeAspect="1"/>
          </p:cNvGraphicFramePr>
          <p:nvPr>
            <p:extLst>
              <p:ext uri="{D42A27DB-BD31-4B8C-83A1-F6EECF244321}">
                <p14:modId xmlns:p14="http://schemas.microsoft.com/office/powerpoint/2010/main" val="4230759690"/>
              </p:ext>
            </p:extLst>
          </p:nvPr>
        </p:nvGraphicFramePr>
        <p:xfrm>
          <a:off x="2335012" y="5315868"/>
          <a:ext cx="484187" cy="579437"/>
        </p:xfrm>
        <a:graphic>
          <a:graphicData uri="http://schemas.openxmlformats.org/presentationml/2006/ole">
            <mc:AlternateContent xmlns:mc="http://schemas.openxmlformats.org/markup-compatibility/2006">
              <mc:Choice xmlns:v="urn:schemas-microsoft-com:vml" Requires="v">
                <p:oleObj spid="_x0000_s450885" name="Equation" r:id="rId45" imgW="190440" imgH="228600" progId="Equation.DSMT4">
                  <p:embed/>
                </p:oleObj>
              </mc:Choice>
              <mc:Fallback>
                <p:oleObj name="Equation" r:id="rId45" imgW="190440" imgH="228600" progId="Equation.DSMT4">
                  <p:embed/>
                  <p:pic>
                    <p:nvPicPr>
                      <p:cNvPr id="22" name="Object 2">
                        <a:extLst>
                          <a:ext uri="{FF2B5EF4-FFF2-40B4-BE49-F238E27FC236}">
                            <a16:creationId xmlns:a16="http://schemas.microsoft.com/office/drawing/2014/main" id="{CA23969D-A89D-46BF-904B-F1762A8BE480}"/>
                          </a:ext>
                        </a:extLst>
                      </p:cNvPr>
                      <p:cNvPicPr>
                        <a:picLocks noChangeAspect="1" noChangeArrowheads="1"/>
                      </p:cNvPicPr>
                      <p:nvPr/>
                    </p:nvPicPr>
                    <p:blipFill>
                      <a:blip r:embed="rId46"/>
                      <a:srcRect/>
                      <a:stretch>
                        <a:fillRect/>
                      </a:stretch>
                    </p:blipFill>
                    <p:spPr bwMode="auto">
                      <a:xfrm>
                        <a:off x="2335012" y="5315868"/>
                        <a:ext cx="484187" cy="579437"/>
                      </a:xfrm>
                      <a:prstGeom prst="rect">
                        <a:avLst/>
                      </a:prstGeom>
                      <a:noFill/>
                      <a:ln>
                        <a:noFill/>
                      </a:ln>
                      <a:effectLst/>
                      <a:extLst/>
                    </p:spPr>
                  </p:pic>
                </p:oleObj>
              </mc:Fallback>
            </mc:AlternateContent>
          </a:graphicData>
        </a:graphic>
      </p:graphicFrame>
      <p:graphicFrame>
        <p:nvGraphicFramePr>
          <p:cNvPr id="29" name="Object 2">
            <a:extLst>
              <a:ext uri="{FF2B5EF4-FFF2-40B4-BE49-F238E27FC236}">
                <a16:creationId xmlns:a16="http://schemas.microsoft.com/office/drawing/2014/main" id="{A72D1A41-562D-4FD5-82A3-526106C668C0}"/>
              </a:ext>
            </a:extLst>
          </p:cNvPr>
          <p:cNvGraphicFramePr>
            <a:graphicFrameLocks noChangeAspect="1"/>
          </p:cNvGraphicFramePr>
          <p:nvPr>
            <p:extLst>
              <p:ext uri="{D42A27DB-BD31-4B8C-83A1-F6EECF244321}">
                <p14:modId xmlns:p14="http://schemas.microsoft.com/office/powerpoint/2010/main" val="2810079243"/>
              </p:ext>
            </p:extLst>
          </p:nvPr>
        </p:nvGraphicFramePr>
        <p:xfrm>
          <a:off x="3543879" y="5306227"/>
          <a:ext cx="4578350" cy="831850"/>
        </p:xfrm>
        <a:graphic>
          <a:graphicData uri="http://schemas.openxmlformats.org/presentationml/2006/ole">
            <mc:AlternateContent xmlns:mc="http://schemas.openxmlformats.org/markup-compatibility/2006">
              <mc:Choice xmlns:v="urn:schemas-microsoft-com:vml" Requires="v">
                <p:oleObj spid="_x0000_s450886" name="Equation" r:id="rId47" imgW="1739880" imgH="431640" progId="Equation.DSMT4">
                  <p:embed/>
                </p:oleObj>
              </mc:Choice>
              <mc:Fallback>
                <p:oleObj name="Equation" r:id="rId47" imgW="1739880" imgH="431640" progId="Equation.DSMT4">
                  <p:embed/>
                  <p:pic>
                    <p:nvPicPr>
                      <p:cNvPr id="23" name="Object 2">
                        <a:extLst>
                          <a:ext uri="{FF2B5EF4-FFF2-40B4-BE49-F238E27FC236}">
                            <a16:creationId xmlns:a16="http://schemas.microsoft.com/office/drawing/2014/main" id="{5E058F95-7630-4CA3-BB4F-FE8BF253D891}"/>
                          </a:ext>
                        </a:extLst>
                      </p:cNvPr>
                      <p:cNvPicPr>
                        <a:picLocks noChangeAspect="1" noChangeArrowheads="1"/>
                      </p:cNvPicPr>
                      <p:nvPr/>
                    </p:nvPicPr>
                    <p:blipFill>
                      <a:blip r:embed="rId48"/>
                      <a:srcRect/>
                      <a:stretch>
                        <a:fillRect/>
                      </a:stretch>
                    </p:blipFill>
                    <p:spPr bwMode="auto">
                      <a:xfrm>
                        <a:off x="3543879" y="5306227"/>
                        <a:ext cx="4578350" cy="831850"/>
                      </a:xfrm>
                      <a:prstGeom prst="rect">
                        <a:avLst/>
                      </a:prstGeom>
                      <a:noFill/>
                      <a:ln>
                        <a:noFill/>
                      </a:ln>
                      <a:effectLst/>
                      <a:extLst/>
                    </p:spPr>
                  </p:pic>
                </p:oleObj>
              </mc:Fallback>
            </mc:AlternateContent>
          </a:graphicData>
        </a:graphic>
      </p:graphicFrame>
      <p:graphicFrame>
        <p:nvGraphicFramePr>
          <p:cNvPr id="30" name="Object 2">
            <a:extLst>
              <a:ext uri="{FF2B5EF4-FFF2-40B4-BE49-F238E27FC236}">
                <a16:creationId xmlns:a16="http://schemas.microsoft.com/office/drawing/2014/main" id="{E6D9B28F-0BB5-4DC1-8962-B27A922DA57C}"/>
              </a:ext>
            </a:extLst>
          </p:cNvPr>
          <p:cNvGraphicFramePr>
            <a:graphicFrameLocks noChangeAspect="1"/>
          </p:cNvGraphicFramePr>
          <p:nvPr>
            <p:extLst>
              <p:ext uri="{D42A27DB-BD31-4B8C-83A1-F6EECF244321}">
                <p14:modId xmlns:p14="http://schemas.microsoft.com/office/powerpoint/2010/main" val="3546899835"/>
              </p:ext>
            </p:extLst>
          </p:nvPr>
        </p:nvGraphicFramePr>
        <p:xfrm>
          <a:off x="2366714" y="6087141"/>
          <a:ext cx="484187" cy="646113"/>
        </p:xfrm>
        <a:graphic>
          <a:graphicData uri="http://schemas.openxmlformats.org/presentationml/2006/ole">
            <mc:AlternateContent xmlns:mc="http://schemas.openxmlformats.org/markup-compatibility/2006">
              <mc:Choice xmlns:v="urn:schemas-microsoft-com:vml" Requires="v">
                <p:oleObj spid="_x0000_s450887" name="Equation" r:id="rId49" imgW="190440" imgH="253800" progId="Equation.DSMT4">
                  <p:embed/>
                </p:oleObj>
              </mc:Choice>
              <mc:Fallback>
                <p:oleObj name="Equation" r:id="rId49" imgW="190440" imgH="253800" progId="Equation.DSMT4">
                  <p:embed/>
                  <p:pic>
                    <p:nvPicPr>
                      <p:cNvPr id="24" name="Object 2">
                        <a:extLst>
                          <a:ext uri="{FF2B5EF4-FFF2-40B4-BE49-F238E27FC236}">
                            <a16:creationId xmlns:a16="http://schemas.microsoft.com/office/drawing/2014/main" id="{54CF6CD3-13C9-4F53-BE7A-37B0157F8B6E}"/>
                          </a:ext>
                        </a:extLst>
                      </p:cNvPr>
                      <p:cNvPicPr>
                        <a:picLocks noChangeAspect="1" noChangeArrowheads="1"/>
                      </p:cNvPicPr>
                      <p:nvPr/>
                    </p:nvPicPr>
                    <p:blipFill>
                      <a:blip r:embed="rId50"/>
                      <a:srcRect/>
                      <a:stretch>
                        <a:fillRect/>
                      </a:stretch>
                    </p:blipFill>
                    <p:spPr bwMode="auto">
                      <a:xfrm>
                        <a:off x="2366714" y="6087141"/>
                        <a:ext cx="484187" cy="646113"/>
                      </a:xfrm>
                      <a:prstGeom prst="rect">
                        <a:avLst/>
                      </a:prstGeom>
                      <a:noFill/>
                      <a:ln>
                        <a:noFill/>
                      </a:ln>
                      <a:effectLst/>
                      <a:extLst/>
                    </p:spPr>
                  </p:pic>
                </p:oleObj>
              </mc:Fallback>
            </mc:AlternateContent>
          </a:graphicData>
        </a:graphic>
      </p:graphicFrame>
      <p:graphicFrame>
        <p:nvGraphicFramePr>
          <p:cNvPr id="31" name="Object 2">
            <a:extLst>
              <a:ext uri="{FF2B5EF4-FFF2-40B4-BE49-F238E27FC236}">
                <a16:creationId xmlns:a16="http://schemas.microsoft.com/office/drawing/2014/main" id="{03218478-F650-491B-9DBC-CD7AC14C0CE7}"/>
              </a:ext>
            </a:extLst>
          </p:cNvPr>
          <p:cNvGraphicFramePr>
            <a:graphicFrameLocks noChangeAspect="1"/>
          </p:cNvGraphicFramePr>
          <p:nvPr>
            <p:extLst>
              <p:ext uri="{D42A27DB-BD31-4B8C-83A1-F6EECF244321}">
                <p14:modId xmlns:p14="http://schemas.microsoft.com/office/powerpoint/2010/main" val="1812914672"/>
              </p:ext>
            </p:extLst>
          </p:nvPr>
        </p:nvGraphicFramePr>
        <p:xfrm>
          <a:off x="3852863" y="6045200"/>
          <a:ext cx="2617787" cy="835025"/>
        </p:xfrm>
        <a:graphic>
          <a:graphicData uri="http://schemas.openxmlformats.org/presentationml/2006/ole">
            <mc:AlternateContent xmlns:mc="http://schemas.openxmlformats.org/markup-compatibility/2006">
              <mc:Choice xmlns:v="urn:schemas-microsoft-com:vml" Requires="v">
                <p:oleObj spid="_x0000_s450888" name="Equation" r:id="rId51" imgW="1358640" imgH="431640" progId="Equation.DSMT4">
                  <p:embed/>
                </p:oleObj>
              </mc:Choice>
              <mc:Fallback>
                <p:oleObj name="Equation" r:id="rId51" imgW="1358640" imgH="431640" progId="Equation.DSMT4">
                  <p:embed/>
                  <p:pic>
                    <p:nvPicPr>
                      <p:cNvPr id="25" name="Object 2">
                        <a:extLst>
                          <a:ext uri="{FF2B5EF4-FFF2-40B4-BE49-F238E27FC236}">
                            <a16:creationId xmlns:a16="http://schemas.microsoft.com/office/drawing/2014/main" id="{51B34CCE-E4F5-4F26-9D84-C0D05331C25D}"/>
                          </a:ext>
                        </a:extLst>
                      </p:cNvPr>
                      <p:cNvPicPr>
                        <a:picLocks noChangeAspect="1" noChangeArrowheads="1"/>
                      </p:cNvPicPr>
                      <p:nvPr/>
                    </p:nvPicPr>
                    <p:blipFill>
                      <a:blip r:embed="rId52"/>
                      <a:srcRect/>
                      <a:stretch>
                        <a:fillRect/>
                      </a:stretch>
                    </p:blipFill>
                    <p:spPr bwMode="auto">
                      <a:xfrm>
                        <a:off x="3852863" y="6045200"/>
                        <a:ext cx="2617787" cy="835025"/>
                      </a:xfrm>
                      <a:prstGeom prst="rect">
                        <a:avLst/>
                      </a:prstGeom>
                      <a:noFill/>
                      <a:ln>
                        <a:noFill/>
                      </a:ln>
                      <a:effectLst/>
                      <a:extLst/>
                    </p:spPr>
                  </p:pic>
                </p:oleObj>
              </mc:Fallback>
            </mc:AlternateContent>
          </a:graphicData>
        </a:graphic>
      </p:graphicFrame>
      <p:graphicFrame>
        <p:nvGraphicFramePr>
          <p:cNvPr id="32" name="对象 31">
            <a:extLst>
              <a:ext uri="{FF2B5EF4-FFF2-40B4-BE49-F238E27FC236}">
                <a16:creationId xmlns:a16="http://schemas.microsoft.com/office/drawing/2014/main" id="{2BDE8234-F87F-4FD9-B260-3D5034BDFDBF}"/>
              </a:ext>
            </a:extLst>
          </p:cNvPr>
          <p:cNvGraphicFramePr>
            <a:graphicFrameLocks noChangeAspect="1"/>
          </p:cNvGraphicFramePr>
          <p:nvPr>
            <p:extLst>
              <p:ext uri="{D42A27DB-BD31-4B8C-83A1-F6EECF244321}">
                <p14:modId xmlns:p14="http://schemas.microsoft.com/office/powerpoint/2010/main" val="1404025926"/>
              </p:ext>
            </p:extLst>
          </p:nvPr>
        </p:nvGraphicFramePr>
        <p:xfrm>
          <a:off x="9205067" y="4414961"/>
          <a:ext cx="2566987" cy="1190625"/>
        </p:xfrm>
        <a:graphic>
          <a:graphicData uri="http://schemas.openxmlformats.org/presentationml/2006/ole">
            <mc:AlternateContent xmlns:mc="http://schemas.openxmlformats.org/markup-compatibility/2006">
              <mc:Choice xmlns:v="urn:schemas-microsoft-com:vml" Requires="v">
                <p:oleObj spid="_x0000_s450889" name="Equation" r:id="rId53" imgW="901440" imgH="419040" progId="Equation.DSMT4">
                  <p:embed/>
                </p:oleObj>
              </mc:Choice>
              <mc:Fallback>
                <p:oleObj name="Equation" r:id="rId53" imgW="901440" imgH="419040" progId="Equation.DSMT4">
                  <p:embed/>
                  <p:pic>
                    <p:nvPicPr>
                      <p:cNvPr id="30" name="对象 29">
                        <a:extLst>
                          <a:ext uri="{FF2B5EF4-FFF2-40B4-BE49-F238E27FC236}">
                            <a16:creationId xmlns:a16="http://schemas.microsoft.com/office/drawing/2014/main" id="{3D5EB731-C85B-40D6-A8A0-5C2D0593C3D6}"/>
                          </a:ext>
                        </a:extLst>
                      </p:cNvPr>
                      <p:cNvPicPr>
                        <a:picLocks noChangeAspect="1" noChangeArrowheads="1"/>
                      </p:cNvPicPr>
                      <p:nvPr/>
                    </p:nvPicPr>
                    <p:blipFill>
                      <a:blip r:embed="rId54"/>
                      <a:srcRect/>
                      <a:stretch>
                        <a:fillRect/>
                      </a:stretch>
                    </p:blipFill>
                    <p:spPr bwMode="auto">
                      <a:xfrm>
                        <a:off x="9205067" y="4414961"/>
                        <a:ext cx="2566987" cy="119062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60367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ppt_x"/>
                                          </p:val>
                                        </p:tav>
                                        <p:tav tm="100000">
                                          <p:val>
                                            <p:strVal val="#ppt_x"/>
                                          </p:val>
                                        </p:tav>
                                      </p:tavLst>
                                    </p:anim>
                                    <p:anim calcmode="lin" valueType="num">
                                      <p:cBhvr additive="base">
                                        <p:cTn id="8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down)">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19"/>
                                        </p:tgtEl>
                                        <p:attrNameLst>
                                          <p:attrName>style.visibility</p:attrName>
                                        </p:attrNameLst>
                                      </p:cBhvr>
                                      <p:to>
                                        <p:strVal val="visible"/>
                                      </p:to>
                                    </p:set>
                                    <p:anim calcmode="lin" valueType="num">
                                      <p:cBhvr additive="base">
                                        <p:cTn id="108" dur="500" fill="hold"/>
                                        <p:tgtEl>
                                          <p:spTgt spid="19"/>
                                        </p:tgtEl>
                                        <p:attrNameLst>
                                          <p:attrName>ppt_x</p:attrName>
                                        </p:attrNameLst>
                                      </p:cBhvr>
                                      <p:tavLst>
                                        <p:tav tm="0">
                                          <p:val>
                                            <p:strVal val="#ppt_x"/>
                                          </p:val>
                                        </p:tav>
                                        <p:tav tm="100000">
                                          <p:val>
                                            <p:strVal val="#ppt_x"/>
                                          </p:val>
                                        </p:tav>
                                      </p:tavLst>
                                    </p:anim>
                                    <p:anim calcmode="lin" valueType="num">
                                      <p:cBhvr additive="base">
                                        <p:cTn id="10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20"/>
                                        </p:tgtEl>
                                        <p:attrNameLst>
                                          <p:attrName>style.visibility</p:attrName>
                                        </p:attrNameLst>
                                      </p:cBhvr>
                                      <p:to>
                                        <p:strVal val="visible"/>
                                      </p:to>
                                    </p:set>
                                    <p:anim calcmode="lin" valueType="num">
                                      <p:cBhvr additive="base">
                                        <p:cTn id="114" dur="500" fill="hold"/>
                                        <p:tgtEl>
                                          <p:spTgt spid="20"/>
                                        </p:tgtEl>
                                        <p:attrNameLst>
                                          <p:attrName>ppt_x</p:attrName>
                                        </p:attrNameLst>
                                      </p:cBhvr>
                                      <p:tavLst>
                                        <p:tav tm="0">
                                          <p:val>
                                            <p:strVal val="#ppt_x"/>
                                          </p:val>
                                        </p:tav>
                                        <p:tav tm="100000">
                                          <p:val>
                                            <p:strVal val="#ppt_x"/>
                                          </p:val>
                                        </p:tav>
                                      </p:tavLst>
                                    </p:anim>
                                    <p:anim calcmode="lin" valueType="num">
                                      <p:cBhvr additive="base">
                                        <p:cTn id="11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21"/>
                                        </p:tgtEl>
                                        <p:attrNameLst>
                                          <p:attrName>style.visibility</p:attrName>
                                        </p:attrNameLst>
                                      </p:cBhvr>
                                      <p:to>
                                        <p:strVal val="visible"/>
                                      </p:to>
                                    </p:set>
                                    <p:anim calcmode="lin" valueType="num">
                                      <p:cBhvr additive="base">
                                        <p:cTn id="120" dur="500" fill="hold"/>
                                        <p:tgtEl>
                                          <p:spTgt spid="21"/>
                                        </p:tgtEl>
                                        <p:attrNameLst>
                                          <p:attrName>ppt_x</p:attrName>
                                        </p:attrNameLst>
                                      </p:cBhvr>
                                      <p:tavLst>
                                        <p:tav tm="0">
                                          <p:val>
                                            <p:strVal val="#ppt_x"/>
                                          </p:val>
                                        </p:tav>
                                        <p:tav tm="100000">
                                          <p:val>
                                            <p:strVal val="#ppt_x"/>
                                          </p:val>
                                        </p:tav>
                                      </p:tavLst>
                                    </p:anim>
                                    <p:anim calcmode="lin" valueType="num">
                                      <p:cBhvr additive="base">
                                        <p:cTn id="12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26"/>
                                        </p:tgtEl>
                                        <p:attrNameLst>
                                          <p:attrName>style.visibility</p:attrName>
                                        </p:attrNameLst>
                                      </p:cBhvr>
                                      <p:to>
                                        <p:strVal val="visible"/>
                                      </p:to>
                                    </p:set>
                                    <p:anim calcmode="lin" valueType="num">
                                      <p:cBhvr additive="base">
                                        <p:cTn id="126" dur="500" fill="hold"/>
                                        <p:tgtEl>
                                          <p:spTgt spid="26"/>
                                        </p:tgtEl>
                                        <p:attrNameLst>
                                          <p:attrName>ppt_x</p:attrName>
                                        </p:attrNameLst>
                                      </p:cBhvr>
                                      <p:tavLst>
                                        <p:tav tm="0">
                                          <p:val>
                                            <p:strVal val="#ppt_x"/>
                                          </p:val>
                                        </p:tav>
                                        <p:tav tm="100000">
                                          <p:val>
                                            <p:strVal val="#ppt_x"/>
                                          </p:val>
                                        </p:tav>
                                      </p:tavLst>
                                    </p:anim>
                                    <p:anim calcmode="lin" valueType="num">
                                      <p:cBhvr additive="base">
                                        <p:cTn id="12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27"/>
                                        </p:tgtEl>
                                        <p:attrNameLst>
                                          <p:attrName>style.visibility</p:attrName>
                                        </p:attrNameLst>
                                      </p:cBhvr>
                                      <p:to>
                                        <p:strVal val="visible"/>
                                      </p:to>
                                    </p:set>
                                    <p:anim calcmode="lin" valueType="num">
                                      <p:cBhvr additive="base">
                                        <p:cTn id="132" dur="500" fill="hold"/>
                                        <p:tgtEl>
                                          <p:spTgt spid="27"/>
                                        </p:tgtEl>
                                        <p:attrNameLst>
                                          <p:attrName>ppt_x</p:attrName>
                                        </p:attrNameLst>
                                      </p:cBhvr>
                                      <p:tavLst>
                                        <p:tav tm="0">
                                          <p:val>
                                            <p:strVal val="#ppt_x"/>
                                          </p:val>
                                        </p:tav>
                                        <p:tav tm="100000">
                                          <p:val>
                                            <p:strVal val="#ppt_x"/>
                                          </p:val>
                                        </p:tav>
                                      </p:tavLst>
                                    </p:anim>
                                    <p:anim calcmode="lin" valueType="num">
                                      <p:cBhvr additive="base">
                                        <p:cTn id="1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nodeType="clickEffect">
                                  <p:stCondLst>
                                    <p:cond delay="0"/>
                                  </p:stCondLst>
                                  <p:childTnLst>
                                    <p:set>
                                      <p:cBhvr>
                                        <p:cTn id="137" dur="1" fill="hold">
                                          <p:stCondLst>
                                            <p:cond delay="0"/>
                                          </p:stCondLst>
                                        </p:cTn>
                                        <p:tgtEl>
                                          <p:spTgt spid="28"/>
                                        </p:tgtEl>
                                        <p:attrNameLst>
                                          <p:attrName>style.visibility</p:attrName>
                                        </p:attrNameLst>
                                      </p:cBhvr>
                                      <p:to>
                                        <p:strVal val="visible"/>
                                      </p:to>
                                    </p:set>
                                    <p:anim calcmode="lin" valueType="num">
                                      <p:cBhvr additive="base">
                                        <p:cTn id="138" dur="500" fill="hold"/>
                                        <p:tgtEl>
                                          <p:spTgt spid="28"/>
                                        </p:tgtEl>
                                        <p:attrNameLst>
                                          <p:attrName>ppt_x</p:attrName>
                                        </p:attrNameLst>
                                      </p:cBhvr>
                                      <p:tavLst>
                                        <p:tav tm="0">
                                          <p:val>
                                            <p:strVal val="#ppt_x"/>
                                          </p:val>
                                        </p:tav>
                                        <p:tav tm="100000">
                                          <p:val>
                                            <p:strVal val="#ppt_x"/>
                                          </p:val>
                                        </p:tav>
                                      </p:tavLst>
                                    </p:anim>
                                    <p:anim calcmode="lin" valueType="num">
                                      <p:cBhvr additive="base">
                                        <p:cTn id="13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nodeType="clickEffect">
                                  <p:stCondLst>
                                    <p:cond delay="0"/>
                                  </p:stCondLst>
                                  <p:childTnLst>
                                    <p:set>
                                      <p:cBhvr>
                                        <p:cTn id="143" dur="1" fill="hold">
                                          <p:stCondLst>
                                            <p:cond delay="0"/>
                                          </p:stCondLst>
                                        </p:cTn>
                                        <p:tgtEl>
                                          <p:spTgt spid="29"/>
                                        </p:tgtEl>
                                        <p:attrNameLst>
                                          <p:attrName>style.visibility</p:attrName>
                                        </p:attrNameLst>
                                      </p:cBhvr>
                                      <p:to>
                                        <p:strVal val="visible"/>
                                      </p:to>
                                    </p:set>
                                    <p:anim calcmode="lin" valueType="num">
                                      <p:cBhvr additive="base">
                                        <p:cTn id="144" dur="500" fill="hold"/>
                                        <p:tgtEl>
                                          <p:spTgt spid="29"/>
                                        </p:tgtEl>
                                        <p:attrNameLst>
                                          <p:attrName>ppt_x</p:attrName>
                                        </p:attrNameLst>
                                      </p:cBhvr>
                                      <p:tavLst>
                                        <p:tav tm="0">
                                          <p:val>
                                            <p:strVal val="#ppt_x"/>
                                          </p:val>
                                        </p:tav>
                                        <p:tav tm="100000">
                                          <p:val>
                                            <p:strVal val="#ppt_x"/>
                                          </p:val>
                                        </p:tav>
                                      </p:tavLst>
                                    </p:anim>
                                    <p:anim calcmode="lin" valueType="num">
                                      <p:cBhvr additive="base">
                                        <p:cTn id="14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30"/>
                                        </p:tgtEl>
                                        <p:attrNameLst>
                                          <p:attrName>style.visibility</p:attrName>
                                        </p:attrNameLst>
                                      </p:cBhvr>
                                      <p:to>
                                        <p:strVal val="visible"/>
                                      </p:to>
                                    </p:set>
                                    <p:anim calcmode="lin" valueType="num">
                                      <p:cBhvr additive="base">
                                        <p:cTn id="150" dur="500" fill="hold"/>
                                        <p:tgtEl>
                                          <p:spTgt spid="30"/>
                                        </p:tgtEl>
                                        <p:attrNameLst>
                                          <p:attrName>ppt_x</p:attrName>
                                        </p:attrNameLst>
                                      </p:cBhvr>
                                      <p:tavLst>
                                        <p:tav tm="0">
                                          <p:val>
                                            <p:strVal val="#ppt_x"/>
                                          </p:val>
                                        </p:tav>
                                        <p:tav tm="100000">
                                          <p:val>
                                            <p:strVal val="#ppt_x"/>
                                          </p:val>
                                        </p:tav>
                                      </p:tavLst>
                                    </p:anim>
                                    <p:anim calcmode="lin" valueType="num">
                                      <p:cBhvr additive="base">
                                        <p:cTn id="15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nodeType="clickEffect">
                                  <p:stCondLst>
                                    <p:cond delay="0"/>
                                  </p:stCondLst>
                                  <p:childTnLst>
                                    <p:set>
                                      <p:cBhvr>
                                        <p:cTn id="155" dur="1" fill="hold">
                                          <p:stCondLst>
                                            <p:cond delay="0"/>
                                          </p:stCondLst>
                                        </p:cTn>
                                        <p:tgtEl>
                                          <p:spTgt spid="31"/>
                                        </p:tgtEl>
                                        <p:attrNameLst>
                                          <p:attrName>style.visibility</p:attrName>
                                        </p:attrNameLst>
                                      </p:cBhvr>
                                      <p:to>
                                        <p:strVal val="visible"/>
                                      </p:to>
                                    </p:set>
                                    <p:anim calcmode="lin" valueType="num">
                                      <p:cBhvr additive="base">
                                        <p:cTn id="156" dur="500" fill="hold"/>
                                        <p:tgtEl>
                                          <p:spTgt spid="31"/>
                                        </p:tgtEl>
                                        <p:attrNameLst>
                                          <p:attrName>ppt_x</p:attrName>
                                        </p:attrNameLst>
                                      </p:cBhvr>
                                      <p:tavLst>
                                        <p:tav tm="0">
                                          <p:val>
                                            <p:strVal val="#ppt_x"/>
                                          </p:val>
                                        </p:tav>
                                        <p:tav tm="100000">
                                          <p:val>
                                            <p:strVal val="#ppt_x"/>
                                          </p:val>
                                        </p:tav>
                                      </p:tavLst>
                                    </p:anim>
                                    <p:anim calcmode="lin" valueType="num">
                                      <p:cBhvr additive="base">
                                        <p:cTn id="1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9DD1A294-A662-4254-92F1-8C56699C5A7A}"/>
              </a:ext>
            </a:extLst>
          </p:cNvPr>
          <p:cNvGrpSpPr>
            <a:grpSpLocks/>
          </p:cNvGrpSpPr>
          <p:nvPr/>
        </p:nvGrpSpPr>
        <p:grpSpPr bwMode="auto">
          <a:xfrm>
            <a:off x="410839" y="1057362"/>
            <a:ext cx="11423653" cy="1512888"/>
            <a:chOff x="-627" y="926"/>
            <a:chExt cx="7196" cy="953"/>
          </a:xfrm>
        </p:grpSpPr>
        <p:sp>
          <p:nvSpPr>
            <p:cNvPr id="3" name="Text Box 4">
              <a:extLst>
                <a:ext uri="{FF2B5EF4-FFF2-40B4-BE49-F238E27FC236}">
                  <a16:creationId xmlns:a16="http://schemas.microsoft.com/office/drawing/2014/main" id="{3A26BDB6-49CA-45AB-BEA7-A90E0DB3C7D6}"/>
                </a:ext>
              </a:extLst>
            </p:cNvPr>
            <p:cNvSpPr txBox="1">
              <a:spLocks noChangeArrowheads="1"/>
            </p:cNvSpPr>
            <p:nvPr/>
          </p:nvSpPr>
          <p:spPr bwMode="auto">
            <a:xfrm>
              <a:off x="-627" y="926"/>
              <a:ext cx="31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00"/>
                  </a:solidFill>
                </a:rPr>
                <a:t>练习：</a:t>
              </a:r>
              <a:r>
                <a:rPr lang="zh-CN" altLang="en-US" sz="2800" b="1" dirty="0">
                  <a:solidFill>
                    <a:srgbClr val="0000FF"/>
                  </a:solidFill>
                </a:rPr>
                <a:t>氢原子处于量子态</a:t>
              </a:r>
            </a:p>
          </p:txBody>
        </p:sp>
        <p:graphicFrame>
          <p:nvGraphicFramePr>
            <p:cNvPr id="4" name="Object 5">
              <a:extLst>
                <a:ext uri="{FF2B5EF4-FFF2-40B4-BE49-F238E27FC236}">
                  <a16:creationId xmlns:a16="http://schemas.microsoft.com/office/drawing/2014/main" id="{30D9D9E8-3634-46B4-AAA8-7A479251B1F9}"/>
                </a:ext>
              </a:extLst>
            </p:cNvPr>
            <p:cNvGraphicFramePr>
              <a:graphicFrameLocks noChangeAspect="1"/>
            </p:cNvGraphicFramePr>
            <p:nvPr>
              <p:extLst>
                <p:ext uri="{D42A27DB-BD31-4B8C-83A1-F6EECF244321}">
                  <p14:modId xmlns:p14="http://schemas.microsoft.com/office/powerpoint/2010/main" val="3782125903"/>
                </p:ext>
              </p:extLst>
            </p:nvPr>
          </p:nvGraphicFramePr>
          <p:xfrm>
            <a:off x="1886" y="933"/>
            <a:ext cx="4683" cy="308"/>
          </p:xfrm>
          <a:graphic>
            <a:graphicData uri="http://schemas.openxmlformats.org/presentationml/2006/ole">
              <mc:AlternateContent xmlns:mc="http://schemas.openxmlformats.org/markup-compatibility/2006">
                <mc:Choice xmlns:v="urn:schemas-microsoft-com:vml" Requires="v">
                  <p:oleObj spid="_x0000_s452730" name="Equation" r:id="rId3" imgW="4178160" imgH="253800" progId="Equation.DSMT4">
                    <p:embed/>
                  </p:oleObj>
                </mc:Choice>
                <mc:Fallback>
                  <p:oleObj name="Equation" r:id="rId3" imgW="4178160" imgH="253800" progId="Equation.DSMT4">
                    <p:embed/>
                    <p:pic>
                      <p:nvPicPr>
                        <p:cNvPr id="4" name="Object 5">
                          <a:extLst>
                            <a:ext uri="{FF2B5EF4-FFF2-40B4-BE49-F238E27FC236}">
                              <a16:creationId xmlns:a16="http://schemas.microsoft.com/office/drawing/2014/main" id="{8DF3747E-80A7-4AAC-BC12-2D08959BEDA1}"/>
                            </a:ext>
                          </a:extLst>
                        </p:cNvPr>
                        <p:cNvPicPr>
                          <a:picLocks noChangeAspect="1" noChangeArrowheads="1"/>
                        </p:cNvPicPr>
                        <p:nvPr/>
                      </p:nvPicPr>
                      <p:blipFill>
                        <a:blip r:embed="rId4"/>
                        <a:srcRect/>
                        <a:stretch>
                          <a:fillRect/>
                        </a:stretch>
                      </p:blipFill>
                      <p:spPr bwMode="auto">
                        <a:xfrm>
                          <a:off x="1886" y="933"/>
                          <a:ext cx="4683" cy="308"/>
                        </a:xfrm>
                        <a:prstGeom prst="rect">
                          <a:avLst/>
                        </a:prstGeom>
                        <a:noFill/>
                        <a:ln>
                          <a:noFill/>
                        </a:ln>
                        <a:effectLst/>
                      </p:spPr>
                    </p:pic>
                  </p:oleObj>
                </mc:Fallback>
              </mc:AlternateContent>
            </a:graphicData>
          </a:graphic>
        </p:graphicFrame>
        <p:sp>
          <p:nvSpPr>
            <p:cNvPr id="5" name="Text Box 6">
              <a:extLst>
                <a:ext uri="{FF2B5EF4-FFF2-40B4-BE49-F238E27FC236}">
                  <a16:creationId xmlns:a16="http://schemas.microsoft.com/office/drawing/2014/main" id="{ED403C31-057E-4D09-8998-F46566BE4BDE}"/>
                </a:ext>
              </a:extLst>
            </p:cNvPr>
            <p:cNvSpPr txBox="1">
              <a:spLocks noChangeArrowheads="1"/>
            </p:cNvSpPr>
            <p:nvPr/>
          </p:nvSpPr>
          <p:spPr bwMode="auto">
            <a:xfrm>
              <a:off x="-346" y="1278"/>
              <a:ext cx="6801"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FF"/>
                  </a:solidFill>
                </a:rPr>
                <a:t>已知基态能为       ，求能</a:t>
              </a:r>
              <a:r>
                <a:rPr lang="zh-CN" altLang="en-US" sz="2800" b="1" dirty="0">
                  <a:solidFill>
                    <a:srgbClr val="0000FF"/>
                  </a:solidFill>
                </a:rPr>
                <a:t>量、</a:t>
              </a:r>
              <a:r>
                <a:rPr lang="zh-CN" altLang="en-US" sz="2800" b="1" dirty="0">
                  <a:solidFill>
                    <a:srgbClr val="FF00FF"/>
                  </a:solidFill>
                </a:rPr>
                <a:t>角动量平方及角动量</a:t>
              </a:r>
              <a:r>
                <a:rPr lang="en-US" altLang="zh-CN" sz="2800" b="1" dirty="0">
                  <a:solidFill>
                    <a:srgbClr val="FF00FF"/>
                  </a:solidFill>
                </a:rPr>
                <a:t>z</a:t>
              </a:r>
              <a:r>
                <a:rPr lang="zh-CN" altLang="en-US" sz="2800" b="1" dirty="0">
                  <a:solidFill>
                    <a:srgbClr val="FF00FF"/>
                  </a:solidFill>
                </a:rPr>
                <a:t>分量的可能值，相应概率和这些量的平均值</a:t>
              </a:r>
            </a:p>
          </p:txBody>
        </p:sp>
      </p:grpSp>
      <p:graphicFrame>
        <p:nvGraphicFramePr>
          <p:cNvPr id="6" name="Object 5">
            <a:extLst>
              <a:ext uri="{FF2B5EF4-FFF2-40B4-BE49-F238E27FC236}">
                <a16:creationId xmlns:a16="http://schemas.microsoft.com/office/drawing/2014/main" id="{39DFA199-99F5-4B40-A1CE-427F1EACD32C}"/>
              </a:ext>
            </a:extLst>
          </p:cNvPr>
          <p:cNvGraphicFramePr>
            <a:graphicFrameLocks noChangeAspect="1"/>
          </p:cNvGraphicFramePr>
          <p:nvPr>
            <p:extLst>
              <p:ext uri="{D42A27DB-BD31-4B8C-83A1-F6EECF244321}">
                <p14:modId xmlns:p14="http://schemas.microsoft.com/office/powerpoint/2010/main" val="3814792982"/>
              </p:ext>
            </p:extLst>
          </p:nvPr>
        </p:nvGraphicFramePr>
        <p:xfrm>
          <a:off x="1544638" y="2543175"/>
          <a:ext cx="9131300" cy="600075"/>
        </p:xfrm>
        <a:graphic>
          <a:graphicData uri="http://schemas.openxmlformats.org/presentationml/2006/ole">
            <mc:AlternateContent xmlns:mc="http://schemas.openxmlformats.org/markup-compatibility/2006">
              <mc:Choice xmlns:v="urn:schemas-microsoft-com:vml" Requires="v">
                <p:oleObj spid="_x0000_s452731" name="Equation" r:id="rId5" imgW="4178160" imgH="253800" progId="Equation.DSMT4">
                  <p:embed/>
                </p:oleObj>
              </mc:Choice>
              <mc:Fallback>
                <p:oleObj name="Equation" r:id="rId5" imgW="4178160" imgH="253800" progId="Equation.DSMT4">
                  <p:embed/>
                  <p:pic>
                    <p:nvPicPr>
                      <p:cNvPr id="6" name="Object 5">
                        <a:extLst>
                          <a:ext uri="{FF2B5EF4-FFF2-40B4-BE49-F238E27FC236}">
                            <a16:creationId xmlns:a16="http://schemas.microsoft.com/office/drawing/2014/main" id="{A533B9E8-8F43-4332-826D-1FF3B539136C}"/>
                          </a:ext>
                        </a:extLst>
                      </p:cNvPr>
                      <p:cNvPicPr>
                        <a:picLocks noChangeAspect="1" noChangeArrowheads="1"/>
                      </p:cNvPicPr>
                      <p:nvPr/>
                    </p:nvPicPr>
                    <p:blipFill>
                      <a:blip r:embed="rId6"/>
                      <a:srcRect/>
                      <a:stretch>
                        <a:fillRect/>
                      </a:stretch>
                    </p:blipFill>
                    <p:spPr bwMode="auto">
                      <a:xfrm>
                        <a:off x="1544638" y="2543175"/>
                        <a:ext cx="9131300" cy="600075"/>
                      </a:xfrm>
                      <a:prstGeom prst="rect">
                        <a:avLst/>
                      </a:prstGeom>
                      <a:noFill/>
                      <a:ln>
                        <a:noFill/>
                      </a:ln>
                      <a:effectLst/>
                    </p:spPr>
                  </p:pic>
                </p:oleObj>
              </mc:Fallback>
            </mc:AlternateContent>
          </a:graphicData>
        </a:graphic>
      </p:graphicFrame>
      <p:graphicFrame>
        <p:nvGraphicFramePr>
          <p:cNvPr id="7" name="对象 6">
            <a:extLst>
              <a:ext uri="{FF2B5EF4-FFF2-40B4-BE49-F238E27FC236}">
                <a16:creationId xmlns:a16="http://schemas.microsoft.com/office/drawing/2014/main" id="{F7191C14-C397-4793-9DB6-147659E85F32}"/>
              </a:ext>
            </a:extLst>
          </p:cNvPr>
          <p:cNvGraphicFramePr>
            <a:graphicFrameLocks noChangeAspect="1"/>
          </p:cNvGraphicFramePr>
          <p:nvPr>
            <p:extLst>
              <p:ext uri="{D42A27DB-BD31-4B8C-83A1-F6EECF244321}">
                <p14:modId xmlns:p14="http://schemas.microsoft.com/office/powerpoint/2010/main" val="1137144048"/>
              </p:ext>
            </p:extLst>
          </p:nvPr>
        </p:nvGraphicFramePr>
        <p:xfrm>
          <a:off x="2454275" y="3281363"/>
          <a:ext cx="2552700" cy="522287"/>
        </p:xfrm>
        <a:graphic>
          <a:graphicData uri="http://schemas.openxmlformats.org/presentationml/2006/ole">
            <mc:AlternateContent xmlns:mc="http://schemas.openxmlformats.org/markup-compatibility/2006">
              <mc:Choice xmlns:v="urn:schemas-microsoft-com:vml" Requires="v">
                <p:oleObj spid="_x0000_s452732" name="Equation" r:id="rId7" imgW="1117440" imgH="228600" progId="Equation.DSMT4">
                  <p:embed/>
                </p:oleObj>
              </mc:Choice>
              <mc:Fallback>
                <p:oleObj name="Equation" r:id="rId7" imgW="1117440" imgH="228600" progId="Equation.DSMT4">
                  <p:embed/>
                  <p:pic>
                    <p:nvPicPr>
                      <p:cNvPr id="7" name="对象 6">
                        <a:extLst>
                          <a:ext uri="{FF2B5EF4-FFF2-40B4-BE49-F238E27FC236}">
                            <a16:creationId xmlns:a16="http://schemas.microsoft.com/office/drawing/2014/main" id="{72CB1620-1EFF-4D4C-A61E-8F474F7910D5}"/>
                          </a:ext>
                        </a:extLst>
                      </p:cNvPr>
                      <p:cNvPicPr/>
                      <p:nvPr/>
                    </p:nvPicPr>
                    <p:blipFill>
                      <a:blip r:embed="rId8"/>
                      <a:stretch>
                        <a:fillRect/>
                      </a:stretch>
                    </p:blipFill>
                    <p:spPr>
                      <a:xfrm>
                        <a:off x="2454275" y="3281363"/>
                        <a:ext cx="2552700" cy="52228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4B92258-4257-45B3-98C9-E9C0EF06BEA0}"/>
              </a:ext>
            </a:extLst>
          </p:cNvPr>
          <p:cNvGraphicFramePr>
            <a:graphicFrameLocks noChangeAspect="1"/>
          </p:cNvGraphicFramePr>
          <p:nvPr>
            <p:extLst>
              <p:ext uri="{D42A27DB-BD31-4B8C-83A1-F6EECF244321}">
                <p14:modId xmlns:p14="http://schemas.microsoft.com/office/powerpoint/2010/main" val="2839312508"/>
              </p:ext>
            </p:extLst>
          </p:nvPr>
        </p:nvGraphicFramePr>
        <p:xfrm>
          <a:off x="5381625" y="3284538"/>
          <a:ext cx="2928938" cy="522287"/>
        </p:xfrm>
        <a:graphic>
          <a:graphicData uri="http://schemas.openxmlformats.org/presentationml/2006/ole">
            <mc:AlternateContent xmlns:mc="http://schemas.openxmlformats.org/markup-compatibility/2006">
              <mc:Choice xmlns:v="urn:schemas-microsoft-com:vml" Requires="v">
                <p:oleObj spid="_x0000_s452733" name="Equation" r:id="rId9" imgW="1282680" imgH="228600" progId="Equation.DSMT4">
                  <p:embed/>
                </p:oleObj>
              </mc:Choice>
              <mc:Fallback>
                <p:oleObj name="Equation" r:id="rId9" imgW="1282680" imgH="228600" progId="Equation.DSMT4">
                  <p:embed/>
                  <p:pic>
                    <p:nvPicPr>
                      <p:cNvPr id="8" name="对象 7">
                        <a:extLst>
                          <a:ext uri="{FF2B5EF4-FFF2-40B4-BE49-F238E27FC236}">
                            <a16:creationId xmlns:a16="http://schemas.microsoft.com/office/drawing/2014/main" id="{24893D33-EE30-485D-8831-9D105A69E203}"/>
                          </a:ext>
                        </a:extLst>
                      </p:cNvPr>
                      <p:cNvPicPr/>
                      <p:nvPr/>
                    </p:nvPicPr>
                    <p:blipFill>
                      <a:blip r:embed="rId10"/>
                      <a:stretch>
                        <a:fillRect/>
                      </a:stretch>
                    </p:blipFill>
                    <p:spPr>
                      <a:xfrm>
                        <a:off x="5381625" y="3284538"/>
                        <a:ext cx="2928938" cy="522287"/>
                      </a:xfrm>
                      <a:prstGeom prst="rect">
                        <a:avLst/>
                      </a:prstGeom>
                    </p:spPr>
                  </p:pic>
                </p:oleObj>
              </mc:Fallback>
            </mc:AlternateContent>
          </a:graphicData>
        </a:graphic>
      </p:graphicFrame>
      <p:graphicFrame>
        <p:nvGraphicFramePr>
          <p:cNvPr id="9" name="Object 2">
            <a:extLst>
              <a:ext uri="{FF2B5EF4-FFF2-40B4-BE49-F238E27FC236}">
                <a16:creationId xmlns:a16="http://schemas.microsoft.com/office/drawing/2014/main" id="{81C3A3FD-268D-475C-A5BE-98E026CF80B8}"/>
              </a:ext>
            </a:extLst>
          </p:cNvPr>
          <p:cNvGraphicFramePr>
            <a:graphicFrameLocks noChangeAspect="1"/>
          </p:cNvGraphicFramePr>
          <p:nvPr>
            <p:extLst>
              <p:ext uri="{D42A27DB-BD31-4B8C-83A1-F6EECF244321}">
                <p14:modId xmlns:p14="http://schemas.microsoft.com/office/powerpoint/2010/main" val="4253798878"/>
              </p:ext>
            </p:extLst>
          </p:nvPr>
        </p:nvGraphicFramePr>
        <p:xfrm>
          <a:off x="2555357" y="120734"/>
          <a:ext cx="3132138" cy="773112"/>
        </p:xfrm>
        <a:graphic>
          <a:graphicData uri="http://schemas.openxmlformats.org/presentationml/2006/ole">
            <mc:AlternateContent xmlns:mc="http://schemas.openxmlformats.org/markup-compatibility/2006">
              <mc:Choice xmlns:v="urn:schemas-microsoft-com:vml" Requires="v">
                <p:oleObj spid="_x0000_s452734" name="Equation" r:id="rId11" imgW="1231560" imgH="304560" progId="Equation.DSMT4">
                  <p:embed/>
                </p:oleObj>
              </mc:Choice>
              <mc:Fallback>
                <p:oleObj name="Equation" r:id="rId11" imgW="1231560" imgH="304560" progId="Equation.DSMT4">
                  <p:embed/>
                  <p:pic>
                    <p:nvPicPr>
                      <p:cNvPr id="15" name="Object 2">
                        <a:extLst>
                          <a:ext uri="{FF2B5EF4-FFF2-40B4-BE49-F238E27FC236}">
                            <a16:creationId xmlns:a16="http://schemas.microsoft.com/office/drawing/2014/main" id="{38DC60F8-DCD4-4230-8B1E-75AC919CAB74}"/>
                          </a:ext>
                        </a:extLst>
                      </p:cNvPr>
                      <p:cNvPicPr>
                        <a:picLocks noChangeAspect="1" noChangeArrowheads="1"/>
                      </p:cNvPicPr>
                      <p:nvPr/>
                    </p:nvPicPr>
                    <p:blipFill>
                      <a:blip r:embed="rId12"/>
                      <a:srcRect/>
                      <a:stretch>
                        <a:fillRect/>
                      </a:stretch>
                    </p:blipFill>
                    <p:spPr bwMode="auto">
                      <a:xfrm>
                        <a:off x="2555357" y="120734"/>
                        <a:ext cx="3132138" cy="773112"/>
                      </a:xfrm>
                      <a:prstGeom prst="rect">
                        <a:avLst/>
                      </a:prstGeom>
                      <a:solidFill>
                        <a:srgbClr val="00FFFF"/>
                      </a:solidFill>
                      <a:ln>
                        <a:noFill/>
                      </a:ln>
                      <a:effectLst/>
                      <a:extLst/>
                    </p:spPr>
                  </p:pic>
                </p:oleObj>
              </mc:Fallback>
            </mc:AlternateContent>
          </a:graphicData>
        </a:graphic>
      </p:graphicFrame>
      <p:graphicFrame>
        <p:nvGraphicFramePr>
          <p:cNvPr id="10" name="Object 38">
            <a:extLst>
              <a:ext uri="{FF2B5EF4-FFF2-40B4-BE49-F238E27FC236}">
                <a16:creationId xmlns:a16="http://schemas.microsoft.com/office/drawing/2014/main" id="{D99747C6-3496-456E-9A60-176BD75CAB91}"/>
              </a:ext>
            </a:extLst>
          </p:cNvPr>
          <p:cNvGraphicFramePr>
            <a:graphicFrameLocks noChangeAspect="1"/>
          </p:cNvGraphicFramePr>
          <p:nvPr>
            <p:extLst>
              <p:ext uri="{D42A27DB-BD31-4B8C-83A1-F6EECF244321}">
                <p14:modId xmlns:p14="http://schemas.microsoft.com/office/powerpoint/2010/main" val="552073306"/>
              </p:ext>
            </p:extLst>
          </p:nvPr>
        </p:nvGraphicFramePr>
        <p:xfrm>
          <a:off x="6111230" y="176186"/>
          <a:ext cx="4067175" cy="681037"/>
        </p:xfrm>
        <a:graphic>
          <a:graphicData uri="http://schemas.openxmlformats.org/presentationml/2006/ole">
            <mc:AlternateContent xmlns:mc="http://schemas.openxmlformats.org/markup-compatibility/2006">
              <mc:Choice xmlns:v="urn:schemas-microsoft-com:vml" Requires="v">
                <p:oleObj spid="_x0000_s452735" name="Equation" r:id="rId13" imgW="1638000" imgH="266400" progId="Equation.DSMT4">
                  <p:embed/>
                </p:oleObj>
              </mc:Choice>
              <mc:Fallback>
                <p:oleObj name="Equation" r:id="rId13" imgW="1638000" imgH="266400" progId="Equation.DSMT4">
                  <p:embed/>
                  <p:pic>
                    <p:nvPicPr>
                      <p:cNvPr id="16" name="Object 38">
                        <a:extLst>
                          <a:ext uri="{FF2B5EF4-FFF2-40B4-BE49-F238E27FC236}">
                            <a16:creationId xmlns:a16="http://schemas.microsoft.com/office/drawing/2014/main" id="{0F924FEA-EC05-46EA-B276-D889A46D1DD9}"/>
                          </a:ext>
                        </a:extLst>
                      </p:cNvPr>
                      <p:cNvPicPr>
                        <a:picLocks noChangeAspect="1" noChangeArrowheads="1"/>
                      </p:cNvPicPr>
                      <p:nvPr/>
                    </p:nvPicPr>
                    <p:blipFill>
                      <a:blip r:embed="rId14"/>
                      <a:srcRect/>
                      <a:stretch>
                        <a:fillRect/>
                      </a:stretch>
                    </p:blipFill>
                    <p:spPr bwMode="auto">
                      <a:xfrm>
                        <a:off x="6111230" y="176186"/>
                        <a:ext cx="4067175" cy="681037"/>
                      </a:xfrm>
                      <a:prstGeom prst="rect">
                        <a:avLst/>
                      </a:prstGeom>
                      <a:solidFill>
                        <a:srgbClr val="FFFF00"/>
                      </a:solidFill>
                      <a:ln>
                        <a:noFill/>
                      </a:ln>
                      <a:effectLst/>
                      <a:extLst/>
                    </p:spPr>
                  </p:pic>
                </p:oleObj>
              </mc:Fallback>
            </mc:AlternateContent>
          </a:graphicData>
        </a:graphic>
      </p:graphicFrame>
      <p:graphicFrame>
        <p:nvGraphicFramePr>
          <p:cNvPr id="11" name="对象 10">
            <a:extLst>
              <a:ext uri="{FF2B5EF4-FFF2-40B4-BE49-F238E27FC236}">
                <a16:creationId xmlns:a16="http://schemas.microsoft.com/office/drawing/2014/main" id="{B7BF4384-9820-4E2A-BBC0-BCFC0F5C4332}"/>
              </a:ext>
            </a:extLst>
          </p:cNvPr>
          <p:cNvGraphicFramePr>
            <a:graphicFrameLocks noChangeAspect="1"/>
          </p:cNvGraphicFramePr>
          <p:nvPr>
            <p:extLst>
              <p:ext uri="{D42A27DB-BD31-4B8C-83A1-F6EECF244321}">
                <p14:modId xmlns:p14="http://schemas.microsoft.com/office/powerpoint/2010/main" val="1051372223"/>
              </p:ext>
            </p:extLst>
          </p:nvPr>
        </p:nvGraphicFramePr>
        <p:xfrm>
          <a:off x="8582025" y="3303588"/>
          <a:ext cx="3016250" cy="522287"/>
        </p:xfrm>
        <a:graphic>
          <a:graphicData uri="http://schemas.openxmlformats.org/presentationml/2006/ole">
            <mc:AlternateContent xmlns:mc="http://schemas.openxmlformats.org/markup-compatibility/2006">
              <mc:Choice xmlns:v="urn:schemas-microsoft-com:vml" Requires="v">
                <p:oleObj spid="_x0000_s452736" name="Equation" r:id="rId15" imgW="1320480" imgH="228600" progId="Equation.DSMT4">
                  <p:embed/>
                </p:oleObj>
              </mc:Choice>
              <mc:Fallback>
                <p:oleObj name="Equation" r:id="rId15" imgW="1320480" imgH="228600" progId="Equation.DSMT4">
                  <p:embed/>
                  <p:pic>
                    <p:nvPicPr>
                      <p:cNvPr id="24" name="对象 23">
                        <a:extLst>
                          <a:ext uri="{FF2B5EF4-FFF2-40B4-BE49-F238E27FC236}">
                            <a16:creationId xmlns:a16="http://schemas.microsoft.com/office/drawing/2014/main" id="{2AEF49A6-E8AE-4662-B895-5AC4AB8E9D18}"/>
                          </a:ext>
                        </a:extLst>
                      </p:cNvPr>
                      <p:cNvPicPr/>
                      <p:nvPr/>
                    </p:nvPicPr>
                    <p:blipFill>
                      <a:blip r:embed="rId16"/>
                      <a:stretch>
                        <a:fillRect/>
                      </a:stretch>
                    </p:blipFill>
                    <p:spPr>
                      <a:xfrm>
                        <a:off x="8582025" y="3303588"/>
                        <a:ext cx="3016250" cy="522287"/>
                      </a:xfrm>
                      <a:prstGeom prst="rect">
                        <a:avLst/>
                      </a:prstGeom>
                    </p:spPr>
                  </p:pic>
                </p:oleObj>
              </mc:Fallback>
            </mc:AlternateContent>
          </a:graphicData>
        </a:graphic>
      </p:graphicFrame>
      <p:graphicFrame>
        <p:nvGraphicFramePr>
          <p:cNvPr id="12" name="Object 2">
            <a:extLst>
              <a:ext uri="{FF2B5EF4-FFF2-40B4-BE49-F238E27FC236}">
                <a16:creationId xmlns:a16="http://schemas.microsoft.com/office/drawing/2014/main" id="{B22DFA14-0988-4379-9E5C-3BCA1E307952}"/>
              </a:ext>
            </a:extLst>
          </p:cNvPr>
          <p:cNvGraphicFramePr>
            <a:graphicFrameLocks noChangeAspect="1"/>
          </p:cNvGraphicFramePr>
          <p:nvPr>
            <p:extLst>
              <p:ext uri="{D42A27DB-BD31-4B8C-83A1-F6EECF244321}">
                <p14:modId xmlns:p14="http://schemas.microsoft.com/office/powerpoint/2010/main" val="560774679"/>
              </p:ext>
            </p:extLst>
          </p:nvPr>
        </p:nvGraphicFramePr>
        <p:xfrm>
          <a:off x="2645246" y="3797274"/>
          <a:ext cx="452437" cy="491568"/>
        </p:xfrm>
        <a:graphic>
          <a:graphicData uri="http://schemas.openxmlformats.org/presentationml/2006/ole">
            <mc:AlternateContent xmlns:mc="http://schemas.openxmlformats.org/markup-compatibility/2006">
              <mc:Choice xmlns:v="urn:schemas-microsoft-com:vml" Requires="v">
                <p:oleObj spid="_x0000_s452737" name="Equation" r:id="rId17" imgW="152280" imgH="164880" progId="Equation.DSMT4">
                  <p:embed/>
                </p:oleObj>
              </mc:Choice>
              <mc:Fallback>
                <p:oleObj name="Equation" r:id="rId17" imgW="152280" imgH="164880" progId="Equation.DSMT4">
                  <p:embed/>
                  <p:pic>
                    <p:nvPicPr>
                      <p:cNvPr id="29" name="Object 2">
                        <a:extLst>
                          <a:ext uri="{FF2B5EF4-FFF2-40B4-BE49-F238E27FC236}">
                            <a16:creationId xmlns:a16="http://schemas.microsoft.com/office/drawing/2014/main" id="{BFD9CEA8-6571-4CDA-ADE3-487D49D1D286}"/>
                          </a:ext>
                        </a:extLst>
                      </p:cNvPr>
                      <p:cNvPicPr>
                        <a:picLocks noChangeAspect="1" noChangeArrowheads="1"/>
                      </p:cNvPicPr>
                      <p:nvPr/>
                    </p:nvPicPr>
                    <p:blipFill>
                      <a:blip r:embed="rId18"/>
                      <a:srcRect/>
                      <a:stretch>
                        <a:fillRect/>
                      </a:stretch>
                    </p:blipFill>
                    <p:spPr bwMode="auto">
                      <a:xfrm>
                        <a:off x="2645246" y="3797274"/>
                        <a:ext cx="452437" cy="491568"/>
                      </a:xfrm>
                      <a:prstGeom prst="rect">
                        <a:avLst/>
                      </a:prstGeom>
                      <a:noFill/>
                      <a:ln>
                        <a:noFill/>
                      </a:ln>
                      <a:effectLst/>
                      <a:extLst/>
                    </p:spPr>
                  </p:pic>
                </p:oleObj>
              </mc:Fallback>
            </mc:AlternateContent>
          </a:graphicData>
        </a:graphic>
      </p:graphicFrame>
      <p:graphicFrame>
        <p:nvGraphicFramePr>
          <p:cNvPr id="13" name="Object 3">
            <a:extLst>
              <a:ext uri="{FF2B5EF4-FFF2-40B4-BE49-F238E27FC236}">
                <a16:creationId xmlns:a16="http://schemas.microsoft.com/office/drawing/2014/main" id="{15FB3691-133E-498F-9E3B-A09A224D3CCF}"/>
              </a:ext>
            </a:extLst>
          </p:cNvPr>
          <p:cNvGraphicFramePr>
            <a:graphicFrameLocks noChangeAspect="1"/>
          </p:cNvGraphicFramePr>
          <p:nvPr>
            <p:extLst>
              <p:ext uri="{D42A27DB-BD31-4B8C-83A1-F6EECF244321}">
                <p14:modId xmlns:p14="http://schemas.microsoft.com/office/powerpoint/2010/main" val="1432632710"/>
              </p:ext>
            </p:extLst>
          </p:nvPr>
        </p:nvGraphicFramePr>
        <p:xfrm>
          <a:off x="3179938" y="1573113"/>
          <a:ext cx="392112" cy="563662"/>
        </p:xfrm>
        <a:graphic>
          <a:graphicData uri="http://schemas.openxmlformats.org/presentationml/2006/ole">
            <mc:AlternateContent xmlns:mc="http://schemas.openxmlformats.org/markup-compatibility/2006">
              <mc:Choice xmlns:v="urn:schemas-microsoft-com:vml" Requires="v">
                <p:oleObj spid="_x0000_s452738" name="Equation" r:id="rId19" imgW="177480" imgH="228600" progId="Equation.DSMT4">
                  <p:embed/>
                </p:oleObj>
              </mc:Choice>
              <mc:Fallback>
                <p:oleObj name="Equation" r:id="rId19" imgW="177480" imgH="228600" progId="Equation.DSMT4">
                  <p:embed/>
                  <p:pic>
                    <p:nvPicPr>
                      <p:cNvPr id="30" name="Object 3">
                        <a:extLst>
                          <a:ext uri="{FF2B5EF4-FFF2-40B4-BE49-F238E27FC236}">
                            <a16:creationId xmlns:a16="http://schemas.microsoft.com/office/drawing/2014/main" id="{EDE9F102-64BE-4D14-8EBC-F79DB76A6E9A}"/>
                          </a:ext>
                        </a:extLst>
                      </p:cNvPr>
                      <p:cNvPicPr>
                        <a:picLocks noChangeAspect="1" noChangeArrowheads="1"/>
                      </p:cNvPicPr>
                      <p:nvPr/>
                    </p:nvPicPr>
                    <p:blipFill>
                      <a:blip r:embed="rId20"/>
                      <a:srcRect/>
                      <a:stretch>
                        <a:fillRect/>
                      </a:stretch>
                    </p:blipFill>
                    <p:spPr bwMode="auto">
                      <a:xfrm>
                        <a:off x="3179938" y="1573113"/>
                        <a:ext cx="392112" cy="563662"/>
                      </a:xfrm>
                      <a:prstGeom prst="rect">
                        <a:avLst/>
                      </a:prstGeom>
                      <a:noFill/>
                      <a:ln>
                        <a:noFill/>
                      </a:ln>
                      <a:effectLst/>
                      <a:extLst/>
                    </p:spPr>
                  </p:pic>
                </p:oleObj>
              </mc:Fallback>
            </mc:AlternateContent>
          </a:graphicData>
        </a:graphic>
      </p:graphicFrame>
      <p:graphicFrame>
        <p:nvGraphicFramePr>
          <p:cNvPr id="14" name="Object 3">
            <a:extLst>
              <a:ext uri="{FF2B5EF4-FFF2-40B4-BE49-F238E27FC236}">
                <a16:creationId xmlns:a16="http://schemas.microsoft.com/office/drawing/2014/main" id="{7CA669F6-6BA4-41F7-9EC1-DEA75F3BAE57}"/>
              </a:ext>
            </a:extLst>
          </p:cNvPr>
          <p:cNvGraphicFramePr>
            <a:graphicFrameLocks noChangeAspect="1"/>
          </p:cNvGraphicFramePr>
          <p:nvPr>
            <p:extLst>
              <p:ext uri="{D42A27DB-BD31-4B8C-83A1-F6EECF244321}">
                <p14:modId xmlns:p14="http://schemas.microsoft.com/office/powerpoint/2010/main" val="912756150"/>
              </p:ext>
            </p:extLst>
          </p:nvPr>
        </p:nvGraphicFramePr>
        <p:xfrm>
          <a:off x="4456271" y="3903472"/>
          <a:ext cx="392112" cy="563662"/>
        </p:xfrm>
        <a:graphic>
          <a:graphicData uri="http://schemas.openxmlformats.org/presentationml/2006/ole">
            <mc:AlternateContent xmlns:mc="http://schemas.openxmlformats.org/markup-compatibility/2006">
              <mc:Choice xmlns:v="urn:schemas-microsoft-com:vml" Requires="v">
                <p:oleObj spid="_x0000_s452739" name="Equation" r:id="rId19" imgW="177480" imgH="228600" progId="Equation.DSMT4">
                  <p:embed/>
                </p:oleObj>
              </mc:Choice>
              <mc:Fallback>
                <p:oleObj name="Equation" r:id="rId19" imgW="177480" imgH="228600" progId="Equation.DSMT4">
                  <p:embed/>
                  <p:pic>
                    <p:nvPicPr>
                      <p:cNvPr id="31" name="Object 3">
                        <a:extLst>
                          <a:ext uri="{FF2B5EF4-FFF2-40B4-BE49-F238E27FC236}">
                            <a16:creationId xmlns:a16="http://schemas.microsoft.com/office/drawing/2014/main" id="{7A2813BB-AB25-407B-8E0C-4E174017B962}"/>
                          </a:ext>
                        </a:extLst>
                      </p:cNvPr>
                      <p:cNvPicPr>
                        <a:picLocks noChangeAspect="1" noChangeArrowheads="1"/>
                      </p:cNvPicPr>
                      <p:nvPr/>
                    </p:nvPicPr>
                    <p:blipFill>
                      <a:blip r:embed="rId20"/>
                      <a:srcRect/>
                      <a:stretch>
                        <a:fillRect/>
                      </a:stretch>
                    </p:blipFill>
                    <p:spPr bwMode="auto">
                      <a:xfrm>
                        <a:off x="4456271" y="3903472"/>
                        <a:ext cx="392112" cy="563662"/>
                      </a:xfrm>
                      <a:prstGeom prst="rect">
                        <a:avLst/>
                      </a:prstGeom>
                      <a:noFill/>
                      <a:ln>
                        <a:noFill/>
                      </a:ln>
                      <a:effectLst/>
                      <a:extLst/>
                    </p:spPr>
                  </p:pic>
                </p:oleObj>
              </mc:Fallback>
            </mc:AlternateContent>
          </a:graphicData>
        </a:graphic>
      </p:graphicFrame>
      <p:graphicFrame>
        <p:nvGraphicFramePr>
          <p:cNvPr id="15" name="Object 3">
            <a:extLst>
              <a:ext uri="{FF2B5EF4-FFF2-40B4-BE49-F238E27FC236}">
                <a16:creationId xmlns:a16="http://schemas.microsoft.com/office/drawing/2014/main" id="{6B66AF82-1A64-4040-A6F3-64F891AA8054}"/>
              </a:ext>
            </a:extLst>
          </p:cNvPr>
          <p:cNvGraphicFramePr>
            <a:graphicFrameLocks noChangeAspect="1"/>
          </p:cNvGraphicFramePr>
          <p:nvPr>
            <p:extLst>
              <p:ext uri="{D42A27DB-BD31-4B8C-83A1-F6EECF244321}">
                <p14:modId xmlns:p14="http://schemas.microsoft.com/office/powerpoint/2010/main" val="3138666986"/>
              </p:ext>
            </p:extLst>
          </p:nvPr>
        </p:nvGraphicFramePr>
        <p:xfrm>
          <a:off x="5859307" y="3850055"/>
          <a:ext cx="1484312" cy="563562"/>
        </p:xfrm>
        <a:graphic>
          <a:graphicData uri="http://schemas.openxmlformats.org/presentationml/2006/ole">
            <mc:AlternateContent xmlns:mc="http://schemas.openxmlformats.org/markup-compatibility/2006">
              <mc:Choice xmlns:v="urn:schemas-microsoft-com:vml" Requires="v">
                <p:oleObj spid="_x0000_s452740" name="Equation" r:id="rId21" imgW="672840" imgH="228600" progId="Equation.DSMT4">
                  <p:embed/>
                </p:oleObj>
              </mc:Choice>
              <mc:Fallback>
                <p:oleObj name="Equation" r:id="rId21" imgW="672840" imgH="228600" progId="Equation.DSMT4">
                  <p:embed/>
                  <p:pic>
                    <p:nvPicPr>
                      <p:cNvPr id="32" name="Object 3">
                        <a:extLst>
                          <a:ext uri="{FF2B5EF4-FFF2-40B4-BE49-F238E27FC236}">
                            <a16:creationId xmlns:a16="http://schemas.microsoft.com/office/drawing/2014/main" id="{6EFE9991-9DBD-42A9-A80E-73FD75EA0E23}"/>
                          </a:ext>
                        </a:extLst>
                      </p:cNvPr>
                      <p:cNvPicPr>
                        <a:picLocks noChangeAspect="1" noChangeArrowheads="1"/>
                      </p:cNvPicPr>
                      <p:nvPr/>
                    </p:nvPicPr>
                    <p:blipFill>
                      <a:blip r:embed="rId22"/>
                      <a:srcRect/>
                      <a:stretch>
                        <a:fillRect/>
                      </a:stretch>
                    </p:blipFill>
                    <p:spPr bwMode="auto">
                      <a:xfrm>
                        <a:off x="5859307" y="3850055"/>
                        <a:ext cx="1484312" cy="563562"/>
                      </a:xfrm>
                      <a:prstGeom prst="rect">
                        <a:avLst/>
                      </a:prstGeom>
                      <a:noFill/>
                      <a:ln>
                        <a:noFill/>
                      </a:ln>
                      <a:effectLst/>
                      <a:extLst/>
                    </p:spPr>
                  </p:pic>
                </p:oleObj>
              </mc:Fallback>
            </mc:AlternateContent>
          </a:graphicData>
        </a:graphic>
      </p:graphicFrame>
      <p:graphicFrame>
        <p:nvGraphicFramePr>
          <p:cNvPr id="16" name="Object 3">
            <a:extLst>
              <a:ext uri="{FF2B5EF4-FFF2-40B4-BE49-F238E27FC236}">
                <a16:creationId xmlns:a16="http://schemas.microsoft.com/office/drawing/2014/main" id="{8E133E82-A4AE-4E71-86E5-D0DEF9EFA859}"/>
              </a:ext>
            </a:extLst>
          </p:cNvPr>
          <p:cNvGraphicFramePr>
            <a:graphicFrameLocks noChangeAspect="1"/>
          </p:cNvGraphicFramePr>
          <p:nvPr>
            <p:extLst>
              <p:ext uri="{D42A27DB-BD31-4B8C-83A1-F6EECF244321}">
                <p14:modId xmlns:p14="http://schemas.microsoft.com/office/powerpoint/2010/main" val="2493951527"/>
              </p:ext>
            </p:extLst>
          </p:nvPr>
        </p:nvGraphicFramePr>
        <p:xfrm>
          <a:off x="8528050" y="3875088"/>
          <a:ext cx="1484313" cy="563562"/>
        </p:xfrm>
        <a:graphic>
          <a:graphicData uri="http://schemas.openxmlformats.org/presentationml/2006/ole">
            <mc:AlternateContent xmlns:mc="http://schemas.openxmlformats.org/markup-compatibility/2006">
              <mc:Choice xmlns:v="urn:schemas-microsoft-com:vml" Requires="v">
                <p:oleObj spid="_x0000_s452741" name="Equation" r:id="rId23" imgW="672840" imgH="228600" progId="Equation.DSMT4">
                  <p:embed/>
                </p:oleObj>
              </mc:Choice>
              <mc:Fallback>
                <p:oleObj name="Equation" r:id="rId23" imgW="672840" imgH="228600" progId="Equation.DSMT4">
                  <p:embed/>
                  <p:pic>
                    <p:nvPicPr>
                      <p:cNvPr id="33" name="Object 3">
                        <a:extLst>
                          <a:ext uri="{FF2B5EF4-FFF2-40B4-BE49-F238E27FC236}">
                            <a16:creationId xmlns:a16="http://schemas.microsoft.com/office/drawing/2014/main" id="{BE63A153-1259-40D9-BE7D-812F3B6C6AAD}"/>
                          </a:ext>
                        </a:extLst>
                      </p:cNvPr>
                      <p:cNvPicPr>
                        <a:picLocks noChangeAspect="1" noChangeArrowheads="1"/>
                      </p:cNvPicPr>
                      <p:nvPr/>
                    </p:nvPicPr>
                    <p:blipFill>
                      <a:blip r:embed="rId24"/>
                      <a:srcRect/>
                      <a:stretch>
                        <a:fillRect/>
                      </a:stretch>
                    </p:blipFill>
                    <p:spPr bwMode="auto">
                      <a:xfrm>
                        <a:off x="8528050" y="3875088"/>
                        <a:ext cx="1484313" cy="563562"/>
                      </a:xfrm>
                      <a:prstGeom prst="rect">
                        <a:avLst/>
                      </a:prstGeom>
                      <a:noFill/>
                      <a:ln>
                        <a:noFill/>
                      </a:ln>
                      <a:effectLst/>
                      <a:extLst/>
                    </p:spPr>
                  </p:pic>
                </p:oleObj>
              </mc:Fallback>
            </mc:AlternateContent>
          </a:graphicData>
        </a:graphic>
      </p:graphicFrame>
      <p:graphicFrame>
        <p:nvGraphicFramePr>
          <p:cNvPr id="17" name="Object 2">
            <a:extLst>
              <a:ext uri="{FF2B5EF4-FFF2-40B4-BE49-F238E27FC236}">
                <a16:creationId xmlns:a16="http://schemas.microsoft.com/office/drawing/2014/main" id="{EA2BA09E-AB87-4FC6-9209-E624575FF924}"/>
              </a:ext>
            </a:extLst>
          </p:cNvPr>
          <p:cNvGraphicFramePr>
            <a:graphicFrameLocks noChangeAspect="1"/>
          </p:cNvGraphicFramePr>
          <p:nvPr>
            <p:extLst>
              <p:ext uri="{D42A27DB-BD31-4B8C-83A1-F6EECF244321}">
                <p14:modId xmlns:p14="http://schemas.microsoft.com/office/powerpoint/2010/main" val="3159490112"/>
              </p:ext>
            </p:extLst>
          </p:nvPr>
        </p:nvGraphicFramePr>
        <p:xfrm>
          <a:off x="2645246" y="4452635"/>
          <a:ext cx="452437" cy="515937"/>
        </p:xfrm>
        <a:graphic>
          <a:graphicData uri="http://schemas.openxmlformats.org/presentationml/2006/ole">
            <mc:AlternateContent xmlns:mc="http://schemas.openxmlformats.org/markup-compatibility/2006">
              <mc:Choice xmlns:v="urn:schemas-microsoft-com:vml" Requires="v">
                <p:oleObj spid="_x0000_s452742" name="Equation" r:id="rId25" imgW="177480" imgH="203040" progId="Equation.DSMT4">
                  <p:embed/>
                </p:oleObj>
              </mc:Choice>
              <mc:Fallback>
                <p:oleObj name="Equation" r:id="rId25" imgW="177480" imgH="203040" progId="Equation.DSMT4">
                  <p:embed/>
                  <p:pic>
                    <p:nvPicPr>
                      <p:cNvPr id="38" name="Object 2">
                        <a:extLst>
                          <a:ext uri="{FF2B5EF4-FFF2-40B4-BE49-F238E27FC236}">
                            <a16:creationId xmlns:a16="http://schemas.microsoft.com/office/drawing/2014/main" id="{DFB870C5-7FD1-4ADB-9A67-CF128943D755}"/>
                          </a:ext>
                        </a:extLst>
                      </p:cNvPr>
                      <p:cNvPicPr>
                        <a:picLocks noChangeAspect="1" noChangeArrowheads="1"/>
                      </p:cNvPicPr>
                      <p:nvPr/>
                    </p:nvPicPr>
                    <p:blipFill>
                      <a:blip r:embed="rId26"/>
                      <a:srcRect/>
                      <a:stretch>
                        <a:fillRect/>
                      </a:stretch>
                    </p:blipFill>
                    <p:spPr bwMode="auto">
                      <a:xfrm>
                        <a:off x="2645246" y="4452635"/>
                        <a:ext cx="452437" cy="515937"/>
                      </a:xfrm>
                      <a:prstGeom prst="rect">
                        <a:avLst/>
                      </a:prstGeom>
                      <a:noFill/>
                      <a:ln>
                        <a:noFill/>
                      </a:ln>
                      <a:effectLst/>
                      <a:extLst/>
                    </p:spPr>
                  </p:pic>
                </p:oleObj>
              </mc:Fallback>
            </mc:AlternateContent>
          </a:graphicData>
        </a:graphic>
      </p:graphicFrame>
      <p:graphicFrame>
        <p:nvGraphicFramePr>
          <p:cNvPr id="18" name="Object 2">
            <a:extLst>
              <a:ext uri="{FF2B5EF4-FFF2-40B4-BE49-F238E27FC236}">
                <a16:creationId xmlns:a16="http://schemas.microsoft.com/office/drawing/2014/main" id="{D073D566-7DFE-4314-ADFE-783306566B35}"/>
              </a:ext>
            </a:extLst>
          </p:cNvPr>
          <p:cNvGraphicFramePr>
            <a:graphicFrameLocks noChangeAspect="1"/>
          </p:cNvGraphicFramePr>
          <p:nvPr>
            <p:extLst>
              <p:ext uri="{D42A27DB-BD31-4B8C-83A1-F6EECF244321}">
                <p14:modId xmlns:p14="http://schemas.microsoft.com/office/powerpoint/2010/main" val="3028293466"/>
              </p:ext>
            </p:extLst>
          </p:nvPr>
        </p:nvGraphicFramePr>
        <p:xfrm>
          <a:off x="4652327" y="4621181"/>
          <a:ext cx="646113" cy="482600"/>
        </p:xfrm>
        <a:graphic>
          <a:graphicData uri="http://schemas.openxmlformats.org/presentationml/2006/ole">
            <mc:AlternateContent xmlns:mc="http://schemas.openxmlformats.org/markup-compatibility/2006">
              <mc:Choice xmlns:v="urn:schemas-microsoft-com:vml" Requires="v">
                <p:oleObj spid="_x0000_s452743" name="Equation" r:id="rId27" imgW="253800" imgH="190440" progId="Equation.DSMT4">
                  <p:embed/>
                </p:oleObj>
              </mc:Choice>
              <mc:Fallback>
                <p:oleObj name="Equation" r:id="rId27" imgW="253800" imgH="190440" progId="Equation.DSMT4">
                  <p:embed/>
                  <p:pic>
                    <p:nvPicPr>
                      <p:cNvPr id="39" name="Object 2">
                        <a:extLst>
                          <a:ext uri="{FF2B5EF4-FFF2-40B4-BE49-F238E27FC236}">
                            <a16:creationId xmlns:a16="http://schemas.microsoft.com/office/drawing/2014/main" id="{F2092AD3-1D3B-40C7-98EE-08EE0D330AFA}"/>
                          </a:ext>
                        </a:extLst>
                      </p:cNvPr>
                      <p:cNvPicPr>
                        <a:picLocks noChangeAspect="1" noChangeArrowheads="1"/>
                      </p:cNvPicPr>
                      <p:nvPr/>
                    </p:nvPicPr>
                    <p:blipFill>
                      <a:blip r:embed="rId28"/>
                      <a:srcRect/>
                      <a:stretch>
                        <a:fillRect/>
                      </a:stretch>
                    </p:blipFill>
                    <p:spPr bwMode="auto">
                      <a:xfrm>
                        <a:off x="4652327" y="4621181"/>
                        <a:ext cx="646113" cy="482600"/>
                      </a:xfrm>
                      <a:prstGeom prst="rect">
                        <a:avLst/>
                      </a:prstGeom>
                      <a:noFill/>
                      <a:ln>
                        <a:noFill/>
                      </a:ln>
                      <a:effectLst/>
                      <a:extLst/>
                    </p:spPr>
                  </p:pic>
                </p:oleObj>
              </mc:Fallback>
            </mc:AlternateContent>
          </a:graphicData>
        </a:graphic>
      </p:graphicFrame>
      <p:graphicFrame>
        <p:nvGraphicFramePr>
          <p:cNvPr id="19" name="Object 2">
            <a:extLst>
              <a:ext uri="{FF2B5EF4-FFF2-40B4-BE49-F238E27FC236}">
                <a16:creationId xmlns:a16="http://schemas.microsoft.com/office/drawing/2014/main" id="{D9F9E0F4-19E6-4713-8333-0E9C7ACA6A4B}"/>
              </a:ext>
            </a:extLst>
          </p:cNvPr>
          <p:cNvGraphicFramePr>
            <a:graphicFrameLocks noChangeAspect="1"/>
          </p:cNvGraphicFramePr>
          <p:nvPr>
            <p:extLst>
              <p:ext uri="{D42A27DB-BD31-4B8C-83A1-F6EECF244321}">
                <p14:modId xmlns:p14="http://schemas.microsoft.com/office/powerpoint/2010/main" val="2418742702"/>
              </p:ext>
            </p:extLst>
          </p:nvPr>
        </p:nvGraphicFramePr>
        <p:xfrm>
          <a:off x="6697506" y="4621181"/>
          <a:ext cx="646113" cy="514350"/>
        </p:xfrm>
        <a:graphic>
          <a:graphicData uri="http://schemas.openxmlformats.org/presentationml/2006/ole">
            <mc:AlternateContent xmlns:mc="http://schemas.openxmlformats.org/markup-compatibility/2006">
              <mc:Choice xmlns:v="urn:schemas-microsoft-com:vml" Requires="v">
                <p:oleObj spid="_x0000_s452744" name="Equation" r:id="rId29" imgW="253800" imgH="203040" progId="Equation.DSMT4">
                  <p:embed/>
                </p:oleObj>
              </mc:Choice>
              <mc:Fallback>
                <p:oleObj name="Equation" r:id="rId29" imgW="253800" imgH="203040" progId="Equation.DSMT4">
                  <p:embed/>
                  <p:pic>
                    <p:nvPicPr>
                      <p:cNvPr id="40" name="Object 2">
                        <a:extLst>
                          <a:ext uri="{FF2B5EF4-FFF2-40B4-BE49-F238E27FC236}">
                            <a16:creationId xmlns:a16="http://schemas.microsoft.com/office/drawing/2014/main" id="{E264C41E-122E-4775-96BC-6F7EBC009D84}"/>
                          </a:ext>
                        </a:extLst>
                      </p:cNvPr>
                      <p:cNvPicPr>
                        <a:picLocks noChangeAspect="1" noChangeArrowheads="1"/>
                      </p:cNvPicPr>
                      <p:nvPr/>
                    </p:nvPicPr>
                    <p:blipFill>
                      <a:blip r:embed="rId30"/>
                      <a:srcRect/>
                      <a:stretch>
                        <a:fillRect/>
                      </a:stretch>
                    </p:blipFill>
                    <p:spPr bwMode="auto">
                      <a:xfrm>
                        <a:off x="6697506" y="4621181"/>
                        <a:ext cx="646113" cy="514350"/>
                      </a:xfrm>
                      <a:prstGeom prst="rect">
                        <a:avLst/>
                      </a:prstGeom>
                      <a:noFill/>
                      <a:ln>
                        <a:noFill/>
                      </a:ln>
                      <a:effectLst/>
                      <a:extLst/>
                    </p:spPr>
                  </p:pic>
                </p:oleObj>
              </mc:Fallback>
            </mc:AlternateContent>
          </a:graphicData>
        </a:graphic>
      </p:graphicFrame>
      <p:graphicFrame>
        <p:nvGraphicFramePr>
          <p:cNvPr id="20" name="Object 2">
            <a:extLst>
              <a:ext uri="{FF2B5EF4-FFF2-40B4-BE49-F238E27FC236}">
                <a16:creationId xmlns:a16="http://schemas.microsoft.com/office/drawing/2014/main" id="{8DBE85E2-D843-48CC-93DB-DE7A247DD55C}"/>
              </a:ext>
            </a:extLst>
          </p:cNvPr>
          <p:cNvGraphicFramePr>
            <a:graphicFrameLocks noChangeAspect="1"/>
          </p:cNvGraphicFramePr>
          <p:nvPr>
            <p:extLst>
              <p:ext uri="{D42A27DB-BD31-4B8C-83A1-F6EECF244321}">
                <p14:modId xmlns:p14="http://schemas.microsoft.com/office/powerpoint/2010/main" val="3821158216"/>
              </p:ext>
            </p:extLst>
          </p:nvPr>
        </p:nvGraphicFramePr>
        <p:xfrm>
          <a:off x="8801100" y="4687888"/>
          <a:ext cx="646113" cy="482600"/>
        </p:xfrm>
        <a:graphic>
          <a:graphicData uri="http://schemas.openxmlformats.org/presentationml/2006/ole">
            <mc:AlternateContent xmlns:mc="http://schemas.openxmlformats.org/markup-compatibility/2006">
              <mc:Choice xmlns:v="urn:schemas-microsoft-com:vml" Requires="v">
                <p:oleObj spid="_x0000_s452745" name="Equation" r:id="rId31" imgW="253800" imgH="190440" progId="Equation.DSMT4">
                  <p:embed/>
                </p:oleObj>
              </mc:Choice>
              <mc:Fallback>
                <p:oleObj name="Equation" r:id="rId31" imgW="253800" imgH="190440" progId="Equation.DSMT4">
                  <p:embed/>
                  <p:pic>
                    <p:nvPicPr>
                      <p:cNvPr id="44" name="Object 2">
                        <a:extLst>
                          <a:ext uri="{FF2B5EF4-FFF2-40B4-BE49-F238E27FC236}">
                            <a16:creationId xmlns:a16="http://schemas.microsoft.com/office/drawing/2014/main" id="{4E0D098D-A7A2-49A6-802A-5E4E5FBAF9E0}"/>
                          </a:ext>
                        </a:extLst>
                      </p:cNvPr>
                      <p:cNvPicPr>
                        <a:picLocks noChangeAspect="1" noChangeArrowheads="1"/>
                      </p:cNvPicPr>
                      <p:nvPr/>
                    </p:nvPicPr>
                    <p:blipFill>
                      <a:blip r:embed="rId32"/>
                      <a:srcRect/>
                      <a:stretch>
                        <a:fillRect/>
                      </a:stretch>
                    </p:blipFill>
                    <p:spPr bwMode="auto">
                      <a:xfrm>
                        <a:off x="8801100" y="4687888"/>
                        <a:ext cx="646113" cy="482600"/>
                      </a:xfrm>
                      <a:prstGeom prst="rect">
                        <a:avLst/>
                      </a:prstGeom>
                      <a:noFill/>
                      <a:ln>
                        <a:noFill/>
                      </a:ln>
                      <a:effectLst/>
                      <a:extLst/>
                    </p:spPr>
                  </p:pic>
                </p:oleObj>
              </mc:Fallback>
            </mc:AlternateContent>
          </a:graphicData>
        </a:graphic>
      </p:graphicFrame>
      <p:graphicFrame>
        <p:nvGraphicFramePr>
          <p:cNvPr id="21" name="Object 2">
            <a:extLst>
              <a:ext uri="{FF2B5EF4-FFF2-40B4-BE49-F238E27FC236}">
                <a16:creationId xmlns:a16="http://schemas.microsoft.com/office/drawing/2014/main" id="{3526C432-25E6-47D0-9781-10BFC5E4F94F}"/>
              </a:ext>
            </a:extLst>
          </p:cNvPr>
          <p:cNvGraphicFramePr>
            <a:graphicFrameLocks noChangeAspect="1"/>
          </p:cNvGraphicFramePr>
          <p:nvPr>
            <p:extLst>
              <p:ext uri="{D42A27DB-BD31-4B8C-83A1-F6EECF244321}">
                <p14:modId xmlns:p14="http://schemas.microsoft.com/office/powerpoint/2010/main" val="879468786"/>
              </p:ext>
            </p:extLst>
          </p:nvPr>
        </p:nvGraphicFramePr>
        <p:xfrm>
          <a:off x="2734477" y="5312305"/>
          <a:ext cx="452438" cy="581025"/>
        </p:xfrm>
        <a:graphic>
          <a:graphicData uri="http://schemas.openxmlformats.org/presentationml/2006/ole">
            <mc:AlternateContent xmlns:mc="http://schemas.openxmlformats.org/markup-compatibility/2006">
              <mc:Choice xmlns:v="urn:schemas-microsoft-com:vml" Requires="v">
                <p:oleObj spid="_x0000_s452746" name="Equation" r:id="rId33" imgW="177480" imgH="228600" progId="Equation.DSMT4">
                  <p:embed/>
                </p:oleObj>
              </mc:Choice>
              <mc:Fallback>
                <p:oleObj name="Equation" r:id="rId33" imgW="177480" imgH="228600" progId="Equation.DSMT4">
                  <p:embed/>
                  <p:pic>
                    <p:nvPicPr>
                      <p:cNvPr id="50" name="Object 2">
                        <a:extLst>
                          <a:ext uri="{FF2B5EF4-FFF2-40B4-BE49-F238E27FC236}">
                            <a16:creationId xmlns:a16="http://schemas.microsoft.com/office/drawing/2014/main" id="{8D98EE76-8107-45B9-864C-A19AB7F8257D}"/>
                          </a:ext>
                        </a:extLst>
                      </p:cNvPr>
                      <p:cNvPicPr>
                        <a:picLocks noChangeAspect="1" noChangeArrowheads="1"/>
                      </p:cNvPicPr>
                      <p:nvPr/>
                    </p:nvPicPr>
                    <p:blipFill>
                      <a:blip r:embed="rId34"/>
                      <a:srcRect/>
                      <a:stretch>
                        <a:fillRect/>
                      </a:stretch>
                    </p:blipFill>
                    <p:spPr bwMode="auto">
                      <a:xfrm>
                        <a:off x="2734477" y="5312305"/>
                        <a:ext cx="452438" cy="581025"/>
                      </a:xfrm>
                      <a:prstGeom prst="rect">
                        <a:avLst/>
                      </a:prstGeom>
                      <a:noFill/>
                      <a:ln>
                        <a:noFill/>
                      </a:ln>
                      <a:effectLst/>
                      <a:extLst/>
                    </p:spPr>
                  </p:pic>
                </p:oleObj>
              </mc:Fallback>
            </mc:AlternateContent>
          </a:graphicData>
        </a:graphic>
      </p:graphicFrame>
      <p:graphicFrame>
        <p:nvGraphicFramePr>
          <p:cNvPr id="22" name="Object 2">
            <a:extLst>
              <a:ext uri="{FF2B5EF4-FFF2-40B4-BE49-F238E27FC236}">
                <a16:creationId xmlns:a16="http://schemas.microsoft.com/office/drawing/2014/main" id="{358C7D6E-53ED-446A-9CA1-C7EC791E78F6}"/>
              </a:ext>
            </a:extLst>
          </p:cNvPr>
          <p:cNvGraphicFramePr>
            <a:graphicFrameLocks noChangeAspect="1"/>
          </p:cNvGraphicFramePr>
          <p:nvPr>
            <p:extLst>
              <p:ext uri="{D42A27DB-BD31-4B8C-83A1-F6EECF244321}">
                <p14:modId xmlns:p14="http://schemas.microsoft.com/office/powerpoint/2010/main" val="3604304873"/>
              </p:ext>
            </p:extLst>
          </p:nvPr>
        </p:nvGraphicFramePr>
        <p:xfrm>
          <a:off x="4824413" y="5346700"/>
          <a:ext cx="322262" cy="420688"/>
        </p:xfrm>
        <a:graphic>
          <a:graphicData uri="http://schemas.openxmlformats.org/presentationml/2006/ole">
            <mc:AlternateContent xmlns:mc="http://schemas.openxmlformats.org/markup-compatibility/2006">
              <mc:Choice xmlns:v="urn:schemas-microsoft-com:vml" Requires="v">
                <p:oleObj spid="_x0000_s452747" name="Equation" r:id="rId35" imgW="126720" imgH="164880" progId="Equation.DSMT4">
                  <p:embed/>
                </p:oleObj>
              </mc:Choice>
              <mc:Fallback>
                <p:oleObj name="Equation" r:id="rId35" imgW="126720" imgH="164880" progId="Equation.DSMT4">
                  <p:embed/>
                  <p:pic>
                    <p:nvPicPr>
                      <p:cNvPr id="51" name="Object 2">
                        <a:extLst>
                          <a:ext uri="{FF2B5EF4-FFF2-40B4-BE49-F238E27FC236}">
                            <a16:creationId xmlns:a16="http://schemas.microsoft.com/office/drawing/2014/main" id="{6E4F8DB3-C11C-46DB-AD97-FF135A9C3D83}"/>
                          </a:ext>
                        </a:extLst>
                      </p:cNvPr>
                      <p:cNvPicPr>
                        <a:picLocks noChangeAspect="1" noChangeArrowheads="1"/>
                      </p:cNvPicPr>
                      <p:nvPr/>
                    </p:nvPicPr>
                    <p:blipFill>
                      <a:blip r:embed="rId36"/>
                      <a:srcRect/>
                      <a:stretch>
                        <a:fillRect/>
                      </a:stretch>
                    </p:blipFill>
                    <p:spPr bwMode="auto">
                      <a:xfrm>
                        <a:off x="4824413" y="5346700"/>
                        <a:ext cx="322262" cy="420688"/>
                      </a:xfrm>
                      <a:prstGeom prst="rect">
                        <a:avLst/>
                      </a:prstGeom>
                      <a:noFill/>
                      <a:ln>
                        <a:noFill/>
                      </a:ln>
                      <a:effectLst/>
                      <a:extLst/>
                    </p:spPr>
                  </p:pic>
                </p:oleObj>
              </mc:Fallback>
            </mc:AlternateContent>
          </a:graphicData>
        </a:graphic>
      </p:graphicFrame>
      <p:graphicFrame>
        <p:nvGraphicFramePr>
          <p:cNvPr id="23" name="Object 2">
            <a:extLst>
              <a:ext uri="{FF2B5EF4-FFF2-40B4-BE49-F238E27FC236}">
                <a16:creationId xmlns:a16="http://schemas.microsoft.com/office/drawing/2014/main" id="{06212298-0CB5-4BB5-BD47-681B1FABE022}"/>
              </a:ext>
            </a:extLst>
          </p:cNvPr>
          <p:cNvGraphicFramePr>
            <a:graphicFrameLocks noChangeAspect="1"/>
          </p:cNvGraphicFramePr>
          <p:nvPr>
            <p:extLst>
              <p:ext uri="{D42A27DB-BD31-4B8C-83A1-F6EECF244321}">
                <p14:modId xmlns:p14="http://schemas.microsoft.com/office/powerpoint/2010/main" val="3665228757"/>
              </p:ext>
            </p:extLst>
          </p:nvPr>
        </p:nvGraphicFramePr>
        <p:xfrm>
          <a:off x="6524625" y="5407025"/>
          <a:ext cx="741363" cy="419100"/>
        </p:xfrm>
        <a:graphic>
          <a:graphicData uri="http://schemas.openxmlformats.org/presentationml/2006/ole">
            <mc:AlternateContent xmlns:mc="http://schemas.openxmlformats.org/markup-compatibility/2006">
              <mc:Choice xmlns:v="urn:schemas-microsoft-com:vml" Requires="v">
                <p:oleObj spid="_x0000_s452748" name="Equation" r:id="rId37" imgW="291960" imgH="164880" progId="Equation.DSMT4">
                  <p:embed/>
                </p:oleObj>
              </mc:Choice>
              <mc:Fallback>
                <p:oleObj name="Equation" r:id="rId37" imgW="291960" imgH="164880" progId="Equation.DSMT4">
                  <p:embed/>
                  <p:pic>
                    <p:nvPicPr>
                      <p:cNvPr id="52" name="Object 2">
                        <a:extLst>
                          <a:ext uri="{FF2B5EF4-FFF2-40B4-BE49-F238E27FC236}">
                            <a16:creationId xmlns:a16="http://schemas.microsoft.com/office/drawing/2014/main" id="{819F1ECD-DD4C-4ED3-B168-1C2670D51265}"/>
                          </a:ext>
                        </a:extLst>
                      </p:cNvPr>
                      <p:cNvPicPr>
                        <a:picLocks noChangeAspect="1" noChangeArrowheads="1"/>
                      </p:cNvPicPr>
                      <p:nvPr/>
                    </p:nvPicPr>
                    <p:blipFill>
                      <a:blip r:embed="rId38"/>
                      <a:srcRect/>
                      <a:stretch>
                        <a:fillRect/>
                      </a:stretch>
                    </p:blipFill>
                    <p:spPr bwMode="auto">
                      <a:xfrm>
                        <a:off x="6524625" y="5407025"/>
                        <a:ext cx="741363" cy="419100"/>
                      </a:xfrm>
                      <a:prstGeom prst="rect">
                        <a:avLst/>
                      </a:prstGeom>
                      <a:noFill/>
                      <a:ln>
                        <a:noFill/>
                      </a:ln>
                      <a:effectLst/>
                      <a:extLst/>
                    </p:spPr>
                  </p:pic>
                </p:oleObj>
              </mc:Fallback>
            </mc:AlternateContent>
          </a:graphicData>
        </a:graphic>
      </p:graphicFrame>
      <p:graphicFrame>
        <p:nvGraphicFramePr>
          <p:cNvPr id="24" name="Object 2">
            <a:extLst>
              <a:ext uri="{FF2B5EF4-FFF2-40B4-BE49-F238E27FC236}">
                <a16:creationId xmlns:a16="http://schemas.microsoft.com/office/drawing/2014/main" id="{DA621E8C-5B5F-4FDB-9C1B-9B7A191A6834}"/>
              </a:ext>
            </a:extLst>
          </p:cNvPr>
          <p:cNvGraphicFramePr>
            <a:graphicFrameLocks noChangeAspect="1"/>
          </p:cNvGraphicFramePr>
          <p:nvPr>
            <p:extLst>
              <p:ext uri="{D42A27DB-BD31-4B8C-83A1-F6EECF244321}">
                <p14:modId xmlns:p14="http://schemas.microsoft.com/office/powerpoint/2010/main" val="3712739514"/>
              </p:ext>
            </p:extLst>
          </p:nvPr>
        </p:nvGraphicFramePr>
        <p:xfrm>
          <a:off x="8780463" y="5434013"/>
          <a:ext cx="546100" cy="419100"/>
        </p:xfrm>
        <a:graphic>
          <a:graphicData uri="http://schemas.openxmlformats.org/presentationml/2006/ole">
            <mc:AlternateContent xmlns:mc="http://schemas.openxmlformats.org/markup-compatibility/2006">
              <mc:Choice xmlns:v="urn:schemas-microsoft-com:vml" Requires="v">
                <p:oleObj spid="_x0000_s452749" name="Equation" r:id="rId39" imgW="215640" imgH="164880" progId="Equation.DSMT4">
                  <p:embed/>
                </p:oleObj>
              </mc:Choice>
              <mc:Fallback>
                <p:oleObj name="Equation" r:id="rId39" imgW="215640" imgH="164880" progId="Equation.DSMT4">
                  <p:embed/>
                  <p:pic>
                    <p:nvPicPr>
                      <p:cNvPr id="53" name="Object 2">
                        <a:extLst>
                          <a:ext uri="{FF2B5EF4-FFF2-40B4-BE49-F238E27FC236}">
                            <a16:creationId xmlns:a16="http://schemas.microsoft.com/office/drawing/2014/main" id="{545E97A1-1836-43C9-9B00-56B6D033436B}"/>
                          </a:ext>
                        </a:extLst>
                      </p:cNvPr>
                      <p:cNvPicPr>
                        <a:picLocks noChangeAspect="1" noChangeArrowheads="1"/>
                      </p:cNvPicPr>
                      <p:nvPr/>
                    </p:nvPicPr>
                    <p:blipFill>
                      <a:blip r:embed="rId40"/>
                      <a:srcRect/>
                      <a:stretch>
                        <a:fillRect/>
                      </a:stretch>
                    </p:blipFill>
                    <p:spPr bwMode="auto">
                      <a:xfrm>
                        <a:off x="8780463" y="5434013"/>
                        <a:ext cx="546100" cy="419100"/>
                      </a:xfrm>
                      <a:prstGeom prst="rect">
                        <a:avLst/>
                      </a:prstGeom>
                      <a:noFill/>
                      <a:ln>
                        <a:noFill/>
                      </a:ln>
                      <a:effectLst/>
                      <a:extLst/>
                    </p:spPr>
                  </p:pic>
                </p:oleObj>
              </mc:Fallback>
            </mc:AlternateContent>
          </a:graphicData>
        </a:graphic>
      </p:graphicFrame>
      <p:sp>
        <p:nvSpPr>
          <p:cNvPr id="25" name="矩形 24">
            <a:extLst>
              <a:ext uri="{FF2B5EF4-FFF2-40B4-BE49-F238E27FC236}">
                <a16:creationId xmlns:a16="http://schemas.microsoft.com/office/drawing/2014/main" id="{5EE967B5-3372-456D-ADBE-ADF4E426AD22}"/>
              </a:ext>
            </a:extLst>
          </p:cNvPr>
          <p:cNvSpPr/>
          <p:nvPr/>
        </p:nvSpPr>
        <p:spPr>
          <a:xfrm>
            <a:off x="2211050" y="6182168"/>
            <a:ext cx="902811" cy="523220"/>
          </a:xfrm>
          <a:prstGeom prst="rect">
            <a:avLst/>
          </a:prstGeom>
        </p:spPr>
        <p:txBody>
          <a:bodyPr wrap="none">
            <a:spAutoFit/>
          </a:bodyPr>
          <a:lstStyle/>
          <a:p>
            <a:r>
              <a:rPr lang="zh-CN" altLang="en-US" sz="2800" b="1" dirty="0">
                <a:solidFill>
                  <a:srgbClr val="FF00FF"/>
                </a:solidFill>
              </a:rPr>
              <a:t>概率</a:t>
            </a:r>
            <a:endParaRPr lang="zh-CN" altLang="en-US" sz="2800" dirty="0"/>
          </a:p>
        </p:txBody>
      </p:sp>
      <p:graphicFrame>
        <p:nvGraphicFramePr>
          <p:cNvPr id="26" name="Object 2">
            <a:extLst>
              <a:ext uri="{FF2B5EF4-FFF2-40B4-BE49-F238E27FC236}">
                <a16:creationId xmlns:a16="http://schemas.microsoft.com/office/drawing/2014/main" id="{7B5C2C45-A2FE-4CAF-8958-83F34355C8A6}"/>
              </a:ext>
            </a:extLst>
          </p:cNvPr>
          <p:cNvGraphicFramePr>
            <a:graphicFrameLocks noChangeAspect="1"/>
          </p:cNvGraphicFramePr>
          <p:nvPr>
            <p:extLst>
              <p:ext uri="{D42A27DB-BD31-4B8C-83A1-F6EECF244321}">
                <p14:modId xmlns:p14="http://schemas.microsoft.com/office/powerpoint/2010/main" val="138562710"/>
              </p:ext>
            </p:extLst>
          </p:nvPr>
        </p:nvGraphicFramePr>
        <p:xfrm>
          <a:off x="4992688" y="5921375"/>
          <a:ext cx="292100" cy="757238"/>
        </p:xfrm>
        <a:graphic>
          <a:graphicData uri="http://schemas.openxmlformats.org/presentationml/2006/ole">
            <mc:AlternateContent xmlns:mc="http://schemas.openxmlformats.org/markup-compatibility/2006">
              <mc:Choice xmlns:v="urn:schemas-microsoft-com:vml" Requires="v">
                <p:oleObj spid="_x0000_s452750" name="Equation" r:id="rId41" imgW="152280" imgH="393480" progId="Equation.DSMT4">
                  <p:embed/>
                </p:oleObj>
              </mc:Choice>
              <mc:Fallback>
                <p:oleObj name="Equation" r:id="rId41" imgW="152280" imgH="393480" progId="Equation.DSMT4">
                  <p:embed/>
                  <p:pic>
                    <p:nvPicPr>
                      <p:cNvPr id="55" name="Object 2">
                        <a:extLst>
                          <a:ext uri="{FF2B5EF4-FFF2-40B4-BE49-F238E27FC236}">
                            <a16:creationId xmlns:a16="http://schemas.microsoft.com/office/drawing/2014/main" id="{CB720B97-E82C-418C-89F2-F408AC3AED13}"/>
                          </a:ext>
                        </a:extLst>
                      </p:cNvPr>
                      <p:cNvPicPr>
                        <a:picLocks noChangeAspect="1" noChangeArrowheads="1"/>
                      </p:cNvPicPr>
                      <p:nvPr/>
                    </p:nvPicPr>
                    <p:blipFill>
                      <a:blip r:embed="rId42"/>
                      <a:srcRect/>
                      <a:stretch>
                        <a:fillRect/>
                      </a:stretch>
                    </p:blipFill>
                    <p:spPr bwMode="auto">
                      <a:xfrm>
                        <a:off x="4992688" y="5921375"/>
                        <a:ext cx="292100" cy="757238"/>
                      </a:xfrm>
                      <a:prstGeom prst="rect">
                        <a:avLst/>
                      </a:prstGeom>
                      <a:noFill/>
                      <a:ln>
                        <a:noFill/>
                      </a:ln>
                      <a:effectLst/>
                      <a:extLst/>
                    </p:spPr>
                  </p:pic>
                </p:oleObj>
              </mc:Fallback>
            </mc:AlternateContent>
          </a:graphicData>
        </a:graphic>
      </p:graphicFrame>
      <p:graphicFrame>
        <p:nvGraphicFramePr>
          <p:cNvPr id="27" name="Object 2">
            <a:extLst>
              <a:ext uri="{FF2B5EF4-FFF2-40B4-BE49-F238E27FC236}">
                <a16:creationId xmlns:a16="http://schemas.microsoft.com/office/drawing/2014/main" id="{84006F95-62A7-4CDE-B063-31BFF85E4465}"/>
              </a:ext>
            </a:extLst>
          </p:cNvPr>
          <p:cNvGraphicFramePr>
            <a:graphicFrameLocks noChangeAspect="1"/>
          </p:cNvGraphicFramePr>
          <p:nvPr>
            <p:extLst>
              <p:ext uri="{D42A27DB-BD31-4B8C-83A1-F6EECF244321}">
                <p14:modId xmlns:p14="http://schemas.microsoft.com/office/powerpoint/2010/main" val="3664765000"/>
              </p:ext>
            </p:extLst>
          </p:nvPr>
        </p:nvGraphicFramePr>
        <p:xfrm>
          <a:off x="6996113" y="5929313"/>
          <a:ext cx="269875" cy="758825"/>
        </p:xfrm>
        <a:graphic>
          <a:graphicData uri="http://schemas.openxmlformats.org/presentationml/2006/ole">
            <mc:AlternateContent xmlns:mc="http://schemas.openxmlformats.org/markup-compatibility/2006">
              <mc:Choice xmlns:v="urn:schemas-microsoft-com:vml" Requires="v">
                <p:oleObj spid="_x0000_s452751" name="Equation" r:id="rId43" imgW="139680" imgH="393480" progId="Equation.DSMT4">
                  <p:embed/>
                </p:oleObj>
              </mc:Choice>
              <mc:Fallback>
                <p:oleObj name="Equation" r:id="rId43" imgW="139680" imgH="393480" progId="Equation.DSMT4">
                  <p:embed/>
                  <p:pic>
                    <p:nvPicPr>
                      <p:cNvPr id="56" name="Object 2">
                        <a:extLst>
                          <a:ext uri="{FF2B5EF4-FFF2-40B4-BE49-F238E27FC236}">
                            <a16:creationId xmlns:a16="http://schemas.microsoft.com/office/drawing/2014/main" id="{72D83B08-F297-41B6-A135-CA4D891BC5F7}"/>
                          </a:ext>
                        </a:extLst>
                      </p:cNvPr>
                      <p:cNvPicPr>
                        <a:picLocks noChangeAspect="1" noChangeArrowheads="1"/>
                      </p:cNvPicPr>
                      <p:nvPr/>
                    </p:nvPicPr>
                    <p:blipFill>
                      <a:blip r:embed="rId44"/>
                      <a:srcRect/>
                      <a:stretch>
                        <a:fillRect/>
                      </a:stretch>
                    </p:blipFill>
                    <p:spPr bwMode="auto">
                      <a:xfrm>
                        <a:off x="6996113" y="5929313"/>
                        <a:ext cx="269875" cy="758825"/>
                      </a:xfrm>
                      <a:prstGeom prst="rect">
                        <a:avLst/>
                      </a:prstGeom>
                      <a:noFill/>
                      <a:ln>
                        <a:noFill/>
                      </a:ln>
                      <a:effectLst/>
                      <a:extLst/>
                    </p:spPr>
                  </p:pic>
                </p:oleObj>
              </mc:Fallback>
            </mc:AlternateContent>
          </a:graphicData>
        </a:graphic>
      </p:graphicFrame>
      <p:graphicFrame>
        <p:nvGraphicFramePr>
          <p:cNvPr id="28" name="Object 2">
            <a:extLst>
              <a:ext uri="{FF2B5EF4-FFF2-40B4-BE49-F238E27FC236}">
                <a16:creationId xmlns:a16="http://schemas.microsoft.com/office/drawing/2014/main" id="{D6A984C7-DD7E-4213-A20E-65C31ABF5393}"/>
              </a:ext>
            </a:extLst>
          </p:cNvPr>
          <p:cNvGraphicFramePr>
            <a:graphicFrameLocks noChangeAspect="1"/>
          </p:cNvGraphicFramePr>
          <p:nvPr>
            <p:extLst>
              <p:ext uri="{D42A27DB-BD31-4B8C-83A1-F6EECF244321}">
                <p14:modId xmlns:p14="http://schemas.microsoft.com/office/powerpoint/2010/main" val="293666983"/>
              </p:ext>
            </p:extLst>
          </p:nvPr>
        </p:nvGraphicFramePr>
        <p:xfrm>
          <a:off x="9081568" y="5921552"/>
          <a:ext cx="268288" cy="757237"/>
        </p:xfrm>
        <a:graphic>
          <a:graphicData uri="http://schemas.openxmlformats.org/presentationml/2006/ole">
            <mc:AlternateContent xmlns:mc="http://schemas.openxmlformats.org/markup-compatibility/2006">
              <mc:Choice xmlns:v="urn:schemas-microsoft-com:vml" Requires="v">
                <p:oleObj spid="_x0000_s452752" name="Equation" r:id="rId45" imgW="139680" imgH="393480" progId="Equation.DSMT4">
                  <p:embed/>
                </p:oleObj>
              </mc:Choice>
              <mc:Fallback>
                <p:oleObj name="Equation" r:id="rId45" imgW="139680" imgH="393480" progId="Equation.DSMT4">
                  <p:embed/>
                  <p:pic>
                    <p:nvPicPr>
                      <p:cNvPr id="57" name="Object 2">
                        <a:extLst>
                          <a:ext uri="{FF2B5EF4-FFF2-40B4-BE49-F238E27FC236}">
                            <a16:creationId xmlns:a16="http://schemas.microsoft.com/office/drawing/2014/main" id="{1126D188-8520-4176-9D05-2FF742E81BFB}"/>
                          </a:ext>
                        </a:extLst>
                      </p:cNvPr>
                      <p:cNvPicPr>
                        <a:picLocks noChangeAspect="1" noChangeArrowheads="1"/>
                      </p:cNvPicPr>
                      <p:nvPr/>
                    </p:nvPicPr>
                    <p:blipFill>
                      <a:blip r:embed="rId46"/>
                      <a:srcRect/>
                      <a:stretch>
                        <a:fillRect/>
                      </a:stretch>
                    </p:blipFill>
                    <p:spPr bwMode="auto">
                      <a:xfrm>
                        <a:off x="9081568" y="5921552"/>
                        <a:ext cx="268288" cy="757237"/>
                      </a:xfrm>
                      <a:prstGeom prst="rect">
                        <a:avLst/>
                      </a:prstGeom>
                      <a:noFill/>
                      <a:ln>
                        <a:noFill/>
                      </a:ln>
                      <a:effectLst/>
                      <a:extLst/>
                    </p:spPr>
                  </p:pic>
                </p:oleObj>
              </mc:Fallback>
            </mc:AlternateContent>
          </a:graphicData>
        </a:graphic>
      </p:graphicFrame>
      <p:graphicFrame>
        <p:nvGraphicFramePr>
          <p:cNvPr id="30" name="对象 29">
            <a:extLst>
              <a:ext uri="{FF2B5EF4-FFF2-40B4-BE49-F238E27FC236}">
                <a16:creationId xmlns:a16="http://schemas.microsoft.com/office/drawing/2014/main" id="{A52E7635-3AFB-430E-AEB9-96D55D7777EE}"/>
              </a:ext>
            </a:extLst>
          </p:cNvPr>
          <p:cNvGraphicFramePr>
            <a:graphicFrameLocks noChangeAspect="1"/>
          </p:cNvGraphicFramePr>
          <p:nvPr>
            <p:extLst>
              <p:ext uri="{D42A27DB-BD31-4B8C-83A1-F6EECF244321}">
                <p14:modId xmlns:p14="http://schemas.microsoft.com/office/powerpoint/2010/main" val="601028022"/>
              </p:ext>
            </p:extLst>
          </p:nvPr>
        </p:nvGraphicFramePr>
        <p:xfrm>
          <a:off x="21649" y="4825488"/>
          <a:ext cx="2566987" cy="1190625"/>
        </p:xfrm>
        <a:graphic>
          <a:graphicData uri="http://schemas.openxmlformats.org/presentationml/2006/ole">
            <mc:AlternateContent xmlns:mc="http://schemas.openxmlformats.org/markup-compatibility/2006">
              <mc:Choice xmlns:v="urn:schemas-microsoft-com:vml" Requires="v">
                <p:oleObj spid="_x0000_s452753" name="Equation" r:id="rId47" imgW="901440" imgH="419040" progId="Equation.DSMT4">
                  <p:embed/>
                </p:oleObj>
              </mc:Choice>
              <mc:Fallback>
                <p:oleObj name="Equation" r:id="rId47" imgW="901440" imgH="419040" progId="Equation.DSMT4">
                  <p:embed/>
                  <p:pic>
                    <p:nvPicPr>
                      <p:cNvPr id="30" name="对象 29">
                        <a:extLst>
                          <a:ext uri="{FF2B5EF4-FFF2-40B4-BE49-F238E27FC236}">
                            <a16:creationId xmlns:a16="http://schemas.microsoft.com/office/drawing/2014/main" id="{3D5EB731-C85B-40D6-A8A0-5C2D0593C3D6}"/>
                          </a:ext>
                        </a:extLst>
                      </p:cNvPr>
                      <p:cNvPicPr>
                        <a:picLocks noChangeAspect="1" noChangeArrowheads="1"/>
                      </p:cNvPicPr>
                      <p:nvPr/>
                    </p:nvPicPr>
                    <p:blipFill>
                      <a:blip r:embed="rId48"/>
                      <a:srcRect/>
                      <a:stretch>
                        <a:fillRect/>
                      </a:stretch>
                    </p:blipFill>
                    <p:spPr bwMode="auto">
                      <a:xfrm>
                        <a:off x="21649" y="4825488"/>
                        <a:ext cx="2566987" cy="119062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769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additive="base">
                                        <p:cTn id="97" dur="500" fill="hold"/>
                                        <p:tgtEl>
                                          <p:spTgt spid="24"/>
                                        </p:tgtEl>
                                        <p:attrNameLst>
                                          <p:attrName>ppt_x</p:attrName>
                                        </p:attrNameLst>
                                      </p:cBhvr>
                                      <p:tavLst>
                                        <p:tav tm="0">
                                          <p:val>
                                            <p:strVal val="#ppt_x"/>
                                          </p:val>
                                        </p:tav>
                                        <p:tav tm="100000">
                                          <p:val>
                                            <p:strVal val="#ppt_x"/>
                                          </p:val>
                                        </p:tav>
                                      </p:tavLst>
                                    </p:anim>
                                    <p:anim calcmode="lin" valueType="num">
                                      <p:cBhvr additive="base">
                                        <p:cTn id="9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wipe(down)">
                                      <p:cBhvr>
                                        <p:cTn id="103" dur="500"/>
                                        <p:tgtEl>
                                          <p:spTgt spid="25"/>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26"/>
                                        </p:tgtEl>
                                        <p:attrNameLst>
                                          <p:attrName>style.visibility</p:attrName>
                                        </p:attrNameLst>
                                      </p:cBhvr>
                                      <p:to>
                                        <p:strVal val="visible"/>
                                      </p:to>
                                    </p:set>
                                    <p:anim calcmode="lin" valueType="num">
                                      <p:cBhvr additive="base">
                                        <p:cTn id="108" dur="500" fill="hold"/>
                                        <p:tgtEl>
                                          <p:spTgt spid="26"/>
                                        </p:tgtEl>
                                        <p:attrNameLst>
                                          <p:attrName>ppt_x</p:attrName>
                                        </p:attrNameLst>
                                      </p:cBhvr>
                                      <p:tavLst>
                                        <p:tav tm="0">
                                          <p:val>
                                            <p:strVal val="#ppt_x"/>
                                          </p:val>
                                        </p:tav>
                                        <p:tav tm="100000">
                                          <p:val>
                                            <p:strVal val="#ppt_x"/>
                                          </p:val>
                                        </p:tav>
                                      </p:tavLst>
                                    </p:anim>
                                    <p:anim calcmode="lin" valueType="num">
                                      <p:cBhvr additive="base">
                                        <p:cTn id="10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27"/>
                                        </p:tgtEl>
                                        <p:attrNameLst>
                                          <p:attrName>style.visibility</p:attrName>
                                        </p:attrNameLst>
                                      </p:cBhvr>
                                      <p:to>
                                        <p:strVal val="visible"/>
                                      </p:to>
                                    </p:set>
                                    <p:anim calcmode="lin" valueType="num">
                                      <p:cBhvr additive="base">
                                        <p:cTn id="114" dur="500" fill="hold"/>
                                        <p:tgtEl>
                                          <p:spTgt spid="27"/>
                                        </p:tgtEl>
                                        <p:attrNameLst>
                                          <p:attrName>ppt_x</p:attrName>
                                        </p:attrNameLst>
                                      </p:cBhvr>
                                      <p:tavLst>
                                        <p:tav tm="0">
                                          <p:val>
                                            <p:strVal val="#ppt_x"/>
                                          </p:val>
                                        </p:tav>
                                        <p:tav tm="100000">
                                          <p:val>
                                            <p:strVal val="#ppt_x"/>
                                          </p:val>
                                        </p:tav>
                                      </p:tavLst>
                                    </p:anim>
                                    <p:anim calcmode="lin" valueType="num">
                                      <p:cBhvr additive="base">
                                        <p:cTn id="11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 calcmode="lin" valueType="num">
                                      <p:cBhvr additive="base">
                                        <p:cTn id="120" dur="500" fill="hold"/>
                                        <p:tgtEl>
                                          <p:spTgt spid="28"/>
                                        </p:tgtEl>
                                        <p:attrNameLst>
                                          <p:attrName>ppt_x</p:attrName>
                                        </p:attrNameLst>
                                      </p:cBhvr>
                                      <p:tavLst>
                                        <p:tav tm="0">
                                          <p:val>
                                            <p:strVal val="#ppt_x"/>
                                          </p:val>
                                        </p:tav>
                                        <p:tav tm="100000">
                                          <p:val>
                                            <p:strVal val="#ppt_x"/>
                                          </p:val>
                                        </p:tav>
                                      </p:tavLst>
                                    </p:anim>
                                    <p:anim calcmode="lin" valueType="num">
                                      <p:cBhvr additive="base">
                                        <p:cTn id="12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6">
            <a:extLst>
              <a:ext uri="{FF2B5EF4-FFF2-40B4-BE49-F238E27FC236}">
                <a16:creationId xmlns:a16="http://schemas.microsoft.com/office/drawing/2014/main" id="{44AAA557-5C85-40C8-A698-C8FC8E4EE8E9}"/>
              </a:ext>
            </a:extLst>
          </p:cNvPr>
          <p:cNvSpPr txBox="1">
            <a:spLocks noChangeArrowheads="1"/>
          </p:cNvSpPr>
          <p:nvPr/>
        </p:nvSpPr>
        <p:spPr bwMode="auto">
          <a:xfrm>
            <a:off x="934564" y="861884"/>
            <a:ext cx="956948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solidFill>
                  <a:srgbClr val="0000CC"/>
                </a:solidFill>
              </a:rPr>
              <a:t>  </a:t>
            </a:r>
            <a:r>
              <a:rPr lang="zh-CN" altLang="en-US" sz="2800" dirty="0">
                <a:solidFill>
                  <a:srgbClr val="FF0000"/>
                </a:solidFill>
              </a:rPr>
              <a:t>作业</a:t>
            </a:r>
            <a:r>
              <a:rPr lang="en-US" altLang="zh-CN" sz="2800" dirty="0">
                <a:solidFill>
                  <a:srgbClr val="FF0000"/>
                </a:solidFill>
              </a:rPr>
              <a:t>2</a:t>
            </a:r>
            <a:r>
              <a:rPr lang="zh-CN" altLang="en-US" sz="2800" dirty="0">
                <a:solidFill>
                  <a:srgbClr val="FF0000"/>
                </a:solidFill>
              </a:rPr>
              <a:t>：</a:t>
            </a:r>
            <a:r>
              <a:rPr lang="zh-CN" altLang="en-US" sz="2800" dirty="0">
                <a:solidFill>
                  <a:srgbClr val="0000FF"/>
                </a:solidFill>
              </a:rPr>
              <a:t>根据空间量子化条件，分别求角量子数</a:t>
            </a:r>
            <a:r>
              <a:rPr lang="en-US" altLang="zh-CN" sz="2800" i="1" dirty="0">
                <a:solidFill>
                  <a:srgbClr val="FF0000"/>
                </a:solidFill>
              </a:rPr>
              <a:t>l </a:t>
            </a:r>
            <a:r>
              <a:rPr lang="en-US" altLang="zh-CN" sz="2800" dirty="0">
                <a:solidFill>
                  <a:srgbClr val="FF0000"/>
                </a:solidFill>
              </a:rPr>
              <a:t>=2</a:t>
            </a:r>
            <a:r>
              <a:rPr lang="zh-CN" altLang="en-US" sz="2800" dirty="0">
                <a:solidFill>
                  <a:srgbClr val="0000FF"/>
                </a:solidFill>
              </a:rPr>
              <a:t>时，</a:t>
            </a:r>
            <a:r>
              <a:rPr lang="zh-CN" altLang="en-US" sz="2800" dirty="0">
                <a:solidFill>
                  <a:srgbClr val="008000"/>
                </a:solidFill>
              </a:rPr>
              <a:t>其轨道角动量与外磁场方向（</a:t>
            </a:r>
            <a:r>
              <a:rPr lang="en-US" altLang="zh-CN" sz="2800" i="1" dirty="0">
                <a:solidFill>
                  <a:srgbClr val="008000"/>
                </a:solidFill>
              </a:rPr>
              <a:t>z</a:t>
            </a:r>
            <a:r>
              <a:rPr lang="zh-CN" altLang="en-US" sz="2800" dirty="0">
                <a:solidFill>
                  <a:srgbClr val="008000"/>
                </a:solidFill>
              </a:rPr>
              <a:t>方向）的夹角的允许值</a:t>
            </a:r>
            <a:r>
              <a:rPr lang="en-US" altLang="zh-CN" sz="2800" dirty="0">
                <a:solidFill>
                  <a:srgbClr val="008000"/>
                </a:solidFill>
              </a:rPr>
              <a:t>=_____</a:t>
            </a:r>
            <a:r>
              <a:rPr lang="zh-CN" altLang="en-US" sz="2800" dirty="0">
                <a:solidFill>
                  <a:srgbClr val="008000"/>
                </a:solidFill>
              </a:rPr>
              <a:t>。</a:t>
            </a:r>
          </a:p>
        </p:txBody>
      </p:sp>
      <p:graphicFrame>
        <p:nvGraphicFramePr>
          <p:cNvPr id="3" name="Object 10">
            <a:extLst>
              <a:ext uri="{FF2B5EF4-FFF2-40B4-BE49-F238E27FC236}">
                <a16:creationId xmlns:a16="http://schemas.microsoft.com/office/drawing/2014/main" id="{14507959-918B-45AB-BE90-AB64FF9C185F}"/>
              </a:ext>
            </a:extLst>
          </p:cNvPr>
          <p:cNvGraphicFramePr>
            <a:graphicFrameLocks noChangeAspect="1"/>
          </p:cNvGraphicFramePr>
          <p:nvPr>
            <p:extLst>
              <p:ext uri="{D42A27DB-BD31-4B8C-83A1-F6EECF244321}">
                <p14:modId xmlns:p14="http://schemas.microsoft.com/office/powerpoint/2010/main" val="992340115"/>
              </p:ext>
            </p:extLst>
          </p:nvPr>
        </p:nvGraphicFramePr>
        <p:xfrm>
          <a:off x="1977421" y="4112269"/>
          <a:ext cx="3892550" cy="1241425"/>
        </p:xfrm>
        <a:graphic>
          <a:graphicData uri="http://schemas.openxmlformats.org/presentationml/2006/ole">
            <mc:AlternateContent xmlns:mc="http://schemas.openxmlformats.org/markup-compatibility/2006">
              <mc:Choice xmlns:v="urn:schemas-microsoft-com:vml" Requires="v">
                <p:oleObj spid="_x0000_s445480" name="公式" r:id="rId3" imgW="1460160" imgH="469800" progId="Equation.3">
                  <p:embed/>
                </p:oleObj>
              </mc:Choice>
              <mc:Fallback>
                <p:oleObj name="公式" r:id="rId3" imgW="1460160" imgH="469800" progId="Equation.3">
                  <p:embed/>
                  <p:pic>
                    <p:nvPicPr>
                      <p:cNvPr id="2" name="Object 10"/>
                      <p:cNvPicPr>
                        <a:picLocks noChangeAspect="1" noChangeArrowheads="1"/>
                      </p:cNvPicPr>
                      <p:nvPr/>
                    </p:nvPicPr>
                    <p:blipFill>
                      <a:blip r:embed="rId4"/>
                      <a:srcRect/>
                      <a:stretch>
                        <a:fillRect/>
                      </a:stretch>
                    </p:blipFill>
                    <p:spPr bwMode="auto">
                      <a:xfrm>
                        <a:off x="1977421" y="4112269"/>
                        <a:ext cx="38925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11">
            <a:extLst>
              <a:ext uri="{FF2B5EF4-FFF2-40B4-BE49-F238E27FC236}">
                <a16:creationId xmlns:a16="http://schemas.microsoft.com/office/drawing/2014/main" id="{F8477E14-08F5-4737-9538-6A4107A6EF1C}"/>
              </a:ext>
            </a:extLst>
          </p:cNvPr>
          <p:cNvSpPr>
            <a:spLocks noChangeArrowheads="1"/>
          </p:cNvSpPr>
          <p:nvPr/>
        </p:nvSpPr>
        <p:spPr bwMode="auto">
          <a:xfrm>
            <a:off x="1152467" y="3356145"/>
            <a:ext cx="39709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FF0000"/>
                </a:solidFill>
              </a:rPr>
              <a:t>作业</a:t>
            </a:r>
            <a:r>
              <a:rPr lang="en-US" altLang="zh-CN" sz="2800" dirty="0">
                <a:solidFill>
                  <a:srgbClr val="FF0000"/>
                </a:solidFill>
              </a:rPr>
              <a:t>3</a:t>
            </a:r>
            <a:r>
              <a:rPr lang="zh-CN" altLang="en-US" sz="2800" dirty="0">
                <a:solidFill>
                  <a:srgbClr val="FF0000"/>
                </a:solidFill>
              </a:rPr>
              <a:t>：</a:t>
            </a:r>
            <a:r>
              <a:rPr lang="zh-CN" altLang="zh-CN" sz="2800" dirty="0">
                <a:solidFill>
                  <a:srgbClr val="0000FF"/>
                </a:solidFill>
              </a:rPr>
              <a:t>氢原子处在基态</a:t>
            </a:r>
          </a:p>
        </p:txBody>
      </p:sp>
      <p:graphicFrame>
        <p:nvGraphicFramePr>
          <p:cNvPr id="5" name="Object 2074">
            <a:extLst>
              <a:ext uri="{FF2B5EF4-FFF2-40B4-BE49-F238E27FC236}">
                <a16:creationId xmlns:a16="http://schemas.microsoft.com/office/drawing/2014/main" id="{C7555104-C49D-4694-834F-C4A41D2EFB98}"/>
              </a:ext>
            </a:extLst>
          </p:cNvPr>
          <p:cNvGraphicFramePr>
            <a:graphicFrameLocks noChangeAspect="1"/>
          </p:cNvGraphicFramePr>
          <p:nvPr>
            <p:extLst>
              <p:ext uri="{D42A27DB-BD31-4B8C-83A1-F6EECF244321}">
                <p14:modId xmlns:p14="http://schemas.microsoft.com/office/powerpoint/2010/main" val="624597472"/>
              </p:ext>
            </p:extLst>
          </p:nvPr>
        </p:nvGraphicFramePr>
        <p:xfrm>
          <a:off x="7533702" y="4052308"/>
          <a:ext cx="3636963" cy="1128713"/>
        </p:xfrm>
        <a:graphic>
          <a:graphicData uri="http://schemas.openxmlformats.org/presentationml/2006/ole">
            <mc:AlternateContent xmlns:mc="http://schemas.openxmlformats.org/markup-compatibility/2006">
              <mc:Choice xmlns:v="urn:schemas-microsoft-com:vml" Requires="v">
                <p:oleObj spid="_x0000_s445481" name="Equation" r:id="rId5" imgW="1473120" imgH="457200" progId="Equation.DSMT4">
                  <p:embed/>
                </p:oleObj>
              </mc:Choice>
              <mc:Fallback>
                <p:oleObj name="Equation" r:id="rId5" imgW="1473120" imgH="457200" progId="Equation.DSMT4">
                  <p:embed/>
                  <p:pic>
                    <p:nvPicPr>
                      <p:cNvPr id="11" name="Object 2074">
                        <a:extLst>
                          <a:ext uri="{FF2B5EF4-FFF2-40B4-BE49-F238E27FC236}">
                            <a16:creationId xmlns:a16="http://schemas.microsoft.com/office/drawing/2014/main" id="{E0E27849-C339-4201-B327-A339D630EAA1}"/>
                          </a:ext>
                        </a:extLst>
                      </p:cNvPr>
                      <p:cNvPicPr>
                        <a:picLocks noChangeAspect="1" noChangeArrowheads="1"/>
                      </p:cNvPicPr>
                      <p:nvPr/>
                    </p:nvPicPr>
                    <p:blipFill>
                      <a:blip r:embed="rId6"/>
                      <a:srcRect/>
                      <a:stretch>
                        <a:fillRect/>
                      </a:stretch>
                    </p:blipFill>
                    <p:spPr bwMode="auto">
                      <a:xfrm>
                        <a:off x="7533702" y="4052308"/>
                        <a:ext cx="3636963" cy="1128713"/>
                      </a:xfrm>
                      <a:prstGeom prst="rect">
                        <a:avLst/>
                      </a:prstGeom>
                      <a:noFill/>
                      <a:ln>
                        <a:noFill/>
                      </a:ln>
                      <a:effectLst/>
                      <a:extLst/>
                    </p:spPr>
                  </p:pic>
                </p:oleObj>
              </mc:Fallback>
            </mc:AlternateContent>
          </a:graphicData>
        </a:graphic>
      </p:graphicFrame>
      <p:sp>
        <p:nvSpPr>
          <p:cNvPr id="6" name="矩形 5">
            <a:extLst>
              <a:ext uri="{FF2B5EF4-FFF2-40B4-BE49-F238E27FC236}">
                <a16:creationId xmlns:a16="http://schemas.microsoft.com/office/drawing/2014/main" id="{276B0B53-44D2-4F73-BF77-75AACFBF54D0}"/>
              </a:ext>
            </a:extLst>
          </p:cNvPr>
          <p:cNvSpPr/>
          <p:nvPr/>
        </p:nvSpPr>
        <p:spPr>
          <a:xfrm>
            <a:off x="1799439" y="5811450"/>
            <a:ext cx="6647974" cy="523220"/>
          </a:xfrm>
          <a:prstGeom prst="rect">
            <a:avLst/>
          </a:prstGeom>
        </p:spPr>
        <p:txBody>
          <a:bodyPr wrap="none">
            <a:spAutoFit/>
          </a:bodyPr>
          <a:lstStyle/>
          <a:p>
            <a:pPr>
              <a:spcBef>
                <a:spcPct val="50000"/>
              </a:spcBef>
            </a:pPr>
            <a:r>
              <a:rPr kumimoji="1" lang="zh-CN" altLang="en-US" sz="2800" b="1" dirty="0">
                <a:solidFill>
                  <a:srgbClr val="C00000"/>
                </a:solidFill>
                <a:latin typeface="宋体" panose="02010600030101010101" pitchFamily="2" charset="-122"/>
                <a:ea typeface="宋体" panose="02010600030101010101" pitchFamily="2" charset="-122"/>
              </a:rPr>
              <a:t>计算电子的径向</a:t>
            </a:r>
            <a:r>
              <a:rPr kumimoji="1" lang="zh-CN" altLang="en-US" sz="2800" b="1" dirty="0">
                <a:solidFill>
                  <a:srgbClr val="0000FF"/>
                </a:solidFill>
                <a:latin typeface="宋体" panose="02010600030101010101" pitchFamily="2" charset="-122"/>
                <a:ea typeface="宋体" panose="02010600030101010101" pitchFamily="2" charset="-122"/>
              </a:rPr>
              <a:t>概率</a:t>
            </a:r>
            <a:r>
              <a:rPr kumimoji="1" lang="zh-CN" altLang="en-US" sz="2800" b="1" dirty="0">
                <a:solidFill>
                  <a:srgbClr val="C00000"/>
                </a:solidFill>
                <a:latin typeface="宋体" panose="02010600030101010101" pitchFamily="2" charset="-122"/>
                <a:ea typeface="宋体" panose="02010600030101010101" pitchFamily="2" charset="-122"/>
              </a:rPr>
              <a:t>分布，在何处最大？</a:t>
            </a:r>
          </a:p>
        </p:txBody>
      </p:sp>
    </p:spTree>
    <p:extLst>
      <p:ext uri="{BB962C8B-B14F-4D97-AF65-F5344CB8AC3E}">
        <p14:creationId xmlns:p14="http://schemas.microsoft.com/office/powerpoint/2010/main" val="2223798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5">
            <a:extLst>
              <a:ext uri="{FF2B5EF4-FFF2-40B4-BE49-F238E27FC236}">
                <a16:creationId xmlns:a16="http://schemas.microsoft.com/office/drawing/2014/main" id="{18033C14-A0DD-4D6E-96C3-667528A989E9}"/>
              </a:ext>
            </a:extLst>
          </p:cNvPr>
          <p:cNvGraphicFramePr>
            <a:graphicFrameLocks noChangeAspect="1"/>
          </p:cNvGraphicFramePr>
          <p:nvPr>
            <p:extLst>
              <p:ext uri="{D42A27DB-BD31-4B8C-83A1-F6EECF244321}">
                <p14:modId xmlns:p14="http://schemas.microsoft.com/office/powerpoint/2010/main" val="487213464"/>
              </p:ext>
            </p:extLst>
          </p:nvPr>
        </p:nvGraphicFramePr>
        <p:xfrm>
          <a:off x="1477182" y="92017"/>
          <a:ext cx="9131300" cy="665829"/>
        </p:xfrm>
        <a:graphic>
          <a:graphicData uri="http://schemas.openxmlformats.org/presentationml/2006/ole">
            <mc:AlternateContent xmlns:mc="http://schemas.openxmlformats.org/markup-compatibility/2006">
              <mc:Choice xmlns:v="urn:schemas-microsoft-com:vml" Requires="v">
                <p:oleObj spid="_x0000_s453764" name="Equation" r:id="rId3" imgW="4178160" imgH="253800" progId="Equation.DSMT4">
                  <p:embed/>
                </p:oleObj>
              </mc:Choice>
              <mc:Fallback>
                <p:oleObj name="Equation" r:id="rId3" imgW="4178160" imgH="253800" progId="Equation.DSMT4">
                  <p:embed/>
                  <p:pic>
                    <p:nvPicPr>
                      <p:cNvPr id="6" name="Object 5">
                        <a:extLst>
                          <a:ext uri="{FF2B5EF4-FFF2-40B4-BE49-F238E27FC236}">
                            <a16:creationId xmlns:a16="http://schemas.microsoft.com/office/drawing/2014/main" id="{39DFA199-99F5-4B40-A1CE-427F1EACD32C}"/>
                          </a:ext>
                        </a:extLst>
                      </p:cNvPr>
                      <p:cNvPicPr>
                        <a:picLocks noChangeAspect="1" noChangeArrowheads="1"/>
                      </p:cNvPicPr>
                      <p:nvPr/>
                    </p:nvPicPr>
                    <p:blipFill>
                      <a:blip r:embed="rId4"/>
                      <a:srcRect/>
                      <a:stretch>
                        <a:fillRect/>
                      </a:stretch>
                    </p:blipFill>
                    <p:spPr bwMode="auto">
                      <a:xfrm>
                        <a:off x="1477182" y="92017"/>
                        <a:ext cx="9131300" cy="665829"/>
                      </a:xfrm>
                      <a:prstGeom prst="rect">
                        <a:avLst/>
                      </a:prstGeom>
                      <a:noFill/>
                      <a:ln>
                        <a:noFill/>
                      </a:ln>
                      <a:effectLst/>
                    </p:spPr>
                  </p:pic>
                </p:oleObj>
              </mc:Fallback>
            </mc:AlternateContent>
          </a:graphicData>
        </a:graphic>
      </p:graphicFrame>
      <p:graphicFrame>
        <p:nvGraphicFramePr>
          <p:cNvPr id="4" name="对象 3">
            <a:extLst>
              <a:ext uri="{FF2B5EF4-FFF2-40B4-BE49-F238E27FC236}">
                <a16:creationId xmlns:a16="http://schemas.microsoft.com/office/drawing/2014/main" id="{355DB76C-3064-460F-88DD-72C2FAE3025D}"/>
              </a:ext>
            </a:extLst>
          </p:cNvPr>
          <p:cNvGraphicFramePr>
            <a:graphicFrameLocks noChangeAspect="1"/>
          </p:cNvGraphicFramePr>
          <p:nvPr>
            <p:extLst>
              <p:ext uri="{D42A27DB-BD31-4B8C-83A1-F6EECF244321}">
                <p14:modId xmlns:p14="http://schemas.microsoft.com/office/powerpoint/2010/main" val="356037236"/>
              </p:ext>
            </p:extLst>
          </p:nvPr>
        </p:nvGraphicFramePr>
        <p:xfrm>
          <a:off x="2386819" y="838729"/>
          <a:ext cx="2552700" cy="579517"/>
        </p:xfrm>
        <a:graphic>
          <a:graphicData uri="http://schemas.openxmlformats.org/presentationml/2006/ole">
            <mc:AlternateContent xmlns:mc="http://schemas.openxmlformats.org/markup-compatibility/2006">
              <mc:Choice xmlns:v="urn:schemas-microsoft-com:vml" Requires="v">
                <p:oleObj spid="_x0000_s453765" name="Equation" r:id="rId5" imgW="1117440" imgH="228600" progId="Equation.DSMT4">
                  <p:embed/>
                </p:oleObj>
              </mc:Choice>
              <mc:Fallback>
                <p:oleObj name="Equation" r:id="rId5" imgW="1117440" imgH="228600" progId="Equation.DSMT4">
                  <p:embed/>
                  <p:pic>
                    <p:nvPicPr>
                      <p:cNvPr id="7" name="对象 6">
                        <a:extLst>
                          <a:ext uri="{FF2B5EF4-FFF2-40B4-BE49-F238E27FC236}">
                            <a16:creationId xmlns:a16="http://schemas.microsoft.com/office/drawing/2014/main" id="{F7191C14-C397-4793-9DB6-147659E85F32}"/>
                          </a:ext>
                        </a:extLst>
                      </p:cNvPr>
                      <p:cNvPicPr/>
                      <p:nvPr/>
                    </p:nvPicPr>
                    <p:blipFill>
                      <a:blip r:embed="rId6"/>
                      <a:stretch>
                        <a:fillRect/>
                      </a:stretch>
                    </p:blipFill>
                    <p:spPr>
                      <a:xfrm>
                        <a:off x="2386819" y="838729"/>
                        <a:ext cx="2552700" cy="57951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A9A7227E-29A2-4D1C-96F4-41DA0113C1B2}"/>
              </a:ext>
            </a:extLst>
          </p:cNvPr>
          <p:cNvGraphicFramePr>
            <a:graphicFrameLocks noChangeAspect="1"/>
          </p:cNvGraphicFramePr>
          <p:nvPr>
            <p:extLst>
              <p:ext uri="{D42A27DB-BD31-4B8C-83A1-F6EECF244321}">
                <p14:modId xmlns:p14="http://schemas.microsoft.com/office/powerpoint/2010/main" val="4232148705"/>
              </p:ext>
            </p:extLst>
          </p:nvPr>
        </p:nvGraphicFramePr>
        <p:xfrm>
          <a:off x="5314169" y="841904"/>
          <a:ext cx="2928938" cy="579517"/>
        </p:xfrm>
        <a:graphic>
          <a:graphicData uri="http://schemas.openxmlformats.org/presentationml/2006/ole">
            <mc:AlternateContent xmlns:mc="http://schemas.openxmlformats.org/markup-compatibility/2006">
              <mc:Choice xmlns:v="urn:schemas-microsoft-com:vml" Requires="v">
                <p:oleObj spid="_x0000_s453766" name="Equation" r:id="rId7" imgW="1282680" imgH="228600" progId="Equation.DSMT4">
                  <p:embed/>
                </p:oleObj>
              </mc:Choice>
              <mc:Fallback>
                <p:oleObj name="Equation" r:id="rId7" imgW="1282680" imgH="228600" progId="Equation.DSMT4">
                  <p:embed/>
                  <p:pic>
                    <p:nvPicPr>
                      <p:cNvPr id="8" name="对象 7">
                        <a:extLst>
                          <a:ext uri="{FF2B5EF4-FFF2-40B4-BE49-F238E27FC236}">
                            <a16:creationId xmlns:a16="http://schemas.microsoft.com/office/drawing/2014/main" id="{54B92258-4257-45B3-98C9-E9C0EF06BEA0}"/>
                          </a:ext>
                        </a:extLst>
                      </p:cNvPr>
                      <p:cNvPicPr/>
                      <p:nvPr/>
                    </p:nvPicPr>
                    <p:blipFill>
                      <a:blip r:embed="rId8"/>
                      <a:stretch>
                        <a:fillRect/>
                      </a:stretch>
                    </p:blipFill>
                    <p:spPr>
                      <a:xfrm>
                        <a:off x="5314169" y="841904"/>
                        <a:ext cx="2928938" cy="57951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BCB42270-D1DB-499E-8BE0-BF2B12B59691}"/>
              </a:ext>
            </a:extLst>
          </p:cNvPr>
          <p:cNvGraphicFramePr>
            <a:graphicFrameLocks noChangeAspect="1"/>
          </p:cNvGraphicFramePr>
          <p:nvPr>
            <p:extLst>
              <p:ext uri="{D42A27DB-BD31-4B8C-83A1-F6EECF244321}">
                <p14:modId xmlns:p14="http://schemas.microsoft.com/office/powerpoint/2010/main" val="749787673"/>
              </p:ext>
            </p:extLst>
          </p:nvPr>
        </p:nvGraphicFramePr>
        <p:xfrm>
          <a:off x="8514569" y="860954"/>
          <a:ext cx="3016250" cy="579517"/>
        </p:xfrm>
        <a:graphic>
          <a:graphicData uri="http://schemas.openxmlformats.org/presentationml/2006/ole">
            <mc:AlternateContent xmlns:mc="http://schemas.openxmlformats.org/markup-compatibility/2006">
              <mc:Choice xmlns:v="urn:schemas-microsoft-com:vml" Requires="v">
                <p:oleObj spid="_x0000_s453767" name="Equation" r:id="rId9" imgW="1320480" imgH="228600" progId="Equation.DSMT4">
                  <p:embed/>
                </p:oleObj>
              </mc:Choice>
              <mc:Fallback>
                <p:oleObj name="Equation" r:id="rId9" imgW="1320480" imgH="228600" progId="Equation.DSMT4">
                  <p:embed/>
                  <p:pic>
                    <p:nvPicPr>
                      <p:cNvPr id="11" name="对象 10">
                        <a:extLst>
                          <a:ext uri="{FF2B5EF4-FFF2-40B4-BE49-F238E27FC236}">
                            <a16:creationId xmlns:a16="http://schemas.microsoft.com/office/drawing/2014/main" id="{B7BF4384-9820-4E2A-BBC0-BCFC0F5C4332}"/>
                          </a:ext>
                        </a:extLst>
                      </p:cNvPr>
                      <p:cNvPicPr/>
                      <p:nvPr/>
                    </p:nvPicPr>
                    <p:blipFill>
                      <a:blip r:embed="rId10"/>
                      <a:stretch>
                        <a:fillRect/>
                      </a:stretch>
                    </p:blipFill>
                    <p:spPr>
                      <a:xfrm>
                        <a:off x="8514569" y="860954"/>
                        <a:ext cx="3016250" cy="579517"/>
                      </a:xfrm>
                      <a:prstGeom prst="rect">
                        <a:avLst/>
                      </a:prstGeom>
                    </p:spPr>
                  </p:pic>
                </p:oleObj>
              </mc:Fallback>
            </mc:AlternateContent>
          </a:graphicData>
        </a:graphic>
      </p:graphicFrame>
      <p:graphicFrame>
        <p:nvGraphicFramePr>
          <p:cNvPr id="7" name="Object 2">
            <a:extLst>
              <a:ext uri="{FF2B5EF4-FFF2-40B4-BE49-F238E27FC236}">
                <a16:creationId xmlns:a16="http://schemas.microsoft.com/office/drawing/2014/main" id="{7143DEDF-D436-42CF-AC61-F12BAB049AEC}"/>
              </a:ext>
            </a:extLst>
          </p:cNvPr>
          <p:cNvGraphicFramePr>
            <a:graphicFrameLocks noChangeAspect="1"/>
          </p:cNvGraphicFramePr>
          <p:nvPr>
            <p:extLst>
              <p:ext uri="{D42A27DB-BD31-4B8C-83A1-F6EECF244321}">
                <p14:modId xmlns:p14="http://schemas.microsoft.com/office/powerpoint/2010/main" val="348775103"/>
              </p:ext>
            </p:extLst>
          </p:nvPr>
        </p:nvGraphicFramePr>
        <p:xfrm>
          <a:off x="2577790" y="1358006"/>
          <a:ext cx="452437" cy="545432"/>
        </p:xfrm>
        <a:graphic>
          <a:graphicData uri="http://schemas.openxmlformats.org/presentationml/2006/ole">
            <mc:AlternateContent xmlns:mc="http://schemas.openxmlformats.org/markup-compatibility/2006">
              <mc:Choice xmlns:v="urn:schemas-microsoft-com:vml" Requires="v">
                <p:oleObj spid="_x0000_s453768" name="Equation" r:id="rId11" imgW="152280" imgH="164880" progId="Equation.DSMT4">
                  <p:embed/>
                </p:oleObj>
              </mc:Choice>
              <mc:Fallback>
                <p:oleObj name="Equation" r:id="rId11" imgW="152280" imgH="164880" progId="Equation.DSMT4">
                  <p:embed/>
                  <p:pic>
                    <p:nvPicPr>
                      <p:cNvPr id="12" name="Object 2">
                        <a:extLst>
                          <a:ext uri="{FF2B5EF4-FFF2-40B4-BE49-F238E27FC236}">
                            <a16:creationId xmlns:a16="http://schemas.microsoft.com/office/drawing/2014/main" id="{B22DFA14-0988-4379-9E5C-3BCA1E307952}"/>
                          </a:ext>
                        </a:extLst>
                      </p:cNvPr>
                      <p:cNvPicPr>
                        <a:picLocks noChangeAspect="1" noChangeArrowheads="1"/>
                      </p:cNvPicPr>
                      <p:nvPr/>
                    </p:nvPicPr>
                    <p:blipFill>
                      <a:blip r:embed="rId12"/>
                      <a:srcRect/>
                      <a:stretch>
                        <a:fillRect/>
                      </a:stretch>
                    </p:blipFill>
                    <p:spPr bwMode="auto">
                      <a:xfrm>
                        <a:off x="2577790" y="1358006"/>
                        <a:ext cx="452437" cy="545432"/>
                      </a:xfrm>
                      <a:prstGeom prst="rect">
                        <a:avLst/>
                      </a:prstGeom>
                      <a:noFill/>
                      <a:ln>
                        <a:noFill/>
                      </a:ln>
                      <a:effectLst/>
                      <a:extLst/>
                    </p:spPr>
                  </p:pic>
                </p:oleObj>
              </mc:Fallback>
            </mc:AlternateContent>
          </a:graphicData>
        </a:graphic>
      </p:graphicFrame>
      <p:graphicFrame>
        <p:nvGraphicFramePr>
          <p:cNvPr id="8" name="Object 3">
            <a:extLst>
              <a:ext uri="{FF2B5EF4-FFF2-40B4-BE49-F238E27FC236}">
                <a16:creationId xmlns:a16="http://schemas.microsoft.com/office/drawing/2014/main" id="{D613E6C0-18E7-4950-A08C-ED1330377C63}"/>
              </a:ext>
            </a:extLst>
          </p:cNvPr>
          <p:cNvGraphicFramePr>
            <a:graphicFrameLocks noChangeAspect="1"/>
          </p:cNvGraphicFramePr>
          <p:nvPr>
            <p:extLst>
              <p:ext uri="{D42A27DB-BD31-4B8C-83A1-F6EECF244321}">
                <p14:modId xmlns:p14="http://schemas.microsoft.com/office/powerpoint/2010/main" val="2313933526"/>
              </p:ext>
            </p:extLst>
          </p:nvPr>
        </p:nvGraphicFramePr>
        <p:xfrm>
          <a:off x="4388815" y="1456304"/>
          <a:ext cx="392112" cy="625426"/>
        </p:xfrm>
        <a:graphic>
          <a:graphicData uri="http://schemas.openxmlformats.org/presentationml/2006/ole">
            <mc:AlternateContent xmlns:mc="http://schemas.openxmlformats.org/markup-compatibility/2006">
              <mc:Choice xmlns:v="urn:schemas-microsoft-com:vml" Requires="v">
                <p:oleObj spid="_x0000_s453769" name="Equation" r:id="rId13" imgW="177480" imgH="228600" progId="Equation.DSMT4">
                  <p:embed/>
                </p:oleObj>
              </mc:Choice>
              <mc:Fallback>
                <p:oleObj name="Equation" r:id="rId13" imgW="177480" imgH="228600" progId="Equation.DSMT4">
                  <p:embed/>
                  <p:pic>
                    <p:nvPicPr>
                      <p:cNvPr id="14" name="Object 3">
                        <a:extLst>
                          <a:ext uri="{FF2B5EF4-FFF2-40B4-BE49-F238E27FC236}">
                            <a16:creationId xmlns:a16="http://schemas.microsoft.com/office/drawing/2014/main" id="{7CA669F6-6BA4-41F7-9EC1-DEA75F3BAE57}"/>
                          </a:ext>
                        </a:extLst>
                      </p:cNvPr>
                      <p:cNvPicPr>
                        <a:picLocks noChangeAspect="1" noChangeArrowheads="1"/>
                      </p:cNvPicPr>
                      <p:nvPr/>
                    </p:nvPicPr>
                    <p:blipFill>
                      <a:blip r:embed="rId14"/>
                      <a:srcRect/>
                      <a:stretch>
                        <a:fillRect/>
                      </a:stretch>
                    </p:blipFill>
                    <p:spPr bwMode="auto">
                      <a:xfrm>
                        <a:off x="4388815" y="1456304"/>
                        <a:ext cx="392112" cy="625426"/>
                      </a:xfrm>
                      <a:prstGeom prst="rect">
                        <a:avLst/>
                      </a:prstGeom>
                      <a:noFill/>
                      <a:ln>
                        <a:noFill/>
                      </a:ln>
                      <a:effectLst/>
                      <a:extLst/>
                    </p:spPr>
                  </p:pic>
                </p:oleObj>
              </mc:Fallback>
            </mc:AlternateContent>
          </a:graphicData>
        </a:graphic>
      </p:graphicFrame>
      <p:graphicFrame>
        <p:nvGraphicFramePr>
          <p:cNvPr id="9" name="Object 3">
            <a:extLst>
              <a:ext uri="{FF2B5EF4-FFF2-40B4-BE49-F238E27FC236}">
                <a16:creationId xmlns:a16="http://schemas.microsoft.com/office/drawing/2014/main" id="{1A76758D-E2BF-4132-997B-0AC1096764AA}"/>
              </a:ext>
            </a:extLst>
          </p:cNvPr>
          <p:cNvGraphicFramePr>
            <a:graphicFrameLocks noChangeAspect="1"/>
          </p:cNvGraphicFramePr>
          <p:nvPr>
            <p:extLst>
              <p:ext uri="{D42A27DB-BD31-4B8C-83A1-F6EECF244321}">
                <p14:modId xmlns:p14="http://schemas.microsoft.com/office/powerpoint/2010/main" val="3575504873"/>
              </p:ext>
            </p:extLst>
          </p:nvPr>
        </p:nvGraphicFramePr>
        <p:xfrm>
          <a:off x="5791851" y="1402898"/>
          <a:ext cx="1484312" cy="625315"/>
        </p:xfrm>
        <a:graphic>
          <a:graphicData uri="http://schemas.openxmlformats.org/presentationml/2006/ole">
            <mc:AlternateContent xmlns:mc="http://schemas.openxmlformats.org/markup-compatibility/2006">
              <mc:Choice xmlns:v="urn:schemas-microsoft-com:vml" Requires="v">
                <p:oleObj spid="_x0000_s453770" name="Equation" r:id="rId15" imgW="672840" imgH="228600" progId="Equation.DSMT4">
                  <p:embed/>
                </p:oleObj>
              </mc:Choice>
              <mc:Fallback>
                <p:oleObj name="Equation" r:id="rId15" imgW="672840" imgH="228600" progId="Equation.DSMT4">
                  <p:embed/>
                  <p:pic>
                    <p:nvPicPr>
                      <p:cNvPr id="15" name="Object 3">
                        <a:extLst>
                          <a:ext uri="{FF2B5EF4-FFF2-40B4-BE49-F238E27FC236}">
                            <a16:creationId xmlns:a16="http://schemas.microsoft.com/office/drawing/2014/main" id="{6B66AF82-1A64-4040-A6F3-64F891AA8054}"/>
                          </a:ext>
                        </a:extLst>
                      </p:cNvPr>
                      <p:cNvPicPr>
                        <a:picLocks noChangeAspect="1" noChangeArrowheads="1"/>
                      </p:cNvPicPr>
                      <p:nvPr/>
                    </p:nvPicPr>
                    <p:blipFill>
                      <a:blip r:embed="rId16"/>
                      <a:srcRect/>
                      <a:stretch>
                        <a:fillRect/>
                      </a:stretch>
                    </p:blipFill>
                    <p:spPr bwMode="auto">
                      <a:xfrm>
                        <a:off x="5791851" y="1402898"/>
                        <a:ext cx="1484312" cy="625315"/>
                      </a:xfrm>
                      <a:prstGeom prst="rect">
                        <a:avLst/>
                      </a:prstGeom>
                      <a:noFill/>
                      <a:ln>
                        <a:noFill/>
                      </a:ln>
                      <a:effectLst/>
                      <a:extLst/>
                    </p:spPr>
                  </p:pic>
                </p:oleObj>
              </mc:Fallback>
            </mc:AlternateContent>
          </a:graphicData>
        </a:graphic>
      </p:graphicFrame>
      <p:graphicFrame>
        <p:nvGraphicFramePr>
          <p:cNvPr id="10" name="Object 3">
            <a:extLst>
              <a:ext uri="{FF2B5EF4-FFF2-40B4-BE49-F238E27FC236}">
                <a16:creationId xmlns:a16="http://schemas.microsoft.com/office/drawing/2014/main" id="{8B5E25F1-6170-471E-9DE3-01401DC6C0DE}"/>
              </a:ext>
            </a:extLst>
          </p:cNvPr>
          <p:cNvGraphicFramePr>
            <a:graphicFrameLocks noChangeAspect="1"/>
          </p:cNvGraphicFramePr>
          <p:nvPr>
            <p:extLst>
              <p:ext uri="{D42A27DB-BD31-4B8C-83A1-F6EECF244321}">
                <p14:modId xmlns:p14="http://schemas.microsoft.com/office/powerpoint/2010/main" val="3821648695"/>
              </p:ext>
            </p:extLst>
          </p:nvPr>
        </p:nvGraphicFramePr>
        <p:xfrm>
          <a:off x="8460594" y="1427931"/>
          <a:ext cx="1484313" cy="625315"/>
        </p:xfrm>
        <a:graphic>
          <a:graphicData uri="http://schemas.openxmlformats.org/presentationml/2006/ole">
            <mc:AlternateContent xmlns:mc="http://schemas.openxmlformats.org/markup-compatibility/2006">
              <mc:Choice xmlns:v="urn:schemas-microsoft-com:vml" Requires="v">
                <p:oleObj spid="_x0000_s453771" name="Equation" r:id="rId17" imgW="672840" imgH="228600" progId="Equation.DSMT4">
                  <p:embed/>
                </p:oleObj>
              </mc:Choice>
              <mc:Fallback>
                <p:oleObj name="Equation" r:id="rId17" imgW="672840" imgH="228600" progId="Equation.DSMT4">
                  <p:embed/>
                  <p:pic>
                    <p:nvPicPr>
                      <p:cNvPr id="16" name="Object 3">
                        <a:extLst>
                          <a:ext uri="{FF2B5EF4-FFF2-40B4-BE49-F238E27FC236}">
                            <a16:creationId xmlns:a16="http://schemas.microsoft.com/office/drawing/2014/main" id="{8E133E82-A4AE-4E71-86E5-D0DEF9EFA859}"/>
                          </a:ext>
                        </a:extLst>
                      </p:cNvPr>
                      <p:cNvPicPr>
                        <a:picLocks noChangeAspect="1" noChangeArrowheads="1"/>
                      </p:cNvPicPr>
                      <p:nvPr/>
                    </p:nvPicPr>
                    <p:blipFill>
                      <a:blip r:embed="rId18"/>
                      <a:srcRect/>
                      <a:stretch>
                        <a:fillRect/>
                      </a:stretch>
                    </p:blipFill>
                    <p:spPr bwMode="auto">
                      <a:xfrm>
                        <a:off x="8460594" y="1427931"/>
                        <a:ext cx="1484313" cy="625315"/>
                      </a:xfrm>
                      <a:prstGeom prst="rect">
                        <a:avLst/>
                      </a:prstGeom>
                      <a:noFill/>
                      <a:ln>
                        <a:noFill/>
                      </a:ln>
                      <a:effectLst/>
                      <a:extLst/>
                    </p:spPr>
                  </p:pic>
                </p:oleObj>
              </mc:Fallback>
            </mc:AlternateContent>
          </a:graphicData>
        </a:graphic>
      </p:graphicFrame>
      <p:graphicFrame>
        <p:nvGraphicFramePr>
          <p:cNvPr id="11" name="Object 2">
            <a:extLst>
              <a:ext uri="{FF2B5EF4-FFF2-40B4-BE49-F238E27FC236}">
                <a16:creationId xmlns:a16="http://schemas.microsoft.com/office/drawing/2014/main" id="{004E3FAE-23A0-41A1-9BF4-52763627E417}"/>
              </a:ext>
            </a:extLst>
          </p:cNvPr>
          <p:cNvGraphicFramePr>
            <a:graphicFrameLocks noChangeAspect="1"/>
          </p:cNvGraphicFramePr>
          <p:nvPr>
            <p:extLst>
              <p:ext uri="{D42A27DB-BD31-4B8C-83A1-F6EECF244321}">
                <p14:modId xmlns:p14="http://schemas.microsoft.com/office/powerpoint/2010/main" val="3195252230"/>
              </p:ext>
            </p:extLst>
          </p:nvPr>
        </p:nvGraphicFramePr>
        <p:xfrm>
          <a:off x="2577790" y="2010697"/>
          <a:ext cx="452437" cy="572471"/>
        </p:xfrm>
        <a:graphic>
          <a:graphicData uri="http://schemas.openxmlformats.org/presentationml/2006/ole">
            <mc:AlternateContent xmlns:mc="http://schemas.openxmlformats.org/markup-compatibility/2006">
              <mc:Choice xmlns:v="urn:schemas-microsoft-com:vml" Requires="v">
                <p:oleObj spid="_x0000_s453772" name="Equation" r:id="rId19" imgW="177480" imgH="203040" progId="Equation.DSMT4">
                  <p:embed/>
                </p:oleObj>
              </mc:Choice>
              <mc:Fallback>
                <p:oleObj name="Equation" r:id="rId19" imgW="177480" imgH="203040" progId="Equation.DSMT4">
                  <p:embed/>
                  <p:pic>
                    <p:nvPicPr>
                      <p:cNvPr id="17" name="Object 2">
                        <a:extLst>
                          <a:ext uri="{FF2B5EF4-FFF2-40B4-BE49-F238E27FC236}">
                            <a16:creationId xmlns:a16="http://schemas.microsoft.com/office/drawing/2014/main" id="{EA2BA09E-AB87-4FC6-9209-E624575FF924}"/>
                          </a:ext>
                        </a:extLst>
                      </p:cNvPr>
                      <p:cNvPicPr>
                        <a:picLocks noChangeAspect="1" noChangeArrowheads="1"/>
                      </p:cNvPicPr>
                      <p:nvPr/>
                    </p:nvPicPr>
                    <p:blipFill>
                      <a:blip r:embed="rId20"/>
                      <a:srcRect/>
                      <a:stretch>
                        <a:fillRect/>
                      </a:stretch>
                    </p:blipFill>
                    <p:spPr bwMode="auto">
                      <a:xfrm>
                        <a:off x="2577790" y="2010697"/>
                        <a:ext cx="452437" cy="572471"/>
                      </a:xfrm>
                      <a:prstGeom prst="rect">
                        <a:avLst/>
                      </a:prstGeom>
                      <a:noFill/>
                      <a:ln>
                        <a:noFill/>
                      </a:ln>
                      <a:effectLst/>
                      <a:extLst/>
                    </p:spPr>
                  </p:pic>
                </p:oleObj>
              </mc:Fallback>
            </mc:AlternateContent>
          </a:graphicData>
        </a:graphic>
      </p:graphicFrame>
      <p:graphicFrame>
        <p:nvGraphicFramePr>
          <p:cNvPr id="12" name="Object 2">
            <a:extLst>
              <a:ext uri="{FF2B5EF4-FFF2-40B4-BE49-F238E27FC236}">
                <a16:creationId xmlns:a16="http://schemas.microsoft.com/office/drawing/2014/main" id="{36B0F8B0-CF1D-4E5A-9203-269CDF6DABA2}"/>
              </a:ext>
            </a:extLst>
          </p:cNvPr>
          <p:cNvGraphicFramePr>
            <a:graphicFrameLocks noChangeAspect="1"/>
          </p:cNvGraphicFramePr>
          <p:nvPr>
            <p:extLst>
              <p:ext uri="{D42A27DB-BD31-4B8C-83A1-F6EECF244321}">
                <p14:modId xmlns:p14="http://schemas.microsoft.com/office/powerpoint/2010/main" val="2953071340"/>
              </p:ext>
            </p:extLst>
          </p:nvPr>
        </p:nvGraphicFramePr>
        <p:xfrm>
          <a:off x="4584871" y="2182896"/>
          <a:ext cx="646113" cy="535481"/>
        </p:xfrm>
        <a:graphic>
          <a:graphicData uri="http://schemas.openxmlformats.org/presentationml/2006/ole">
            <mc:AlternateContent xmlns:mc="http://schemas.openxmlformats.org/markup-compatibility/2006">
              <mc:Choice xmlns:v="urn:schemas-microsoft-com:vml" Requires="v">
                <p:oleObj spid="_x0000_s453773" name="Equation" r:id="rId21" imgW="253800" imgH="190440" progId="Equation.DSMT4">
                  <p:embed/>
                </p:oleObj>
              </mc:Choice>
              <mc:Fallback>
                <p:oleObj name="Equation" r:id="rId21" imgW="253800" imgH="190440" progId="Equation.DSMT4">
                  <p:embed/>
                  <p:pic>
                    <p:nvPicPr>
                      <p:cNvPr id="18" name="Object 2">
                        <a:extLst>
                          <a:ext uri="{FF2B5EF4-FFF2-40B4-BE49-F238E27FC236}">
                            <a16:creationId xmlns:a16="http://schemas.microsoft.com/office/drawing/2014/main" id="{D073D566-7DFE-4314-ADFE-783306566B35}"/>
                          </a:ext>
                        </a:extLst>
                      </p:cNvPr>
                      <p:cNvPicPr>
                        <a:picLocks noChangeAspect="1" noChangeArrowheads="1"/>
                      </p:cNvPicPr>
                      <p:nvPr/>
                    </p:nvPicPr>
                    <p:blipFill>
                      <a:blip r:embed="rId22"/>
                      <a:srcRect/>
                      <a:stretch>
                        <a:fillRect/>
                      </a:stretch>
                    </p:blipFill>
                    <p:spPr bwMode="auto">
                      <a:xfrm>
                        <a:off x="4584871" y="2182896"/>
                        <a:ext cx="646113" cy="535481"/>
                      </a:xfrm>
                      <a:prstGeom prst="rect">
                        <a:avLst/>
                      </a:prstGeom>
                      <a:noFill/>
                      <a:ln>
                        <a:noFill/>
                      </a:ln>
                      <a:effectLst/>
                      <a:extLst/>
                    </p:spPr>
                  </p:pic>
                </p:oleObj>
              </mc:Fallback>
            </mc:AlternateContent>
          </a:graphicData>
        </a:graphic>
      </p:graphicFrame>
      <p:graphicFrame>
        <p:nvGraphicFramePr>
          <p:cNvPr id="13" name="Object 2">
            <a:extLst>
              <a:ext uri="{FF2B5EF4-FFF2-40B4-BE49-F238E27FC236}">
                <a16:creationId xmlns:a16="http://schemas.microsoft.com/office/drawing/2014/main" id="{40AF7790-9D0D-44CD-8F5F-F23AF40276D7}"/>
              </a:ext>
            </a:extLst>
          </p:cNvPr>
          <p:cNvGraphicFramePr>
            <a:graphicFrameLocks noChangeAspect="1"/>
          </p:cNvGraphicFramePr>
          <p:nvPr>
            <p:extLst>
              <p:ext uri="{D42A27DB-BD31-4B8C-83A1-F6EECF244321}">
                <p14:modId xmlns:p14="http://schemas.microsoft.com/office/powerpoint/2010/main" val="3586518303"/>
              </p:ext>
            </p:extLst>
          </p:nvPr>
        </p:nvGraphicFramePr>
        <p:xfrm>
          <a:off x="6630050" y="2179417"/>
          <a:ext cx="646113" cy="570710"/>
        </p:xfrm>
        <a:graphic>
          <a:graphicData uri="http://schemas.openxmlformats.org/presentationml/2006/ole">
            <mc:AlternateContent xmlns:mc="http://schemas.openxmlformats.org/markup-compatibility/2006">
              <mc:Choice xmlns:v="urn:schemas-microsoft-com:vml" Requires="v">
                <p:oleObj spid="_x0000_s453774" name="Equation" r:id="rId23" imgW="253800" imgH="203040" progId="Equation.DSMT4">
                  <p:embed/>
                </p:oleObj>
              </mc:Choice>
              <mc:Fallback>
                <p:oleObj name="Equation" r:id="rId23" imgW="253800" imgH="203040" progId="Equation.DSMT4">
                  <p:embed/>
                  <p:pic>
                    <p:nvPicPr>
                      <p:cNvPr id="19" name="Object 2">
                        <a:extLst>
                          <a:ext uri="{FF2B5EF4-FFF2-40B4-BE49-F238E27FC236}">
                            <a16:creationId xmlns:a16="http://schemas.microsoft.com/office/drawing/2014/main" id="{D9F9E0F4-19E6-4713-8333-0E9C7ACA6A4B}"/>
                          </a:ext>
                        </a:extLst>
                      </p:cNvPr>
                      <p:cNvPicPr>
                        <a:picLocks noChangeAspect="1" noChangeArrowheads="1"/>
                      </p:cNvPicPr>
                      <p:nvPr/>
                    </p:nvPicPr>
                    <p:blipFill>
                      <a:blip r:embed="rId24"/>
                      <a:srcRect/>
                      <a:stretch>
                        <a:fillRect/>
                      </a:stretch>
                    </p:blipFill>
                    <p:spPr bwMode="auto">
                      <a:xfrm>
                        <a:off x="6630050" y="2179417"/>
                        <a:ext cx="646113" cy="570710"/>
                      </a:xfrm>
                      <a:prstGeom prst="rect">
                        <a:avLst/>
                      </a:prstGeom>
                      <a:noFill/>
                      <a:ln>
                        <a:noFill/>
                      </a:ln>
                      <a:effectLst/>
                      <a:extLst/>
                    </p:spPr>
                  </p:pic>
                </p:oleObj>
              </mc:Fallback>
            </mc:AlternateContent>
          </a:graphicData>
        </a:graphic>
      </p:graphicFrame>
      <p:graphicFrame>
        <p:nvGraphicFramePr>
          <p:cNvPr id="14" name="Object 2">
            <a:extLst>
              <a:ext uri="{FF2B5EF4-FFF2-40B4-BE49-F238E27FC236}">
                <a16:creationId xmlns:a16="http://schemas.microsoft.com/office/drawing/2014/main" id="{D5C2DAAF-0A58-4E5C-B9B2-F24F4B5D14EA}"/>
              </a:ext>
            </a:extLst>
          </p:cNvPr>
          <p:cNvGraphicFramePr>
            <a:graphicFrameLocks noChangeAspect="1"/>
          </p:cNvGraphicFramePr>
          <p:nvPr>
            <p:extLst>
              <p:ext uri="{D42A27DB-BD31-4B8C-83A1-F6EECF244321}">
                <p14:modId xmlns:p14="http://schemas.microsoft.com/office/powerpoint/2010/main" val="2925757126"/>
              </p:ext>
            </p:extLst>
          </p:nvPr>
        </p:nvGraphicFramePr>
        <p:xfrm>
          <a:off x="8733644" y="2249603"/>
          <a:ext cx="646113" cy="535481"/>
        </p:xfrm>
        <a:graphic>
          <a:graphicData uri="http://schemas.openxmlformats.org/presentationml/2006/ole">
            <mc:AlternateContent xmlns:mc="http://schemas.openxmlformats.org/markup-compatibility/2006">
              <mc:Choice xmlns:v="urn:schemas-microsoft-com:vml" Requires="v">
                <p:oleObj spid="_x0000_s453775" name="Equation" r:id="rId25" imgW="253800" imgH="190440" progId="Equation.DSMT4">
                  <p:embed/>
                </p:oleObj>
              </mc:Choice>
              <mc:Fallback>
                <p:oleObj name="Equation" r:id="rId25" imgW="253800" imgH="190440" progId="Equation.DSMT4">
                  <p:embed/>
                  <p:pic>
                    <p:nvPicPr>
                      <p:cNvPr id="20" name="Object 2">
                        <a:extLst>
                          <a:ext uri="{FF2B5EF4-FFF2-40B4-BE49-F238E27FC236}">
                            <a16:creationId xmlns:a16="http://schemas.microsoft.com/office/drawing/2014/main" id="{8DBE85E2-D843-48CC-93DB-DE7A247DD55C}"/>
                          </a:ext>
                        </a:extLst>
                      </p:cNvPr>
                      <p:cNvPicPr>
                        <a:picLocks noChangeAspect="1" noChangeArrowheads="1"/>
                      </p:cNvPicPr>
                      <p:nvPr/>
                    </p:nvPicPr>
                    <p:blipFill>
                      <a:blip r:embed="rId26"/>
                      <a:srcRect/>
                      <a:stretch>
                        <a:fillRect/>
                      </a:stretch>
                    </p:blipFill>
                    <p:spPr bwMode="auto">
                      <a:xfrm>
                        <a:off x="8733644" y="2249603"/>
                        <a:ext cx="646113" cy="535481"/>
                      </a:xfrm>
                      <a:prstGeom prst="rect">
                        <a:avLst/>
                      </a:prstGeom>
                      <a:noFill/>
                      <a:ln>
                        <a:noFill/>
                      </a:ln>
                      <a:effectLst/>
                      <a:extLst/>
                    </p:spPr>
                  </p:pic>
                </p:oleObj>
              </mc:Fallback>
            </mc:AlternateContent>
          </a:graphicData>
        </a:graphic>
      </p:graphicFrame>
      <p:graphicFrame>
        <p:nvGraphicFramePr>
          <p:cNvPr id="15" name="Object 2">
            <a:extLst>
              <a:ext uri="{FF2B5EF4-FFF2-40B4-BE49-F238E27FC236}">
                <a16:creationId xmlns:a16="http://schemas.microsoft.com/office/drawing/2014/main" id="{F4A9981A-150A-414E-98E4-4FFD96B3CFE3}"/>
              </a:ext>
            </a:extLst>
          </p:cNvPr>
          <p:cNvGraphicFramePr>
            <a:graphicFrameLocks noChangeAspect="1"/>
          </p:cNvGraphicFramePr>
          <p:nvPr>
            <p:extLst>
              <p:ext uri="{D42A27DB-BD31-4B8C-83A1-F6EECF244321}">
                <p14:modId xmlns:p14="http://schemas.microsoft.com/office/powerpoint/2010/main" val="2179107080"/>
              </p:ext>
            </p:extLst>
          </p:nvPr>
        </p:nvGraphicFramePr>
        <p:xfrm>
          <a:off x="2667021" y="2863235"/>
          <a:ext cx="452438" cy="644691"/>
        </p:xfrm>
        <a:graphic>
          <a:graphicData uri="http://schemas.openxmlformats.org/presentationml/2006/ole">
            <mc:AlternateContent xmlns:mc="http://schemas.openxmlformats.org/markup-compatibility/2006">
              <mc:Choice xmlns:v="urn:schemas-microsoft-com:vml" Requires="v">
                <p:oleObj spid="_x0000_s453776" name="Equation" r:id="rId27" imgW="177480" imgH="228600" progId="Equation.DSMT4">
                  <p:embed/>
                </p:oleObj>
              </mc:Choice>
              <mc:Fallback>
                <p:oleObj name="Equation" r:id="rId27" imgW="177480" imgH="228600" progId="Equation.DSMT4">
                  <p:embed/>
                  <p:pic>
                    <p:nvPicPr>
                      <p:cNvPr id="21" name="Object 2">
                        <a:extLst>
                          <a:ext uri="{FF2B5EF4-FFF2-40B4-BE49-F238E27FC236}">
                            <a16:creationId xmlns:a16="http://schemas.microsoft.com/office/drawing/2014/main" id="{3526C432-25E6-47D0-9781-10BFC5E4F94F}"/>
                          </a:ext>
                        </a:extLst>
                      </p:cNvPr>
                      <p:cNvPicPr>
                        <a:picLocks noChangeAspect="1" noChangeArrowheads="1"/>
                      </p:cNvPicPr>
                      <p:nvPr/>
                    </p:nvPicPr>
                    <p:blipFill>
                      <a:blip r:embed="rId28"/>
                      <a:srcRect/>
                      <a:stretch>
                        <a:fillRect/>
                      </a:stretch>
                    </p:blipFill>
                    <p:spPr bwMode="auto">
                      <a:xfrm>
                        <a:off x="2667021" y="2863235"/>
                        <a:ext cx="452438" cy="644691"/>
                      </a:xfrm>
                      <a:prstGeom prst="rect">
                        <a:avLst/>
                      </a:prstGeom>
                      <a:noFill/>
                      <a:ln>
                        <a:noFill/>
                      </a:ln>
                      <a:effectLst/>
                      <a:extLst/>
                    </p:spPr>
                  </p:pic>
                </p:oleObj>
              </mc:Fallback>
            </mc:AlternateContent>
          </a:graphicData>
        </a:graphic>
      </p:graphicFrame>
      <p:graphicFrame>
        <p:nvGraphicFramePr>
          <p:cNvPr id="16" name="Object 2">
            <a:extLst>
              <a:ext uri="{FF2B5EF4-FFF2-40B4-BE49-F238E27FC236}">
                <a16:creationId xmlns:a16="http://schemas.microsoft.com/office/drawing/2014/main" id="{5E6A93EA-0701-43D7-BD71-B1CF7A133ACD}"/>
              </a:ext>
            </a:extLst>
          </p:cNvPr>
          <p:cNvGraphicFramePr>
            <a:graphicFrameLocks noChangeAspect="1"/>
          </p:cNvGraphicFramePr>
          <p:nvPr>
            <p:extLst>
              <p:ext uri="{D42A27DB-BD31-4B8C-83A1-F6EECF244321}">
                <p14:modId xmlns:p14="http://schemas.microsoft.com/office/powerpoint/2010/main" val="425468651"/>
              </p:ext>
            </p:extLst>
          </p:nvPr>
        </p:nvGraphicFramePr>
        <p:xfrm>
          <a:off x="4756957" y="2915199"/>
          <a:ext cx="322262" cy="466785"/>
        </p:xfrm>
        <a:graphic>
          <a:graphicData uri="http://schemas.openxmlformats.org/presentationml/2006/ole">
            <mc:AlternateContent xmlns:mc="http://schemas.openxmlformats.org/markup-compatibility/2006">
              <mc:Choice xmlns:v="urn:schemas-microsoft-com:vml" Requires="v">
                <p:oleObj spid="_x0000_s453777" name="Equation" r:id="rId29" imgW="126720" imgH="164880" progId="Equation.DSMT4">
                  <p:embed/>
                </p:oleObj>
              </mc:Choice>
              <mc:Fallback>
                <p:oleObj name="Equation" r:id="rId29" imgW="126720" imgH="164880" progId="Equation.DSMT4">
                  <p:embed/>
                  <p:pic>
                    <p:nvPicPr>
                      <p:cNvPr id="22" name="Object 2">
                        <a:extLst>
                          <a:ext uri="{FF2B5EF4-FFF2-40B4-BE49-F238E27FC236}">
                            <a16:creationId xmlns:a16="http://schemas.microsoft.com/office/drawing/2014/main" id="{358C7D6E-53ED-446A-9CA1-C7EC791E78F6}"/>
                          </a:ext>
                        </a:extLst>
                      </p:cNvPr>
                      <p:cNvPicPr>
                        <a:picLocks noChangeAspect="1" noChangeArrowheads="1"/>
                      </p:cNvPicPr>
                      <p:nvPr/>
                    </p:nvPicPr>
                    <p:blipFill>
                      <a:blip r:embed="rId30"/>
                      <a:srcRect/>
                      <a:stretch>
                        <a:fillRect/>
                      </a:stretch>
                    </p:blipFill>
                    <p:spPr bwMode="auto">
                      <a:xfrm>
                        <a:off x="4756957" y="2915199"/>
                        <a:ext cx="322262" cy="466785"/>
                      </a:xfrm>
                      <a:prstGeom prst="rect">
                        <a:avLst/>
                      </a:prstGeom>
                      <a:noFill/>
                      <a:ln>
                        <a:noFill/>
                      </a:ln>
                      <a:effectLst/>
                      <a:extLst/>
                    </p:spPr>
                  </p:pic>
                </p:oleObj>
              </mc:Fallback>
            </mc:AlternateContent>
          </a:graphicData>
        </a:graphic>
      </p:graphicFrame>
      <p:graphicFrame>
        <p:nvGraphicFramePr>
          <p:cNvPr id="17" name="Object 2">
            <a:extLst>
              <a:ext uri="{FF2B5EF4-FFF2-40B4-BE49-F238E27FC236}">
                <a16:creationId xmlns:a16="http://schemas.microsoft.com/office/drawing/2014/main" id="{651E7408-2D51-43C0-93A2-E0CE8E7231AE}"/>
              </a:ext>
            </a:extLst>
          </p:cNvPr>
          <p:cNvGraphicFramePr>
            <a:graphicFrameLocks noChangeAspect="1"/>
          </p:cNvGraphicFramePr>
          <p:nvPr>
            <p:extLst>
              <p:ext uri="{D42A27DB-BD31-4B8C-83A1-F6EECF244321}">
                <p14:modId xmlns:p14="http://schemas.microsoft.com/office/powerpoint/2010/main" val="2591712838"/>
              </p:ext>
            </p:extLst>
          </p:nvPr>
        </p:nvGraphicFramePr>
        <p:xfrm>
          <a:off x="6457169" y="2975698"/>
          <a:ext cx="741363" cy="465023"/>
        </p:xfrm>
        <a:graphic>
          <a:graphicData uri="http://schemas.openxmlformats.org/presentationml/2006/ole">
            <mc:AlternateContent xmlns:mc="http://schemas.openxmlformats.org/markup-compatibility/2006">
              <mc:Choice xmlns:v="urn:schemas-microsoft-com:vml" Requires="v">
                <p:oleObj spid="_x0000_s453778" name="Equation" r:id="rId31" imgW="291960" imgH="164880" progId="Equation.DSMT4">
                  <p:embed/>
                </p:oleObj>
              </mc:Choice>
              <mc:Fallback>
                <p:oleObj name="Equation" r:id="rId31" imgW="291960" imgH="164880" progId="Equation.DSMT4">
                  <p:embed/>
                  <p:pic>
                    <p:nvPicPr>
                      <p:cNvPr id="23" name="Object 2">
                        <a:extLst>
                          <a:ext uri="{FF2B5EF4-FFF2-40B4-BE49-F238E27FC236}">
                            <a16:creationId xmlns:a16="http://schemas.microsoft.com/office/drawing/2014/main" id="{06212298-0CB5-4BB5-BD47-681B1FABE022}"/>
                          </a:ext>
                        </a:extLst>
                      </p:cNvPr>
                      <p:cNvPicPr>
                        <a:picLocks noChangeAspect="1" noChangeArrowheads="1"/>
                      </p:cNvPicPr>
                      <p:nvPr/>
                    </p:nvPicPr>
                    <p:blipFill>
                      <a:blip r:embed="rId32"/>
                      <a:srcRect/>
                      <a:stretch>
                        <a:fillRect/>
                      </a:stretch>
                    </p:blipFill>
                    <p:spPr bwMode="auto">
                      <a:xfrm>
                        <a:off x="6457169" y="2975698"/>
                        <a:ext cx="741363" cy="465023"/>
                      </a:xfrm>
                      <a:prstGeom prst="rect">
                        <a:avLst/>
                      </a:prstGeom>
                      <a:noFill/>
                      <a:ln>
                        <a:noFill/>
                      </a:ln>
                      <a:effectLst/>
                      <a:extLst/>
                    </p:spPr>
                  </p:pic>
                </p:oleObj>
              </mc:Fallback>
            </mc:AlternateContent>
          </a:graphicData>
        </a:graphic>
      </p:graphicFrame>
      <p:graphicFrame>
        <p:nvGraphicFramePr>
          <p:cNvPr id="18" name="Object 2">
            <a:extLst>
              <a:ext uri="{FF2B5EF4-FFF2-40B4-BE49-F238E27FC236}">
                <a16:creationId xmlns:a16="http://schemas.microsoft.com/office/drawing/2014/main" id="{D2A246AB-AC78-4A74-8617-0C0C01DB2A6B}"/>
              </a:ext>
            </a:extLst>
          </p:cNvPr>
          <p:cNvGraphicFramePr>
            <a:graphicFrameLocks noChangeAspect="1"/>
          </p:cNvGraphicFramePr>
          <p:nvPr>
            <p:extLst>
              <p:ext uri="{D42A27DB-BD31-4B8C-83A1-F6EECF244321}">
                <p14:modId xmlns:p14="http://schemas.microsoft.com/office/powerpoint/2010/main" val="3376039047"/>
              </p:ext>
            </p:extLst>
          </p:nvPr>
        </p:nvGraphicFramePr>
        <p:xfrm>
          <a:off x="8713007" y="3002686"/>
          <a:ext cx="546100" cy="465023"/>
        </p:xfrm>
        <a:graphic>
          <a:graphicData uri="http://schemas.openxmlformats.org/presentationml/2006/ole">
            <mc:AlternateContent xmlns:mc="http://schemas.openxmlformats.org/markup-compatibility/2006">
              <mc:Choice xmlns:v="urn:schemas-microsoft-com:vml" Requires="v">
                <p:oleObj spid="_x0000_s453779" name="Equation" r:id="rId33" imgW="215640" imgH="164880" progId="Equation.DSMT4">
                  <p:embed/>
                </p:oleObj>
              </mc:Choice>
              <mc:Fallback>
                <p:oleObj name="Equation" r:id="rId33" imgW="215640" imgH="164880" progId="Equation.DSMT4">
                  <p:embed/>
                  <p:pic>
                    <p:nvPicPr>
                      <p:cNvPr id="24" name="Object 2">
                        <a:extLst>
                          <a:ext uri="{FF2B5EF4-FFF2-40B4-BE49-F238E27FC236}">
                            <a16:creationId xmlns:a16="http://schemas.microsoft.com/office/drawing/2014/main" id="{DA621E8C-5B5F-4FDB-9C1B-9B7A191A6834}"/>
                          </a:ext>
                        </a:extLst>
                      </p:cNvPr>
                      <p:cNvPicPr>
                        <a:picLocks noChangeAspect="1" noChangeArrowheads="1"/>
                      </p:cNvPicPr>
                      <p:nvPr/>
                    </p:nvPicPr>
                    <p:blipFill>
                      <a:blip r:embed="rId34"/>
                      <a:srcRect/>
                      <a:stretch>
                        <a:fillRect/>
                      </a:stretch>
                    </p:blipFill>
                    <p:spPr bwMode="auto">
                      <a:xfrm>
                        <a:off x="8713007" y="3002686"/>
                        <a:ext cx="546100" cy="465023"/>
                      </a:xfrm>
                      <a:prstGeom prst="rect">
                        <a:avLst/>
                      </a:prstGeom>
                      <a:noFill/>
                      <a:ln>
                        <a:noFill/>
                      </a:ln>
                      <a:effectLst/>
                      <a:extLst/>
                    </p:spPr>
                  </p:pic>
                </p:oleObj>
              </mc:Fallback>
            </mc:AlternateContent>
          </a:graphicData>
        </a:graphic>
      </p:graphicFrame>
      <p:sp>
        <p:nvSpPr>
          <p:cNvPr id="19" name="矩形 18">
            <a:extLst>
              <a:ext uri="{FF2B5EF4-FFF2-40B4-BE49-F238E27FC236}">
                <a16:creationId xmlns:a16="http://schemas.microsoft.com/office/drawing/2014/main" id="{AA7954E9-6CFB-4EFF-837D-50A35AEDAF5E}"/>
              </a:ext>
            </a:extLst>
          </p:cNvPr>
          <p:cNvSpPr/>
          <p:nvPr/>
        </p:nvSpPr>
        <p:spPr>
          <a:xfrm>
            <a:off x="2143594" y="3796764"/>
            <a:ext cx="902811" cy="523220"/>
          </a:xfrm>
          <a:prstGeom prst="rect">
            <a:avLst/>
          </a:prstGeom>
        </p:spPr>
        <p:txBody>
          <a:bodyPr wrap="none">
            <a:spAutoFit/>
          </a:bodyPr>
          <a:lstStyle/>
          <a:p>
            <a:r>
              <a:rPr lang="zh-CN" altLang="en-US" sz="2800" b="1" dirty="0">
                <a:solidFill>
                  <a:srgbClr val="FF00FF"/>
                </a:solidFill>
              </a:rPr>
              <a:t>概率</a:t>
            </a:r>
            <a:endParaRPr lang="zh-CN" altLang="en-US" sz="2800" dirty="0"/>
          </a:p>
        </p:txBody>
      </p:sp>
      <p:graphicFrame>
        <p:nvGraphicFramePr>
          <p:cNvPr id="20" name="Object 2">
            <a:extLst>
              <a:ext uri="{FF2B5EF4-FFF2-40B4-BE49-F238E27FC236}">
                <a16:creationId xmlns:a16="http://schemas.microsoft.com/office/drawing/2014/main" id="{A5F1FD29-B460-4592-A669-66B2C08C7651}"/>
              </a:ext>
            </a:extLst>
          </p:cNvPr>
          <p:cNvGraphicFramePr>
            <a:graphicFrameLocks noChangeAspect="1"/>
          </p:cNvGraphicFramePr>
          <p:nvPr>
            <p:extLst>
              <p:ext uri="{D42A27DB-BD31-4B8C-83A1-F6EECF244321}">
                <p14:modId xmlns:p14="http://schemas.microsoft.com/office/powerpoint/2010/main" val="2485280946"/>
              </p:ext>
            </p:extLst>
          </p:nvPr>
        </p:nvGraphicFramePr>
        <p:xfrm>
          <a:off x="4925232" y="3452996"/>
          <a:ext cx="292100" cy="840213"/>
        </p:xfrm>
        <a:graphic>
          <a:graphicData uri="http://schemas.openxmlformats.org/presentationml/2006/ole">
            <mc:AlternateContent xmlns:mc="http://schemas.openxmlformats.org/markup-compatibility/2006">
              <mc:Choice xmlns:v="urn:schemas-microsoft-com:vml" Requires="v">
                <p:oleObj spid="_x0000_s453780" name="Equation" r:id="rId35" imgW="152280" imgH="393480" progId="Equation.DSMT4">
                  <p:embed/>
                </p:oleObj>
              </mc:Choice>
              <mc:Fallback>
                <p:oleObj name="Equation" r:id="rId35" imgW="152280" imgH="393480" progId="Equation.DSMT4">
                  <p:embed/>
                  <p:pic>
                    <p:nvPicPr>
                      <p:cNvPr id="26" name="Object 2">
                        <a:extLst>
                          <a:ext uri="{FF2B5EF4-FFF2-40B4-BE49-F238E27FC236}">
                            <a16:creationId xmlns:a16="http://schemas.microsoft.com/office/drawing/2014/main" id="{7B5C2C45-A2FE-4CAF-8958-83F34355C8A6}"/>
                          </a:ext>
                        </a:extLst>
                      </p:cNvPr>
                      <p:cNvPicPr>
                        <a:picLocks noChangeAspect="1" noChangeArrowheads="1"/>
                      </p:cNvPicPr>
                      <p:nvPr/>
                    </p:nvPicPr>
                    <p:blipFill>
                      <a:blip r:embed="rId36"/>
                      <a:srcRect/>
                      <a:stretch>
                        <a:fillRect/>
                      </a:stretch>
                    </p:blipFill>
                    <p:spPr bwMode="auto">
                      <a:xfrm>
                        <a:off x="4925232" y="3452996"/>
                        <a:ext cx="292100" cy="840213"/>
                      </a:xfrm>
                      <a:prstGeom prst="rect">
                        <a:avLst/>
                      </a:prstGeom>
                      <a:noFill/>
                      <a:ln>
                        <a:noFill/>
                      </a:ln>
                      <a:effectLst/>
                      <a:extLst/>
                    </p:spPr>
                  </p:pic>
                </p:oleObj>
              </mc:Fallback>
            </mc:AlternateContent>
          </a:graphicData>
        </a:graphic>
      </p:graphicFrame>
      <p:graphicFrame>
        <p:nvGraphicFramePr>
          <p:cNvPr id="21" name="Object 2">
            <a:extLst>
              <a:ext uri="{FF2B5EF4-FFF2-40B4-BE49-F238E27FC236}">
                <a16:creationId xmlns:a16="http://schemas.microsoft.com/office/drawing/2014/main" id="{6C3FBD6A-FA61-4514-8A8B-1977AD8FF1DE}"/>
              </a:ext>
            </a:extLst>
          </p:cNvPr>
          <p:cNvGraphicFramePr>
            <a:graphicFrameLocks noChangeAspect="1"/>
          </p:cNvGraphicFramePr>
          <p:nvPr>
            <p:extLst>
              <p:ext uri="{D42A27DB-BD31-4B8C-83A1-F6EECF244321}">
                <p14:modId xmlns:p14="http://schemas.microsoft.com/office/powerpoint/2010/main" val="2831216912"/>
              </p:ext>
            </p:extLst>
          </p:nvPr>
        </p:nvGraphicFramePr>
        <p:xfrm>
          <a:off x="6928657" y="3460761"/>
          <a:ext cx="269875" cy="841974"/>
        </p:xfrm>
        <a:graphic>
          <a:graphicData uri="http://schemas.openxmlformats.org/presentationml/2006/ole">
            <mc:AlternateContent xmlns:mc="http://schemas.openxmlformats.org/markup-compatibility/2006">
              <mc:Choice xmlns:v="urn:schemas-microsoft-com:vml" Requires="v">
                <p:oleObj spid="_x0000_s453781" name="Equation" r:id="rId37" imgW="139680" imgH="393480" progId="Equation.DSMT4">
                  <p:embed/>
                </p:oleObj>
              </mc:Choice>
              <mc:Fallback>
                <p:oleObj name="Equation" r:id="rId37" imgW="139680" imgH="393480" progId="Equation.DSMT4">
                  <p:embed/>
                  <p:pic>
                    <p:nvPicPr>
                      <p:cNvPr id="27" name="Object 2">
                        <a:extLst>
                          <a:ext uri="{FF2B5EF4-FFF2-40B4-BE49-F238E27FC236}">
                            <a16:creationId xmlns:a16="http://schemas.microsoft.com/office/drawing/2014/main" id="{84006F95-62A7-4CDE-B063-31BFF85E4465}"/>
                          </a:ext>
                        </a:extLst>
                      </p:cNvPr>
                      <p:cNvPicPr>
                        <a:picLocks noChangeAspect="1" noChangeArrowheads="1"/>
                      </p:cNvPicPr>
                      <p:nvPr/>
                    </p:nvPicPr>
                    <p:blipFill>
                      <a:blip r:embed="rId38"/>
                      <a:srcRect/>
                      <a:stretch>
                        <a:fillRect/>
                      </a:stretch>
                    </p:blipFill>
                    <p:spPr bwMode="auto">
                      <a:xfrm>
                        <a:off x="6928657" y="3460761"/>
                        <a:ext cx="269875" cy="841974"/>
                      </a:xfrm>
                      <a:prstGeom prst="rect">
                        <a:avLst/>
                      </a:prstGeom>
                      <a:noFill/>
                      <a:ln>
                        <a:noFill/>
                      </a:ln>
                      <a:effectLst/>
                      <a:extLst/>
                    </p:spPr>
                  </p:pic>
                </p:oleObj>
              </mc:Fallback>
            </mc:AlternateContent>
          </a:graphicData>
        </a:graphic>
      </p:graphicFrame>
      <p:graphicFrame>
        <p:nvGraphicFramePr>
          <p:cNvPr id="22" name="Object 2">
            <a:extLst>
              <a:ext uri="{FF2B5EF4-FFF2-40B4-BE49-F238E27FC236}">
                <a16:creationId xmlns:a16="http://schemas.microsoft.com/office/drawing/2014/main" id="{EB46F3A0-D097-4FAF-B445-5F7CA48E03F4}"/>
              </a:ext>
            </a:extLst>
          </p:cNvPr>
          <p:cNvGraphicFramePr>
            <a:graphicFrameLocks noChangeAspect="1"/>
          </p:cNvGraphicFramePr>
          <p:nvPr>
            <p:extLst>
              <p:ext uri="{D42A27DB-BD31-4B8C-83A1-F6EECF244321}">
                <p14:modId xmlns:p14="http://schemas.microsoft.com/office/powerpoint/2010/main" val="1018319179"/>
              </p:ext>
            </p:extLst>
          </p:nvPr>
        </p:nvGraphicFramePr>
        <p:xfrm>
          <a:off x="9014112" y="3453174"/>
          <a:ext cx="268288" cy="840212"/>
        </p:xfrm>
        <a:graphic>
          <a:graphicData uri="http://schemas.openxmlformats.org/presentationml/2006/ole">
            <mc:AlternateContent xmlns:mc="http://schemas.openxmlformats.org/markup-compatibility/2006">
              <mc:Choice xmlns:v="urn:schemas-microsoft-com:vml" Requires="v">
                <p:oleObj spid="_x0000_s453782" name="Equation" r:id="rId39" imgW="139680" imgH="393480" progId="Equation.DSMT4">
                  <p:embed/>
                </p:oleObj>
              </mc:Choice>
              <mc:Fallback>
                <p:oleObj name="Equation" r:id="rId39" imgW="139680" imgH="393480" progId="Equation.DSMT4">
                  <p:embed/>
                  <p:pic>
                    <p:nvPicPr>
                      <p:cNvPr id="28" name="Object 2">
                        <a:extLst>
                          <a:ext uri="{FF2B5EF4-FFF2-40B4-BE49-F238E27FC236}">
                            <a16:creationId xmlns:a16="http://schemas.microsoft.com/office/drawing/2014/main" id="{D6A984C7-DD7E-4213-A20E-65C31ABF5393}"/>
                          </a:ext>
                        </a:extLst>
                      </p:cNvPr>
                      <p:cNvPicPr>
                        <a:picLocks noChangeAspect="1" noChangeArrowheads="1"/>
                      </p:cNvPicPr>
                      <p:nvPr/>
                    </p:nvPicPr>
                    <p:blipFill>
                      <a:blip r:embed="rId40"/>
                      <a:srcRect/>
                      <a:stretch>
                        <a:fillRect/>
                      </a:stretch>
                    </p:blipFill>
                    <p:spPr bwMode="auto">
                      <a:xfrm>
                        <a:off x="9014112" y="3453174"/>
                        <a:ext cx="268288" cy="840212"/>
                      </a:xfrm>
                      <a:prstGeom prst="rect">
                        <a:avLst/>
                      </a:prstGeom>
                      <a:noFill/>
                      <a:ln>
                        <a:noFill/>
                      </a:ln>
                      <a:effectLst/>
                      <a:extLst/>
                    </p:spPr>
                  </p:pic>
                </p:oleObj>
              </mc:Fallback>
            </mc:AlternateContent>
          </a:graphicData>
        </a:graphic>
      </p:graphicFrame>
      <p:graphicFrame>
        <p:nvGraphicFramePr>
          <p:cNvPr id="24" name="Object 2">
            <a:extLst>
              <a:ext uri="{FF2B5EF4-FFF2-40B4-BE49-F238E27FC236}">
                <a16:creationId xmlns:a16="http://schemas.microsoft.com/office/drawing/2014/main" id="{0A2A7160-4AA9-4CF9-8EAC-0063C2F45EA9}"/>
              </a:ext>
            </a:extLst>
          </p:cNvPr>
          <p:cNvGraphicFramePr>
            <a:graphicFrameLocks noChangeAspect="1"/>
          </p:cNvGraphicFramePr>
          <p:nvPr>
            <p:extLst>
              <p:ext uri="{D42A27DB-BD31-4B8C-83A1-F6EECF244321}">
                <p14:modId xmlns:p14="http://schemas.microsoft.com/office/powerpoint/2010/main" val="2290517905"/>
              </p:ext>
            </p:extLst>
          </p:nvPr>
        </p:nvGraphicFramePr>
        <p:xfrm>
          <a:off x="2883383" y="4563943"/>
          <a:ext cx="293688" cy="368300"/>
        </p:xfrm>
        <a:graphic>
          <a:graphicData uri="http://schemas.openxmlformats.org/presentationml/2006/ole">
            <mc:AlternateContent xmlns:mc="http://schemas.openxmlformats.org/markup-compatibility/2006">
              <mc:Choice xmlns:v="urn:schemas-microsoft-com:vml" Requires="v">
                <p:oleObj spid="_x0000_s453783" name="Equation" r:id="rId41" imgW="152280" imgH="190440" progId="Equation.DSMT4">
                  <p:embed/>
                </p:oleObj>
              </mc:Choice>
              <mc:Fallback>
                <p:oleObj name="Equation" r:id="rId41" imgW="152280" imgH="190440" progId="Equation.DSMT4">
                  <p:embed/>
                  <p:pic>
                    <p:nvPicPr>
                      <p:cNvPr id="26" name="Object 2">
                        <a:extLst>
                          <a:ext uri="{FF2B5EF4-FFF2-40B4-BE49-F238E27FC236}">
                            <a16:creationId xmlns:a16="http://schemas.microsoft.com/office/drawing/2014/main" id="{2D1143A6-3AF3-4A28-9BCD-142A8AB2A9D4}"/>
                          </a:ext>
                        </a:extLst>
                      </p:cNvPr>
                      <p:cNvPicPr>
                        <a:picLocks noChangeAspect="1" noChangeArrowheads="1"/>
                      </p:cNvPicPr>
                      <p:nvPr/>
                    </p:nvPicPr>
                    <p:blipFill>
                      <a:blip r:embed="rId42"/>
                      <a:srcRect/>
                      <a:stretch>
                        <a:fillRect/>
                      </a:stretch>
                    </p:blipFill>
                    <p:spPr bwMode="auto">
                      <a:xfrm>
                        <a:off x="2883383" y="4563943"/>
                        <a:ext cx="293688" cy="368300"/>
                      </a:xfrm>
                      <a:prstGeom prst="rect">
                        <a:avLst/>
                      </a:prstGeom>
                      <a:noFill/>
                      <a:ln>
                        <a:noFill/>
                      </a:ln>
                      <a:effectLst/>
                      <a:extLst/>
                    </p:spPr>
                  </p:pic>
                </p:oleObj>
              </mc:Fallback>
            </mc:AlternateContent>
          </a:graphicData>
        </a:graphic>
      </p:graphicFrame>
      <p:graphicFrame>
        <p:nvGraphicFramePr>
          <p:cNvPr id="25" name="Object 2">
            <a:extLst>
              <a:ext uri="{FF2B5EF4-FFF2-40B4-BE49-F238E27FC236}">
                <a16:creationId xmlns:a16="http://schemas.microsoft.com/office/drawing/2014/main" id="{40C5C221-7DD9-4379-BA2D-3ABD15036374}"/>
              </a:ext>
            </a:extLst>
          </p:cNvPr>
          <p:cNvGraphicFramePr>
            <a:graphicFrameLocks noChangeAspect="1"/>
          </p:cNvGraphicFramePr>
          <p:nvPr>
            <p:extLst>
              <p:ext uri="{D42A27DB-BD31-4B8C-83A1-F6EECF244321}">
                <p14:modId xmlns:p14="http://schemas.microsoft.com/office/powerpoint/2010/main" val="4063338339"/>
              </p:ext>
            </p:extLst>
          </p:nvPr>
        </p:nvGraphicFramePr>
        <p:xfrm>
          <a:off x="4133850" y="4430713"/>
          <a:ext cx="2193925" cy="830262"/>
        </p:xfrm>
        <a:graphic>
          <a:graphicData uri="http://schemas.openxmlformats.org/presentationml/2006/ole">
            <mc:AlternateContent xmlns:mc="http://schemas.openxmlformats.org/markup-compatibility/2006">
              <mc:Choice xmlns:v="urn:schemas-microsoft-com:vml" Requires="v">
                <p:oleObj spid="_x0000_s453784" name="Equation" r:id="rId43" imgW="1143000" imgH="431640" progId="Equation.DSMT4">
                  <p:embed/>
                </p:oleObj>
              </mc:Choice>
              <mc:Fallback>
                <p:oleObj name="Equation" r:id="rId43" imgW="1143000" imgH="431640" progId="Equation.DSMT4">
                  <p:embed/>
                  <p:pic>
                    <p:nvPicPr>
                      <p:cNvPr id="27" name="Object 2">
                        <a:extLst>
                          <a:ext uri="{FF2B5EF4-FFF2-40B4-BE49-F238E27FC236}">
                            <a16:creationId xmlns:a16="http://schemas.microsoft.com/office/drawing/2014/main" id="{24E9A958-FBA0-4A89-A8BC-ABDE628A074F}"/>
                          </a:ext>
                        </a:extLst>
                      </p:cNvPr>
                      <p:cNvPicPr>
                        <a:picLocks noChangeAspect="1" noChangeArrowheads="1"/>
                      </p:cNvPicPr>
                      <p:nvPr/>
                    </p:nvPicPr>
                    <p:blipFill>
                      <a:blip r:embed="rId44"/>
                      <a:srcRect/>
                      <a:stretch>
                        <a:fillRect/>
                      </a:stretch>
                    </p:blipFill>
                    <p:spPr bwMode="auto">
                      <a:xfrm>
                        <a:off x="4133850" y="4430713"/>
                        <a:ext cx="2193925" cy="830262"/>
                      </a:xfrm>
                      <a:prstGeom prst="rect">
                        <a:avLst/>
                      </a:prstGeom>
                      <a:noFill/>
                      <a:ln>
                        <a:noFill/>
                      </a:ln>
                      <a:effectLst/>
                      <a:extLst/>
                    </p:spPr>
                  </p:pic>
                </p:oleObj>
              </mc:Fallback>
            </mc:AlternateContent>
          </a:graphicData>
        </a:graphic>
      </p:graphicFrame>
      <p:graphicFrame>
        <p:nvGraphicFramePr>
          <p:cNvPr id="26" name="Object 2">
            <a:extLst>
              <a:ext uri="{FF2B5EF4-FFF2-40B4-BE49-F238E27FC236}">
                <a16:creationId xmlns:a16="http://schemas.microsoft.com/office/drawing/2014/main" id="{746E392A-7E57-440F-BD26-75EC3C59A2B4}"/>
              </a:ext>
            </a:extLst>
          </p:cNvPr>
          <p:cNvGraphicFramePr>
            <a:graphicFrameLocks noChangeAspect="1"/>
          </p:cNvGraphicFramePr>
          <p:nvPr>
            <p:extLst>
              <p:ext uri="{D42A27DB-BD31-4B8C-83A1-F6EECF244321}">
                <p14:modId xmlns:p14="http://schemas.microsoft.com/office/powerpoint/2010/main" val="3869533832"/>
              </p:ext>
            </p:extLst>
          </p:nvPr>
        </p:nvGraphicFramePr>
        <p:xfrm>
          <a:off x="2335012" y="5315868"/>
          <a:ext cx="484187" cy="579437"/>
        </p:xfrm>
        <a:graphic>
          <a:graphicData uri="http://schemas.openxmlformats.org/presentationml/2006/ole">
            <mc:AlternateContent xmlns:mc="http://schemas.openxmlformats.org/markup-compatibility/2006">
              <mc:Choice xmlns:v="urn:schemas-microsoft-com:vml" Requires="v">
                <p:oleObj spid="_x0000_s453785" name="Equation" r:id="rId45" imgW="190440" imgH="228600" progId="Equation.DSMT4">
                  <p:embed/>
                </p:oleObj>
              </mc:Choice>
              <mc:Fallback>
                <p:oleObj name="Equation" r:id="rId45" imgW="190440" imgH="228600" progId="Equation.DSMT4">
                  <p:embed/>
                  <p:pic>
                    <p:nvPicPr>
                      <p:cNvPr id="28" name="Object 2">
                        <a:extLst>
                          <a:ext uri="{FF2B5EF4-FFF2-40B4-BE49-F238E27FC236}">
                            <a16:creationId xmlns:a16="http://schemas.microsoft.com/office/drawing/2014/main" id="{DB51FAA3-9CE0-436C-826B-CA0973206E5E}"/>
                          </a:ext>
                        </a:extLst>
                      </p:cNvPr>
                      <p:cNvPicPr>
                        <a:picLocks noChangeAspect="1" noChangeArrowheads="1"/>
                      </p:cNvPicPr>
                      <p:nvPr/>
                    </p:nvPicPr>
                    <p:blipFill>
                      <a:blip r:embed="rId46"/>
                      <a:srcRect/>
                      <a:stretch>
                        <a:fillRect/>
                      </a:stretch>
                    </p:blipFill>
                    <p:spPr bwMode="auto">
                      <a:xfrm>
                        <a:off x="2335012" y="5315868"/>
                        <a:ext cx="484187" cy="579437"/>
                      </a:xfrm>
                      <a:prstGeom prst="rect">
                        <a:avLst/>
                      </a:prstGeom>
                      <a:noFill/>
                      <a:ln>
                        <a:noFill/>
                      </a:ln>
                      <a:effectLst/>
                      <a:extLst/>
                    </p:spPr>
                  </p:pic>
                </p:oleObj>
              </mc:Fallback>
            </mc:AlternateContent>
          </a:graphicData>
        </a:graphic>
      </p:graphicFrame>
      <p:graphicFrame>
        <p:nvGraphicFramePr>
          <p:cNvPr id="27" name="Object 2">
            <a:extLst>
              <a:ext uri="{FF2B5EF4-FFF2-40B4-BE49-F238E27FC236}">
                <a16:creationId xmlns:a16="http://schemas.microsoft.com/office/drawing/2014/main" id="{F8D86ED8-5D5E-4347-8EB3-7BAD3F2151C4}"/>
              </a:ext>
            </a:extLst>
          </p:cNvPr>
          <p:cNvGraphicFramePr>
            <a:graphicFrameLocks noChangeAspect="1"/>
          </p:cNvGraphicFramePr>
          <p:nvPr>
            <p:extLst>
              <p:ext uri="{D42A27DB-BD31-4B8C-83A1-F6EECF244321}">
                <p14:modId xmlns:p14="http://schemas.microsoft.com/office/powerpoint/2010/main" val="3649192853"/>
              </p:ext>
            </p:extLst>
          </p:nvPr>
        </p:nvGraphicFramePr>
        <p:xfrm>
          <a:off x="3716338" y="5284788"/>
          <a:ext cx="4378325" cy="831850"/>
        </p:xfrm>
        <a:graphic>
          <a:graphicData uri="http://schemas.openxmlformats.org/presentationml/2006/ole">
            <mc:AlternateContent xmlns:mc="http://schemas.openxmlformats.org/markup-compatibility/2006">
              <mc:Choice xmlns:v="urn:schemas-microsoft-com:vml" Requires="v">
                <p:oleObj spid="_x0000_s453786" name="Equation" r:id="rId47" imgW="1663560" imgH="431640" progId="Equation.DSMT4">
                  <p:embed/>
                </p:oleObj>
              </mc:Choice>
              <mc:Fallback>
                <p:oleObj name="Equation" r:id="rId47" imgW="1663560" imgH="431640" progId="Equation.DSMT4">
                  <p:embed/>
                  <p:pic>
                    <p:nvPicPr>
                      <p:cNvPr id="29" name="Object 2">
                        <a:extLst>
                          <a:ext uri="{FF2B5EF4-FFF2-40B4-BE49-F238E27FC236}">
                            <a16:creationId xmlns:a16="http://schemas.microsoft.com/office/drawing/2014/main" id="{A72D1A41-562D-4FD5-82A3-526106C668C0}"/>
                          </a:ext>
                        </a:extLst>
                      </p:cNvPr>
                      <p:cNvPicPr>
                        <a:picLocks noChangeAspect="1" noChangeArrowheads="1"/>
                      </p:cNvPicPr>
                      <p:nvPr/>
                    </p:nvPicPr>
                    <p:blipFill>
                      <a:blip r:embed="rId48"/>
                      <a:srcRect/>
                      <a:stretch>
                        <a:fillRect/>
                      </a:stretch>
                    </p:blipFill>
                    <p:spPr bwMode="auto">
                      <a:xfrm>
                        <a:off x="3716338" y="5284788"/>
                        <a:ext cx="4378325" cy="831850"/>
                      </a:xfrm>
                      <a:prstGeom prst="rect">
                        <a:avLst/>
                      </a:prstGeom>
                      <a:noFill/>
                      <a:ln>
                        <a:noFill/>
                      </a:ln>
                      <a:effectLst/>
                      <a:extLst/>
                    </p:spPr>
                  </p:pic>
                </p:oleObj>
              </mc:Fallback>
            </mc:AlternateContent>
          </a:graphicData>
        </a:graphic>
      </p:graphicFrame>
      <p:graphicFrame>
        <p:nvGraphicFramePr>
          <p:cNvPr id="28" name="Object 2">
            <a:extLst>
              <a:ext uri="{FF2B5EF4-FFF2-40B4-BE49-F238E27FC236}">
                <a16:creationId xmlns:a16="http://schemas.microsoft.com/office/drawing/2014/main" id="{C2D686A7-F7F3-4A77-93B0-6CC94D2972DE}"/>
              </a:ext>
            </a:extLst>
          </p:cNvPr>
          <p:cNvGraphicFramePr>
            <a:graphicFrameLocks noChangeAspect="1"/>
          </p:cNvGraphicFramePr>
          <p:nvPr>
            <p:extLst>
              <p:ext uri="{D42A27DB-BD31-4B8C-83A1-F6EECF244321}">
                <p14:modId xmlns:p14="http://schemas.microsoft.com/office/powerpoint/2010/main" val="232187781"/>
              </p:ext>
            </p:extLst>
          </p:nvPr>
        </p:nvGraphicFramePr>
        <p:xfrm>
          <a:off x="2366714" y="6087141"/>
          <a:ext cx="484187" cy="646113"/>
        </p:xfrm>
        <a:graphic>
          <a:graphicData uri="http://schemas.openxmlformats.org/presentationml/2006/ole">
            <mc:AlternateContent xmlns:mc="http://schemas.openxmlformats.org/markup-compatibility/2006">
              <mc:Choice xmlns:v="urn:schemas-microsoft-com:vml" Requires="v">
                <p:oleObj spid="_x0000_s453787" name="Equation" r:id="rId49" imgW="190440" imgH="253800" progId="Equation.DSMT4">
                  <p:embed/>
                </p:oleObj>
              </mc:Choice>
              <mc:Fallback>
                <p:oleObj name="Equation" r:id="rId49" imgW="190440" imgH="253800" progId="Equation.DSMT4">
                  <p:embed/>
                  <p:pic>
                    <p:nvPicPr>
                      <p:cNvPr id="30" name="Object 2">
                        <a:extLst>
                          <a:ext uri="{FF2B5EF4-FFF2-40B4-BE49-F238E27FC236}">
                            <a16:creationId xmlns:a16="http://schemas.microsoft.com/office/drawing/2014/main" id="{E6D9B28F-0BB5-4DC1-8962-B27A922DA57C}"/>
                          </a:ext>
                        </a:extLst>
                      </p:cNvPr>
                      <p:cNvPicPr>
                        <a:picLocks noChangeAspect="1" noChangeArrowheads="1"/>
                      </p:cNvPicPr>
                      <p:nvPr/>
                    </p:nvPicPr>
                    <p:blipFill>
                      <a:blip r:embed="rId50"/>
                      <a:srcRect/>
                      <a:stretch>
                        <a:fillRect/>
                      </a:stretch>
                    </p:blipFill>
                    <p:spPr bwMode="auto">
                      <a:xfrm>
                        <a:off x="2366714" y="6087141"/>
                        <a:ext cx="484187" cy="646113"/>
                      </a:xfrm>
                      <a:prstGeom prst="rect">
                        <a:avLst/>
                      </a:prstGeom>
                      <a:noFill/>
                      <a:ln>
                        <a:noFill/>
                      </a:ln>
                      <a:effectLst/>
                      <a:extLst/>
                    </p:spPr>
                  </p:pic>
                </p:oleObj>
              </mc:Fallback>
            </mc:AlternateContent>
          </a:graphicData>
        </a:graphic>
      </p:graphicFrame>
      <p:graphicFrame>
        <p:nvGraphicFramePr>
          <p:cNvPr id="29" name="Object 2">
            <a:extLst>
              <a:ext uri="{FF2B5EF4-FFF2-40B4-BE49-F238E27FC236}">
                <a16:creationId xmlns:a16="http://schemas.microsoft.com/office/drawing/2014/main" id="{398EF9FD-8CBF-4E47-B9DF-DD0C4B2C6400}"/>
              </a:ext>
            </a:extLst>
          </p:cNvPr>
          <p:cNvGraphicFramePr>
            <a:graphicFrameLocks noChangeAspect="1"/>
          </p:cNvGraphicFramePr>
          <p:nvPr>
            <p:extLst>
              <p:ext uri="{D42A27DB-BD31-4B8C-83A1-F6EECF244321}">
                <p14:modId xmlns:p14="http://schemas.microsoft.com/office/powerpoint/2010/main" val="2773162726"/>
              </p:ext>
            </p:extLst>
          </p:nvPr>
        </p:nvGraphicFramePr>
        <p:xfrm>
          <a:off x="3779838" y="6045200"/>
          <a:ext cx="2763837" cy="835025"/>
        </p:xfrm>
        <a:graphic>
          <a:graphicData uri="http://schemas.openxmlformats.org/presentationml/2006/ole">
            <mc:AlternateContent xmlns:mc="http://schemas.openxmlformats.org/markup-compatibility/2006">
              <mc:Choice xmlns:v="urn:schemas-microsoft-com:vml" Requires="v">
                <p:oleObj spid="_x0000_s453788" name="Equation" r:id="rId51" imgW="1434960" imgH="431640" progId="Equation.DSMT4">
                  <p:embed/>
                </p:oleObj>
              </mc:Choice>
              <mc:Fallback>
                <p:oleObj name="Equation" r:id="rId51" imgW="1434960" imgH="431640" progId="Equation.DSMT4">
                  <p:embed/>
                  <p:pic>
                    <p:nvPicPr>
                      <p:cNvPr id="31" name="Object 2">
                        <a:extLst>
                          <a:ext uri="{FF2B5EF4-FFF2-40B4-BE49-F238E27FC236}">
                            <a16:creationId xmlns:a16="http://schemas.microsoft.com/office/drawing/2014/main" id="{03218478-F650-491B-9DBC-CD7AC14C0CE7}"/>
                          </a:ext>
                        </a:extLst>
                      </p:cNvPr>
                      <p:cNvPicPr>
                        <a:picLocks noChangeAspect="1" noChangeArrowheads="1"/>
                      </p:cNvPicPr>
                      <p:nvPr/>
                    </p:nvPicPr>
                    <p:blipFill>
                      <a:blip r:embed="rId52"/>
                      <a:srcRect/>
                      <a:stretch>
                        <a:fillRect/>
                      </a:stretch>
                    </p:blipFill>
                    <p:spPr bwMode="auto">
                      <a:xfrm>
                        <a:off x="3779838" y="6045200"/>
                        <a:ext cx="2763837" cy="835025"/>
                      </a:xfrm>
                      <a:prstGeom prst="rect">
                        <a:avLst/>
                      </a:prstGeom>
                      <a:noFill/>
                      <a:ln>
                        <a:noFill/>
                      </a:ln>
                      <a:effectLst/>
                      <a:extLst/>
                    </p:spPr>
                  </p:pic>
                </p:oleObj>
              </mc:Fallback>
            </mc:AlternateContent>
          </a:graphicData>
        </a:graphic>
      </p:graphicFrame>
      <p:graphicFrame>
        <p:nvGraphicFramePr>
          <p:cNvPr id="30" name="对象 29">
            <a:extLst>
              <a:ext uri="{FF2B5EF4-FFF2-40B4-BE49-F238E27FC236}">
                <a16:creationId xmlns:a16="http://schemas.microsoft.com/office/drawing/2014/main" id="{55581C45-6575-4AF6-8DD2-11905EAADA73}"/>
              </a:ext>
            </a:extLst>
          </p:cNvPr>
          <p:cNvGraphicFramePr>
            <a:graphicFrameLocks noChangeAspect="1"/>
          </p:cNvGraphicFramePr>
          <p:nvPr>
            <p:extLst>
              <p:ext uri="{D42A27DB-BD31-4B8C-83A1-F6EECF244321}">
                <p14:modId xmlns:p14="http://schemas.microsoft.com/office/powerpoint/2010/main" val="483305247"/>
              </p:ext>
            </p:extLst>
          </p:nvPr>
        </p:nvGraphicFramePr>
        <p:xfrm>
          <a:off x="8739200" y="4743874"/>
          <a:ext cx="2566987" cy="1190625"/>
        </p:xfrm>
        <a:graphic>
          <a:graphicData uri="http://schemas.openxmlformats.org/presentationml/2006/ole">
            <mc:AlternateContent xmlns:mc="http://schemas.openxmlformats.org/markup-compatibility/2006">
              <mc:Choice xmlns:v="urn:schemas-microsoft-com:vml" Requires="v">
                <p:oleObj spid="_x0000_s453789" name="Equation" r:id="rId53" imgW="901440" imgH="419040" progId="Equation.DSMT4">
                  <p:embed/>
                </p:oleObj>
              </mc:Choice>
              <mc:Fallback>
                <p:oleObj name="Equation" r:id="rId53" imgW="901440" imgH="419040" progId="Equation.DSMT4">
                  <p:embed/>
                  <p:pic>
                    <p:nvPicPr>
                      <p:cNvPr id="30" name="对象 29">
                        <a:extLst>
                          <a:ext uri="{FF2B5EF4-FFF2-40B4-BE49-F238E27FC236}">
                            <a16:creationId xmlns:a16="http://schemas.microsoft.com/office/drawing/2014/main" id="{3D5EB731-C85B-40D6-A8A0-5C2D0593C3D6}"/>
                          </a:ext>
                        </a:extLst>
                      </p:cNvPr>
                      <p:cNvPicPr>
                        <a:picLocks noChangeAspect="1" noChangeArrowheads="1"/>
                      </p:cNvPicPr>
                      <p:nvPr/>
                    </p:nvPicPr>
                    <p:blipFill>
                      <a:blip r:embed="rId54"/>
                      <a:srcRect/>
                      <a:stretch>
                        <a:fillRect/>
                      </a:stretch>
                    </p:blipFill>
                    <p:spPr bwMode="auto">
                      <a:xfrm>
                        <a:off x="8739200" y="4743874"/>
                        <a:ext cx="2566987" cy="119062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06037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ppt_x"/>
                                          </p:val>
                                        </p:tav>
                                        <p:tav tm="100000">
                                          <p:val>
                                            <p:strVal val="#ppt_x"/>
                                          </p:val>
                                        </p:tav>
                                      </p:tavLst>
                                    </p:anim>
                                    <p:anim calcmode="lin" valueType="num">
                                      <p:cBhvr additive="base">
                                        <p:cTn id="7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ppt_x"/>
                                          </p:val>
                                        </p:tav>
                                        <p:tav tm="100000">
                                          <p:val>
                                            <p:strVal val="#ppt_x"/>
                                          </p:val>
                                        </p:tav>
                                      </p:tavLst>
                                    </p:anim>
                                    <p:anim calcmode="lin" valueType="num">
                                      <p:cBhvr additive="base">
                                        <p:cTn id="9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additive="base">
                                        <p:cTn id="97" dur="500" fill="hold"/>
                                        <p:tgtEl>
                                          <p:spTgt spid="18"/>
                                        </p:tgtEl>
                                        <p:attrNameLst>
                                          <p:attrName>ppt_x</p:attrName>
                                        </p:attrNameLst>
                                      </p:cBhvr>
                                      <p:tavLst>
                                        <p:tav tm="0">
                                          <p:val>
                                            <p:strVal val="#ppt_x"/>
                                          </p:val>
                                        </p:tav>
                                        <p:tav tm="100000">
                                          <p:val>
                                            <p:strVal val="#ppt_x"/>
                                          </p:val>
                                        </p:tav>
                                      </p:tavLst>
                                    </p:anim>
                                    <p:anim calcmode="lin" valueType="num">
                                      <p:cBhvr additive="base">
                                        <p:cTn id="9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20"/>
                                        </p:tgtEl>
                                        <p:attrNameLst>
                                          <p:attrName>style.visibility</p:attrName>
                                        </p:attrNameLst>
                                      </p:cBhvr>
                                      <p:to>
                                        <p:strVal val="visible"/>
                                      </p:to>
                                    </p:set>
                                    <p:anim calcmode="lin" valueType="num">
                                      <p:cBhvr additive="base">
                                        <p:cTn id="108" dur="500" fill="hold"/>
                                        <p:tgtEl>
                                          <p:spTgt spid="20"/>
                                        </p:tgtEl>
                                        <p:attrNameLst>
                                          <p:attrName>ppt_x</p:attrName>
                                        </p:attrNameLst>
                                      </p:cBhvr>
                                      <p:tavLst>
                                        <p:tav tm="0">
                                          <p:val>
                                            <p:strVal val="#ppt_x"/>
                                          </p:val>
                                        </p:tav>
                                        <p:tav tm="100000">
                                          <p:val>
                                            <p:strVal val="#ppt_x"/>
                                          </p:val>
                                        </p:tav>
                                      </p:tavLst>
                                    </p:anim>
                                    <p:anim calcmode="lin" valueType="num">
                                      <p:cBhvr additive="base">
                                        <p:cTn id="10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21"/>
                                        </p:tgtEl>
                                        <p:attrNameLst>
                                          <p:attrName>style.visibility</p:attrName>
                                        </p:attrNameLst>
                                      </p:cBhvr>
                                      <p:to>
                                        <p:strVal val="visible"/>
                                      </p:to>
                                    </p:set>
                                    <p:anim calcmode="lin" valueType="num">
                                      <p:cBhvr additive="base">
                                        <p:cTn id="114" dur="500" fill="hold"/>
                                        <p:tgtEl>
                                          <p:spTgt spid="21"/>
                                        </p:tgtEl>
                                        <p:attrNameLst>
                                          <p:attrName>ppt_x</p:attrName>
                                        </p:attrNameLst>
                                      </p:cBhvr>
                                      <p:tavLst>
                                        <p:tav tm="0">
                                          <p:val>
                                            <p:strVal val="#ppt_x"/>
                                          </p:val>
                                        </p:tav>
                                        <p:tav tm="100000">
                                          <p:val>
                                            <p:strVal val="#ppt_x"/>
                                          </p:val>
                                        </p:tav>
                                      </p:tavLst>
                                    </p:anim>
                                    <p:anim calcmode="lin" valueType="num">
                                      <p:cBhvr additive="base">
                                        <p:cTn id="11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22"/>
                                        </p:tgtEl>
                                        <p:attrNameLst>
                                          <p:attrName>style.visibility</p:attrName>
                                        </p:attrNameLst>
                                      </p:cBhvr>
                                      <p:to>
                                        <p:strVal val="visible"/>
                                      </p:to>
                                    </p:set>
                                    <p:anim calcmode="lin" valueType="num">
                                      <p:cBhvr additive="base">
                                        <p:cTn id="120" dur="500" fill="hold"/>
                                        <p:tgtEl>
                                          <p:spTgt spid="22"/>
                                        </p:tgtEl>
                                        <p:attrNameLst>
                                          <p:attrName>ppt_x</p:attrName>
                                        </p:attrNameLst>
                                      </p:cBhvr>
                                      <p:tavLst>
                                        <p:tav tm="0">
                                          <p:val>
                                            <p:strVal val="#ppt_x"/>
                                          </p:val>
                                        </p:tav>
                                        <p:tav tm="100000">
                                          <p:val>
                                            <p:strVal val="#ppt_x"/>
                                          </p:val>
                                        </p:tav>
                                      </p:tavLst>
                                    </p:anim>
                                    <p:anim calcmode="lin" valueType="num">
                                      <p:cBhvr additive="base">
                                        <p:cTn id="12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24"/>
                                        </p:tgtEl>
                                        <p:attrNameLst>
                                          <p:attrName>style.visibility</p:attrName>
                                        </p:attrNameLst>
                                      </p:cBhvr>
                                      <p:to>
                                        <p:strVal val="visible"/>
                                      </p:to>
                                    </p:set>
                                    <p:anim calcmode="lin" valueType="num">
                                      <p:cBhvr additive="base">
                                        <p:cTn id="126" dur="500" fill="hold"/>
                                        <p:tgtEl>
                                          <p:spTgt spid="24"/>
                                        </p:tgtEl>
                                        <p:attrNameLst>
                                          <p:attrName>ppt_x</p:attrName>
                                        </p:attrNameLst>
                                      </p:cBhvr>
                                      <p:tavLst>
                                        <p:tav tm="0">
                                          <p:val>
                                            <p:strVal val="#ppt_x"/>
                                          </p:val>
                                        </p:tav>
                                        <p:tav tm="100000">
                                          <p:val>
                                            <p:strVal val="#ppt_x"/>
                                          </p:val>
                                        </p:tav>
                                      </p:tavLst>
                                    </p:anim>
                                    <p:anim calcmode="lin" valueType="num">
                                      <p:cBhvr additive="base">
                                        <p:cTn id="12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25"/>
                                        </p:tgtEl>
                                        <p:attrNameLst>
                                          <p:attrName>style.visibility</p:attrName>
                                        </p:attrNameLst>
                                      </p:cBhvr>
                                      <p:to>
                                        <p:strVal val="visible"/>
                                      </p:to>
                                    </p:set>
                                    <p:anim calcmode="lin" valueType="num">
                                      <p:cBhvr additive="base">
                                        <p:cTn id="132" dur="500" fill="hold"/>
                                        <p:tgtEl>
                                          <p:spTgt spid="25"/>
                                        </p:tgtEl>
                                        <p:attrNameLst>
                                          <p:attrName>ppt_x</p:attrName>
                                        </p:attrNameLst>
                                      </p:cBhvr>
                                      <p:tavLst>
                                        <p:tav tm="0">
                                          <p:val>
                                            <p:strVal val="#ppt_x"/>
                                          </p:val>
                                        </p:tav>
                                        <p:tav tm="100000">
                                          <p:val>
                                            <p:strVal val="#ppt_x"/>
                                          </p:val>
                                        </p:tav>
                                      </p:tavLst>
                                    </p:anim>
                                    <p:anim calcmode="lin" valueType="num">
                                      <p:cBhvr additive="base">
                                        <p:cTn id="13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nodeType="clickEffect">
                                  <p:stCondLst>
                                    <p:cond delay="0"/>
                                  </p:stCondLst>
                                  <p:childTnLst>
                                    <p:set>
                                      <p:cBhvr>
                                        <p:cTn id="137" dur="1" fill="hold">
                                          <p:stCondLst>
                                            <p:cond delay="0"/>
                                          </p:stCondLst>
                                        </p:cTn>
                                        <p:tgtEl>
                                          <p:spTgt spid="26"/>
                                        </p:tgtEl>
                                        <p:attrNameLst>
                                          <p:attrName>style.visibility</p:attrName>
                                        </p:attrNameLst>
                                      </p:cBhvr>
                                      <p:to>
                                        <p:strVal val="visible"/>
                                      </p:to>
                                    </p:set>
                                    <p:anim calcmode="lin" valueType="num">
                                      <p:cBhvr additive="base">
                                        <p:cTn id="138" dur="500" fill="hold"/>
                                        <p:tgtEl>
                                          <p:spTgt spid="26"/>
                                        </p:tgtEl>
                                        <p:attrNameLst>
                                          <p:attrName>ppt_x</p:attrName>
                                        </p:attrNameLst>
                                      </p:cBhvr>
                                      <p:tavLst>
                                        <p:tav tm="0">
                                          <p:val>
                                            <p:strVal val="#ppt_x"/>
                                          </p:val>
                                        </p:tav>
                                        <p:tav tm="100000">
                                          <p:val>
                                            <p:strVal val="#ppt_x"/>
                                          </p:val>
                                        </p:tav>
                                      </p:tavLst>
                                    </p:anim>
                                    <p:anim calcmode="lin" valueType="num">
                                      <p:cBhvr additive="base">
                                        <p:cTn id="13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nodeType="clickEffect">
                                  <p:stCondLst>
                                    <p:cond delay="0"/>
                                  </p:stCondLst>
                                  <p:childTnLst>
                                    <p:set>
                                      <p:cBhvr>
                                        <p:cTn id="143" dur="1" fill="hold">
                                          <p:stCondLst>
                                            <p:cond delay="0"/>
                                          </p:stCondLst>
                                        </p:cTn>
                                        <p:tgtEl>
                                          <p:spTgt spid="27"/>
                                        </p:tgtEl>
                                        <p:attrNameLst>
                                          <p:attrName>style.visibility</p:attrName>
                                        </p:attrNameLst>
                                      </p:cBhvr>
                                      <p:to>
                                        <p:strVal val="visible"/>
                                      </p:to>
                                    </p:set>
                                    <p:anim calcmode="lin" valueType="num">
                                      <p:cBhvr additive="base">
                                        <p:cTn id="144" dur="500" fill="hold"/>
                                        <p:tgtEl>
                                          <p:spTgt spid="27"/>
                                        </p:tgtEl>
                                        <p:attrNameLst>
                                          <p:attrName>ppt_x</p:attrName>
                                        </p:attrNameLst>
                                      </p:cBhvr>
                                      <p:tavLst>
                                        <p:tav tm="0">
                                          <p:val>
                                            <p:strVal val="#ppt_x"/>
                                          </p:val>
                                        </p:tav>
                                        <p:tav tm="100000">
                                          <p:val>
                                            <p:strVal val="#ppt_x"/>
                                          </p:val>
                                        </p:tav>
                                      </p:tavLst>
                                    </p:anim>
                                    <p:anim calcmode="lin" valueType="num">
                                      <p:cBhvr additive="base">
                                        <p:cTn id="145"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28"/>
                                        </p:tgtEl>
                                        <p:attrNameLst>
                                          <p:attrName>style.visibility</p:attrName>
                                        </p:attrNameLst>
                                      </p:cBhvr>
                                      <p:to>
                                        <p:strVal val="visible"/>
                                      </p:to>
                                    </p:set>
                                    <p:anim calcmode="lin" valueType="num">
                                      <p:cBhvr additive="base">
                                        <p:cTn id="150" dur="500" fill="hold"/>
                                        <p:tgtEl>
                                          <p:spTgt spid="28"/>
                                        </p:tgtEl>
                                        <p:attrNameLst>
                                          <p:attrName>ppt_x</p:attrName>
                                        </p:attrNameLst>
                                      </p:cBhvr>
                                      <p:tavLst>
                                        <p:tav tm="0">
                                          <p:val>
                                            <p:strVal val="#ppt_x"/>
                                          </p:val>
                                        </p:tav>
                                        <p:tav tm="100000">
                                          <p:val>
                                            <p:strVal val="#ppt_x"/>
                                          </p:val>
                                        </p:tav>
                                      </p:tavLst>
                                    </p:anim>
                                    <p:anim calcmode="lin" valueType="num">
                                      <p:cBhvr additive="base">
                                        <p:cTn id="15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nodeType="clickEffect">
                                  <p:stCondLst>
                                    <p:cond delay="0"/>
                                  </p:stCondLst>
                                  <p:childTnLst>
                                    <p:set>
                                      <p:cBhvr>
                                        <p:cTn id="155" dur="1" fill="hold">
                                          <p:stCondLst>
                                            <p:cond delay="0"/>
                                          </p:stCondLst>
                                        </p:cTn>
                                        <p:tgtEl>
                                          <p:spTgt spid="29"/>
                                        </p:tgtEl>
                                        <p:attrNameLst>
                                          <p:attrName>style.visibility</p:attrName>
                                        </p:attrNameLst>
                                      </p:cBhvr>
                                      <p:to>
                                        <p:strVal val="visible"/>
                                      </p:to>
                                    </p:set>
                                    <p:anim calcmode="lin" valueType="num">
                                      <p:cBhvr additive="base">
                                        <p:cTn id="156" dur="500" fill="hold"/>
                                        <p:tgtEl>
                                          <p:spTgt spid="29"/>
                                        </p:tgtEl>
                                        <p:attrNameLst>
                                          <p:attrName>ppt_x</p:attrName>
                                        </p:attrNameLst>
                                      </p:cBhvr>
                                      <p:tavLst>
                                        <p:tav tm="0">
                                          <p:val>
                                            <p:strVal val="#ppt_x"/>
                                          </p:val>
                                        </p:tav>
                                        <p:tav tm="100000">
                                          <p:val>
                                            <p:strVal val="#ppt_x"/>
                                          </p:val>
                                        </p:tav>
                                      </p:tavLst>
                                    </p:anim>
                                    <p:anim calcmode="lin" valueType="num">
                                      <p:cBhvr additive="base">
                                        <p:cTn id="15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3">
            <a:extLst>
              <a:ext uri="{FF2B5EF4-FFF2-40B4-BE49-F238E27FC236}">
                <a16:creationId xmlns:a16="http://schemas.microsoft.com/office/drawing/2014/main" id="{175D0B6C-FD56-4FBE-BA18-86185E37DC37}"/>
              </a:ext>
            </a:extLst>
          </p:cNvPr>
          <p:cNvGrpSpPr>
            <a:grpSpLocks/>
          </p:cNvGrpSpPr>
          <p:nvPr/>
        </p:nvGrpSpPr>
        <p:grpSpPr bwMode="auto">
          <a:xfrm>
            <a:off x="379089" y="487449"/>
            <a:ext cx="11398252" cy="1652588"/>
            <a:chOff x="-647" y="567"/>
            <a:chExt cx="7180" cy="1041"/>
          </a:xfrm>
        </p:grpSpPr>
        <p:sp>
          <p:nvSpPr>
            <p:cNvPr id="12" name="Text Box 4">
              <a:extLst>
                <a:ext uri="{FF2B5EF4-FFF2-40B4-BE49-F238E27FC236}">
                  <a16:creationId xmlns:a16="http://schemas.microsoft.com/office/drawing/2014/main" id="{19743A76-BE39-4414-B33E-D07DC6F8581F}"/>
                </a:ext>
              </a:extLst>
            </p:cNvPr>
            <p:cNvSpPr txBox="1">
              <a:spLocks noChangeArrowheads="1"/>
            </p:cNvSpPr>
            <p:nvPr/>
          </p:nvSpPr>
          <p:spPr bwMode="auto">
            <a:xfrm>
              <a:off x="-647" y="567"/>
              <a:ext cx="318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FF0000"/>
                  </a:solidFill>
                </a:rPr>
                <a:t>练习：</a:t>
              </a:r>
              <a:r>
                <a:rPr lang="zh-CN" altLang="en-US" sz="2800" b="1" dirty="0">
                  <a:solidFill>
                    <a:srgbClr val="0000FF"/>
                  </a:solidFill>
                </a:rPr>
                <a:t>氢原子</a:t>
              </a:r>
              <a:r>
                <a:rPr lang="en-US" altLang="zh-CN" sz="2800" b="1" dirty="0">
                  <a:solidFill>
                    <a:srgbClr val="0000FF"/>
                  </a:solidFill>
                </a:rPr>
                <a:t>t=0</a:t>
              </a:r>
              <a:r>
                <a:rPr lang="zh-CN" altLang="en-US" sz="2800" b="1" dirty="0">
                  <a:solidFill>
                    <a:srgbClr val="0000FF"/>
                  </a:solidFill>
                </a:rPr>
                <a:t>时处于量子态</a:t>
              </a:r>
            </a:p>
          </p:txBody>
        </p:sp>
        <p:graphicFrame>
          <p:nvGraphicFramePr>
            <p:cNvPr id="13" name="Object 5">
              <a:extLst>
                <a:ext uri="{FF2B5EF4-FFF2-40B4-BE49-F238E27FC236}">
                  <a16:creationId xmlns:a16="http://schemas.microsoft.com/office/drawing/2014/main" id="{593D4EE5-3317-4ECD-ABBD-F8D0304C0D79}"/>
                </a:ext>
              </a:extLst>
            </p:cNvPr>
            <p:cNvGraphicFramePr>
              <a:graphicFrameLocks noChangeAspect="1"/>
            </p:cNvGraphicFramePr>
            <p:nvPr>
              <p:extLst>
                <p:ext uri="{D42A27DB-BD31-4B8C-83A1-F6EECF244321}">
                  <p14:modId xmlns:p14="http://schemas.microsoft.com/office/powerpoint/2010/main" val="824730613"/>
                </p:ext>
              </p:extLst>
            </p:nvPr>
          </p:nvGraphicFramePr>
          <p:xfrm>
            <a:off x="1923" y="933"/>
            <a:ext cx="4610" cy="308"/>
          </p:xfrm>
          <a:graphic>
            <a:graphicData uri="http://schemas.openxmlformats.org/presentationml/2006/ole">
              <mc:AlternateContent xmlns:mc="http://schemas.openxmlformats.org/markup-compatibility/2006">
                <mc:Choice xmlns:v="urn:schemas-microsoft-com:vml" Requires="v">
                  <p:oleObj spid="_x0000_s442613" name="Equation" r:id="rId3" imgW="4114800" imgH="253800" progId="Equation.DSMT4">
                    <p:embed/>
                  </p:oleObj>
                </mc:Choice>
                <mc:Fallback>
                  <p:oleObj name="Equation" r:id="rId3" imgW="4114800" imgH="253800" progId="Equation.DSMT4">
                    <p:embed/>
                    <p:pic>
                      <p:nvPicPr>
                        <p:cNvPr id="4" name="Object 5">
                          <a:extLst>
                            <a:ext uri="{FF2B5EF4-FFF2-40B4-BE49-F238E27FC236}">
                              <a16:creationId xmlns:a16="http://schemas.microsoft.com/office/drawing/2014/main" id="{8DF3747E-80A7-4AAC-BC12-2D08959BEDA1}"/>
                            </a:ext>
                          </a:extLst>
                        </p:cNvPr>
                        <p:cNvPicPr>
                          <a:picLocks noChangeAspect="1" noChangeArrowheads="1"/>
                        </p:cNvPicPr>
                        <p:nvPr/>
                      </p:nvPicPr>
                      <p:blipFill>
                        <a:blip r:embed="rId4"/>
                        <a:srcRect/>
                        <a:stretch>
                          <a:fillRect/>
                        </a:stretch>
                      </p:blipFill>
                      <p:spPr bwMode="auto">
                        <a:xfrm>
                          <a:off x="1923" y="933"/>
                          <a:ext cx="4610" cy="308"/>
                        </a:xfrm>
                        <a:prstGeom prst="rect">
                          <a:avLst/>
                        </a:prstGeom>
                        <a:noFill/>
                        <a:ln>
                          <a:noFill/>
                        </a:ln>
                        <a:effectLst/>
                      </p:spPr>
                    </p:pic>
                  </p:oleObj>
                </mc:Fallback>
              </mc:AlternateContent>
            </a:graphicData>
          </a:graphic>
        </p:graphicFrame>
        <p:sp>
          <p:nvSpPr>
            <p:cNvPr id="14" name="Text Box 6">
              <a:extLst>
                <a:ext uri="{FF2B5EF4-FFF2-40B4-BE49-F238E27FC236}">
                  <a16:creationId xmlns:a16="http://schemas.microsoft.com/office/drawing/2014/main" id="{884667A2-833D-4758-BAA8-D582D1FD4BB2}"/>
                </a:ext>
              </a:extLst>
            </p:cNvPr>
            <p:cNvSpPr txBox="1">
              <a:spLocks noChangeArrowheads="1"/>
            </p:cNvSpPr>
            <p:nvPr/>
          </p:nvSpPr>
          <p:spPr bwMode="auto">
            <a:xfrm>
              <a:off x="-346" y="1278"/>
              <a:ext cx="680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rPr>
                <a:t>已知基态能为       ，求任意时刻</a:t>
              </a:r>
              <a:r>
                <a:rPr lang="en-US" altLang="zh-CN" sz="2800" b="1" dirty="0">
                  <a:solidFill>
                    <a:srgbClr val="FF00FF"/>
                  </a:solidFill>
                </a:rPr>
                <a:t>t</a:t>
              </a:r>
              <a:r>
                <a:rPr lang="zh-CN" altLang="en-US" sz="2800" b="1" dirty="0">
                  <a:solidFill>
                    <a:srgbClr val="FF00FF"/>
                  </a:solidFill>
                </a:rPr>
                <a:t>的归一化波函数。</a:t>
              </a:r>
            </a:p>
          </p:txBody>
        </p:sp>
      </p:grpSp>
      <p:graphicFrame>
        <p:nvGraphicFramePr>
          <p:cNvPr id="15" name="Object 3">
            <a:extLst>
              <a:ext uri="{FF2B5EF4-FFF2-40B4-BE49-F238E27FC236}">
                <a16:creationId xmlns:a16="http://schemas.microsoft.com/office/drawing/2014/main" id="{74F503EC-AD92-450B-8CB2-46ED47596DF2}"/>
              </a:ext>
            </a:extLst>
          </p:cNvPr>
          <p:cNvGraphicFramePr>
            <a:graphicFrameLocks noChangeAspect="1"/>
          </p:cNvGraphicFramePr>
          <p:nvPr>
            <p:extLst>
              <p:ext uri="{D42A27DB-BD31-4B8C-83A1-F6EECF244321}">
                <p14:modId xmlns:p14="http://schemas.microsoft.com/office/powerpoint/2010/main" val="4153814444"/>
              </p:ext>
            </p:extLst>
          </p:nvPr>
        </p:nvGraphicFramePr>
        <p:xfrm>
          <a:off x="3179938" y="1573113"/>
          <a:ext cx="392112" cy="563662"/>
        </p:xfrm>
        <a:graphic>
          <a:graphicData uri="http://schemas.openxmlformats.org/presentationml/2006/ole">
            <mc:AlternateContent xmlns:mc="http://schemas.openxmlformats.org/markup-compatibility/2006">
              <mc:Choice xmlns:v="urn:schemas-microsoft-com:vml" Requires="v">
                <p:oleObj spid="_x0000_s442614" name="Equation" r:id="rId5" imgW="177480" imgH="228600" progId="Equation.DSMT4">
                  <p:embed/>
                </p:oleObj>
              </mc:Choice>
              <mc:Fallback>
                <p:oleObj name="Equation" r:id="rId5" imgW="177480" imgH="228600" progId="Equation.DSMT4">
                  <p:embed/>
                  <p:pic>
                    <p:nvPicPr>
                      <p:cNvPr id="30" name="Object 3">
                        <a:extLst>
                          <a:ext uri="{FF2B5EF4-FFF2-40B4-BE49-F238E27FC236}">
                            <a16:creationId xmlns:a16="http://schemas.microsoft.com/office/drawing/2014/main" id="{EDE9F102-64BE-4D14-8EBC-F79DB76A6E9A}"/>
                          </a:ext>
                        </a:extLst>
                      </p:cNvPr>
                      <p:cNvPicPr>
                        <a:picLocks noChangeAspect="1" noChangeArrowheads="1"/>
                      </p:cNvPicPr>
                      <p:nvPr/>
                    </p:nvPicPr>
                    <p:blipFill>
                      <a:blip r:embed="rId6"/>
                      <a:srcRect/>
                      <a:stretch>
                        <a:fillRect/>
                      </a:stretch>
                    </p:blipFill>
                    <p:spPr bwMode="auto">
                      <a:xfrm>
                        <a:off x="3179938" y="1573113"/>
                        <a:ext cx="392112" cy="563662"/>
                      </a:xfrm>
                      <a:prstGeom prst="rect">
                        <a:avLst/>
                      </a:prstGeom>
                      <a:noFill/>
                      <a:ln>
                        <a:noFill/>
                      </a:ln>
                      <a:effectLst/>
                      <a:extLst/>
                    </p:spPr>
                  </p:pic>
                </p:oleObj>
              </mc:Fallback>
            </mc:AlternateContent>
          </a:graphicData>
        </a:graphic>
      </p:graphicFrame>
      <p:graphicFrame>
        <p:nvGraphicFramePr>
          <p:cNvPr id="20" name="Object 5">
            <a:extLst>
              <a:ext uri="{FF2B5EF4-FFF2-40B4-BE49-F238E27FC236}">
                <a16:creationId xmlns:a16="http://schemas.microsoft.com/office/drawing/2014/main" id="{FEFE17E4-C2F1-4B31-B444-31822BA8AC2A}"/>
              </a:ext>
            </a:extLst>
          </p:cNvPr>
          <p:cNvGraphicFramePr>
            <a:graphicFrameLocks noChangeAspect="1"/>
          </p:cNvGraphicFramePr>
          <p:nvPr>
            <p:extLst>
              <p:ext uri="{D42A27DB-BD31-4B8C-83A1-F6EECF244321}">
                <p14:modId xmlns:p14="http://schemas.microsoft.com/office/powerpoint/2010/main" val="1506778195"/>
              </p:ext>
            </p:extLst>
          </p:nvPr>
        </p:nvGraphicFramePr>
        <p:xfrm>
          <a:off x="2451309" y="3166362"/>
          <a:ext cx="5753100" cy="725488"/>
        </p:xfrm>
        <a:graphic>
          <a:graphicData uri="http://schemas.openxmlformats.org/presentationml/2006/ole">
            <mc:AlternateContent xmlns:mc="http://schemas.openxmlformats.org/markup-compatibility/2006">
              <mc:Choice xmlns:v="urn:schemas-microsoft-com:vml" Requires="v">
                <p:oleObj spid="_x0000_s442615" name="Equation" r:id="rId7" imgW="2171520" imgH="253800" progId="Equation.DSMT4">
                  <p:embed/>
                </p:oleObj>
              </mc:Choice>
              <mc:Fallback>
                <p:oleObj name="Equation" r:id="rId7" imgW="2171520" imgH="253800" progId="Equation.DSMT4">
                  <p:embed/>
                  <p:pic>
                    <p:nvPicPr>
                      <p:cNvPr id="2" name="Object 5">
                        <a:extLst>
                          <a:ext uri="{FF2B5EF4-FFF2-40B4-BE49-F238E27FC236}">
                            <a16:creationId xmlns:a16="http://schemas.microsoft.com/office/drawing/2014/main" id="{0183F0DC-79C0-4580-AB23-3E42227E1940}"/>
                          </a:ext>
                        </a:extLst>
                      </p:cNvPr>
                      <p:cNvPicPr>
                        <a:picLocks noChangeAspect="1" noChangeArrowheads="1"/>
                      </p:cNvPicPr>
                      <p:nvPr/>
                    </p:nvPicPr>
                    <p:blipFill>
                      <a:blip r:embed="rId8"/>
                      <a:srcRect/>
                      <a:stretch>
                        <a:fillRect/>
                      </a:stretch>
                    </p:blipFill>
                    <p:spPr bwMode="auto">
                      <a:xfrm>
                        <a:off x="2451309" y="3166362"/>
                        <a:ext cx="5753100" cy="725488"/>
                      </a:xfrm>
                      <a:prstGeom prst="rect">
                        <a:avLst/>
                      </a:prstGeom>
                      <a:noFill/>
                      <a:ln>
                        <a:noFill/>
                      </a:ln>
                      <a:effectLst/>
                    </p:spPr>
                  </p:pic>
                </p:oleObj>
              </mc:Fallback>
            </mc:AlternateContent>
          </a:graphicData>
        </a:graphic>
      </p:graphicFrame>
      <p:graphicFrame>
        <p:nvGraphicFramePr>
          <p:cNvPr id="21" name="Object 2">
            <a:extLst>
              <a:ext uri="{FF2B5EF4-FFF2-40B4-BE49-F238E27FC236}">
                <a16:creationId xmlns:a16="http://schemas.microsoft.com/office/drawing/2014/main" id="{4C189B5E-F494-46CF-A6C7-EA1B88AFC187}"/>
              </a:ext>
            </a:extLst>
          </p:cNvPr>
          <p:cNvGraphicFramePr>
            <a:graphicFrameLocks noChangeAspect="1"/>
          </p:cNvGraphicFramePr>
          <p:nvPr>
            <p:extLst>
              <p:ext uri="{D42A27DB-BD31-4B8C-83A1-F6EECF244321}">
                <p14:modId xmlns:p14="http://schemas.microsoft.com/office/powerpoint/2010/main" val="2232282167"/>
              </p:ext>
            </p:extLst>
          </p:nvPr>
        </p:nvGraphicFramePr>
        <p:xfrm>
          <a:off x="822325" y="2305664"/>
          <a:ext cx="5273675" cy="657225"/>
        </p:xfrm>
        <a:graphic>
          <a:graphicData uri="http://schemas.openxmlformats.org/presentationml/2006/ole">
            <mc:AlternateContent xmlns:mc="http://schemas.openxmlformats.org/markup-compatibility/2006">
              <mc:Choice xmlns:v="urn:schemas-microsoft-com:vml" Requires="v">
                <p:oleObj spid="_x0000_s442616" name="Equation" r:id="rId9" imgW="1968480" imgH="253800" progId="Equation.DSMT4">
                  <p:embed/>
                </p:oleObj>
              </mc:Choice>
              <mc:Fallback>
                <p:oleObj name="Equation" r:id="rId9" imgW="1968480" imgH="253800" progId="Equation.DSMT4">
                  <p:embed/>
                  <p:pic>
                    <p:nvPicPr>
                      <p:cNvPr id="13" name="Object 2">
                        <a:extLst>
                          <a:ext uri="{FF2B5EF4-FFF2-40B4-BE49-F238E27FC236}">
                            <a16:creationId xmlns:a16="http://schemas.microsoft.com/office/drawing/2014/main" id="{47CC6805-EE3D-4A0C-A296-77E73CBB38D6}"/>
                          </a:ext>
                        </a:extLst>
                      </p:cNvPr>
                      <p:cNvPicPr>
                        <a:picLocks noChangeAspect="1" noChangeArrowheads="1"/>
                      </p:cNvPicPr>
                      <p:nvPr/>
                    </p:nvPicPr>
                    <p:blipFill>
                      <a:blip r:embed="rId10"/>
                      <a:srcRect/>
                      <a:stretch>
                        <a:fillRect/>
                      </a:stretch>
                    </p:blipFill>
                    <p:spPr bwMode="auto">
                      <a:xfrm>
                        <a:off x="822325" y="2305664"/>
                        <a:ext cx="5273675" cy="657225"/>
                      </a:xfrm>
                      <a:prstGeom prst="rect">
                        <a:avLst/>
                      </a:prstGeom>
                      <a:noFill/>
                      <a:ln>
                        <a:noFill/>
                      </a:ln>
                      <a:effectLst/>
                      <a:extLst/>
                    </p:spPr>
                  </p:pic>
                </p:oleObj>
              </mc:Fallback>
            </mc:AlternateContent>
          </a:graphicData>
        </a:graphic>
      </p:graphicFrame>
      <p:graphicFrame>
        <p:nvGraphicFramePr>
          <p:cNvPr id="22" name="Object 3">
            <a:extLst>
              <a:ext uri="{FF2B5EF4-FFF2-40B4-BE49-F238E27FC236}">
                <a16:creationId xmlns:a16="http://schemas.microsoft.com/office/drawing/2014/main" id="{628F7179-EEF0-4DC5-9527-5CF084EC2D17}"/>
              </a:ext>
            </a:extLst>
          </p:cNvPr>
          <p:cNvGraphicFramePr>
            <a:graphicFrameLocks noChangeAspect="1"/>
          </p:cNvGraphicFramePr>
          <p:nvPr>
            <p:extLst>
              <p:ext uri="{D42A27DB-BD31-4B8C-83A1-F6EECF244321}">
                <p14:modId xmlns:p14="http://schemas.microsoft.com/office/powerpoint/2010/main" val="2723683619"/>
              </p:ext>
            </p:extLst>
          </p:nvPr>
        </p:nvGraphicFramePr>
        <p:xfrm>
          <a:off x="7653338" y="2108200"/>
          <a:ext cx="3767137" cy="1003300"/>
        </p:xfrm>
        <a:graphic>
          <a:graphicData uri="http://schemas.openxmlformats.org/presentationml/2006/ole">
            <mc:AlternateContent xmlns:mc="http://schemas.openxmlformats.org/markup-compatibility/2006">
              <mc:Choice xmlns:v="urn:schemas-microsoft-com:vml" Requires="v">
                <p:oleObj spid="_x0000_s442617" name="Equation" r:id="rId11" imgW="2400120" imgH="571320" progId="Equation.DSMT4">
                  <p:embed/>
                </p:oleObj>
              </mc:Choice>
              <mc:Fallback>
                <p:oleObj name="Equation" r:id="rId11" imgW="2400120" imgH="571320" progId="Equation.DSMT4">
                  <p:embed/>
                  <p:pic>
                    <p:nvPicPr>
                      <p:cNvPr id="15" name="Object 3">
                        <a:extLst>
                          <a:ext uri="{FF2B5EF4-FFF2-40B4-BE49-F238E27FC236}">
                            <a16:creationId xmlns:a16="http://schemas.microsoft.com/office/drawing/2014/main" id="{859846F8-18D6-46B3-8447-0E0621EC8885}"/>
                          </a:ext>
                        </a:extLst>
                      </p:cNvPr>
                      <p:cNvPicPr>
                        <a:picLocks noChangeAspect="1" noChangeArrowheads="1"/>
                      </p:cNvPicPr>
                      <p:nvPr/>
                    </p:nvPicPr>
                    <p:blipFill>
                      <a:blip r:embed="rId12"/>
                      <a:srcRect/>
                      <a:stretch>
                        <a:fillRect/>
                      </a:stretch>
                    </p:blipFill>
                    <p:spPr bwMode="auto">
                      <a:xfrm>
                        <a:off x="7653338" y="2108200"/>
                        <a:ext cx="3767137" cy="1003300"/>
                      </a:xfrm>
                      <a:prstGeom prst="rect">
                        <a:avLst/>
                      </a:prstGeom>
                      <a:noFill/>
                      <a:ln>
                        <a:noFill/>
                      </a:ln>
                      <a:effectLst/>
                      <a:extLst/>
                    </p:spPr>
                  </p:pic>
                </p:oleObj>
              </mc:Fallback>
            </mc:AlternateContent>
          </a:graphicData>
        </a:graphic>
      </p:graphicFrame>
      <p:graphicFrame>
        <p:nvGraphicFramePr>
          <p:cNvPr id="23" name="Object 8">
            <a:extLst>
              <a:ext uri="{FF2B5EF4-FFF2-40B4-BE49-F238E27FC236}">
                <a16:creationId xmlns:a16="http://schemas.microsoft.com/office/drawing/2014/main" id="{647648ED-9100-4906-9CBE-40BDB8554C85}"/>
              </a:ext>
            </a:extLst>
          </p:cNvPr>
          <p:cNvGraphicFramePr>
            <a:graphicFrameLocks noChangeAspect="1"/>
          </p:cNvGraphicFramePr>
          <p:nvPr>
            <p:extLst>
              <p:ext uri="{D42A27DB-BD31-4B8C-83A1-F6EECF244321}">
                <p14:modId xmlns:p14="http://schemas.microsoft.com/office/powerpoint/2010/main" val="1943064441"/>
              </p:ext>
            </p:extLst>
          </p:nvPr>
        </p:nvGraphicFramePr>
        <p:xfrm>
          <a:off x="2347913" y="3729038"/>
          <a:ext cx="6980237" cy="1293812"/>
        </p:xfrm>
        <a:graphic>
          <a:graphicData uri="http://schemas.openxmlformats.org/presentationml/2006/ole">
            <mc:AlternateContent xmlns:mc="http://schemas.openxmlformats.org/markup-compatibility/2006">
              <mc:Choice xmlns:v="urn:schemas-microsoft-com:vml" Requires="v">
                <p:oleObj spid="_x0000_s442618" name="Equation" r:id="rId13" imgW="2438280" imgH="444240" progId="Equation.DSMT4">
                  <p:embed/>
                </p:oleObj>
              </mc:Choice>
              <mc:Fallback>
                <p:oleObj name="Equation" r:id="rId13" imgW="2438280" imgH="444240" progId="Equation.DSMT4">
                  <p:embed/>
                  <p:pic>
                    <p:nvPicPr>
                      <p:cNvPr id="4" name="Object 8">
                        <a:extLst>
                          <a:ext uri="{FF2B5EF4-FFF2-40B4-BE49-F238E27FC236}">
                            <a16:creationId xmlns:a16="http://schemas.microsoft.com/office/drawing/2014/main" id="{792E9794-79DD-4809-AE44-232F2EFB5431}"/>
                          </a:ext>
                        </a:extLst>
                      </p:cNvPr>
                      <p:cNvPicPr>
                        <a:picLocks noChangeAspect="1" noChangeArrowheads="1"/>
                      </p:cNvPicPr>
                      <p:nvPr/>
                    </p:nvPicPr>
                    <p:blipFill>
                      <a:blip r:embed="rId14"/>
                      <a:srcRect/>
                      <a:stretch>
                        <a:fillRect/>
                      </a:stretch>
                    </p:blipFill>
                    <p:spPr bwMode="auto">
                      <a:xfrm>
                        <a:off x="2347913" y="3729038"/>
                        <a:ext cx="6980237" cy="1293812"/>
                      </a:xfrm>
                      <a:prstGeom prst="rect">
                        <a:avLst/>
                      </a:prstGeom>
                      <a:noFill/>
                      <a:ln>
                        <a:noFill/>
                      </a:ln>
                      <a:effectLst/>
                      <a:extLst/>
                    </p:spPr>
                  </p:pic>
                </p:oleObj>
              </mc:Fallback>
            </mc:AlternateContent>
          </a:graphicData>
        </a:graphic>
      </p:graphicFrame>
      <p:graphicFrame>
        <p:nvGraphicFramePr>
          <p:cNvPr id="25" name="对象 24">
            <a:extLst>
              <a:ext uri="{FF2B5EF4-FFF2-40B4-BE49-F238E27FC236}">
                <a16:creationId xmlns:a16="http://schemas.microsoft.com/office/drawing/2014/main" id="{5C9749BD-8903-4545-B1EA-D05D9DCADF47}"/>
              </a:ext>
            </a:extLst>
          </p:cNvPr>
          <p:cNvGraphicFramePr>
            <a:graphicFrameLocks noChangeAspect="1"/>
          </p:cNvGraphicFramePr>
          <p:nvPr>
            <p:extLst>
              <p:ext uri="{D42A27DB-BD31-4B8C-83A1-F6EECF244321}">
                <p14:modId xmlns:p14="http://schemas.microsoft.com/office/powerpoint/2010/main" val="322993636"/>
              </p:ext>
            </p:extLst>
          </p:nvPr>
        </p:nvGraphicFramePr>
        <p:xfrm>
          <a:off x="2076450" y="4926013"/>
          <a:ext cx="6831013" cy="863600"/>
        </p:xfrm>
        <a:graphic>
          <a:graphicData uri="http://schemas.openxmlformats.org/presentationml/2006/ole">
            <mc:AlternateContent xmlns:mc="http://schemas.openxmlformats.org/markup-compatibility/2006">
              <mc:Choice xmlns:v="urn:schemas-microsoft-com:vml" Requires="v">
                <p:oleObj spid="_x0000_s442619" name="Equation" r:id="rId15" imgW="2819160" imgH="355320" progId="Equation.DSMT4">
                  <p:embed/>
                </p:oleObj>
              </mc:Choice>
              <mc:Fallback>
                <p:oleObj name="Equation" r:id="rId15" imgW="2819160" imgH="355320" progId="Equation.DSMT4">
                  <p:embed/>
                  <p:pic>
                    <p:nvPicPr>
                      <p:cNvPr id="2" name="对象 1">
                        <a:extLst>
                          <a:ext uri="{FF2B5EF4-FFF2-40B4-BE49-F238E27FC236}">
                            <a16:creationId xmlns:a16="http://schemas.microsoft.com/office/drawing/2014/main" id="{29676445-7E66-4B07-9A4E-06ADD6131545}"/>
                          </a:ext>
                        </a:extLst>
                      </p:cNvPr>
                      <p:cNvPicPr>
                        <a:picLocks noChangeAspect="1" noChangeArrowheads="1"/>
                      </p:cNvPicPr>
                      <p:nvPr/>
                    </p:nvPicPr>
                    <p:blipFill>
                      <a:blip r:embed="rId16"/>
                      <a:srcRect/>
                      <a:stretch>
                        <a:fillRect/>
                      </a:stretch>
                    </p:blipFill>
                    <p:spPr bwMode="auto">
                      <a:xfrm>
                        <a:off x="2076450" y="4926013"/>
                        <a:ext cx="6831013" cy="863600"/>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CB5E7826-E352-4C1E-B15A-C895E62A96A4}"/>
              </a:ext>
            </a:extLst>
          </p:cNvPr>
          <p:cNvGraphicFramePr>
            <a:graphicFrameLocks noChangeAspect="1"/>
          </p:cNvGraphicFramePr>
          <p:nvPr>
            <p:extLst>
              <p:ext uri="{D42A27DB-BD31-4B8C-83A1-F6EECF244321}">
                <p14:modId xmlns:p14="http://schemas.microsoft.com/office/powerpoint/2010/main" val="2024495554"/>
              </p:ext>
            </p:extLst>
          </p:nvPr>
        </p:nvGraphicFramePr>
        <p:xfrm>
          <a:off x="200467" y="5772034"/>
          <a:ext cx="11991533" cy="1127357"/>
        </p:xfrm>
        <a:graphic>
          <a:graphicData uri="http://schemas.openxmlformats.org/presentationml/2006/ole">
            <mc:AlternateContent xmlns:mc="http://schemas.openxmlformats.org/markup-compatibility/2006">
              <mc:Choice xmlns:v="urn:schemas-microsoft-com:vml" Requires="v">
                <p:oleObj spid="_x0000_s442620" name="Equation" r:id="rId17" imgW="5143320" imgH="482400" progId="Equation.DSMT4">
                  <p:embed/>
                </p:oleObj>
              </mc:Choice>
              <mc:Fallback>
                <p:oleObj name="Equation" r:id="rId17" imgW="5143320" imgH="482400" progId="Equation.DSMT4">
                  <p:embed/>
                  <p:pic>
                    <p:nvPicPr>
                      <p:cNvPr id="25" name="对象 24">
                        <a:extLst>
                          <a:ext uri="{FF2B5EF4-FFF2-40B4-BE49-F238E27FC236}">
                            <a16:creationId xmlns:a16="http://schemas.microsoft.com/office/drawing/2014/main" id="{5C9749BD-8903-4545-B1EA-D05D9DCADF47}"/>
                          </a:ext>
                        </a:extLst>
                      </p:cNvPr>
                      <p:cNvPicPr>
                        <a:picLocks noChangeAspect="1" noChangeArrowheads="1"/>
                      </p:cNvPicPr>
                      <p:nvPr/>
                    </p:nvPicPr>
                    <p:blipFill>
                      <a:blip r:embed="rId18"/>
                      <a:srcRect/>
                      <a:stretch>
                        <a:fillRect/>
                      </a:stretch>
                    </p:blipFill>
                    <p:spPr bwMode="auto">
                      <a:xfrm>
                        <a:off x="200467" y="5772034"/>
                        <a:ext cx="11991533" cy="1127357"/>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032F820E-600C-4BD6-97B5-4A122E0CBC45}"/>
              </a:ext>
            </a:extLst>
          </p:cNvPr>
          <p:cNvGraphicFramePr>
            <a:graphicFrameLocks noChangeAspect="1"/>
          </p:cNvGraphicFramePr>
          <p:nvPr>
            <p:extLst>
              <p:ext uri="{D42A27DB-BD31-4B8C-83A1-F6EECF244321}">
                <p14:modId xmlns:p14="http://schemas.microsoft.com/office/powerpoint/2010/main" val="4094309089"/>
              </p:ext>
            </p:extLst>
          </p:nvPr>
        </p:nvGraphicFramePr>
        <p:xfrm>
          <a:off x="9431546" y="3111500"/>
          <a:ext cx="2566987" cy="1190625"/>
        </p:xfrm>
        <a:graphic>
          <a:graphicData uri="http://schemas.openxmlformats.org/presentationml/2006/ole">
            <mc:AlternateContent xmlns:mc="http://schemas.openxmlformats.org/markup-compatibility/2006">
              <mc:Choice xmlns:v="urn:schemas-microsoft-com:vml" Requires="v">
                <p:oleObj spid="_x0000_s442621" name="Equation" r:id="rId19" imgW="901440" imgH="419040" progId="Equation.DSMT4">
                  <p:embed/>
                </p:oleObj>
              </mc:Choice>
              <mc:Fallback>
                <p:oleObj name="Equation" r:id="rId19" imgW="901440" imgH="419040" progId="Equation.DSMT4">
                  <p:embed/>
                  <p:pic>
                    <p:nvPicPr>
                      <p:cNvPr id="30" name="对象 29">
                        <a:extLst>
                          <a:ext uri="{FF2B5EF4-FFF2-40B4-BE49-F238E27FC236}">
                            <a16:creationId xmlns:a16="http://schemas.microsoft.com/office/drawing/2014/main" id="{3D5EB731-C85B-40D6-A8A0-5C2D0593C3D6}"/>
                          </a:ext>
                        </a:extLst>
                      </p:cNvPr>
                      <p:cNvPicPr>
                        <a:picLocks noChangeAspect="1" noChangeArrowheads="1"/>
                      </p:cNvPicPr>
                      <p:nvPr/>
                    </p:nvPicPr>
                    <p:blipFill>
                      <a:blip r:embed="rId20"/>
                      <a:srcRect/>
                      <a:stretch>
                        <a:fillRect/>
                      </a:stretch>
                    </p:blipFill>
                    <p:spPr bwMode="auto">
                      <a:xfrm>
                        <a:off x="9431546" y="3111500"/>
                        <a:ext cx="2566987" cy="119062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02897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heel(1)">
                                      <p:cBhvr>
                                        <p:cTn id="26"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473D92FE-4347-4A46-9134-8B5840705208}"/>
              </a:ext>
            </a:extLst>
          </p:cNvPr>
          <p:cNvGrpSpPr>
            <a:grpSpLocks/>
          </p:cNvGrpSpPr>
          <p:nvPr/>
        </p:nvGrpSpPr>
        <p:grpSpPr bwMode="auto">
          <a:xfrm>
            <a:off x="1168062" y="115966"/>
            <a:ext cx="10067926" cy="1835151"/>
            <a:chOff x="-81" y="40"/>
            <a:chExt cx="6342" cy="1156"/>
          </a:xfrm>
        </p:grpSpPr>
        <p:sp>
          <p:nvSpPr>
            <p:cNvPr id="3" name="Text Box 4">
              <a:extLst>
                <a:ext uri="{FF2B5EF4-FFF2-40B4-BE49-F238E27FC236}">
                  <a16:creationId xmlns:a16="http://schemas.microsoft.com/office/drawing/2014/main" id="{EA394FF3-8731-459E-B0BE-8E104692B272}"/>
                </a:ext>
              </a:extLst>
            </p:cNvPr>
            <p:cNvSpPr txBox="1">
              <a:spLocks noChangeArrowheads="1"/>
            </p:cNvSpPr>
            <p:nvPr/>
          </p:nvSpPr>
          <p:spPr bwMode="auto">
            <a:xfrm>
              <a:off x="-81" y="134"/>
              <a:ext cx="278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练习：</a:t>
              </a:r>
              <a:r>
                <a:rPr lang="en-US" altLang="zh-CN" sz="2800" b="1" dirty="0"/>
                <a:t> </a:t>
              </a:r>
              <a:r>
                <a:rPr lang="zh-CN" altLang="en-US" sz="2800" b="1" dirty="0">
                  <a:solidFill>
                    <a:srgbClr val="0000FF"/>
                  </a:solidFill>
                </a:rPr>
                <a:t>氢原子处于量子态</a:t>
              </a:r>
            </a:p>
          </p:txBody>
        </p:sp>
        <p:graphicFrame>
          <p:nvGraphicFramePr>
            <p:cNvPr id="4" name="Object 5">
              <a:extLst>
                <a:ext uri="{FF2B5EF4-FFF2-40B4-BE49-F238E27FC236}">
                  <a16:creationId xmlns:a16="http://schemas.microsoft.com/office/drawing/2014/main" id="{D3AC727F-9174-4FB6-9597-7770DB6712FD}"/>
                </a:ext>
              </a:extLst>
            </p:cNvPr>
            <p:cNvGraphicFramePr>
              <a:graphicFrameLocks noChangeAspect="1"/>
            </p:cNvGraphicFramePr>
            <p:nvPr>
              <p:extLst>
                <p:ext uri="{D42A27DB-BD31-4B8C-83A1-F6EECF244321}">
                  <p14:modId xmlns:p14="http://schemas.microsoft.com/office/powerpoint/2010/main" val="1406335474"/>
                </p:ext>
              </p:extLst>
            </p:nvPr>
          </p:nvGraphicFramePr>
          <p:xfrm>
            <a:off x="2674" y="40"/>
            <a:ext cx="3587" cy="522"/>
          </p:xfrm>
          <a:graphic>
            <a:graphicData uri="http://schemas.openxmlformats.org/presentationml/2006/ole">
              <mc:AlternateContent xmlns:mc="http://schemas.openxmlformats.org/markup-compatibility/2006">
                <mc:Choice xmlns:v="urn:schemas-microsoft-com:vml" Requires="v">
                  <p:oleObj spid="_x0000_s434814" name="Equation" r:id="rId3" imgW="3200400" imgH="431640" progId="Equation.DSMT4">
                    <p:embed/>
                  </p:oleObj>
                </mc:Choice>
                <mc:Fallback>
                  <p:oleObj name="Equation" r:id="rId3" imgW="3200400" imgH="431640" progId="Equation.DSMT4">
                    <p:embed/>
                    <p:pic>
                      <p:nvPicPr>
                        <p:cNvPr id="13351" name="Object 5">
                          <a:extLst>
                            <a:ext uri="{FF2B5EF4-FFF2-40B4-BE49-F238E27FC236}">
                              <a16:creationId xmlns:a16="http://schemas.microsoft.com/office/drawing/2014/main" id="{C63BAEB0-E17B-44BB-B101-0D292FF8BB43}"/>
                            </a:ext>
                          </a:extLst>
                        </p:cNvPr>
                        <p:cNvPicPr>
                          <a:picLocks noChangeAspect="1" noChangeArrowheads="1"/>
                        </p:cNvPicPr>
                        <p:nvPr/>
                      </p:nvPicPr>
                      <p:blipFill>
                        <a:blip r:embed="rId4"/>
                        <a:srcRect/>
                        <a:stretch>
                          <a:fillRect/>
                        </a:stretch>
                      </p:blipFill>
                      <p:spPr bwMode="auto">
                        <a:xfrm>
                          <a:off x="2674" y="40"/>
                          <a:ext cx="3587" cy="522"/>
                        </a:xfrm>
                        <a:prstGeom prst="rect">
                          <a:avLst/>
                        </a:prstGeom>
                        <a:noFill/>
                        <a:ln>
                          <a:noFill/>
                        </a:ln>
                        <a:effectLst/>
                      </p:spPr>
                    </p:pic>
                  </p:oleObj>
                </mc:Fallback>
              </mc:AlternateContent>
            </a:graphicData>
          </a:graphic>
        </p:graphicFrame>
        <p:sp>
          <p:nvSpPr>
            <p:cNvPr id="5" name="Text Box 6">
              <a:extLst>
                <a:ext uri="{FF2B5EF4-FFF2-40B4-BE49-F238E27FC236}">
                  <a16:creationId xmlns:a16="http://schemas.microsoft.com/office/drawing/2014/main" id="{52617E9F-7651-4176-9674-F8A61E6D30F1}"/>
                </a:ext>
              </a:extLst>
            </p:cNvPr>
            <p:cNvSpPr txBox="1">
              <a:spLocks noChangeArrowheads="1"/>
            </p:cNvSpPr>
            <p:nvPr/>
          </p:nvSpPr>
          <p:spPr bwMode="auto">
            <a:xfrm>
              <a:off x="0" y="595"/>
              <a:ext cx="576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rPr>
                <a:t>求原子能量、角动量平方及角动量</a:t>
              </a:r>
              <a:r>
                <a:rPr lang="en-US" altLang="zh-CN" sz="2800" b="1" dirty="0">
                  <a:solidFill>
                    <a:srgbClr val="FF00FF"/>
                  </a:solidFill>
                </a:rPr>
                <a:t>z</a:t>
              </a:r>
              <a:r>
                <a:rPr lang="zh-CN" altLang="en-US" sz="2800" b="1" dirty="0">
                  <a:solidFill>
                    <a:srgbClr val="FF00FF"/>
                  </a:solidFill>
                </a:rPr>
                <a:t>分量的可能值，相应概率和这些量的平均值</a:t>
              </a:r>
            </a:p>
          </p:txBody>
        </p:sp>
      </p:grpSp>
      <p:sp>
        <p:nvSpPr>
          <p:cNvPr id="6" name="Text Box 7">
            <a:extLst>
              <a:ext uri="{FF2B5EF4-FFF2-40B4-BE49-F238E27FC236}">
                <a16:creationId xmlns:a16="http://schemas.microsoft.com/office/drawing/2014/main" id="{1263600A-D8D6-48E7-8634-C0E338B72FC8}"/>
              </a:ext>
            </a:extLst>
          </p:cNvPr>
          <p:cNvSpPr txBox="1">
            <a:spLocks noChangeArrowheads="1"/>
          </p:cNvSpPr>
          <p:nvPr/>
        </p:nvSpPr>
        <p:spPr bwMode="auto">
          <a:xfrm>
            <a:off x="2373600" y="2457529"/>
            <a:ext cx="96635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9900"/>
                </a:solidFill>
              </a:rPr>
              <a:t>是能量、角动量平方及角动量</a:t>
            </a:r>
            <a:r>
              <a:rPr lang="en-US" altLang="zh-CN" sz="2800" b="1" dirty="0">
                <a:solidFill>
                  <a:srgbClr val="009900"/>
                </a:solidFill>
              </a:rPr>
              <a:t>z</a:t>
            </a:r>
            <a:r>
              <a:rPr lang="zh-CN" altLang="en-US" sz="2800" b="1" dirty="0">
                <a:solidFill>
                  <a:srgbClr val="009900"/>
                </a:solidFill>
              </a:rPr>
              <a:t>分量算符的共同本征函数</a:t>
            </a:r>
          </a:p>
        </p:txBody>
      </p:sp>
      <p:grpSp>
        <p:nvGrpSpPr>
          <p:cNvPr id="7" name="Group 44">
            <a:extLst>
              <a:ext uri="{FF2B5EF4-FFF2-40B4-BE49-F238E27FC236}">
                <a16:creationId xmlns:a16="http://schemas.microsoft.com/office/drawing/2014/main" id="{E6311B55-FC95-4E91-BB6A-93BB33BA0AA4}"/>
              </a:ext>
            </a:extLst>
          </p:cNvPr>
          <p:cNvGrpSpPr>
            <a:grpSpLocks/>
          </p:cNvGrpSpPr>
          <p:nvPr/>
        </p:nvGrpSpPr>
        <p:grpSpPr bwMode="auto">
          <a:xfrm>
            <a:off x="2005026" y="3090286"/>
            <a:ext cx="8300712" cy="641440"/>
            <a:chOff x="317" y="1525"/>
            <a:chExt cx="4877" cy="329"/>
          </a:xfrm>
        </p:grpSpPr>
        <p:graphicFrame>
          <p:nvGraphicFramePr>
            <p:cNvPr id="8" name="Object 11">
              <a:extLst>
                <a:ext uri="{FF2B5EF4-FFF2-40B4-BE49-F238E27FC236}">
                  <a16:creationId xmlns:a16="http://schemas.microsoft.com/office/drawing/2014/main" id="{6CB7FE05-D303-46A8-8889-941A43784973}"/>
                </a:ext>
              </a:extLst>
            </p:cNvPr>
            <p:cNvGraphicFramePr>
              <a:graphicFrameLocks noChangeAspect="1"/>
            </p:cNvGraphicFramePr>
            <p:nvPr/>
          </p:nvGraphicFramePr>
          <p:xfrm>
            <a:off x="317" y="1525"/>
            <a:ext cx="1316" cy="306"/>
          </p:xfrm>
          <a:graphic>
            <a:graphicData uri="http://schemas.openxmlformats.org/presentationml/2006/ole">
              <mc:AlternateContent xmlns:mc="http://schemas.openxmlformats.org/markup-compatibility/2006">
                <mc:Choice xmlns:v="urn:schemas-microsoft-com:vml" Requires="v">
                  <p:oleObj spid="_x0000_s434815" name="Equation" r:id="rId5" imgW="1091726" imgH="253890" progId="Equation.DSMT4">
                    <p:embed/>
                  </p:oleObj>
                </mc:Choice>
                <mc:Fallback>
                  <p:oleObj name="Equation" r:id="rId5" imgW="1091726" imgH="253890" progId="Equation.DSMT4">
                    <p:embed/>
                    <p:pic>
                      <p:nvPicPr>
                        <p:cNvPr id="13347" name="Object 11">
                          <a:extLst>
                            <a:ext uri="{FF2B5EF4-FFF2-40B4-BE49-F238E27FC236}">
                              <a16:creationId xmlns:a16="http://schemas.microsoft.com/office/drawing/2014/main" id="{783A02C1-C971-429E-B418-55D616ECF2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 y="1525"/>
                          <a:ext cx="1316"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2">
              <a:extLst>
                <a:ext uri="{FF2B5EF4-FFF2-40B4-BE49-F238E27FC236}">
                  <a16:creationId xmlns:a16="http://schemas.microsoft.com/office/drawing/2014/main" id="{E9DF9EC6-EE82-41CB-9B6A-1E7752967F3A}"/>
                </a:ext>
              </a:extLst>
            </p:cNvPr>
            <p:cNvGraphicFramePr>
              <a:graphicFrameLocks noChangeAspect="1"/>
            </p:cNvGraphicFramePr>
            <p:nvPr/>
          </p:nvGraphicFramePr>
          <p:xfrm>
            <a:off x="1889" y="1548"/>
            <a:ext cx="1774" cy="306"/>
          </p:xfrm>
          <a:graphic>
            <a:graphicData uri="http://schemas.openxmlformats.org/presentationml/2006/ole">
              <mc:AlternateContent xmlns:mc="http://schemas.openxmlformats.org/markup-compatibility/2006">
                <mc:Choice xmlns:v="urn:schemas-microsoft-com:vml" Requires="v">
                  <p:oleObj spid="_x0000_s434816" name="Equation" r:id="rId7" imgW="1473200" imgH="254000" progId="Equation.DSMT4">
                    <p:embed/>
                  </p:oleObj>
                </mc:Choice>
                <mc:Fallback>
                  <p:oleObj name="Equation" r:id="rId7" imgW="1473200" imgH="254000" progId="Equation.DSMT4">
                    <p:embed/>
                    <p:pic>
                      <p:nvPicPr>
                        <p:cNvPr id="13348" name="Object 12">
                          <a:extLst>
                            <a:ext uri="{FF2B5EF4-FFF2-40B4-BE49-F238E27FC236}">
                              <a16:creationId xmlns:a16="http://schemas.microsoft.com/office/drawing/2014/main" id="{B1DE847E-BB7D-4EC1-89A4-EEF82FBFC6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9" y="1548"/>
                          <a:ext cx="1774"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3">
              <a:extLst>
                <a:ext uri="{FF2B5EF4-FFF2-40B4-BE49-F238E27FC236}">
                  <a16:creationId xmlns:a16="http://schemas.microsoft.com/office/drawing/2014/main" id="{4B953833-612A-457E-8FD1-5B7113B0E26F}"/>
                </a:ext>
              </a:extLst>
            </p:cNvPr>
            <p:cNvGraphicFramePr>
              <a:graphicFrameLocks noChangeAspect="1"/>
            </p:cNvGraphicFramePr>
            <p:nvPr/>
          </p:nvGraphicFramePr>
          <p:xfrm>
            <a:off x="3878" y="1548"/>
            <a:ext cx="1316" cy="306"/>
          </p:xfrm>
          <a:graphic>
            <a:graphicData uri="http://schemas.openxmlformats.org/presentationml/2006/ole">
              <mc:AlternateContent xmlns:mc="http://schemas.openxmlformats.org/markup-compatibility/2006">
                <mc:Choice xmlns:v="urn:schemas-microsoft-com:vml" Requires="v">
                  <p:oleObj spid="_x0000_s434817" name="Equation" r:id="rId9" imgW="1091726" imgH="253890" progId="Equation.DSMT4">
                    <p:embed/>
                  </p:oleObj>
                </mc:Choice>
                <mc:Fallback>
                  <p:oleObj name="Equation" r:id="rId9" imgW="1091726" imgH="253890" progId="Equation.DSMT4">
                    <p:embed/>
                    <p:pic>
                      <p:nvPicPr>
                        <p:cNvPr id="13349" name="Object 13">
                          <a:extLst>
                            <a:ext uri="{FF2B5EF4-FFF2-40B4-BE49-F238E27FC236}">
                              <a16:creationId xmlns:a16="http://schemas.microsoft.com/office/drawing/2014/main" id="{1B4C7F99-19E1-493F-8A2D-D322A8A261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8" y="1548"/>
                          <a:ext cx="1316"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48">
            <a:extLst>
              <a:ext uri="{FF2B5EF4-FFF2-40B4-BE49-F238E27FC236}">
                <a16:creationId xmlns:a16="http://schemas.microsoft.com/office/drawing/2014/main" id="{BA0EC8AC-E62C-4287-A9EE-2945113A0DEE}"/>
              </a:ext>
            </a:extLst>
          </p:cNvPr>
          <p:cNvGrpSpPr>
            <a:grpSpLocks/>
          </p:cNvGrpSpPr>
          <p:nvPr/>
        </p:nvGrpSpPr>
        <p:grpSpPr bwMode="auto">
          <a:xfrm>
            <a:off x="883903" y="1942410"/>
            <a:ext cx="6700836" cy="576263"/>
            <a:chOff x="-555" y="1185"/>
            <a:chExt cx="4221" cy="363"/>
          </a:xfrm>
        </p:grpSpPr>
        <p:graphicFrame>
          <p:nvGraphicFramePr>
            <p:cNvPr id="12" name="Object 9">
              <a:extLst>
                <a:ext uri="{FF2B5EF4-FFF2-40B4-BE49-F238E27FC236}">
                  <a16:creationId xmlns:a16="http://schemas.microsoft.com/office/drawing/2014/main" id="{D0D379BB-A556-460B-ADC8-DB42F4B50760}"/>
                </a:ext>
              </a:extLst>
            </p:cNvPr>
            <p:cNvGraphicFramePr>
              <a:graphicFrameLocks noChangeAspect="1"/>
            </p:cNvGraphicFramePr>
            <p:nvPr>
              <p:extLst>
                <p:ext uri="{D42A27DB-BD31-4B8C-83A1-F6EECF244321}">
                  <p14:modId xmlns:p14="http://schemas.microsoft.com/office/powerpoint/2010/main" val="1303864345"/>
                </p:ext>
              </p:extLst>
            </p:nvPr>
          </p:nvGraphicFramePr>
          <p:xfrm>
            <a:off x="1310" y="1185"/>
            <a:ext cx="2356" cy="340"/>
          </p:xfrm>
          <a:graphic>
            <a:graphicData uri="http://schemas.openxmlformats.org/presentationml/2006/ole">
              <mc:AlternateContent xmlns:mc="http://schemas.openxmlformats.org/markup-compatibility/2006">
                <mc:Choice xmlns:v="urn:schemas-microsoft-com:vml" Requires="v">
                  <p:oleObj spid="_x0000_s434818" name="Equation" r:id="rId11" imgW="1765300" imgH="254000" progId="Equation.DSMT4">
                    <p:embed/>
                  </p:oleObj>
                </mc:Choice>
                <mc:Fallback>
                  <p:oleObj name="Equation" r:id="rId11" imgW="1765300" imgH="254000" progId="Equation.DSMT4">
                    <p:embed/>
                    <p:pic>
                      <p:nvPicPr>
                        <p:cNvPr id="13344" name="Object 9">
                          <a:extLst>
                            <a:ext uri="{FF2B5EF4-FFF2-40B4-BE49-F238E27FC236}">
                              <a16:creationId xmlns:a16="http://schemas.microsoft.com/office/drawing/2014/main" id="{79AD9A04-F208-412A-98D5-9B90E80E2B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10" y="1185"/>
                          <a:ext cx="2356" cy="340"/>
                        </a:xfrm>
                        <a:prstGeom prst="rect">
                          <a:avLst/>
                        </a:prstGeom>
                        <a:noFill/>
                        <a:ln>
                          <a:noFill/>
                        </a:ln>
                        <a:effectLst/>
                      </p:spPr>
                    </p:pic>
                  </p:oleObj>
                </mc:Fallback>
              </mc:AlternateContent>
            </a:graphicData>
          </a:graphic>
        </p:graphicFrame>
        <p:sp>
          <p:nvSpPr>
            <p:cNvPr id="13" name="Text Box 10">
              <a:extLst>
                <a:ext uri="{FF2B5EF4-FFF2-40B4-BE49-F238E27FC236}">
                  <a16:creationId xmlns:a16="http://schemas.microsoft.com/office/drawing/2014/main" id="{D6D53B93-2BB6-45D5-B8D6-CBBFF61A9E83}"/>
                </a:ext>
              </a:extLst>
            </p:cNvPr>
            <p:cNvSpPr txBox="1">
              <a:spLocks noChangeArrowheads="1"/>
            </p:cNvSpPr>
            <p:nvPr/>
          </p:nvSpPr>
          <p:spPr bwMode="auto">
            <a:xfrm>
              <a:off x="-555" y="1218"/>
              <a:ext cx="204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accent2"/>
                  </a:solidFill>
                  <a:ea typeface="黑体" panose="02010609060101010101" pitchFamily="49" charset="-122"/>
                </a:rPr>
                <a:t>氢原子定态波函数</a:t>
              </a:r>
            </a:p>
          </p:txBody>
        </p:sp>
      </p:grpSp>
      <p:grpSp>
        <p:nvGrpSpPr>
          <p:cNvPr id="15" name="Group 46">
            <a:extLst>
              <a:ext uri="{FF2B5EF4-FFF2-40B4-BE49-F238E27FC236}">
                <a16:creationId xmlns:a16="http://schemas.microsoft.com/office/drawing/2014/main" id="{C690CEB8-E25E-4F2D-8D74-F1862EB12E22}"/>
              </a:ext>
            </a:extLst>
          </p:cNvPr>
          <p:cNvGrpSpPr>
            <a:grpSpLocks/>
          </p:cNvGrpSpPr>
          <p:nvPr/>
        </p:nvGrpSpPr>
        <p:grpSpPr bwMode="auto">
          <a:xfrm>
            <a:off x="1380268" y="3963909"/>
            <a:ext cx="8836026" cy="2628900"/>
            <a:chOff x="81" y="2205"/>
            <a:chExt cx="5566" cy="1656"/>
          </a:xfrm>
        </p:grpSpPr>
        <p:sp>
          <p:nvSpPr>
            <p:cNvPr id="16" name="Text Box 17">
              <a:extLst>
                <a:ext uri="{FF2B5EF4-FFF2-40B4-BE49-F238E27FC236}">
                  <a16:creationId xmlns:a16="http://schemas.microsoft.com/office/drawing/2014/main" id="{8E3455E9-BD09-4D2C-9F33-4919C8F9469C}"/>
                </a:ext>
              </a:extLst>
            </p:cNvPr>
            <p:cNvSpPr txBox="1">
              <a:spLocks noChangeArrowheads="1"/>
            </p:cNvSpPr>
            <p:nvPr/>
          </p:nvSpPr>
          <p:spPr bwMode="auto">
            <a:xfrm>
              <a:off x="3989" y="2209"/>
              <a:ext cx="147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黑体" panose="02010609060101010101" pitchFamily="49" charset="-122"/>
                  <a:ea typeface="黑体" panose="02010609060101010101" pitchFamily="49" charset="-122"/>
                </a:rPr>
                <a:t>角动量</a:t>
              </a:r>
              <a:r>
                <a:rPr lang="en-US" altLang="zh-CN" sz="2800" b="1" dirty="0">
                  <a:solidFill>
                    <a:srgbClr val="FF0000"/>
                  </a:solidFill>
                  <a:latin typeface="黑体" panose="02010609060101010101" pitchFamily="49" charset="-122"/>
                  <a:ea typeface="黑体" panose="02010609060101010101" pitchFamily="49" charset="-122"/>
                </a:rPr>
                <a:t>z</a:t>
              </a:r>
              <a:r>
                <a:rPr lang="zh-CN" altLang="en-US" sz="2800" b="1" dirty="0">
                  <a:solidFill>
                    <a:srgbClr val="FF0000"/>
                  </a:solidFill>
                  <a:latin typeface="黑体" panose="02010609060101010101" pitchFamily="49" charset="-122"/>
                  <a:ea typeface="黑体" panose="02010609060101010101" pitchFamily="49" charset="-122"/>
                </a:rPr>
                <a:t>分量</a:t>
              </a:r>
            </a:p>
          </p:txBody>
        </p:sp>
        <p:sp>
          <p:nvSpPr>
            <p:cNvPr id="17" name="Text Box 18">
              <a:extLst>
                <a:ext uri="{FF2B5EF4-FFF2-40B4-BE49-F238E27FC236}">
                  <a16:creationId xmlns:a16="http://schemas.microsoft.com/office/drawing/2014/main" id="{D400F896-77B7-42FB-89AB-51E878475929}"/>
                </a:ext>
              </a:extLst>
            </p:cNvPr>
            <p:cNvSpPr txBox="1">
              <a:spLocks noChangeArrowheads="1"/>
            </p:cNvSpPr>
            <p:nvPr/>
          </p:nvSpPr>
          <p:spPr bwMode="auto">
            <a:xfrm>
              <a:off x="2324" y="2242"/>
              <a:ext cx="124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黑体" panose="02010609060101010101" pitchFamily="49" charset="-122"/>
                </a:rPr>
                <a:t>角动量平方</a:t>
              </a:r>
            </a:p>
          </p:txBody>
        </p:sp>
        <p:sp>
          <p:nvSpPr>
            <p:cNvPr id="18" name="Text Box 19">
              <a:extLst>
                <a:ext uri="{FF2B5EF4-FFF2-40B4-BE49-F238E27FC236}">
                  <a16:creationId xmlns:a16="http://schemas.microsoft.com/office/drawing/2014/main" id="{1C797AEC-8A3D-42EE-86BB-AAA32624C68E}"/>
                </a:ext>
              </a:extLst>
            </p:cNvPr>
            <p:cNvSpPr txBox="1">
              <a:spLocks noChangeArrowheads="1"/>
            </p:cNvSpPr>
            <p:nvPr/>
          </p:nvSpPr>
          <p:spPr bwMode="auto">
            <a:xfrm>
              <a:off x="1262" y="2223"/>
              <a:ext cx="7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黑体" panose="02010609060101010101" pitchFamily="49" charset="-122"/>
                </a:rPr>
                <a:t>能量</a:t>
              </a:r>
            </a:p>
          </p:txBody>
        </p:sp>
        <p:graphicFrame>
          <p:nvGraphicFramePr>
            <p:cNvPr id="19" name="Object 20">
              <a:extLst>
                <a:ext uri="{FF2B5EF4-FFF2-40B4-BE49-F238E27FC236}">
                  <a16:creationId xmlns:a16="http://schemas.microsoft.com/office/drawing/2014/main" id="{587CA483-9720-4077-8939-D034A781DAA2}"/>
                </a:ext>
              </a:extLst>
            </p:cNvPr>
            <p:cNvGraphicFramePr>
              <a:graphicFrameLocks noChangeAspect="1"/>
            </p:cNvGraphicFramePr>
            <p:nvPr>
              <p:extLst>
                <p:ext uri="{D42A27DB-BD31-4B8C-83A1-F6EECF244321}">
                  <p14:modId xmlns:p14="http://schemas.microsoft.com/office/powerpoint/2010/main" val="2346652247"/>
                </p:ext>
              </p:extLst>
            </p:nvPr>
          </p:nvGraphicFramePr>
          <p:xfrm>
            <a:off x="1375" y="2628"/>
            <a:ext cx="212" cy="254"/>
          </p:xfrm>
          <a:graphic>
            <a:graphicData uri="http://schemas.openxmlformats.org/presentationml/2006/ole">
              <mc:AlternateContent xmlns:mc="http://schemas.openxmlformats.org/markup-compatibility/2006">
                <mc:Choice xmlns:v="urn:schemas-microsoft-com:vml" Requires="v">
                  <p:oleObj spid="_x0000_s434819" name="Equation" r:id="rId13" imgW="190440" imgH="228600" progId="Equation.DSMT4">
                    <p:embed/>
                  </p:oleObj>
                </mc:Choice>
                <mc:Fallback>
                  <p:oleObj name="Equation" r:id="rId13" imgW="190440" imgH="228600" progId="Equation.DSMT4">
                    <p:embed/>
                    <p:pic>
                      <p:nvPicPr>
                        <p:cNvPr id="13323" name="Object 20">
                          <a:extLst>
                            <a:ext uri="{FF2B5EF4-FFF2-40B4-BE49-F238E27FC236}">
                              <a16:creationId xmlns:a16="http://schemas.microsoft.com/office/drawing/2014/main" id="{AEEB2962-ACBD-464F-8FB5-D4A755AF6CA0}"/>
                            </a:ext>
                          </a:extLst>
                        </p:cNvPr>
                        <p:cNvPicPr>
                          <a:picLocks noChangeAspect="1" noChangeArrowheads="1"/>
                        </p:cNvPicPr>
                        <p:nvPr/>
                      </p:nvPicPr>
                      <p:blipFill>
                        <a:blip r:embed="rId14"/>
                        <a:srcRect/>
                        <a:stretch>
                          <a:fillRect/>
                        </a:stretch>
                      </p:blipFill>
                      <p:spPr bwMode="auto">
                        <a:xfrm>
                          <a:off x="1375" y="2628"/>
                          <a:ext cx="21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21">
              <a:extLst>
                <a:ext uri="{FF2B5EF4-FFF2-40B4-BE49-F238E27FC236}">
                  <a16:creationId xmlns:a16="http://schemas.microsoft.com/office/drawing/2014/main" id="{D1360B73-229A-4C37-833E-425B2DA4E9DD}"/>
                </a:ext>
              </a:extLst>
            </p:cNvPr>
            <p:cNvSpPr txBox="1">
              <a:spLocks noChangeArrowheads="1"/>
            </p:cNvSpPr>
            <p:nvPr/>
          </p:nvSpPr>
          <p:spPr bwMode="auto">
            <a:xfrm>
              <a:off x="90" y="2564"/>
              <a:ext cx="88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9900"/>
                  </a:solidFill>
                  <a:ea typeface="黑体" panose="02010609060101010101" pitchFamily="49" charset="-122"/>
                </a:rPr>
                <a:t>可能值</a:t>
              </a:r>
            </a:p>
          </p:txBody>
        </p:sp>
        <p:sp>
          <p:nvSpPr>
            <p:cNvPr id="21" name="Text Box 22">
              <a:extLst>
                <a:ext uri="{FF2B5EF4-FFF2-40B4-BE49-F238E27FC236}">
                  <a16:creationId xmlns:a16="http://schemas.microsoft.com/office/drawing/2014/main" id="{49E78C7D-DB78-4D01-B5CF-FD52238D4368}"/>
                </a:ext>
              </a:extLst>
            </p:cNvPr>
            <p:cNvSpPr txBox="1">
              <a:spLocks noChangeArrowheads="1"/>
            </p:cNvSpPr>
            <p:nvPr/>
          </p:nvSpPr>
          <p:spPr bwMode="auto">
            <a:xfrm>
              <a:off x="144" y="3012"/>
              <a:ext cx="69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CC3300"/>
                  </a:solidFill>
                  <a:ea typeface="黑体" panose="02010609060101010101" pitchFamily="49" charset="-122"/>
                </a:rPr>
                <a:t>概率</a:t>
              </a:r>
            </a:p>
          </p:txBody>
        </p:sp>
        <p:graphicFrame>
          <p:nvGraphicFramePr>
            <p:cNvPr id="22" name="Object 23">
              <a:extLst>
                <a:ext uri="{FF2B5EF4-FFF2-40B4-BE49-F238E27FC236}">
                  <a16:creationId xmlns:a16="http://schemas.microsoft.com/office/drawing/2014/main" id="{5D300163-807F-48DE-9CBE-FA556536F06B}"/>
                </a:ext>
              </a:extLst>
            </p:cNvPr>
            <p:cNvGraphicFramePr>
              <a:graphicFrameLocks noChangeAspect="1"/>
            </p:cNvGraphicFramePr>
            <p:nvPr/>
          </p:nvGraphicFramePr>
          <p:xfrm>
            <a:off x="1451" y="3073"/>
            <a:ext cx="85" cy="176"/>
          </p:xfrm>
          <a:graphic>
            <a:graphicData uri="http://schemas.openxmlformats.org/presentationml/2006/ole">
              <mc:AlternateContent xmlns:mc="http://schemas.openxmlformats.org/markup-compatibility/2006">
                <mc:Choice xmlns:v="urn:schemas-microsoft-com:vml" Requires="v">
                  <p:oleObj spid="_x0000_s434820" name="公式" r:id="rId15" imgW="88707" imgH="164742" progId="Equation.3">
                    <p:embed/>
                  </p:oleObj>
                </mc:Choice>
                <mc:Fallback>
                  <p:oleObj name="公式" r:id="rId15" imgW="88707" imgH="164742" progId="Equation.3">
                    <p:embed/>
                    <p:pic>
                      <p:nvPicPr>
                        <p:cNvPr id="13326" name="Object 23">
                          <a:extLst>
                            <a:ext uri="{FF2B5EF4-FFF2-40B4-BE49-F238E27FC236}">
                              <a16:creationId xmlns:a16="http://schemas.microsoft.com/office/drawing/2014/main" id="{471C9518-6E77-416B-BDD0-C638A2984D2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51" y="3073"/>
                          <a:ext cx="8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24">
              <a:extLst>
                <a:ext uri="{FF2B5EF4-FFF2-40B4-BE49-F238E27FC236}">
                  <a16:creationId xmlns:a16="http://schemas.microsoft.com/office/drawing/2014/main" id="{E340F302-1F1A-46DA-BD02-1FB036F7E499}"/>
                </a:ext>
              </a:extLst>
            </p:cNvPr>
            <p:cNvSpPr txBox="1">
              <a:spLocks noChangeArrowheads="1"/>
            </p:cNvSpPr>
            <p:nvPr/>
          </p:nvSpPr>
          <p:spPr bwMode="auto">
            <a:xfrm>
              <a:off x="81" y="3460"/>
              <a:ext cx="9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00FF"/>
                  </a:solidFill>
                  <a:ea typeface="黑体" panose="02010609060101010101" pitchFamily="49" charset="-122"/>
                </a:rPr>
                <a:t>平均值</a:t>
              </a:r>
            </a:p>
          </p:txBody>
        </p:sp>
        <p:graphicFrame>
          <p:nvGraphicFramePr>
            <p:cNvPr id="24" name="Object 25">
              <a:extLst>
                <a:ext uri="{FF2B5EF4-FFF2-40B4-BE49-F238E27FC236}">
                  <a16:creationId xmlns:a16="http://schemas.microsoft.com/office/drawing/2014/main" id="{50CCE76E-3C1D-417C-891A-8B14DE216234}"/>
                </a:ext>
              </a:extLst>
            </p:cNvPr>
            <p:cNvGraphicFramePr>
              <a:graphicFrameLocks noChangeAspect="1"/>
            </p:cNvGraphicFramePr>
            <p:nvPr>
              <p:extLst>
                <p:ext uri="{D42A27DB-BD31-4B8C-83A1-F6EECF244321}">
                  <p14:modId xmlns:p14="http://schemas.microsoft.com/office/powerpoint/2010/main" val="1557447212"/>
                </p:ext>
              </p:extLst>
            </p:nvPr>
          </p:nvGraphicFramePr>
          <p:xfrm>
            <a:off x="1246" y="3471"/>
            <a:ext cx="507" cy="268"/>
          </p:xfrm>
          <a:graphic>
            <a:graphicData uri="http://schemas.openxmlformats.org/presentationml/2006/ole">
              <mc:AlternateContent xmlns:mc="http://schemas.openxmlformats.org/markup-compatibility/2006">
                <mc:Choice xmlns:v="urn:schemas-microsoft-com:vml" Requires="v">
                  <p:oleObj spid="_x0000_s434821" name="Equation" r:id="rId17" imgW="457200" imgH="241200" progId="Equation.DSMT4">
                    <p:embed/>
                  </p:oleObj>
                </mc:Choice>
                <mc:Fallback>
                  <p:oleObj name="Equation" r:id="rId17" imgW="457200" imgH="241200" progId="Equation.DSMT4">
                    <p:embed/>
                    <p:pic>
                      <p:nvPicPr>
                        <p:cNvPr id="13328" name="Object 25">
                          <a:extLst>
                            <a:ext uri="{FF2B5EF4-FFF2-40B4-BE49-F238E27FC236}">
                              <a16:creationId xmlns:a16="http://schemas.microsoft.com/office/drawing/2014/main" id="{874DBEF8-F818-403B-A7B1-E3FD861F98DD}"/>
                            </a:ext>
                          </a:extLst>
                        </p:cNvPr>
                        <p:cNvPicPr>
                          <a:picLocks noChangeAspect="1" noChangeArrowheads="1"/>
                        </p:cNvPicPr>
                        <p:nvPr/>
                      </p:nvPicPr>
                      <p:blipFill>
                        <a:blip r:embed="rId18"/>
                        <a:srcRect/>
                        <a:stretch>
                          <a:fillRect/>
                        </a:stretch>
                      </p:blipFill>
                      <p:spPr bwMode="auto">
                        <a:xfrm>
                          <a:off x="1246" y="3471"/>
                          <a:ext cx="50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6">
              <a:extLst>
                <a:ext uri="{FF2B5EF4-FFF2-40B4-BE49-F238E27FC236}">
                  <a16:creationId xmlns:a16="http://schemas.microsoft.com/office/drawing/2014/main" id="{EAAE4952-D856-4992-8605-2EA847ED36FF}"/>
                </a:ext>
              </a:extLst>
            </p:cNvPr>
            <p:cNvGraphicFramePr>
              <a:graphicFrameLocks noChangeAspect="1"/>
            </p:cNvGraphicFramePr>
            <p:nvPr/>
          </p:nvGraphicFramePr>
          <p:xfrm>
            <a:off x="2357" y="2633"/>
            <a:ext cx="1147" cy="275"/>
          </p:xfrm>
          <a:graphic>
            <a:graphicData uri="http://schemas.openxmlformats.org/presentationml/2006/ole">
              <mc:AlternateContent xmlns:mc="http://schemas.openxmlformats.org/markup-compatibility/2006">
                <mc:Choice xmlns:v="urn:schemas-microsoft-com:vml" Requires="v">
                  <p:oleObj spid="_x0000_s434822" name="公式" r:id="rId19" imgW="952087" imgH="228501" progId="Equation.3">
                    <p:embed/>
                  </p:oleObj>
                </mc:Choice>
                <mc:Fallback>
                  <p:oleObj name="公式" r:id="rId19" imgW="952087" imgH="228501" progId="Equation.3">
                    <p:embed/>
                    <p:pic>
                      <p:nvPicPr>
                        <p:cNvPr id="13329" name="Object 26">
                          <a:extLst>
                            <a:ext uri="{FF2B5EF4-FFF2-40B4-BE49-F238E27FC236}">
                              <a16:creationId xmlns:a16="http://schemas.microsoft.com/office/drawing/2014/main" id="{6819DB4B-1ECC-4A14-BE82-A97B6D3B5CB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57" y="2633"/>
                          <a:ext cx="1147"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7">
              <a:extLst>
                <a:ext uri="{FF2B5EF4-FFF2-40B4-BE49-F238E27FC236}">
                  <a16:creationId xmlns:a16="http://schemas.microsoft.com/office/drawing/2014/main" id="{73FCD6D6-921E-4800-B960-058A2BD71B80}"/>
                </a:ext>
              </a:extLst>
            </p:cNvPr>
            <p:cNvGraphicFramePr>
              <a:graphicFrameLocks noChangeAspect="1"/>
            </p:cNvGraphicFramePr>
            <p:nvPr/>
          </p:nvGraphicFramePr>
          <p:xfrm>
            <a:off x="2834" y="3073"/>
            <a:ext cx="85" cy="176"/>
          </p:xfrm>
          <a:graphic>
            <a:graphicData uri="http://schemas.openxmlformats.org/presentationml/2006/ole">
              <mc:AlternateContent xmlns:mc="http://schemas.openxmlformats.org/markup-compatibility/2006">
                <mc:Choice xmlns:v="urn:schemas-microsoft-com:vml" Requires="v">
                  <p:oleObj spid="_x0000_s434823" name="公式" r:id="rId21" imgW="88707" imgH="164742" progId="Equation.3">
                    <p:embed/>
                  </p:oleObj>
                </mc:Choice>
                <mc:Fallback>
                  <p:oleObj name="公式" r:id="rId21" imgW="88707" imgH="164742" progId="Equation.3">
                    <p:embed/>
                    <p:pic>
                      <p:nvPicPr>
                        <p:cNvPr id="13330" name="Object 27">
                          <a:extLst>
                            <a:ext uri="{FF2B5EF4-FFF2-40B4-BE49-F238E27FC236}">
                              <a16:creationId xmlns:a16="http://schemas.microsoft.com/office/drawing/2014/main" id="{59DB733F-A194-4BA3-98DD-F620B7FB90A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34" y="3073"/>
                          <a:ext cx="8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8">
              <a:extLst>
                <a:ext uri="{FF2B5EF4-FFF2-40B4-BE49-F238E27FC236}">
                  <a16:creationId xmlns:a16="http://schemas.microsoft.com/office/drawing/2014/main" id="{97F1A2B2-9978-4EA7-A70A-06C93821445E}"/>
                </a:ext>
              </a:extLst>
            </p:cNvPr>
            <p:cNvGraphicFramePr>
              <a:graphicFrameLocks noChangeAspect="1"/>
            </p:cNvGraphicFramePr>
            <p:nvPr/>
          </p:nvGraphicFramePr>
          <p:xfrm>
            <a:off x="2494" y="3496"/>
            <a:ext cx="689" cy="229"/>
          </p:xfrm>
          <a:graphic>
            <a:graphicData uri="http://schemas.openxmlformats.org/presentationml/2006/ole">
              <mc:AlternateContent xmlns:mc="http://schemas.openxmlformats.org/markup-compatibility/2006">
                <mc:Choice xmlns:v="urn:schemas-microsoft-com:vml" Requires="v">
                  <p:oleObj spid="_x0000_s434824" name="公式" r:id="rId22" imgW="571252" imgH="190417" progId="Equation.3">
                    <p:embed/>
                  </p:oleObj>
                </mc:Choice>
                <mc:Fallback>
                  <p:oleObj name="公式" r:id="rId22" imgW="571252" imgH="190417" progId="Equation.3">
                    <p:embed/>
                    <p:pic>
                      <p:nvPicPr>
                        <p:cNvPr id="13331" name="Object 28">
                          <a:extLst>
                            <a:ext uri="{FF2B5EF4-FFF2-40B4-BE49-F238E27FC236}">
                              <a16:creationId xmlns:a16="http://schemas.microsoft.com/office/drawing/2014/main" id="{846C5CEE-AAAF-411B-9D6B-91FED1A1FC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94" y="3496"/>
                          <a:ext cx="689"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9">
              <a:extLst>
                <a:ext uri="{FF2B5EF4-FFF2-40B4-BE49-F238E27FC236}">
                  <a16:creationId xmlns:a16="http://schemas.microsoft.com/office/drawing/2014/main" id="{62049B96-709D-4F6F-B699-282482BDB324}"/>
                </a:ext>
              </a:extLst>
            </p:cNvPr>
            <p:cNvGraphicFramePr>
              <a:graphicFrameLocks noChangeAspect="1"/>
            </p:cNvGraphicFramePr>
            <p:nvPr/>
          </p:nvGraphicFramePr>
          <p:xfrm>
            <a:off x="4240" y="2658"/>
            <a:ext cx="291" cy="244"/>
          </p:xfrm>
          <a:graphic>
            <a:graphicData uri="http://schemas.openxmlformats.org/presentationml/2006/ole">
              <mc:AlternateContent xmlns:mc="http://schemas.openxmlformats.org/markup-compatibility/2006">
                <mc:Choice xmlns:v="urn:schemas-microsoft-com:vml" Requires="v">
                  <p:oleObj spid="_x0000_s434825" name="公式" r:id="rId24" imgW="241195" imgH="203112" progId="Equation.3">
                    <p:embed/>
                  </p:oleObj>
                </mc:Choice>
                <mc:Fallback>
                  <p:oleObj name="公式" r:id="rId24" imgW="241195" imgH="203112" progId="Equation.3">
                    <p:embed/>
                    <p:pic>
                      <p:nvPicPr>
                        <p:cNvPr id="13332" name="Object 29">
                          <a:extLst>
                            <a:ext uri="{FF2B5EF4-FFF2-40B4-BE49-F238E27FC236}">
                              <a16:creationId xmlns:a16="http://schemas.microsoft.com/office/drawing/2014/main" id="{EBFB3B29-9910-475F-B1FF-551B430E171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40" y="2658"/>
                          <a:ext cx="291"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30">
              <a:extLst>
                <a:ext uri="{FF2B5EF4-FFF2-40B4-BE49-F238E27FC236}">
                  <a16:creationId xmlns:a16="http://schemas.microsoft.com/office/drawing/2014/main" id="{A75914CD-0F47-49AA-9CE8-9954CE8AB221}"/>
                </a:ext>
              </a:extLst>
            </p:cNvPr>
            <p:cNvGraphicFramePr>
              <a:graphicFrameLocks noChangeAspect="1"/>
            </p:cNvGraphicFramePr>
            <p:nvPr/>
          </p:nvGraphicFramePr>
          <p:xfrm>
            <a:off x="4943" y="2658"/>
            <a:ext cx="291" cy="198"/>
          </p:xfrm>
          <a:graphic>
            <a:graphicData uri="http://schemas.openxmlformats.org/presentationml/2006/ole">
              <mc:AlternateContent xmlns:mc="http://schemas.openxmlformats.org/markup-compatibility/2006">
                <mc:Choice xmlns:v="urn:schemas-microsoft-com:vml" Requires="v">
                  <p:oleObj spid="_x0000_s434826" name="公式" r:id="rId26" imgW="241091" imgH="164957" progId="Equation.3">
                    <p:embed/>
                  </p:oleObj>
                </mc:Choice>
                <mc:Fallback>
                  <p:oleObj name="公式" r:id="rId26" imgW="241091" imgH="164957" progId="Equation.3">
                    <p:embed/>
                    <p:pic>
                      <p:nvPicPr>
                        <p:cNvPr id="13333" name="Object 30">
                          <a:extLst>
                            <a:ext uri="{FF2B5EF4-FFF2-40B4-BE49-F238E27FC236}">
                              <a16:creationId xmlns:a16="http://schemas.microsoft.com/office/drawing/2014/main" id="{04913B96-A646-4656-B88D-BDF1B2DC6D8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943" y="2658"/>
                          <a:ext cx="291"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1">
              <a:extLst>
                <a:ext uri="{FF2B5EF4-FFF2-40B4-BE49-F238E27FC236}">
                  <a16:creationId xmlns:a16="http://schemas.microsoft.com/office/drawing/2014/main" id="{3E864DB4-91CA-462C-A0CA-A96B1EA3FF88}"/>
                </a:ext>
              </a:extLst>
            </p:cNvPr>
            <p:cNvGraphicFramePr>
              <a:graphicFrameLocks noChangeAspect="1"/>
            </p:cNvGraphicFramePr>
            <p:nvPr/>
          </p:nvGraphicFramePr>
          <p:xfrm>
            <a:off x="4280" y="2947"/>
            <a:ext cx="223" cy="445"/>
          </p:xfrm>
          <a:graphic>
            <a:graphicData uri="http://schemas.openxmlformats.org/presentationml/2006/ole">
              <mc:AlternateContent xmlns:mc="http://schemas.openxmlformats.org/markup-compatibility/2006">
                <mc:Choice xmlns:v="urn:schemas-microsoft-com:vml" Requires="v">
                  <p:oleObj spid="_x0000_s434827" name="Equation" r:id="rId28" imgW="203024" imgH="406048" progId="Equation.DSMT4">
                    <p:embed/>
                  </p:oleObj>
                </mc:Choice>
                <mc:Fallback>
                  <p:oleObj name="Equation" r:id="rId28" imgW="203024" imgH="406048" progId="Equation.DSMT4">
                    <p:embed/>
                    <p:pic>
                      <p:nvPicPr>
                        <p:cNvPr id="13334" name="Object 31">
                          <a:extLst>
                            <a:ext uri="{FF2B5EF4-FFF2-40B4-BE49-F238E27FC236}">
                              <a16:creationId xmlns:a16="http://schemas.microsoft.com/office/drawing/2014/main" id="{6E72DE5D-EE27-4DB4-A51B-B7A31636DA38}"/>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80" y="2947"/>
                          <a:ext cx="223"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2">
              <a:extLst>
                <a:ext uri="{FF2B5EF4-FFF2-40B4-BE49-F238E27FC236}">
                  <a16:creationId xmlns:a16="http://schemas.microsoft.com/office/drawing/2014/main" id="{AE732235-D8E5-40F0-A80D-8C934CF6DACB}"/>
                </a:ext>
              </a:extLst>
            </p:cNvPr>
            <p:cNvGraphicFramePr>
              <a:graphicFrameLocks noChangeAspect="1"/>
            </p:cNvGraphicFramePr>
            <p:nvPr/>
          </p:nvGraphicFramePr>
          <p:xfrm>
            <a:off x="5012" y="2976"/>
            <a:ext cx="158" cy="408"/>
          </p:xfrm>
          <a:graphic>
            <a:graphicData uri="http://schemas.openxmlformats.org/presentationml/2006/ole">
              <mc:AlternateContent xmlns:mc="http://schemas.openxmlformats.org/markup-compatibility/2006">
                <mc:Choice xmlns:v="urn:schemas-microsoft-com:vml" Requires="v">
                  <p:oleObj spid="_x0000_s434828" name="Equation" r:id="rId30" imgW="152334" imgH="393529" progId="Equation.DSMT4">
                    <p:embed/>
                  </p:oleObj>
                </mc:Choice>
                <mc:Fallback>
                  <p:oleObj name="Equation" r:id="rId30" imgW="152334" imgH="393529" progId="Equation.DSMT4">
                    <p:embed/>
                    <p:pic>
                      <p:nvPicPr>
                        <p:cNvPr id="13335" name="Object 32">
                          <a:extLst>
                            <a:ext uri="{FF2B5EF4-FFF2-40B4-BE49-F238E27FC236}">
                              <a16:creationId xmlns:a16="http://schemas.microsoft.com/office/drawing/2014/main" id="{C70A20F9-6D17-451D-BC1C-FA1B81BC9D9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012" y="2976"/>
                          <a:ext cx="15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33">
              <a:extLst>
                <a:ext uri="{FF2B5EF4-FFF2-40B4-BE49-F238E27FC236}">
                  <a16:creationId xmlns:a16="http://schemas.microsoft.com/office/drawing/2014/main" id="{D6716C23-9DE5-400C-8274-BC6A3DFC5EE8}"/>
                </a:ext>
              </a:extLst>
            </p:cNvPr>
            <p:cNvGraphicFramePr>
              <a:graphicFrameLocks noChangeAspect="1"/>
            </p:cNvGraphicFramePr>
            <p:nvPr/>
          </p:nvGraphicFramePr>
          <p:xfrm>
            <a:off x="3658" y="3385"/>
            <a:ext cx="1921" cy="431"/>
          </p:xfrm>
          <a:graphic>
            <a:graphicData uri="http://schemas.openxmlformats.org/presentationml/2006/ole">
              <mc:AlternateContent xmlns:mc="http://schemas.openxmlformats.org/markup-compatibility/2006">
                <mc:Choice xmlns:v="urn:schemas-microsoft-com:vml" Requires="v">
                  <p:oleObj spid="_x0000_s434829" name="公式" r:id="rId32" imgW="1752600" imgH="393700" progId="Equation.3">
                    <p:embed/>
                  </p:oleObj>
                </mc:Choice>
                <mc:Fallback>
                  <p:oleObj name="公式" r:id="rId32" imgW="1752600" imgH="393700" progId="Equation.3">
                    <p:embed/>
                    <p:pic>
                      <p:nvPicPr>
                        <p:cNvPr id="13336" name="Object 33">
                          <a:extLst>
                            <a:ext uri="{FF2B5EF4-FFF2-40B4-BE49-F238E27FC236}">
                              <a16:creationId xmlns:a16="http://schemas.microsoft.com/office/drawing/2014/main" id="{377E095E-88F5-4128-B0D2-19C0E77B3B06}"/>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658" y="3385"/>
                          <a:ext cx="1921"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Rectangle 34">
              <a:extLst>
                <a:ext uri="{FF2B5EF4-FFF2-40B4-BE49-F238E27FC236}">
                  <a16:creationId xmlns:a16="http://schemas.microsoft.com/office/drawing/2014/main" id="{51E211CD-7143-401C-BFCB-40230EF86391}"/>
                </a:ext>
              </a:extLst>
            </p:cNvPr>
            <p:cNvSpPr>
              <a:spLocks noChangeArrowheads="1"/>
            </p:cNvSpPr>
            <p:nvPr/>
          </p:nvSpPr>
          <p:spPr bwMode="auto">
            <a:xfrm>
              <a:off x="91" y="2205"/>
              <a:ext cx="5556" cy="165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sp>
          <p:nvSpPr>
            <p:cNvPr id="34" name="Line 35">
              <a:extLst>
                <a:ext uri="{FF2B5EF4-FFF2-40B4-BE49-F238E27FC236}">
                  <a16:creationId xmlns:a16="http://schemas.microsoft.com/office/drawing/2014/main" id="{10E3D022-1650-4A4F-A389-579A74929AC1}"/>
                </a:ext>
              </a:extLst>
            </p:cNvPr>
            <p:cNvSpPr>
              <a:spLocks noChangeShapeType="1"/>
            </p:cNvSpPr>
            <p:nvPr/>
          </p:nvSpPr>
          <p:spPr bwMode="auto">
            <a:xfrm>
              <a:off x="90" y="2546"/>
              <a:ext cx="5557" cy="21"/>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5" name="Line 36">
              <a:extLst>
                <a:ext uri="{FF2B5EF4-FFF2-40B4-BE49-F238E27FC236}">
                  <a16:creationId xmlns:a16="http://schemas.microsoft.com/office/drawing/2014/main" id="{BBB9D3BA-3E57-4D10-AC6A-E765C5B4D677}"/>
                </a:ext>
              </a:extLst>
            </p:cNvPr>
            <p:cNvSpPr>
              <a:spLocks noChangeShapeType="1"/>
            </p:cNvSpPr>
            <p:nvPr/>
          </p:nvSpPr>
          <p:spPr bwMode="auto">
            <a:xfrm>
              <a:off x="90" y="2977"/>
              <a:ext cx="5556" cy="2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6" name="Line 37">
              <a:extLst>
                <a:ext uri="{FF2B5EF4-FFF2-40B4-BE49-F238E27FC236}">
                  <a16:creationId xmlns:a16="http://schemas.microsoft.com/office/drawing/2014/main" id="{4CCAE823-D559-4A0E-B57D-9C4FEAA5DD85}"/>
                </a:ext>
              </a:extLst>
            </p:cNvPr>
            <p:cNvSpPr>
              <a:spLocks noChangeShapeType="1"/>
            </p:cNvSpPr>
            <p:nvPr/>
          </p:nvSpPr>
          <p:spPr bwMode="auto">
            <a:xfrm>
              <a:off x="90" y="3363"/>
              <a:ext cx="5557" cy="2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7" name="Line 38">
              <a:extLst>
                <a:ext uri="{FF2B5EF4-FFF2-40B4-BE49-F238E27FC236}">
                  <a16:creationId xmlns:a16="http://schemas.microsoft.com/office/drawing/2014/main" id="{CC5F87FE-251B-40FC-BAB5-A1929664C2C0}"/>
                </a:ext>
              </a:extLst>
            </p:cNvPr>
            <p:cNvSpPr>
              <a:spLocks noChangeShapeType="1"/>
            </p:cNvSpPr>
            <p:nvPr/>
          </p:nvSpPr>
          <p:spPr bwMode="auto">
            <a:xfrm>
              <a:off x="862" y="2205"/>
              <a:ext cx="0" cy="165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8" name="Line 39">
              <a:extLst>
                <a:ext uri="{FF2B5EF4-FFF2-40B4-BE49-F238E27FC236}">
                  <a16:creationId xmlns:a16="http://schemas.microsoft.com/office/drawing/2014/main" id="{63A8071D-482D-4E36-8A86-A01192E9AFF1}"/>
                </a:ext>
              </a:extLst>
            </p:cNvPr>
            <p:cNvSpPr>
              <a:spLocks noChangeShapeType="1"/>
            </p:cNvSpPr>
            <p:nvPr/>
          </p:nvSpPr>
          <p:spPr bwMode="auto">
            <a:xfrm>
              <a:off x="2154" y="2205"/>
              <a:ext cx="0" cy="165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39" name="Line 40">
              <a:extLst>
                <a:ext uri="{FF2B5EF4-FFF2-40B4-BE49-F238E27FC236}">
                  <a16:creationId xmlns:a16="http://schemas.microsoft.com/office/drawing/2014/main" id="{5C4C1764-2182-483D-840F-D197F2FA66A4}"/>
                </a:ext>
              </a:extLst>
            </p:cNvPr>
            <p:cNvSpPr>
              <a:spLocks noChangeShapeType="1"/>
            </p:cNvSpPr>
            <p:nvPr/>
          </p:nvSpPr>
          <p:spPr bwMode="auto">
            <a:xfrm>
              <a:off x="3583" y="2205"/>
              <a:ext cx="0" cy="165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grpSp>
    </p:spTree>
    <p:extLst>
      <p:ext uri="{BB962C8B-B14F-4D97-AF65-F5344CB8AC3E}">
        <p14:creationId xmlns:p14="http://schemas.microsoft.com/office/powerpoint/2010/main" val="24060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3">
            <a:extLst>
              <a:ext uri="{FF2B5EF4-FFF2-40B4-BE49-F238E27FC236}">
                <a16:creationId xmlns:a16="http://schemas.microsoft.com/office/drawing/2014/main" id="{F4D8A19F-0A34-4CA1-8BF9-6431E2295875}"/>
              </a:ext>
            </a:extLst>
          </p:cNvPr>
          <p:cNvGraphicFramePr>
            <a:graphicFrameLocks noChangeAspect="1"/>
          </p:cNvGraphicFramePr>
          <p:nvPr>
            <p:extLst>
              <p:ext uri="{D42A27DB-BD31-4B8C-83A1-F6EECF244321}">
                <p14:modId xmlns:p14="http://schemas.microsoft.com/office/powerpoint/2010/main" val="799023625"/>
              </p:ext>
            </p:extLst>
          </p:nvPr>
        </p:nvGraphicFramePr>
        <p:xfrm>
          <a:off x="2165350" y="577850"/>
          <a:ext cx="9542463" cy="755650"/>
        </p:xfrm>
        <a:graphic>
          <a:graphicData uri="http://schemas.openxmlformats.org/presentationml/2006/ole">
            <mc:AlternateContent xmlns:mc="http://schemas.openxmlformats.org/markup-compatibility/2006">
              <mc:Choice xmlns:v="urn:schemas-microsoft-com:vml" Requires="v">
                <p:oleObj spid="_x0000_s431320" name="Equation" r:id="rId3" imgW="4787640" imgH="431640" progId="Equation.DSMT4">
                  <p:embed/>
                </p:oleObj>
              </mc:Choice>
              <mc:Fallback>
                <p:oleObj name="Equation" r:id="rId3" imgW="4787640" imgH="431640" progId="Equation.DSMT4">
                  <p:embed/>
                  <p:pic>
                    <p:nvPicPr>
                      <p:cNvPr id="14350" name="Object 3">
                        <a:extLst>
                          <a:ext uri="{FF2B5EF4-FFF2-40B4-BE49-F238E27FC236}">
                            <a16:creationId xmlns:a16="http://schemas.microsoft.com/office/drawing/2014/main" id="{4CBD40C9-7CE5-4EB9-9B7C-D2DEDB3D97BA}"/>
                          </a:ext>
                        </a:extLst>
                      </p:cNvPr>
                      <p:cNvPicPr>
                        <a:picLocks noChangeAspect="1" noChangeArrowheads="1"/>
                      </p:cNvPicPr>
                      <p:nvPr/>
                    </p:nvPicPr>
                    <p:blipFill>
                      <a:blip r:embed="rId4"/>
                      <a:srcRect/>
                      <a:stretch>
                        <a:fillRect/>
                      </a:stretch>
                    </p:blipFill>
                    <p:spPr bwMode="auto">
                      <a:xfrm>
                        <a:off x="2165350" y="577850"/>
                        <a:ext cx="9542463" cy="755650"/>
                      </a:xfrm>
                      <a:prstGeom prst="rect">
                        <a:avLst/>
                      </a:prstGeom>
                      <a:noFill/>
                      <a:ln>
                        <a:noFill/>
                      </a:ln>
                      <a:effectLst/>
                    </p:spPr>
                  </p:pic>
                </p:oleObj>
              </mc:Fallback>
            </mc:AlternateContent>
          </a:graphicData>
        </a:graphic>
      </p:graphicFrame>
      <p:sp>
        <p:nvSpPr>
          <p:cNvPr id="18" name="Text Box 12">
            <a:extLst>
              <a:ext uri="{FF2B5EF4-FFF2-40B4-BE49-F238E27FC236}">
                <a16:creationId xmlns:a16="http://schemas.microsoft.com/office/drawing/2014/main" id="{34E5E9BB-C491-49EE-88E5-C6C22C115B00}"/>
              </a:ext>
            </a:extLst>
          </p:cNvPr>
          <p:cNvSpPr txBox="1">
            <a:spLocks noChangeArrowheads="1"/>
          </p:cNvSpPr>
          <p:nvPr/>
        </p:nvSpPr>
        <p:spPr bwMode="auto">
          <a:xfrm>
            <a:off x="1667669" y="2292510"/>
            <a:ext cx="49954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b="1" dirty="0">
                <a:solidFill>
                  <a:srgbClr val="CC3300"/>
                </a:solidFill>
                <a:latin typeface="Arial" panose="020B0604020202020204" pitchFamily="34" charset="0"/>
                <a:ea typeface="黑体" panose="02010609060101010101" pitchFamily="49" charset="-122"/>
              </a:rPr>
              <a:t>解： </a:t>
            </a:r>
            <a:r>
              <a:rPr kumimoji="0" lang="zh-CN" altLang="en-US" b="1" dirty="0">
                <a:solidFill>
                  <a:srgbClr val="009900"/>
                </a:solidFill>
                <a:latin typeface="Arial" panose="020B0604020202020204" pitchFamily="34" charset="0"/>
                <a:ea typeface="黑体" panose="02010609060101010101" pitchFamily="49" charset="-122"/>
              </a:rPr>
              <a:t>  </a:t>
            </a:r>
            <a:r>
              <a:rPr kumimoji="0" lang="zh-CN" altLang="en-US" b="1" dirty="0">
                <a:solidFill>
                  <a:srgbClr val="009900"/>
                </a:solidFill>
                <a:latin typeface="宋体" panose="02010600030101010101" pitchFamily="2" charset="-122"/>
              </a:rPr>
              <a:t>选           为描述体系的力学量完全集，氢原子的本征解为</a:t>
            </a:r>
            <a:endParaRPr kumimoji="0" lang="zh-CN" altLang="en-US" b="1" dirty="0">
              <a:solidFill>
                <a:srgbClr val="009900"/>
              </a:solidFill>
              <a:latin typeface="Arial" panose="020B0604020202020204" pitchFamily="34" charset="0"/>
              <a:ea typeface="黑体" panose="02010609060101010101" pitchFamily="49" charset="-122"/>
            </a:endParaRPr>
          </a:p>
        </p:txBody>
      </p:sp>
      <p:graphicFrame>
        <p:nvGraphicFramePr>
          <p:cNvPr id="19" name="Object 5">
            <a:extLst>
              <a:ext uri="{FF2B5EF4-FFF2-40B4-BE49-F238E27FC236}">
                <a16:creationId xmlns:a16="http://schemas.microsoft.com/office/drawing/2014/main" id="{D5114503-1574-463D-895F-552B9249167A}"/>
              </a:ext>
            </a:extLst>
          </p:cNvPr>
          <p:cNvGraphicFramePr>
            <a:graphicFrameLocks noChangeAspect="1"/>
          </p:cNvGraphicFramePr>
          <p:nvPr>
            <p:extLst>
              <p:ext uri="{D42A27DB-BD31-4B8C-83A1-F6EECF244321}">
                <p14:modId xmlns:p14="http://schemas.microsoft.com/office/powerpoint/2010/main" val="2382472325"/>
              </p:ext>
            </p:extLst>
          </p:nvPr>
        </p:nvGraphicFramePr>
        <p:xfrm>
          <a:off x="2960319" y="2225835"/>
          <a:ext cx="1364018" cy="567546"/>
        </p:xfrm>
        <a:graphic>
          <a:graphicData uri="http://schemas.openxmlformats.org/presentationml/2006/ole">
            <mc:AlternateContent xmlns:mc="http://schemas.openxmlformats.org/markup-compatibility/2006">
              <mc:Choice xmlns:v="urn:schemas-microsoft-com:vml" Requires="v">
                <p:oleObj spid="_x0000_s431321" name="Equation" r:id="rId5" imgW="736600" imgH="279400" progId="Equation.DSMT4">
                  <p:embed/>
                </p:oleObj>
              </mc:Choice>
              <mc:Fallback>
                <p:oleObj name="Equation" r:id="rId5" imgW="736600" imgH="279400" progId="Equation.DSMT4">
                  <p:embed/>
                  <p:pic>
                    <p:nvPicPr>
                      <p:cNvPr id="16" name="Object 5">
                        <a:extLst>
                          <a:ext uri="{FF2B5EF4-FFF2-40B4-BE49-F238E27FC236}">
                            <a16:creationId xmlns:a16="http://schemas.microsoft.com/office/drawing/2014/main" id="{40B9A270-1756-436A-A73B-BBACE5FD20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319" y="2225835"/>
                        <a:ext cx="1364018" cy="567546"/>
                      </a:xfrm>
                      <a:prstGeom prst="rect">
                        <a:avLst/>
                      </a:prstGeom>
                      <a:noFill/>
                      <a:ln>
                        <a:noFill/>
                      </a:ln>
                      <a:effectLst/>
                    </p:spPr>
                  </p:pic>
                </p:oleObj>
              </mc:Fallback>
            </mc:AlternateContent>
          </a:graphicData>
        </a:graphic>
      </p:graphicFrame>
      <p:graphicFrame>
        <p:nvGraphicFramePr>
          <p:cNvPr id="20" name="Object 6">
            <a:extLst>
              <a:ext uri="{FF2B5EF4-FFF2-40B4-BE49-F238E27FC236}">
                <a16:creationId xmlns:a16="http://schemas.microsoft.com/office/drawing/2014/main" id="{66AA2DC2-D7F0-4B5A-81D4-45806C2B4771}"/>
              </a:ext>
            </a:extLst>
          </p:cNvPr>
          <p:cNvGraphicFramePr>
            <a:graphicFrameLocks noChangeAspect="1"/>
          </p:cNvGraphicFramePr>
          <p:nvPr>
            <p:extLst>
              <p:ext uri="{D42A27DB-BD31-4B8C-83A1-F6EECF244321}">
                <p14:modId xmlns:p14="http://schemas.microsoft.com/office/powerpoint/2010/main" val="3944929602"/>
              </p:ext>
            </p:extLst>
          </p:nvPr>
        </p:nvGraphicFramePr>
        <p:xfrm>
          <a:off x="7056167" y="1963225"/>
          <a:ext cx="4101617" cy="1425574"/>
        </p:xfrm>
        <a:graphic>
          <a:graphicData uri="http://schemas.openxmlformats.org/presentationml/2006/ole">
            <mc:AlternateContent xmlns:mc="http://schemas.openxmlformats.org/markup-compatibility/2006">
              <mc:Choice xmlns:v="urn:schemas-microsoft-com:vml" Requires="v">
                <p:oleObj spid="_x0000_s431322" name="Equation" r:id="rId7" imgW="1993900" imgH="685800" progId="Equation.DSMT4">
                  <p:embed/>
                </p:oleObj>
              </mc:Choice>
              <mc:Fallback>
                <p:oleObj name="Equation" r:id="rId7" imgW="1993900" imgH="685800" progId="Equation.DSMT4">
                  <p:embed/>
                  <p:pic>
                    <p:nvPicPr>
                      <p:cNvPr id="9" name="Object 6">
                        <a:extLst>
                          <a:ext uri="{FF2B5EF4-FFF2-40B4-BE49-F238E27FC236}">
                            <a16:creationId xmlns:a16="http://schemas.microsoft.com/office/drawing/2014/main" id="{C7984192-A6D4-47CA-8A60-39A5902A99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6167" y="1963225"/>
                        <a:ext cx="4101617" cy="1425574"/>
                      </a:xfrm>
                      <a:prstGeom prst="rect">
                        <a:avLst/>
                      </a:prstGeom>
                      <a:noFill/>
                      <a:ln>
                        <a:noFill/>
                      </a:ln>
                      <a:effectLst/>
                    </p:spPr>
                  </p:pic>
                </p:oleObj>
              </mc:Fallback>
            </mc:AlternateContent>
          </a:graphicData>
        </a:graphic>
      </p:graphicFrame>
      <p:sp>
        <p:nvSpPr>
          <p:cNvPr id="21" name="Text Box 7">
            <a:extLst>
              <a:ext uri="{FF2B5EF4-FFF2-40B4-BE49-F238E27FC236}">
                <a16:creationId xmlns:a16="http://schemas.microsoft.com/office/drawing/2014/main" id="{C31B1A29-4F45-42DE-8F86-EB2E2AA59475}"/>
              </a:ext>
            </a:extLst>
          </p:cNvPr>
          <p:cNvSpPr txBox="1">
            <a:spLocks noChangeArrowheads="1"/>
          </p:cNvSpPr>
          <p:nvPr/>
        </p:nvSpPr>
        <p:spPr bwMode="auto">
          <a:xfrm>
            <a:off x="792981" y="3172180"/>
            <a:ext cx="43275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dirty="0">
                <a:solidFill>
                  <a:srgbClr val="CC3300"/>
                </a:solidFill>
                <a:latin typeface="Arial" panose="020B0604020202020204" pitchFamily="34" charset="0"/>
              </a:rPr>
              <a:t>其中量子数的取值范围为</a:t>
            </a:r>
          </a:p>
        </p:txBody>
      </p:sp>
      <p:graphicFrame>
        <p:nvGraphicFramePr>
          <p:cNvPr id="22" name="Object 8">
            <a:extLst>
              <a:ext uri="{FF2B5EF4-FFF2-40B4-BE49-F238E27FC236}">
                <a16:creationId xmlns:a16="http://schemas.microsoft.com/office/drawing/2014/main" id="{19FA36E8-F795-486F-ACFD-01AA64073A1D}"/>
              </a:ext>
            </a:extLst>
          </p:cNvPr>
          <p:cNvGraphicFramePr>
            <a:graphicFrameLocks noChangeAspect="1"/>
          </p:cNvGraphicFramePr>
          <p:nvPr>
            <p:extLst>
              <p:ext uri="{D42A27DB-BD31-4B8C-83A1-F6EECF244321}">
                <p14:modId xmlns:p14="http://schemas.microsoft.com/office/powerpoint/2010/main" val="3734959701"/>
              </p:ext>
            </p:extLst>
          </p:nvPr>
        </p:nvGraphicFramePr>
        <p:xfrm>
          <a:off x="1733667" y="3744073"/>
          <a:ext cx="9795712" cy="500545"/>
        </p:xfrm>
        <a:graphic>
          <a:graphicData uri="http://schemas.openxmlformats.org/presentationml/2006/ole">
            <mc:AlternateContent xmlns:mc="http://schemas.openxmlformats.org/markup-compatibility/2006">
              <mc:Choice xmlns:v="urn:schemas-microsoft-com:vml" Requires="v">
                <p:oleObj spid="_x0000_s431323" name="Equation" r:id="rId9" imgW="3975100" imgH="203200" progId="Equation.DSMT4">
                  <p:embed/>
                </p:oleObj>
              </mc:Choice>
              <mc:Fallback>
                <p:oleObj name="Equation" r:id="rId9" imgW="3975100" imgH="203200" progId="Equation.DSMT4">
                  <p:embed/>
                  <p:pic>
                    <p:nvPicPr>
                      <p:cNvPr id="11" name="Object 8">
                        <a:extLst>
                          <a:ext uri="{FF2B5EF4-FFF2-40B4-BE49-F238E27FC236}">
                            <a16:creationId xmlns:a16="http://schemas.microsoft.com/office/drawing/2014/main" id="{EEA03C6D-0053-4FD2-8A7B-F3AA03BFCF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3667" y="3744073"/>
                        <a:ext cx="9795712" cy="500545"/>
                      </a:xfrm>
                      <a:prstGeom prst="rect">
                        <a:avLst/>
                      </a:prstGeom>
                      <a:noFill/>
                      <a:ln>
                        <a:noFill/>
                      </a:ln>
                      <a:effectLst/>
                    </p:spPr>
                  </p:pic>
                </p:oleObj>
              </mc:Fallback>
            </mc:AlternateContent>
          </a:graphicData>
        </a:graphic>
      </p:graphicFrame>
      <p:sp>
        <p:nvSpPr>
          <p:cNvPr id="23" name="Text Box 9">
            <a:extLst>
              <a:ext uri="{FF2B5EF4-FFF2-40B4-BE49-F238E27FC236}">
                <a16:creationId xmlns:a16="http://schemas.microsoft.com/office/drawing/2014/main" id="{9178835A-75C8-40BE-BC40-77B1C09FD90F}"/>
              </a:ext>
            </a:extLst>
          </p:cNvPr>
          <p:cNvSpPr txBox="1">
            <a:spLocks noChangeArrowheads="1"/>
          </p:cNvSpPr>
          <p:nvPr/>
        </p:nvSpPr>
        <p:spPr bwMode="auto">
          <a:xfrm>
            <a:off x="1199428" y="4142221"/>
            <a:ext cx="64605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dirty="0">
                <a:solidFill>
                  <a:srgbClr val="0000FF"/>
                </a:solidFill>
                <a:latin typeface="Arial" panose="020B0604020202020204" pitchFamily="34" charset="0"/>
              </a:rPr>
              <a:t>利用归一化条件求出归一化波函数为</a:t>
            </a:r>
          </a:p>
        </p:txBody>
      </p:sp>
      <p:sp>
        <p:nvSpPr>
          <p:cNvPr id="26" name="Text Box 2">
            <a:extLst>
              <a:ext uri="{FF2B5EF4-FFF2-40B4-BE49-F238E27FC236}">
                <a16:creationId xmlns:a16="http://schemas.microsoft.com/office/drawing/2014/main" id="{960D0D3F-6B22-4D13-9821-1FE179D98816}"/>
              </a:ext>
            </a:extLst>
          </p:cNvPr>
          <p:cNvSpPr txBox="1">
            <a:spLocks noChangeArrowheads="1"/>
          </p:cNvSpPr>
          <p:nvPr/>
        </p:nvSpPr>
        <p:spPr bwMode="auto">
          <a:xfrm>
            <a:off x="684817" y="232130"/>
            <a:ext cx="50629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FF0000"/>
                </a:solidFill>
                <a:latin typeface="Arial" panose="020B0604020202020204" pitchFamily="34" charset="0"/>
              </a:rPr>
              <a:t>练习：</a:t>
            </a:r>
            <a:r>
              <a:rPr kumimoji="0" lang="zh-CN" altLang="en-US" sz="2800" b="1" dirty="0">
                <a:latin typeface="Arial" panose="020B0604020202020204" pitchFamily="34" charset="0"/>
              </a:rPr>
              <a:t> </a:t>
            </a:r>
            <a:r>
              <a:rPr kumimoji="0" lang="zh-CN" altLang="en-US" sz="2800" b="1" dirty="0">
                <a:solidFill>
                  <a:srgbClr val="0000FF"/>
                </a:solidFill>
                <a:latin typeface="Arial" panose="020B0604020202020204" pitchFamily="34" charset="0"/>
              </a:rPr>
              <a:t>设氢原子处于状态</a:t>
            </a:r>
          </a:p>
        </p:txBody>
      </p:sp>
      <p:sp>
        <p:nvSpPr>
          <p:cNvPr id="27" name="Text Box 4">
            <a:extLst>
              <a:ext uri="{FF2B5EF4-FFF2-40B4-BE49-F238E27FC236}">
                <a16:creationId xmlns:a16="http://schemas.microsoft.com/office/drawing/2014/main" id="{BBD8A6C6-D71D-4E93-830A-FCDEB3A21161}"/>
              </a:ext>
            </a:extLst>
          </p:cNvPr>
          <p:cNvSpPr txBox="1">
            <a:spLocks noChangeArrowheads="1"/>
          </p:cNvSpPr>
          <p:nvPr/>
        </p:nvSpPr>
        <p:spPr bwMode="auto">
          <a:xfrm>
            <a:off x="1340896" y="1176808"/>
            <a:ext cx="10188483" cy="107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2800" b="1" dirty="0">
                <a:solidFill>
                  <a:srgbClr val="FF0000"/>
                </a:solidFill>
              </a:rPr>
              <a:t>已知</a:t>
            </a:r>
            <a:r>
              <a:rPr lang="zh-CN" altLang="en-US" sz="2800" b="1" dirty="0">
                <a:solidFill>
                  <a:srgbClr val="008000"/>
                </a:solidFill>
              </a:rPr>
              <a:t>氢原子基态能为        。</a:t>
            </a:r>
            <a:r>
              <a:rPr kumimoji="0" lang="zh-CN" altLang="en-US" sz="2800" b="1" dirty="0">
                <a:solidFill>
                  <a:srgbClr val="FF00FF"/>
                </a:solidFill>
                <a:latin typeface="Arial" panose="020B0604020202020204" pitchFamily="34" charset="0"/>
              </a:rPr>
              <a:t>求其能量、角动量平方及角动量</a:t>
            </a:r>
            <a:r>
              <a:rPr kumimoji="0" lang="en-US" altLang="zh-CN" sz="2800" b="1" dirty="0">
                <a:solidFill>
                  <a:srgbClr val="FF00FF"/>
                </a:solidFill>
                <a:latin typeface="Arial" panose="020B0604020202020204" pitchFamily="34" charset="0"/>
              </a:rPr>
              <a:t>z</a:t>
            </a:r>
            <a:r>
              <a:rPr kumimoji="0" lang="zh-CN" altLang="en-US" sz="2800" b="1" dirty="0">
                <a:solidFill>
                  <a:srgbClr val="FF00FF"/>
                </a:solidFill>
                <a:latin typeface="Arial" panose="020B0604020202020204" pitchFamily="34" charset="0"/>
              </a:rPr>
              <a:t>分量的可能取值与相应的取值概率，进而求出它们的平均值。</a:t>
            </a:r>
            <a:endParaRPr kumimoji="0" lang="zh-CN" altLang="en-US" sz="2800" b="1" dirty="0">
              <a:solidFill>
                <a:srgbClr val="FF00FF"/>
              </a:solidFill>
              <a:latin typeface="Arial" panose="020B0604020202020204" pitchFamily="34" charset="0"/>
              <a:ea typeface="黑体" panose="02010609060101010101" pitchFamily="49" charset="-122"/>
            </a:endParaRPr>
          </a:p>
        </p:txBody>
      </p:sp>
      <p:sp>
        <p:nvSpPr>
          <p:cNvPr id="28" name="Text Box 11">
            <a:extLst>
              <a:ext uri="{FF2B5EF4-FFF2-40B4-BE49-F238E27FC236}">
                <a16:creationId xmlns:a16="http://schemas.microsoft.com/office/drawing/2014/main" id="{DE5A5421-70D1-41A0-A995-F7339723884B}"/>
              </a:ext>
            </a:extLst>
          </p:cNvPr>
          <p:cNvSpPr txBox="1">
            <a:spLocks noChangeArrowheads="1"/>
          </p:cNvSpPr>
          <p:nvPr/>
        </p:nvSpPr>
        <p:spPr bwMode="auto">
          <a:xfrm>
            <a:off x="1535300" y="5524272"/>
            <a:ext cx="8424863" cy="107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kumimoji="0" lang="zh-CN" altLang="en-US" sz="2800" b="1" dirty="0">
                <a:solidFill>
                  <a:srgbClr val="CC3300"/>
                </a:solidFill>
                <a:latin typeface="Arial" panose="020B0604020202020204" pitchFamily="34" charset="0"/>
              </a:rPr>
              <a:t>氢原子的能量只与主量子数</a:t>
            </a:r>
            <a:r>
              <a:rPr kumimoji="0" lang="en-US" altLang="zh-CN" sz="2800" b="1" dirty="0">
                <a:solidFill>
                  <a:srgbClr val="CC3300"/>
                </a:solidFill>
                <a:latin typeface="Arial" panose="020B0604020202020204" pitchFamily="34" charset="0"/>
              </a:rPr>
              <a:t>n</a:t>
            </a:r>
            <a:r>
              <a:rPr kumimoji="0" lang="zh-CN" altLang="en-US" sz="2800" b="1" dirty="0">
                <a:solidFill>
                  <a:srgbClr val="CC3300"/>
                </a:solidFill>
                <a:latin typeface="Arial" panose="020B0604020202020204" pitchFamily="34" charset="0"/>
              </a:rPr>
              <a:t>有关，依题意可知，</a:t>
            </a:r>
            <a:r>
              <a:rPr kumimoji="0" lang="en-US" altLang="zh-CN" sz="2800" b="1" dirty="0">
                <a:solidFill>
                  <a:srgbClr val="CC3300"/>
                </a:solidFill>
                <a:latin typeface="Arial" panose="020B0604020202020204" pitchFamily="34" charset="0"/>
              </a:rPr>
              <a:t>n</a:t>
            </a:r>
            <a:r>
              <a:rPr kumimoji="0" lang="zh-CN" altLang="en-US" sz="2800" b="1" dirty="0">
                <a:solidFill>
                  <a:srgbClr val="CC3300"/>
                </a:solidFill>
                <a:latin typeface="Arial" panose="020B0604020202020204" pitchFamily="34" charset="0"/>
              </a:rPr>
              <a:t>的可能取值有两个，即</a:t>
            </a:r>
            <a:r>
              <a:rPr kumimoji="0" lang="en-US" altLang="zh-CN" sz="2800" b="1" dirty="0">
                <a:solidFill>
                  <a:srgbClr val="CC3300"/>
                </a:solidFill>
                <a:latin typeface="Arial" panose="020B0604020202020204" pitchFamily="34" charset="0"/>
              </a:rPr>
              <a:t>n=2</a:t>
            </a:r>
            <a:r>
              <a:rPr kumimoji="0" lang="zh-CN" altLang="en-US" sz="2800" b="1" dirty="0">
                <a:solidFill>
                  <a:srgbClr val="CC3300"/>
                </a:solidFill>
                <a:latin typeface="Arial" panose="020B0604020202020204" pitchFamily="34" charset="0"/>
              </a:rPr>
              <a:t>，</a:t>
            </a:r>
            <a:r>
              <a:rPr kumimoji="0" lang="en-US" altLang="zh-CN" sz="2800" b="1" dirty="0">
                <a:solidFill>
                  <a:srgbClr val="CC3300"/>
                </a:solidFill>
                <a:latin typeface="Arial" panose="020B0604020202020204" pitchFamily="34" charset="0"/>
              </a:rPr>
              <a:t>3</a:t>
            </a:r>
            <a:r>
              <a:rPr kumimoji="0" lang="zh-CN" altLang="en-US" sz="2800" b="1" dirty="0">
                <a:solidFill>
                  <a:srgbClr val="CC3300"/>
                </a:solidFill>
                <a:latin typeface="Arial" panose="020B0604020202020204" pitchFamily="34" charset="0"/>
              </a:rPr>
              <a:t>，于是</a:t>
            </a:r>
          </a:p>
        </p:txBody>
      </p:sp>
      <p:graphicFrame>
        <p:nvGraphicFramePr>
          <p:cNvPr id="29" name="Object 3">
            <a:extLst>
              <a:ext uri="{FF2B5EF4-FFF2-40B4-BE49-F238E27FC236}">
                <a16:creationId xmlns:a16="http://schemas.microsoft.com/office/drawing/2014/main" id="{8208EF65-8844-4DA1-91E7-EE3E3B2C963B}"/>
              </a:ext>
            </a:extLst>
          </p:cNvPr>
          <p:cNvGraphicFramePr>
            <a:graphicFrameLocks noChangeAspect="1"/>
          </p:cNvGraphicFramePr>
          <p:nvPr>
            <p:extLst>
              <p:ext uri="{D42A27DB-BD31-4B8C-83A1-F6EECF244321}">
                <p14:modId xmlns:p14="http://schemas.microsoft.com/office/powerpoint/2010/main" val="2072204578"/>
              </p:ext>
            </p:extLst>
          </p:nvPr>
        </p:nvGraphicFramePr>
        <p:xfrm>
          <a:off x="1174750" y="4679950"/>
          <a:ext cx="10274300" cy="823913"/>
        </p:xfrm>
        <a:graphic>
          <a:graphicData uri="http://schemas.openxmlformats.org/presentationml/2006/ole">
            <mc:AlternateContent xmlns:mc="http://schemas.openxmlformats.org/markup-compatibility/2006">
              <mc:Choice xmlns:v="urn:schemas-microsoft-com:vml" Requires="v">
                <p:oleObj spid="_x0000_s431324" name="Equation" r:id="rId11" imgW="5155920" imgH="469800" progId="Equation.DSMT4">
                  <p:embed/>
                </p:oleObj>
              </mc:Choice>
              <mc:Fallback>
                <p:oleObj name="Equation" r:id="rId11" imgW="5155920" imgH="469800" progId="Equation.DSMT4">
                  <p:embed/>
                  <p:pic>
                    <p:nvPicPr>
                      <p:cNvPr id="6" name="Object 3">
                        <a:extLst>
                          <a:ext uri="{FF2B5EF4-FFF2-40B4-BE49-F238E27FC236}">
                            <a16:creationId xmlns:a16="http://schemas.microsoft.com/office/drawing/2014/main" id="{F4D8A19F-0A34-4CA1-8BF9-6431E2295875}"/>
                          </a:ext>
                        </a:extLst>
                      </p:cNvPr>
                      <p:cNvPicPr>
                        <a:picLocks noChangeAspect="1" noChangeArrowheads="1"/>
                      </p:cNvPicPr>
                      <p:nvPr/>
                    </p:nvPicPr>
                    <p:blipFill>
                      <a:blip r:embed="rId12"/>
                      <a:srcRect/>
                      <a:stretch>
                        <a:fillRect/>
                      </a:stretch>
                    </p:blipFill>
                    <p:spPr bwMode="auto">
                      <a:xfrm>
                        <a:off x="1174750" y="4679950"/>
                        <a:ext cx="10274300" cy="823913"/>
                      </a:xfrm>
                      <a:prstGeom prst="rect">
                        <a:avLst/>
                      </a:prstGeom>
                      <a:noFill/>
                      <a:ln>
                        <a:noFill/>
                      </a:ln>
                      <a:effectLst/>
                    </p:spPr>
                  </p:pic>
                </p:oleObj>
              </mc:Fallback>
            </mc:AlternateContent>
          </a:graphicData>
        </a:graphic>
      </p:graphicFrame>
      <p:graphicFrame>
        <p:nvGraphicFramePr>
          <p:cNvPr id="14" name="对象 13">
            <a:extLst>
              <a:ext uri="{FF2B5EF4-FFF2-40B4-BE49-F238E27FC236}">
                <a16:creationId xmlns:a16="http://schemas.microsoft.com/office/drawing/2014/main" id="{DB2B24C1-8A0D-4C4E-B7B5-D49F125E8ACC}"/>
              </a:ext>
            </a:extLst>
          </p:cNvPr>
          <p:cNvGraphicFramePr>
            <a:graphicFrameLocks noChangeAspect="1"/>
          </p:cNvGraphicFramePr>
          <p:nvPr>
            <p:extLst>
              <p:ext uri="{D42A27DB-BD31-4B8C-83A1-F6EECF244321}">
                <p14:modId xmlns:p14="http://schemas.microsoft.com/office/powerpoint/2010/main" val="4090761154"/>
              </p:ext>
            </p:extLst>
          </p:nvPr>
        </p:nvGraphicFramePr>
        <p:xfrm>
          <a:off x="4772174" y="1270149"/>
          <a:ext cx="430213" cy="555625"/>
        </p:xfrm>
        <a:graphic>
          <a:graphicData uri="http://schemas.openxmlformats.org/presentationml/2006/ole">
            <mc:AlternateContent xmlns:mc="http://schemas.openxmlformats.org/markup-compatibility/2006">
              <mc:Choice xmlns:v="urn:schemas-microsoft-com:vml" Requires="v">
                <p:oleObj spid="_x0000_s431325" name="Equation" r:id="rId13" imgW="177480" imgH="228600" progId="Equation.DSMT4">
                  <p:embed/>
                </p:oleObj>
              </mc:Choice>
              <mc:Fallback>
                <p:oleObj name="Equation" r:id="rId13" imgW="177480" imgH="228600" progId="Equation.DSMT4">
                  <p:embed/>
                  <p:pic>
                    <p:nvPicPr>
                      <p:cNvPr id="17" name="对象 16">
                        <a:extLst>
                          <a:ext uri="{FF2B5EF4-FFF2-40B4-BE49-F238E27FC236}">
                            <a16:creationId xmlns:a16="http://schemas.microsoft.com/office/drawing/2014/main" id="{F0F89291-3878-4612-B640-E45882D5C81F}"/>
                          </a:ext>
                        </a:extLst>
                      </p:cNvPr>
                      <p:cNvPicPr>
                        <a:picLocks noChangeAspect="1" noChangeArrowheads="1"/>
                      </p:cNvPicPr>
                      <p:nvPr/>
                    </p:nvPicPr>
                    <p:blipFill>
                      <a:blip r:embed="rId14"/>
                      <a:srcRect/>
                      <a:stretch>
                        <a:fillRect/>
                      </a:stretch>
                    </p:blipFill>
                    <p:spPr bwMode="auto">
                      <a:xfrm>
                        <a:off x="4772174" y="1270149"/>
                        <a:ext cx="430213" cy="555625"/>
                      </a:xfrm>
                      <a:prstGeom prst="rect">
                        <a:avLst/>
                      </a:prstGeom>
                      <a:noFill/>
                    </p:spPr>
                  </p:pic>
                </p:oleObj>
              </mc:Fallback>
            </mc:AlternateContent>
          </a:graphicData>
        </a:graphic>
      </p:graphicFrame>
    </p:spTree>
    <p:extLst>
      <p:ext uri="{BB962C8B-B14F-4D97-AF65-F5344CB8AC3E}">
        <p14:creationId xmlns:p14="http://schemas.microsoft.com/office/powerpoint/2010/main" val="5684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circle(in)">
                                      <p:cBhvr>
                                        <p:cTn id="23" dur="20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3" grpId="0"/>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D47C5F23-B887-4EED-B0CE-B45EEB82F36C}"/>
              </a:ext>
            </a:extLst>
          </p:cNvPr>
          <p:cNvGraphicFramePr>
            <a:graphicFrameLocks noChangeAspect="1"/>
          </p:cNvGraphicFramePr>
          <p:nvPr>
            <p:extLst>
              <p:ext uri="{D42A27DB-BD31-4B8C-83A1-F6EECF244321}">
                <p14:modId xmlns:p14="http://schemas.microsoft.com/office/powerpoint/2010/main" val="3397908427"/>
              </p:ext>
            </p:extLst>
          </p:nvPr>
        </p:nvGraphicFramePr>
        <p:xfrm>
          <a:off x="681038" y="2019300"/>
          <a:ext cx="11095037" cy="1757363"/>
        </p:xfrm>
        <a:graphic>
          <a:graphicData uri="http://schemas.openxmlformats.org/presentationml/2006/ole">
            <mc:AlternateContent xmlns:mc="http://schemas.openxmlformats.org/markup-compatibility/2006">
              <mc:Choice xmlns:v="urn:schemas-microsoft-com:vml" Requires="v">
                <p:oleObj spid="_x0000_s433473" name="Equation" r:id="rId3" imgW="4444920" imgH="850680" progId="Equation.DSMT4">
                  <p:embed/>
                </p:oleObj>
              </mc:Choice>
              <mc:Fallback>
                <p:oleObj name="Equation" r:id="rId3" imgW="4444920" imgH="850680" progId="Equation.DSMT4">
                  <p:embed/>
                  <p:pic>
                    <p:nvPicPr>
                      <p:cNvPr id="15362" name="Object 2">
                        <a:extLst>
                          <a:ext uri="{FF2B5EF4-FFF2-40B4-BE49-F238E27FC236}">
                            <a16:creationId xmlns:a16="http://schemas.microsoft.com/office/drawing/2014/main" id="{946EC1EA-9A5C-4C01-B1B1-83123F4D609B}"/>
                          </a:ext>
                        </a:extLst>
                      </p:cNvPr>
                      <p:cNvPicPr>
                        <a:picLocks noChangeAspect="1" noChangeArrowheads="1"/>
                      </p:cNvPicPr>
                      <p:nvPr/>
                    </p:nvPicPr>
                    <p:blipFill>
                      <a:blip r:embed="rId4"/>
                      <a:srcRect/>
                      <a:stretch>
                        <a:fillRect/>
                      </a:stretch>
                    </p:blipFill>
                    <p:spPr bwMode="auto">
                      <a:xfrm>
                        <a:off x="681038" y="2019300"/>
                        <a:ext cx="11095037" cy="1757363"/>
                      </a:xfrm>
                      <a:prstGeom prst="rect">
                        <a:avLst/>
                      </a:prstGeom>
                      <a:noFill/>
                      <a:ln>
                        <a:noFill/>
                      </a:ln>
                      <a:effectLst/>
                    </p:spPr>
                  </p:pic>
                </p:oleObj>
              </mc:Fallback>
            </mc:AlternateContent>
          </a:graphicData>
        </a:graphic>
      </p:graphicFrame>
      <p:grpSp>
        <p:nvGrpSpPr>
          <p:cNvPr id="3" name="Group 14">
            <a:extLst>
              <a:ext uri="{FF2B5EF4-FFF2-40B4-BE49-F238E27FC236}">
                <a16:creationId xmlns:a16="http://schemas.microsoft.com/office/drawing/2014/main" id="{54D29EFA-79B1-467B-B038-3B6B4FDD252A}"/>
              </a:ext>
            </a:extLst>
          </p:cNvPr>
          <p:cNvGrpSpPr>
            <a:grpSpLocks/>
          </p:cNvGrpSpPr>
          <p:nvPr/>
        </p:nvGrpSpPr>
        <p:grpSpPr bwMode="auto">
          <a:xfrm>
            <a:off x="734324" y="3885562"/>
            <a:ext cx="9699625" cy="541338"/>
            <a:chOff x="317" y="1583"/>
            <a:chExt cx="6110" cy="341"/>
          </a:xfrm>
        </p:grpSpPr>
        <p:sp>
          <p:nvSpPr>
            <p:cNvPr id="4" name="Text Box 3">
              <a:extLst>
                <a:ext uri="{FF2B5EF4-FFF2-40B4-BE49-F238E27FC236}">
                  <a16:creationId xmlns:a16="http://schemas.microsoft.com/office/drawing/2014/main" id="{20B7B2AB-C3CC-432B-AAC0-24C9A24ACC55}"/>
                </a:ext>
              </a:extLst>
            </p:cNvPr>
            <p:cNvSpPr txBox="1">
              <a:spLocks noChangeArrowheads="1"/>
            </p:cNvSpPr>
            <p:nvPr/>
          </p:nvSpPr>
          <p:spPr bwMode="auto">
            <a:xfrm>
              <a:off x="317" y="1583"/>
              <a:ext cx="611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dirty="0">
                  <a:solidFill>
                    <a:srgbClr val="0000FF"/>
                  </a:solidFill>
                  <a:latin typeface="Arial" panose="020B0604020202020204" pitchFamily="34" charset="0"/>
                </a:rPr>
                <a:t>角动量量子数   的可能取值只有一个，即                故有</a:t>
              </a:r>
            </a:p>
          </p:txBody>
        </p:sp>
        <p:graphicFrame>
          <p:nvGraphicFramePr>
            <p:cNvPr id="5" name="Object 4">
              <a:extLst>
                <a:ext uri="{FF2B5EF4-FFF2-40B4-BE49-F238E27FC236}">
                  <a16:creationId xmlns:a16="http://schemas.microsoft.com/office/drawing/2014/main" id="{45CA386E-C381-4006-A7C9-76DE02D4D954}"/>
                </a:ext>
              </a:extLst>
            </p:cNvPr>
            <p:cNvGraphicFramePr>
              <a:graphicFrameLocks noChangeAspect="1"/>
            </p:cNvGraphicFramePr>
            <p:nvPr>
              <p:extLst>
                <p:ext uri="{D42A27DB-BD31-4B8C-83A1-F6EECF244321}">
                  <p14:modId xmlns:p14="http://schemas.microsoft.com/office/powerpoint/2010/main" val="3341246022"/>
                </p:ext>
              </p:extLst>
            </p:nvPr>
          </p:nvGraphicFramePr>
          <p:xfrm>
            <a:off x="1743" y="1608"/>
            <a:ext cx="181" cy="316"/>
          </p:xfrm>
          <a:graphic>
            <a:graphicData uri="http://schemas.openxmlformats.org/presentationml/2006/ole">
              <mc:AlternateContent xmlns:mc="http://schemas.openxmlformats.org/markup-compatibility/2006">
                <mc:Choice xmlns:v="urn:schemas-microsoft-com:vml" Requires="v">
                  <p:oleObj spid="_x0000_s433474" name="Equation" r:id="rId5" imgW="101468" imgH="177569" progId="Equation.DSMT4">
                    <p:embed/>
                  </p:oleObj>
                </mc:Choice>
                <mc:Fallback>
                  <p:oleObj name="Equation" r:id="rId5" imgW="101468" imgH="177569" progId="Equation.DSMT4">
                    <p:embed/>
                    <p:pic>
                      <p:nvPicPr>
                        <p:cNvPr id="15371" name="Object 4">
                          <a:extLst>
                            <a:ext uri="{FF2B5EF4-FFF2-40B4-BE49-F238E27FC236}">
                              <a16:creationId xmlns:a16="http://schemas.microsoft.com/office/drawing/2014/main" id="{66098B31-C699-4982-9010-A252A3538C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3" y="1608"/>
                          <a:ext cx="181" cy="316"/>
                        </a:xfrm>
                        <a:prstGeom prst="rect">
                          <a:avLst/>
                        </a:prstGeom>
                        <a:noFill/>
                        <a:ln>
                          <a:noFill/>
                        </a:ln>
                        <a:effectLst/>
                      </p:spPr>
                    </p:pic>
                  </p:oleObj>
                </mc:Fallback>
              </mc:AlternateContent>
            </a:graphicData>
          </a:graphic>
        </p:graphicFrame>
        <p:graphicFrame>
          <p:nvGraphicFramePr>
            <p:cNvPr id="6" name="Object 5">
              <a:extLst>
                <a:ext uri="{FF2B5EF4-FFF2-40B4-BE49-F238E27FC236}">
                  <a16:creationId xmlns:a16="http://schemas.microsoft.com/office/drawing/2014/main" id="{A92EEF5B-72B7-4A92-B3BC-B137C719F124}"/>
                </a:ext>
              </a:extLst>
            </p:cNvPr>
            <p:cNvGraphicFramePr>
              <a:graphicFrameLocks noChangeAspect="1"/>
            </p:cNvGraphicFramePr>
            <p:nvPr>
              <p:extLst>
                <p:ext uri="{D42A27DB-BD31-4B8C-83A1-F6EECF244321}">
                  <p14:modId xmlns:p14="http://schemas.microsoft.com/office/powerpoint/2010/main" val="463875159"/>
                </p:ext>
              </p:extLst>
            </p:nvPr>
          </p:nvGraphicFramePr>
          <p:xfrm>
            <a:off x="4535" y="1583"/>
            <a:ext cx="644" cy="330"/>
          </p:xfrm>
          <a:graphic>
            <a:graphicData uri="http://schemas.openxmlformats.org/presentationml/2006/ole">
              <mc:AlternateContent xmlns:mc="http://schemas.openxmlformats.org/markup-compatibility/2006">
                <mc:Choice xmlns:v="urn:schemas-microsoft-com:vml" Requires="v">
                  <p:oleObj spid="_x0000_s433475" name="Equation" r:id="rId7" imgW="355292" imgH="203024" progId="Equation.DSMT4">
                    <p:embed/>
                  </p:oleObj>
                </mc:Choice>
                <mc:Fallback>
                  <p:oleObj name="Equation" r:id="rId7" imgW="355292" imgH="203024" progId="Equation.DSMT4">
                    <p:embed/>
                    <p:pic>
                      <p:nvPicPr>
                        <p:cNvPr id="15372" name="Object 5">
                          <a:extLst>
                            <a:ext uri="{FF2B5EF4-FFF2-40B4-BE49-F238E27FC236}">
                              <a16:creationId xmlns:a16="http://schemas.microsoft.com/office/drawing/2014/main" id="{EBF3D04F-AA1E-49EA-B5BF-D5B522CA26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5" y="1583"/>
                          <a:ext cx="644" cy="330"/>
                        </a:xfrm>
                        <a:prstGeom prst="rect">
                          <a:avLst/>
                        </a:prstGeom>
                        <a:noFill/>
                        <a:ln>
                          <a:noFill/>
                        </a:ln>
                        <a:effectLst/>
                      </p:spPr>
                    </p:pic>
                  </p:oleObj>
                </mc:Fallback>
              </mc:AlternateContent>
            </a:graphicData>
          </a:graphic>
        </p:graphicFrame>
      </p:grpSp>
      <p:graphicFrame>
        <p:nvGraphicFramePr>
          <p:cNvPr id="7" name="Object 6">
            <a:extLst>
              <a:ext uri="{FF2B5EF4-FFF2-40B4-BE49-F238E27FC236}">
                <a16:creationId xmlns:a16="http://schemas.microsoft.com/office/drawing/2014/main" id="{494D8EBD-33C5-4E71-8E35-9E2F45A4B67F}"/>
              </a:ext>
            </a:extLst>
          </p:cNvPr>
          <p:cNvGraphicFramePr>
            <a:graphicFrameLocks noChangeAspect="1"/>
          </p:cNvGraphicFramePr>
          <p:nvPr>
            <p:extLst>
              <p:ext uri="{D42A27DB-BD31-4B8C-83A1-F6EECF244321}">
                <p14:modId xmlns:p14="http://schemas.microsoft.com/office/powerpoint/2010/main" val="4110611843"/>
              </p:ext>
            </p:extLst>
          </p:nvPr>
        </p:nvGraphicFramePr>
        <p:xfrm>
          <a:off x="1912938" y="4446588"/>
          <a:ext cx="6618287" cy="806450"/>
        </p:xfrm>
        <a:graphic>
          <a:graphicData uri="http://schemas.openxmlformats.org/presentationml/2006/ole">
            <mc:AlternateContent xmlns:mc="http://schemas.openxmlformats.org/markup-compatibility/2006">
              <mc:Choice xmlns:v="urn:schemas-microsoft-com:vml" Requires="v">
                <p:oleObj spid="_x0000_s433476" name="Equation" r:id="rId9" imgW="2463480" imgH="304560" progId="Equation.DSMT4">
                  <p:embed/>
                </p:oleObj>
              </mc:Choice>
              <mc:Fallback>
                <p:oleObj name="Equation" r:id="rId9" imgW="2463480" imgH="304560" progId="Equation.DSMT4">
                  <p:embed/>
                  <p:pic>
                    <p:nvPicPr>
                      <p:cNvPr id="15364" name="Object 6">
                        <a:extLst>
                          <a:ext uri="{FF2B5EF4-FFF2-40B4-BE49-F238E27FC236}">
                            <a16:creationId xmlns:a16="http://schemas.microsoft.com/office/drawing/2014/main" id="{99979A86-8DE4-4A67-9CEB-005137643561}"/>
                          </a:ext>
                        </a:extLst>
                      </p:cNvPr>
                      <p:cNvPicPr>
                        <a:picLocks noChangeAspect="1" noChangeArrowheads="1"/>
                      </p:cNvPicPr>
                      <p:nvPr/>
                    </p:nvPicPr>
                    <p:blipFill>
                      <a:blip r:embed="rId10"/>
                      <a:srcRect/>
                      <a:stretch>
                        <a:fillRect/>
                      </a:stretch>
                    </p:blipFill>
                    <p:spPr bwMode="auto">
                      <a:xfrm>
                        <a:off x="1912938" y="4446588"/>
                        <a:ext cx="6618287" cy="806450"/>
                      </a:xfrm>
                      <a:prstGeom prst="rect">
                        <a:avLst/>
                      </a:prstGeom>
                      <a:noFill/>
                      <a:ln>
                        <a:noFill/>
                      </a:ln>
                      <a:effectLst/>
                    </p:spPr>
                  </p:pic>
                </p:oleObj>
              </mc:Fallback>
            </mc:AlternateContent>
          </a:graphicData>
        </a:graphic>
      </p:graphicFrame>
      <p:grpSp>
        <p:nvGrpSpPr>
          <p:cNvPr id="8" name="Group 13">
            <a:extLst>
              <a:ext uri="{FF2B5EF4-FFF2-40B4-BE49-F238E27FC236}">
                <a16:creationId xmlns:a16="http://schemas.microsoft.com/office/drawing/2014/main" id="{233C0586-4386-4B0A-9E6C-7B570DEE5545}"/>
              </a:ext>
            </a:extLst>
          </p:cNvPr>
          <p:cNvGrpSpPr>
            <a:grpSpLocks/>
          </p:cNvGrpSpPr>
          <p:nvPr/>
        </p:nvGrpSpPr>
        <p:grpSpPr bwMode="auto">
          <a:xfrm>
            <a:off x="734324" y="5259097"/>
            <a:ext cx="10069303" cy="542924"/>
            <a:chOff x="385" y="2383"/>
            <a:chExt cx="4083" cy="342"/>
          </a:xfrm>
        </p:grpSpPr>
        <p:sp>
          <p:nvSpPr>
            <p:cNvPr id="9" name="Text Box 7">
              <a:extLst>
                <a:ext uri="{FF2B5EF4-FFF2-40B4-BE49-F238E27FC236}">
                  <a16:creationId xmlns:a16="http://schemas.microsoft.com/office/drawing/2014/main" id="{AA05D5F1-5A98-4BC3-9128-A5D4318666DE}"/>
                </a:ext>
              </a:extLst>
            </p:cNvPr>
            <p:cNvSpPr txBox="1">
              <a:spLocks noChangeArrowheads="1"/>
            </p:cNvSpPr>
            <p:nvPr/>
          </p:nvSpPr>
          <p:spPr bwMode="auto">
            <a:xfrm>
              <a:off x="385" y="2383"/>
              <a:ext cx="408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dirty="0">
                  <a:solidFill>
                    <a:srgbClr val="FF00FF"/>
                  </a:solidFill>
                  <a:latin typeface="Arial" panose="020B0604020202020204" pitchFamily="34" charset="0"/>
                </a:rPr>
                <a:t>角动量磁量子数    的可能取值有两个，即               于是</a:t>
              </a:r>
            </a:p>
          </p:txBody>
        </p:sp>
        <p:graphicFrame>
          <p:nvGraphicFramePr>
            <p:cNvPr id="10" name="Object 8">
              <a:extLst>
                <a:ext uri="{FF2B5EF4-FFF2-40B4-BE49-F238E27FC236}">
                  <a16:creationId xmlns:a16="http://schemas.microsoft.com/office/drawing/2014/main" id="{9A48B86A-A11F-4DF7-B6E6-7A80DB751BFC}"/>
                </a:ext>
              </a:extLst>
            </p:cNvPr>
            <p:cNvGraphicFramePr>
              <a:graphicFrameLocks noChangeAspect="1"/>
            </p:cNvGraphicFramePr>
            <p:nvPr>
              <p:extLst>
                <p:ext uri="{D42A27DB-BD31-4B8C-83A1-F6EECF244321}">
                  <p14:modId xmlns:p14="http://schemas.microsoft.com/office/powerpoint/2010/main" val="75358440"/>
                </p:ext>
              </p:extLst>
            </p:nvPr>
          </p:nvGraphicFramePr>
          <p:xfrm>
            <a:off x="3064" y="2409"/>
            <a:ext cx="589" cy="316"/>
          </p:xfrm>
          <a:graphic>
            <a:graphicData uri="http://schemas.openxmlformats.org/presentationml/2006/ole">
              <mc:AlternateContent xmlns:mc="http://schemas.openxmlformats.org/markup-compatibility/2006">
                <mc:Choice xmlns:v="urn:schemas-microsoft-com:vml" Requires="v">
                  <p:oleObj spid="_x0000_s433477" name="Equation" r:id="rId11" imgW="672808" imgH="203112" progId="Equation.DSMT4">
                    <p:embed/>
                  </p:oleObj>
                </mc:Choice>
                <mc:Fallback>
                  <p:oleObj name="Equation" r:id="rId11" imgW="672808" imgH="203112" progId="Equation.DSMT4">
                    <p:embed/>
                    <p:pic>
                      <p:nvPicPr>
                        <p:cNvPr id="15368" name="Object 8">
                          <a:extLst>
                            <a:ext uri="{FF2B5EF4-FFF2-40B4-BE49-F238E27FC236}">
                              <a16:creationId xmlns:a16="http://schemas.microsoft.com/office/drawing/2014/main" id="{409E8274-0FDA-4E06-A32C-E70FF3D7806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4" y="2409"/>
                          <a:ext cx="589" cy="316"/>
                        </a:xfrm>
                        <a:prstGeom prst="rect">
                          <a:avLst/>
                        </a:prstGeom>
                        <a:noFill/>
                        <a:ln>
                          <a:noFill/>
                        </a:ln>
                        <a:effectLst/>
                      </p:spPr>
                    </p:pic>
                  </p:oleObj>
                </mc:Fallback>
              </mc:AlternateContent>
            </a:graphicData>
          </a:graphic>
        </p:graphicFrame>
        <p:graphicFrame>
          <p:nvGraphicFramePr>
            <p:cNvPr id="11" name="Object 9">
              <a:extLst>
                <a:ext uri="{FF2B5EF4-FFF2-40B4-BE49-F238E27FC236}">
                  <a16:creationId xmlns:a16="http://schemas.microsoft.com/office/drawing/2014/main" id="{FC4B5AF0-81E3-4538-9DC3-AD563CFDB96A}"/>
                </a:ext>
              </a:extLst>
            </p:cNvPr>
            <p:cNvGraphicFramePr>
              <a:graphicFrameLocks noChangeAspect="1"/>
            </p:cNvGraphicFramePr>
            <p:nvPr>
              <p:extLst>
                <p:ext uri="{D42A27DB-BD31-4B8C-83A1-F6EECF244321}">
                  <p14:modId xmlns:p14="http://schemas.microsoft.com/office/powerpoint/2010/main" val="1472884234"/>
                </p:ext>
              </p:extLst>
            </p:nvPr>
          </p:nvGraphicFramePr>
          <p:xfrm>
            <a:off x="1395" y="2433"/>
            <a:ext cx="317" cy="250"/>
          </p:xfrm>
          <a:graphic>
            <a:graphicData uri="http://schemas.openxmlformats.org/presentationml/2006/ole">
              <mc:AlternateContent xmlns:mc="http://schemas.openxmlformats.org/markup-compatibility/2006">
                <mc:Choice xmlns:v="urn:schemas-microsoft-com:vml" Requires="v">
                  <p:oleObj spid="_x0000_s433478" name="Equation" r:id="rId13" imgW="177646" imgH="139579" progId="Equation.DSMT4">
                    <p:embed/>
                  </p:oleObj>
                </mc:Choice>
                <mc:Fallback>
                  <p:oleObj name="Equation" r:id="rId13" imgW="177646" imgH="139579" progId="Equation.DSMT4">
                    <p:embed/>
                    <p:pic>
                      <p:nvPicPr>
                        <p:cNvPr id="15369" name="Object 9">
                          <a:extLst>
                            <a:ext uri="{FF2B5EF4-FFF2-40B4-BE49-F238E27FC236}">
                              <a16:creationId xmlns:a16="http://schemas.microsoft.com/office/drawing/2014/main" id="{6F3BC163-7CAE-47C6-A23A-F959D4410BB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5" y="2433"/>
                          <a:ext cx="317" cy="250"/>
                        </a:xfrm>
                        <a:prstGeom prst="rect">
                          <a:avLst/>
                        </a:prstGeom>
                        <a:noFill/>
                        <a:ln>
                          <a:noFill/>
                        </a:ln>
                        <a:effectLst/>
                      </p:spPr>
                    </p:pic>
                  </p:oleObj>
                </mc:Fallback>
              </mc:AlternateContent>
            </a:graphicData>
          </a:graphic>
        </p:graphicFrame>
      </p:grpSp>
      <p:graphicFrame>
        <p:nvGraphicFramePr>
          <p:cNvPr id="12" name="Object 10">
            <a:extLst>
              <a:ext uri="{FF2B5EF4-FFF2-40B4-BE49-F238E27FC236}">
                <a16:creationId xmlns:a16="http://schemas.microsoft.com/office/drawing/2014/main" id="{54648E6A-6B4A-4D40-B12D-C50F2A7CE3CB}"/>
              </a:ext>
            </a:extLst>
          </p:cNvPr>
          <p:cNvGraphicFramePr>
            <a:graphicFrameLocks noChangeAspect="1"/>
          </p:cNvGraphicFramePr>
          <p:nvPr>
            <p:extLst>
              <p:ext uri="{D42A27DB-BD31-4B8C-83A1-F6EECF244321}">
                <p14:modId xmlns:p14="http://schemas.microsoft.com/office/powerpoint/2010/main" val="2474707059"/>
              </p:ext>
            </p:extLst>
          </p:nvPr>
        </p:nvGraphicFramePr>
        <p:xfrm>
          <a:off x="592138" y="5802313"/>
          <a:ext cx="10353675" cy="882650"/>
        </p:xfrm>
        <a:graphic>
          <a:graphicData uri="http://schemas.openxmlformats.org/presentationml/2006/ole">
            <mc:AlternateContent xmlns:mc="http://schemas.openxmlformats.org/markup-compatibility/2006">
              <mc:Choice xmlns:v="urn:schemas-microsoft-com:vml" Requires="v">
                <p:oleObj spid="_x0000_s433479" name="Equation" r:id="rId15" imgW="5206680" imgH="444240" progId="Equation.DSMT4">
                  <p:embed/>
                </p:oleObj>
              </mc:Choice>
              <mc:Fallback>
                <p:oleObj name="Equation" r:id="rId15" imgW="5206680" imgH="444240" progId="Equation.DSMT4">
                  <p:embed/>
                  <p:pic>
                    <p:nvPicPr>
                      <p:cNvPr id="15366" name="Object 10">
                        <a:extLst>
                          <a:ext uri="{FF2B5EF4-FFF2-40B4-BE49-F238E27FC236}">
                            <a16:creationId xmlns:a16="http://schemas.microsoft.com/office/drawing/2014/main" id="{E6685B3F-2389-4B95-880D-399111C0DE02}"/>
                          </a:ext>
                        </a:extLst>
                      </p:cNvPr>
                      <p:cNvPicPr>
                        <a:picLocks noChangeAspect="1" noChangeArrowheads="1"/>
                      </p:cNvPicPr>
                      <p:nvPr/>
                    </p:nvPicPr>
                    <p:blipFill>
                      <a:blip r:embed="rId16"/>
                      <a:srcRect/>
                      <a:stretch>
                        <a:fillRect/>
                      </a:stretch>
                    </p:blipFill>
                    <p:spPr bwMode="auto">
                      <a:xfrm>
                        <a:off x="592138" y="5802313"/>
                        <a:ext cx="10353675" cy="882650"/>
                      </a:xfrm>
                      <a:prstGeom prst="rect">
                        <a:avLst/>
                      </a:prstGeom>
                      <a:noFill/>
                      <a:ln>
                        <a:noFill/>
                      </a:ln>
                      <a:effectLst/>
                    </p:spPr>
                  </p:pic>
                </p:oleObj>
              </mc:Fallback>
            </mc:AlternateContent>
          </a:graphicData>
        </a:graphic>
      </p:graphicFrame>
      <p:graphicFrame>
        <p:nvGraphicFramePr>
          <p:cNvPr id="15" name="Object 3">
            <a:extLst>
              <a:ext uri="{FF2B5EF4-FFF2-40B4-BE49-F238E27FC236}">
                <a16:creationId xmlns:a16="http://schemas.microsoft.com/office/drawing/2014/main" id="{B7D885EE-74F4-4575-9193-DFD683491D17}"/>
              </a:ext>
            </a:extLst>
          </p:cNvPr>
          <p:cNvGraphicFramePr>
            <a:graphicFrameLocks noChangeAspect="1"/>
          </p:cNvGraphicFramePr>
          <p:nvPr>
            <p:extLst>
              <p:ext uri="{D42A27DB-BD31-4B8C-83A1-F6EECF244321}">
                <p14:modId xmlns:p14="http://schemas.microsoft.com/office/powerpoint/2010/main" val="3511870801"/>
              </p:ext>
            </p:extLst>
          </p:nvPr>
        </p:nvGraphicFramePr>
        <p:xfrm>
          <a:off x="820738" y="103188"/>
          <a:ext cx="11176000" cy="896937"/>
        </p:xfrm>
        <a:graphic>
          <a:graphicData uri="http://schemas.openxmlformats.org/presentationml/2006/ole">
            <mc:AlternateContent xmlns:mc="http://schemas.openxmlformats.org/markup-compatibility/2006">
              <mc:Choice xmlns:v="urn:schemas-microsoft-com:vml" Requires="v">
                <p:oleObj spid="_x0000_s433480" name="Equation" r:id="rId17" imgW="5155920" imgH="469800" progId="Equation.DSMT4">
                  <p:embed/>
                </p:oleObj>
              </mc:Choice>
              <mc:Fallback>
                <p:oleObj name="Equation" r:id="rId17" imgW="5155920" imgH="469800" progId="Equation.DSMT4">
                  <p:embed/>
                  <p:pic>
                    <p:nvPicPr>
                      <p:cNvPr id="29" name="Object 3">
                        <a:extLst>
                          <a:ext uri="{FF2B5EF4-FFF2-40B4-BE49-F238E27FC236}">
                            <a16:creationId xmlns:a16="http://schemas.microsoft.com/office/drawing/2014/main" id="{8208EF65-8844-4DA1-91E7-EE3E3B2C963B}"/>
                          </a:ext>
                        </a:extLst>
                      </p:cNvPr>
                      <p:cNvPicPr>
                        <a:picLocks noChangeAspect="1" noChangeArrowheads="1"/>
                      </p:cNvPicPr>
                      <p:nvPr/>
                    </p:nvPicPr>
                    <p:blipFill>
                      <a:blip r:embed="rId18"/>
                      <a:srcRect/>
                      <a:stretch>
                        <a:fillRect/>
                      </a:stretch>
                    </p:blipFill>
                    <p:spPr bwMode="auto">
                      <a:xfrm>
                        <a:off x="820738" y="103188"/>
                        <a:ext cx="11176000" cy="896937"/>
                      </a:xfrm>
                      <a:prstGeom prst="rect">
                        <a:avLst/>
                      </a:prstGeom>
                      <a:noFill/>
                      <a:ln>
                        <a:noFill/>
                      </a:ln>
                      <a:effectLst/>
                    </p:spPr>
                  </p:pic>
                </p:oleObj>
              </mc:Fallback>
            </mc:AlternateContent>
          </a:graphicData>
        </a:graphic>
      </p:graphicFrame>
      <p:sp>
        <p:nvSpPr>
          <p:cNvPr id="16" name="Text Box 11">
            <a:extLst>
              <a:ext uri="{FF2B5EF4-FFF2-40B4-BE49-F238E27FC236}">
                <a16:creationId xmlns:a16="http://schemas.microsoft.com/office/drawing/2014/main" id="{BDA4F4FD-27C2-4E4E-9481-691E66F57184}"/>
              </a:ext>
            </a:extLst>
          </p:cNvPr>
          <p:cNvSpPr txBox="1">
            <a:spLocks noChangeArrowheads="1"/>
          </p:cNvSpPr>
          <p:nvPr/>
        </p:nvSpPr>
        <p:spPr bwMode="auto">
          <a:xfrm>
            <a:off x="583424" y="867428"/>
            <a:ext cx="8424863" cy="1075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kumimoji="0" lang="zh-CN" altLang="en-US" sz="2800" b="1" dirty="0">
                <a:solidFill>
                  <a:srgbClr val="CC3300"/>
                </a:solidFill>
                <a:latin typeface="Arial" panose="020B0604020202020204" pitchFamily="34" charset="0"/>
              </a:rPr>
              <a:t>氢原子的能量只与主量子数</a:t>
            </a:r>
            <a:r>
              <a:rPr kumimoji="0" lang="en-US" altLang="zh-CN" sz="2800" b="1" dirty="0">
                <a:solidFill>
                  <a:srgbClr val="CC3300"/>
                </a:solidFill>
                <a:latin typeface="Arial" panose="020B0604020202020204" pitchFamily="34" charset="0"/>
              </a:rPr>
              <a:t>n</a:t>
            </a:r>
            <a:r>
              <a:rPr kumimoji="0" lang="zh-CN" altLang="en-US" sz="2800" b="1" dirty="0">
                <a:solidFill>
                  <a:srgbClr val="CC3300"/>
                </a:solidFill>
                <a:latin typeface="Arial" panose="020B0604020202020204" pitchFamily="34" charset="0"/>
              </a:rPr>
              <a:t>有关，依题意可知，</a:t>
            </a:r>
            <a:r>
              <a:rPr kumimoji="0" lang="en-US" altLang="zh-CN" sz="2800" b="1" dirty="0">
                <a:solidFill>
                  <a:srgbClr val="CC3300"/>
                </a:solidFill>
                <a:latin typeface="Arial" panose="020B0604020202020204" pitchFamily="34" charset="0"/>
              </a:rPr>
              <a:t>n</a:t>
            </a:r>
            <a:r>
              <a:rPr kumimoji="0" lang="zh-CN" altLang="en-US" sz="2800" b="1" dirty="0">
                <a:solidFill>
                  <a:srgbClr val="CC3300"/>
                </a:solidFill>
                <a:latin typeface="Arial" panose="020B0604020202020204" pitchFamily="34" charset="0"/>
              </a:rPr>
              <a:t>的可能取值有两个，即</a:t>
            </a:r>
            <a:r>
              <a:rPr kumimoji="0" lang="en-US" altLang="zh-CN" sz="2800" b="1" dirty="0">
                <a:solidFill>
                  <a:srgbClr val="CC3300"/>
                </a:solidFill>
                <a:latin typeface="Arial" panose="020B0604020202020204" pitchFamily="34" charset="0"/>
              </a:rPr>
              <a:t>n=2</a:t>
            </a:r>
            <a:r>
              <a:rPr kumimoji="0" lang="zh-CN" altLang="en-US" sz="2800" b="1" dirty="0">
                <a:solidFill>
                  <a:srgbClr val="CC3300"/>
                </a:solidFill>
                <a:latin typeface="Arial" panose="020B0604020202020204" pitchFamily="34" charset="0"/>
              </a:rPr>
              <a:t>，</a:t>
            </a:r>
            <a:r>
              <a:rPr kumimoji="0" lang="en-US" altLang="zh-CN" sz="2800" b="1" dirty="0">
                <a:solidFill>
                  <a:srgbClr val="CC3300"/>
                </a:solidFill>
                <a:latin typeface="Arial" panose="020B0604020202020204" pitchFamily="34" charset="0"/>
              </a:rPr>
              <a:t>3</a:t>
            </a:r>
            <a:r>
              <a:rPr kumimoji="0" lang="zh-CN" altLang="en-US" sz="2800" b="1" dirty="0">
                <a:solidFill>
                  <a:srgbClr val="CC3300"/>
                </a:solidFill>
                <a:latin typeface="Arial" panose="020B0604020202020204" pitchFamily="34" charset="0"/>
              </a:rPr>
              <a:t>，于是</a:t>
            </a:r>
          </a:p>
        </p:txBody>
      </p:sp>
      <p:graphicFrame>
        <p:nvGraphicFramePr>
          <p:cNvPr id="18" name="对象 17">
            <a:extLst>
              <a:ext uri="{FF2B5EF4-FFF2-40B4-BE49-F238E27FC236}">
                <a16:creationId xmlns:a16="http://schemas.microsoft.com/office/drawing/2014/main" id="{E972A1AC-4D16-4BDC-9242-1764CCE4B8E8}"/>
              </a:ext>
            </a:extLst>
          </p:cNvPr>
          <p:cNvGraphicFramePr>
            <a:graphicFrameLocks noChangeAspect="1"/>
          </p:cNvGraphicFramePr>
          <p:nvPr>
            <p:extLst>
              <p:ext uri="{D42A27DB-BD31-4B8C-83A1-F6EECF244321}">
                <p14:modId xmlns:p14="http://schemas.microsoft.com/office/powerpoint/2010/main" val="1331353940"/>
              </p:ext>
            </p:extLst>
          </p:nvPr>
        </p:nvGraphicFramePr>
        <p:xfrm>
          <a:off x="9429751" y="3569711"/>
          <a:ext cx="2566987" cy="1190625"/>
        </p:xfrm>
        <a:graphic>
          <a:graphicData uri="http://schemas.openxmlformats.org/presentationml/2006/ole">
            <mc:AlternateContent xmlns:mc="http://schemas.openxmlformats.org/markup-compatibility/2006">
              <mc:Choice xmlns:v="urn:schemas-microsoft-com:vml" Requires="v">
                <p:oleObj spid="_x0000_s433481" name="Equation" r:id="rId19" imgW="901440" imgH="419040" progId="Equation.DSMT4">
                  <p:embed/>
                </p:oleObj>
              </mc:Choice>
              <mc:Fallback>
                <p:oleObj name="Equation" r:id="rId19" imgW="901440" imgH="419040" progId="Equation.DSMT4">
                  <p:embed/>
                  <p:pic>
                    <p:nvPicPr>
                      <p:cNvPr id="30" name="对象 29">
                        <a:extLst>
                          <a:ext uri="{FF2B5EF4-FFF2-40B4-BE49-F238E27FC236}">
                            <a16:creationId xmlns:a16="http://schemas.microsoft.com/office/drawing/2014/main" id="{3D5EB731-C85B-40D6-A8A0-5C2D0593C3D6}"/>
                          </a:ext>
                        </a:extLst>
                      </p:cNvPr>
                      <p:cNvPicPr>
                        <a:picLocks noChangeAspect="1" noChangeArrowheads="1"/>
                      </p:cNvPicPr>
                      <p:nvPr/>
                    </p:nvPicPr>
                    <p:blipFill>
                      <a:blip r:embed="rId20"/>
                      <a:srcRect/>
                      <a:stretch>
                        <a:fillRect/>
                      </a:stretch>
                    </p:blipFill>
                    <p:spPr bwMode="auto">
                      <a:xfrm>
                        <a:off x="9429751" y="3569711"/>
                        <a:ext cx="2566987" cy="1190625"/>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12411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 calcmode="lin" valueType="num">
                                      <p:cBhvr>
                                        <p:cTn id="20" dur="1000" fill="hold"/>
                                        <p:tgtEl>
                                          <p:spTgt spid="2"/>
                                        </p:tgtEl>
                                        <p:attrNameLst>
                                          <p:attrName>style.rotation</p:attrName>
                                        </p:attrNameLst>
                                      </p:cBhvr>
                                      <p:tavLst>
                                        <p:tav tm="0">
                                          <p:val>
                                            <p:fltVal val="90"/>
                                          </p:val>
                                        </p:tav>
                                        <p:tav tm="100000">
                                          <p:val>
                                            <p:fltVal val="0"/>
                                          </p:val>
                                        </p:tav>
                                      </p:tavLst>
                                    </p:anim>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2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heel(1)">
                                      <p:cBhvr>
                                        <p:cTn id="36" dur="2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1952917" y="389119"/>
            <a:ext cx="2181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solidFill>
                  <a:srgbClr val="FF0000"/>
                </a:solidFill>
                <a:latin typeface="宋体" panose="02010600030101010101" pitchFamily="2" charset="-122"/>
              </a:rPr>
              <a:t>二</a:t>
            </a:r>
            <a:r>
              <a:rPr kumimoji="1" lang="en-US" altLang="zh-CN" sz="3200" dirty="0">
                <a:solidFill>
                  <a:srgbClr val="FF0000"/>
                </a:solidFill>
                <a:latin typeface="宋体" panose="02010600030101010101" pitchFamily="2" charset="-122"/>
              </a:rPr>
              <a:t>.</a:t>
            </a:r>
            <a:r>
              <a:rPr kumimoji="1" lang="en-US" altLang="zh-CN" sz="3200" dirty="0">
                <a:solidFill>
                  <a:srgbClr val="FF0000"/>
                </a:solidFill>
              </a:rPr>
              <a:t> </a:t>
            </a:r>
            <a:r>
              <a:rPr kumimoji="1" lang="zh-CN" altLang="en-US" sz="3200" dirty="0">
                <a:solidFill>
                  <a:srgbClr val="FF0000"/>
                </a:solidFill>
              </a:rPr>
              <a:t>结论</a:t>
            </a:r>
          </a:p>
        </p:txBody>
      </p:sp>
      <p:sp>
        <p:nvSpPr>
          <p:cNvPr id="9" name="Rectangle 9"/>
          <p:cNvSpPr>
            <a:spLocks noChangeArrowheads="1"/>
          </p:cNvSpPr>
          <p:nvPr/>
        </p:nvSpPr>
        <p:spPr bwMode="auto">
          <a:xfrm>
            <a:off x="1989428" y="1154294"/>
            <a:ext cx="3081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3200">
                <a:solidFill>
                  <a:srgbClr val="0000FF"/>
                </a:solidFill>
                <a:latin typeface="宋体" panose="02010600030101010101" pitchFamily="2" charset="-122"/>
              </a:rPr>
              <a:t>1. </a:t>
            </a:r>
            <a:r>
              <a:rPr kumimoji="1" lang="zh-CN" altLang="en-US" sz="3200">
                <a:solidFill>
                  <a:srgbClr val="0000FF"/>
                </a:solidFill>
                <a:latin typeface="宋体" panose="02010600030101010101" pitchFamily="2" charset="-122"/>
              </a:rPr>
              <a:t>能量量子化</a:t>
            </a:r>
          </a:p>
        </p:txBody>
      </p:sp>
      <p:sp>
        <p:nvSpPr>
          <p:cNvPr id="10" name="Text Box 10"/>
          <p:cNvSpPr txBox="1">
            <a:spLocks noChangeArrowheads="1"/>
          </p:cNvSpPr>
          <p:nvPr/>
        </p:nvSpPr>
        <p:spPr bwMode="auto">
          <a:xfrm>
            <a:off x="3054641" y="1894069"/>
            <a:ext cx="59039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solidFill>
                  <a:srgbClr val="FF0066"/>
                </a:solidFill>
              </a:rPr>
              <a:t>物理条件：单值、有限、连续</a:t>
            </a:r>
          </a:p>
        </p:txBody>
      </p:sp>
      <p:graphicFrame>
        <p:nvGraphicFramePr>
          <p:cNvPr id="13" name="Object 3">
            <a:extLst>
              <a:ext uri="{FF2B5EF4-FFF2-40B4-BE49-F238E27FC236}">
                <a16:creationId xmlns:a16="http://schemas.microsoft.com/office/drawing/2014/main" id="{EFAED4F5-81B5-48BB-9946-302D26834C52}"/>
              </a:ext>
            </a:extLst>
          </p:cNvPr>
          <p:cNvGraphicFramePr>
            <a:graphicFrameLocks noChangeAspect="1"/>
          </p:cNvGraphicFramePr>
          <p:nvPr>
            <p:extLst>
              <p:ext uri="{D42A27DB-BD31-4B8C-83A1-F6EECF244321}">
                <p14:modId xmlns:p14="http://schemas.microsoft.com/office/powerpoint/2010/main" val="2849876400"/>
              </p:ext>
            </p:extLst>
          </p:nvPr>
        </p:nvGraphicFramePr>
        <p:xfrm>
          <a:off x="1913228" y="2590979"/>
          <a:ext cx="8439150" cy="1111250"/>
        </p:xfrm>
        <a:graphic>
          <a:graphicData uri="http://schemas.openxmlformats.org/presentationml/2006/ole">
            <mc:AlternateContent xmlns:mc="http://schemas.openxmlformats.org/markup-compatibility/2006">
              <mc:Choice xmlns:v="urn:schemas-microsoft-com:vml" Requires="v">
                <p:oleObj spid="_x0000_s76744" name="公式" r:id="rId3" imgW="7556500" imgH="889000" progId="Equation.3">
                  <p:embed/>
                </p:oleObj>
              </mc:Choice>
              <mc:Fallback>
                <p:oleObj name="公式" r:id="rId3" imgW="7556500" imgH="889000" progId="Equation.3">
                  <p:embed/>
                  <p:pic>
                    <p:nvPicPr>
                      <p:cNvPr id="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228" y="2590979"/>
                        <a:ext cx="843915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4">
            <a:extLst>
              <a:ext uri="{FF2B5EF4-FFF2-40B4-BE49-F238E27FC236}">
                <a16:creationId xmlns:a16="http://schemas.microsoft.com/office/drawing/2014/main" id="{02237D9F-E244-4E68-9EC7-F52C5A1CAA4B}"/>
              </a:ext>
            </a:extLst>
          </p:cNvPr>
          <p:cNvSpPr txBox="1">
            <a:spLocks noChangeArrowheads="1"/>
          </p:cNvSpPr>
          <p:nvPr/>
        </p:nvSpPr>
        <p:spPr bwMode="auto">
          <a:xfrm>
            <a:off x="2170403" y="4234834"/>
            <a:ext cx="3581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Tx/>
              <a:buChar char="•"/>
            </a:pPr>
            <a:r>
              <a:rPr kumimoji="1" lang="en-US" altLang="zh-CN" sz="3200" dirty="0">
                <a:latin typeface="宋体" panose="02010600030101010101" pitchFamily="2" charset="-122"/>
              </a:rPr>
              <a:t> </a:t>
            </a:r>
            <a:r>
              <a:rPr kumimoji="1" lang="zh-CN" altLang="en-US" sz="3200" dirty="0">
                <a:solidFill>
                  <a:srgbClr val="CC3300"/>
                </a:solidFill>
                <a:latin typeface="宋体" panose="02010600030101010101" pitchFamily="2" charset="-122"/>
              </a:rPr>
              <a:t>能量是量子化的</a:t>
            </a:r>
            <a:endParaRPr kumimoji="1" lang="zh-CN" altLang="en-US" dirty="0">
              <a:solidFill>
                <a:srgbClr val="CC3300"/>
              </a:solidFill>
              <a:latin typeface="宋体" panose="02010600030101010101" pitchFamily="2" charset="-122"/>
            </a:endParaRPr>
          </a:p>
        </p:txBody>
      </p:sp>
      <p:grpSp>
        <p:nvGrpSpPr>
          <p:cNvPr id="15" name="Group 5">
            <a:extLst>
              <a:ext uri="{FF2B5EF4-FFF2-40B4-BE49-F238E27FC236}">
                <a16:creationId xmlns:a16="http://schemas.microsoft.com/office/drawing/2014/main" id="{2D4BC5BA-7EA0-4ED8-BB85-DF27A036488A}"/>
              </a:ext>
            </a:extLst>
          </p:cNvPr>
          <p:cNvGrpSpPr>
            <a:grpSpLocks/>
          </p:cNvGrpSpPr>
          <p:nvPr/>
        </p:nvGrpSpPr>
        <p:grpSpPr bwMode="auto">
          <a:xfrm>
            <a:off x="2170403" y="5324653"/>
            <a:ext cx="6248400" cy="579438"/>
            <a:chOff x="768" y="1843"/>
            <a:chExt cx="3936" cy="365"/>
          </a:xfrm>
        </p:grpSpPr>
        <p:sp>
          <p:nvSpPr>
            <p:cNvPr id="16" name="Text Box 6">
              <a:extLst>
                <a:ext uri="{FF2B5EF4-FFF2-40B4-BE49-F238E27FC236}">
                  <a16:creationId xmlns:a16="http://schemas.microsoft.com/office/drawing/2014/main" id="{DA424E42-301E-4A6D-A981-A56D0E91C974}"/>
                </a:ext>
              </a:extLst>
            </p:cNvPr>
            <p:cNvSpPr txBox="1">
              <a:spLocks noChangeArrowheads="1"/>
            </p:cNvSpPr>
            <p:nvPr/>
          </p:nvSpPr>
          <p:spPr bwMode="auto">
            <a:xfrm>
              <a:off x="768" y="1843"/>
              <a:ext cx="39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accent2"/>
                </a:buClr>
                <a:buFontTx/>
                <a:buChar char="•"/>
              </a:pPr>
              <a:r>
                <a:rPr kumimoji="1" lang="en-US" altLang="zh-CN" sz="3200" dirty="0">
                  <a:latin typeface="宋体" panose="02010600030101010101" pitchFamily="2" charset="-122"/>
                </a:rPr>
                <a:t> </a:t>
              </a:r>
              <a:r>
                <a:rPr kumimoji="1" lang="zh-CN" altLang="en-US" sz="3200" dirty="0">
                  <a:solidFill>
                    <a:srgbClr val="008000"/>
                  </a:solidFill>
                  <a:latin typeface="宋体" panose="02010600030101010101" pitchFamily="2" charset="-122"/>
                </a:rPr>
                <a:t>当       </a:t>
              </a:r>
              <a:r>
                <a:rPr kumimoji="1" lang="zh-CN" altLang="zh-CN" sz="3200" dirty="0">
                  <a:solidFill>
                    <a:srgbClr val="008000"/>
                  </a:solidFill>
                  <a:latin typeface="宋体" panose="02010600030101010101" pitchFamily="2" charset="-122"/>
                  <a:sym typeface="MS LineDraw" pitchFamily="49" charset="2"/>
                </a:rPr>
                <a:t>时，</a:t>
              </a:r>
              <a:r>
                <a:rPr kumimoji="1" lang="en-US" altLang="zh-CN" sz="3200" i="1" dirty="0" err="1">
                  <a:solidFill>
                    <a:srgbClr val="FF0000"/>
                  </a:solidFill>
                  <a:sym typeface="MS LineDraw" pitchFamily="49" charset="2"/>
                </a:rPr>
                <a:t>E</a:t>
              </a:r>
              <a:r>
                <a:rPr kumimoji="1" lang="en-US" altLang="zh-CN" sz="3200" i="1" baseline="-25000" dirty="0" err="1">
                  <a:solidFill>
                    <a:srgbClr val="FF0000"/>
                  </a:solidFill>
                  <a:sym typeface="MS LineDraw" pitchFamily="49" charset="2"/>
                </a:rPr>
                <a:t>n</a:t>
              </a:r>
              <a:r>
                <a:rPr kumimoji="1" lang="en-US" altLang="zh-CN" sz="3200" dirty="0">
                  <a:solidFill>
                    <a:srgbClr val="008000"/>
                  </a:solidFill>
                  <a:latin typeface="宋体" panose="02010600030101010101" pitchFamily="2" charset="-122"/>
                  <a:sym typeface="Symbol" panose="05050102010706020507" pitchFamily="18" charset="2"/>
                </a:rPr>
                <a:t></a:t>
              </a:r>
              <a:r>
                <a:rPr kumimoji="1" lang="zh-CN" altLang="zh-CN" sz="3200" dirty="0">
                  <a:solidFill>
                    <a:srgbClr val="008000"/>
                  </a:solidFill>
                  <a:latin typeface="宋体" panose="02010600030101010101" pitchFamily="2" charset="-122"/>
                  <a:sym typeface="Symbol" panose="05050102010706020507" pitchFamily="18" charset="2"/>
                </a:rPr>
                <a:t>连续值</a:t>
              </a:r>
              <a:endParaRPr kumimoji="1" lang="zh-CN" altLang="en-US" sz="3200" b="0" dirty="0">
                <a:solidFill>
                  <a:srgbClr val="008000"/>
                </a:solidFill>
                <a:latin typeface="宋体" panose="02010600030101010101" pitchFamily="2" charset="-122"/>
                <a:sym typeface="Symbol" panose="05050102010706020507" pitchFamily="18" charset="2"/>
              </a:endParaRPr>
            </a:p>
          </p:txBody>
        </p:sp>
        <p:graphicFrame>
          <p:nvGraphicFramePr>
            <p:cNvPr id="17" name="Object 7">
              <a:extLst>
                <a:ext uri="{FF2B5EF4-FFF2-40B4-BE49-F238E27FC236}">
                  <a16:creationId xmlns:a16="http://schemas.microsoft.com/office/drawing/2014/main" id="{EE43BF87-D9B7-43C8-8657-ED5A45934C53}"/>
                </a:ext>
              </a:extLst>
            </p:cNvPr>
            <p:cNvGraphicFramePr>
              <a:graphicFrameLocks noChangeAspect="1"/>
            </p:cNvGraphicFramePr>
            <p:nvPr/>
          </p:nvGraphicFramePr>
          <p:xfrm>
            <a:off x="1344" y="1920"/>
            <a:ext cx="912" cy="206"/>
          </p:xfrm>
          <a:graphic>
            <a:graphicData uri="http://schemas.openxmlformats.org/presentationml/2006/ole">
              <mc:AlternateContent xmlns:mc="http://schemas.openxmlformats.org/markup-compatibility/2006">
                <mc:Choice xmlns:v="urn:schemas-microsoft-com:vml" Requires="v">
                  <p:oleObj spid="_x0000_s76745" name="公式" r:id="rId5" imgW="876300" imgH="228600" progId="Equation.3">
                    <p:embed/>
                  </p:oleObj>
                </mc:Choice>
                <mc:Fallback>
                  <p:oleObj name="公式" r:id="rId5" imgW="876300" imgH="228600" progId="Equation.3">
                    <p:embed/>
                    <p:pic>
                      <p:nvPicPr>
                        <p:cNvPr id="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1920"/>
                          <a:ext cx="91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 name="Text Box 11">
            <a:extLst>
              <a:ext uri="{FF2B5EF4-FFF2-40B4-BE49-F238E27FC236}">
                <a16:creationId xmlns:a16="http://schemas.microsoft.com/office/drawing/2014/main" id="{63BFA217-8DF3-4FCF-839E-9EB5EAEC4596}"/>
              </a:ext>
            </a:extLst>
          </p:cNvPr>
          <p:cNvSpPr txBox="1">
            <a:spLocks noChangeArrowheads="1"/>
          </p:cNvSpPr>
          <p:nvPr/>
        </p:nvSpPr>
        <p:spPr bwMode="auto">
          <a:xfrm>
            <a:off x="8418803" y="3568879"/>
            <a:ext cx="198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dirty="0">
                <a:solidFill>
                  <a:srgbClr val="FF00FF"/>
                </a:solidFill>
              </a:rPr>
              <a:t>主量子数</a:t>
            </a:r>
          </a:p>
        </p:txBody>
      </p:sp>
    </p:spTree>
    <p:extLst>
      <p:ext uri="{BB962C8B-B14F-4D97-AF65-F5344CB8AC3E}">
        <p14:creationId xmlns:p14="http://schemas.microsoft.com/office/powerpoint/2010/main" val="245444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heel(1)">
                                      <p:cBhvr>
                                        <p:cTn id="23" dur="20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1"/>
          <p:cNvSpPr txBox="1">
            <a:spLocks noChangeArrowheads="1"/>
          </p:cNvSpPr>
          <p:nvPr/>
        </p:nvSpPr>
        <p:spPr bwMode="auto">
          <a:xfrm>
            <a:off x="1805105" y="814265"/>
            <a:ext cx="4357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ea typeface="楷体_GB2312" pitchFamily="49" charset="-122"/>
              </a:rPr>
              <a:t>2.</a:t>
            </a:r>
            <a:r>
              <a:rPr kumimoji="1" lang="zh-CN" altLang="en-US" sz="2800" dirty="0">
                <a:solidFill>
                  <a:srgbClr val="FF0000"/>
                </a:solidFill>
                <a:latin typeface="宋体" panose="02010600030101010101" pitchFamily="2" charset="-122"/>
              </a:rPr>
              <a:t>电子轨道角动量量子化</a:t>
            </a:r>
            <a:endParaRPr lang="zh-CN" altLang="en-US" sz="2800" b="0" dirty="0">
              <a:solidFill>
                <a:srgbClr val="FF0000"/>
              </a:solidFill>
            </a:endParaRPr>
          </a:p>
        </p:txBody>
      </p:sp>
      <p:sp>
        <p:nvSpPr>
          <p:cNvPr id="4" name="Text Box 13"/>
          <p:cNvSpPr txBox="1">
            <a:spLocks noChangeArrowheads="1"/>
          </p:cNvSpPr>
          <p:nvPr/>
        </p:nvSpPr>
        <p:spPr bwMode="auto">
          <a:xfrm>
            <a:off x="1123274" y="2089760"/>
            <a:ext cx="8981301"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en-US" altLang="zh-CN" sz="2800" b="0" i="1" dirty="0">
                <a:solidFill>
                  <a:srgbClr val="FF0000"/>
                </a:solidFill>
                <a:ea typeface="楷体_GB2312" pitchFamily="49" charset="-122"/>
              </a:rPr>
              <a:t>  </a:t>
            </a:r>
            <a:r>
              <a:rPr lang="en-US" altLang="zh-CN" sz="2800" i="1" dirty="0">
                <a:solidFill>
                  <a:srgbClr val="FF0000"/>
                </a:solidFill>
                <a:ea typeface="楷体_GB2312" pitchFamily="49" charset="-122"/>
              </a:rPr>
              <a:t>l </a:t>
            </a:r>
            <a:r>
              <a:rPr lang="zh-CN" altLang="en-US" sz="2800" dirty="0">
                <a:solidFill>
                  <a:srgbClr val="008000"/>
                </a:solidFill>
                <a:ea typeface="楷体_GB2312" pitchFamily="49" charset="-122"/>
              </a:rPr>
              <a:t>称为副量子数或角量子数，电子的角动量是量子化的。</a:t>
            </a:r>
            <a:endParaRPr lang="zh-CN" altLang="en-US" sz="2800" dirty="0">
              <a:solidFill>
                <a:srgbClr val="008000"/>
              </a:solidFill>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2728137002"/>
              </p:ext>
            </p:extLst>
          </p:nvPr>
        </p:nvGraphicFramePr>
        <p:xfrm>
          <a:off x="3391716" y="1362319"/>
          <a:ext cx="6500812" cy="703262"/>
        </p:xfrm>
        <a:graphic>
          <a:graphicData uri="http://schemas.openxmlformats.org/presentationml/2006/ole">
            <mc:AlternateContent xmlns:mc="http://schemas.openxmlformats.org/markup-compatibility/2006">
              <mc:Choice xmlns:v="urn:schemas-microsoft-com:vml" Requires="v">
                <p:oleObj spid="_x0000_s336305" name="Equation" r:id="rId3" imgW="2349500" imgH="254000" progId="Equation.3">
                  <p:embed/>
                </p:oleObj>
              </mc:Choice>
              <mc:Fallback>
                <p:oleObj name="Equation" r:id="rId3" imgW="23495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1716" y="1362319"/>
                        <a:ext cx="6500812"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10"/>
          <p:cNvSpPr>
            <a:spLocks noChangeArrowheads="1"/>
          </p:cNvSpPr>
          <p:nvPr/>
        </p:nvSpPr>
        <p:spPr bwMode="auto">
          <a:xfrm>
            <a:off x="7219972" y="575057"/>
            <a:ext cx="21226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i="1" dirty="0">
                <a:solidFill>
                  <a:srgbClr val="FF00FF"/>
                </a:solidFill>
              </a:rPr>
              <a:t>s,   p,   d,   f</a:t>
            </a:r>
          </a:p>
        </p:txBody>
      </p:sp>
      <p:graphicFrame>
        <p:nvGraphicFramePr>
          <p:cNvPr id="10" name="Object 9"/>
          <p:cNvGraphicFramePr>
            <a:graphicFrameLocks noChangeAspect="1"/>
          </p:cNvGraphicFramePr>
          <p:nvPr>
            <p:extLst>
              <p:ext uri="{D42A27DB-BD31-4B8C-83A1-F6EECF244321}">
                <p14:modId xmlns:p14="http://schemas.microsoft.com/office/powerpoint/2010/main" val="1134965075"/>
              </p:ext>
            </p:extLst>
          </p:nvPr>
        </p:nvGraphicFramePr>
        <p:xfrm>
          <a:off x="6642122" y="2778238"/>
          <a:ext cx="1155700" cy="458787"/>
        </p:xfrm>
        <a:graphic>
          <a:graphicData uri="http://schemas.openxmlformats.org/presentationml/2006/ole">
            <mc:AlternateContent xmlns:mc="http://schemas.openxmlformats.org/markup-compatibility/2006">
              <mc:Choice xmlns:v="urn:schemas-microsoft-com:vml" Requires="v">
                <p:oleObj spid="_x0000_s336306" name="公式" r:id="rId5" imgW="444114" imgH="177646" progId="Equation.3">
                  <p:embed/>
                </p:oleObj>
              </mc:Choice>
              <mc:Fallback>
                <p:oleObj name="公式" r:id="rId5" imgW="444114"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2122" y="2778238"/>
                        <a:ext cx="115570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矩形 14"/>
          <p:cNvSpPr/>
          <p:nvPr/>
        </p:nvSpPr>
        <p:spPr>
          <a:xfrm>
            <a:off x="2867105" y="2761319"/>
            <a:ext cx="6345007" cy="566309"/>
          </a:xfrm>
          <a:prstGeom prst="rect">
            <a:avLst/>
          </a:prstGeom>
        </p:spPr>
        <p:txBody>
          <a:bodyPr wrap="none">
            <a:spAutoFit/>
          </a:bodyPr>
          <a:lstStyle/>
          <a:p>
            <a:pPr>
              <a:lnSpc>
                <a:spcPct val="110000"/>
              </a:lnSpc>
              <a:spcBef>
                <a:spcPct val="50000"/>
              </a:spcBef>
            </a:pPr>
            <a:r>
              <a:rPr lang="zh-CN" altLang="en-US" sz="2800" b="1" dirty="0">
                <a:solidFill>
                  <a:srgbClr val="0070C0"/>
                </a:solidFill>
                <a:ea typeface="楷体_GB2312" pitchFamily="49" charset="-122"/>
              </a:rPr>
              <a:t>角动量公式与玻尔理论                 不同。</a:t>
            </a:r>
            <a:r>
              <a:rPr lang="zh-CN" altLang="en-US" sz="2800" b="1" dirty="0">
                <a:solidFill>
                  <a:srgbClr val="0070C0"/>
                </a:solidFill>
              </a:rPr>
              <a:t> </a:t>
            </a:r>
          </a:p>
        </p:txBody>
      </p:sp>
      <p:sp>
        <p:nvSpPr>
          <p:cNvPr id="16" name="Text Box 8"/>
          <p:cNvSpPr txBox="1">
            <a:spLocks noChangeArrowheads="1"/>
          </p:cNvSpPr>
          <p:nvPr/>
        </p:nvSpPr>
        <p:spPr bwMode="auto">
          <a:xfrm>
            <a:off x="2396295" y="3303273"/>
            <a:ext cx="3643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ea typeface="楷体_GB2312" pitchFamily="49" charset="-122"/>
              </a:rPr>
              <a:t>3.</a:t>
            </a:r>
            <a:r>
              <a:rPr kumimoji="1" lang="zh-CN" altLang="en-US" sz="2800" dirty="0">
                <a:solidFill>
                  <a:srgbClr val="FF0000"/>
                </a:solidFill>
              </a:rPr>
              <a:t>角动量空间量子化</a:t>
            </a:r>
            <a:endParaRPr lang="zh-CN" altLang="en-US" sz="2800" dirty="0"/>
          </a:p>
        </p:txBody>
      </p:sp>
      <p:sp>
        <p:nvSpPr>
          <p:cNvPr id="17" name="Text Box 14"/>
          <p:cNvSpPr txBox="1">
            <a:spLocks noChangeArrowheads="1"/>
          </p:cNvSpPr>
          <p:nvPr/>
        </p:nvSpPr>
        <p:spPr bwMode="auto">
          <a:xfrm>
            <a:off x="2869913" y="5206686"/>
            <a:ext cx="3169694"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en-US" altLang="zh-CN" sz="2800" b="0" i="1" dirty="0">
                <a:ea typeface="楷体_GB2312" pitchFamily="49" charset="-122"/>
              </a:rPr>
              <a:t> </a:t>
            </a:r>
            <a:r>
              <a:rPr lang="en-US" altLang="zh-CN" sz="2800" i="1" dirty="0">
                <a:solidFill>
                  <a:srgbClr val="FF0000"/>
                </a:solidFill>
                <a:ea typeface="楷体_GB2312" pitchFamily="49" charset="-122"/>
              </a:rPr>
              <a:t>m</a:t>
            </a:r>
            <a:r>
              <a:rPr lang="en-US" altLang="zh-CN" sz="2800" i="1" baseline="-25000" dirty="0">
                <a:solidFill>
                  <a:srgbClr val="FF0000"/>
                </a:solidFill>
                <a:ea typeface="楷体_GB2312" pitchFamily="49" charset="-122"/>
              </a:rPr>
              <a:t>l </a:t>
            </a:r>
            <a:r>
              <a:rPr lang="zh-CN" altLang="en-US" sz="2800" dirty="0">
                <a:solidFill>
                  <a:srgbClr val="008000"/>
                </a:solidFill>
                <a:ea typeface="楷体_GB2312" pitchFamily="49" charset="-122"/>
              </a:rPr>
              <a:t>称为磁量子数。</a:t>
            </a:r>
            <a:endParaRPr lang="zh-CN" altLang="en-US" sz="2800" b="0" dirty="0">
              <a:solidFill>
                <a:srgbClr val="008000"/>
              </a:solidFill>
            </a:endParaRPr>
          </a:p>
        </p:txBody>
      </p:sp>
      <p:graphicFrame>
        <p:nvGraphicFramePr>
          <p:cNvPr id="18" name="Object 5"/>
          <p:cNvGraphicFramePr>
            <a:graphicFrameLocks noChangeAspect="1"/>
          </p:cNvGraphicFramePr>
          <p:nvPr>
            <p:extLst>
              <p:ext uri="{D42A27DB-BD31-4B8C-83A1-F6EECF244321}">
                <p14:modId xmlns:p14="http://schemas.microsoft.com/office/powerpoint/2010/main" val="2877226828"/>
              </p:ext>
            </p:extLst>
          </p:nvPr>
        </p:nvGraphicFramePr>
        <p:xfrm>
          <a:off x="3105149" y="4404501"/>
          <a:ext cx="7124700" cy="741362"/>
        </p:xfrm>
        <a:graphic>
          <a:graphicData uri="http://schemas.openxmlformats.org/presentationml/2006/ole">
            <mc:AlternateContent xmlns:mc="http://schemas.openxmlformats.org/markup-compatibility/2006">
              <mc:Choice xmlns:v="urn:schemas-microsoft-com:vml" Requires="v">
                <p:oleObj spid="_x0000_s336307" name="Equation" r:id="rId7" imgW="2197100" imgH="228600" progId="Equation.DSMT4">
                  <p:embed/>
                </p:oleObj>
              </mc:Choice>
              <mc:Fallback>
                <p:oleObj name="Equation" r:id="rId7" imgW="21971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5149" y="4404501"/>
                        <a:ext cx="7124700"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矩形 9"/>
          <p:cNvSpPr>
            <a:spLocks noChangeArrowheads="1"/>
          </p:cNvSpPr>
          <p:nvPr/>
        </p:nvSpPr>
        <p:spPr bwMode="auto">
          <a:xfrm>
            <a:off x="2396294" y="3795157"/>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00FF"/>
                </a:solidFill>
                <a:ea typeface="楷体_GB2312" pitchFamily="49" charset="-122"/>
              </a:rPr>
              <a:t>电子的角动量在</a:t>
            </a:r>
            <a:r>
              <a:rPr lang="en-US" altLang="zh-CN" sz="2800" dirty="0">
                <a:solidFill>
                  <a:srgbClr val="FF0000"/>
                </a:solidFill>
                <a:ea typeface="楷体_GB2312" pitchFamily="49" charset="-122"/>
              </a:rPr>
              <a:t>z</a:t>
            </a:r>
            <a:r>
              <a:rPr lang="zh-CN" altLang="en-US" sz="2800" dirty="0">
                <a:solidFill>
                  <a:srgbClr val="0000FF"/>
                </a:solidFill>
                <a:ea typeface="楷体_GB2312" pitchFamily="49" charset="-122"/>
              </a:rPr>
              <a:t>轴上（常为外磁场方向）的投影</a:t>
            </a:r>
            <a:r>
              <a:rPr lang="zh-CN" altLang="en-US" sz="2800" dirty="0">
                <a:solidFill>
                  <a:srgbClr val="0000FF"/>
                </a:solidFill>
              </a:rPr>
              <a:t> </a:t>
            </a:r>
          </a:p>
        </p:txBody>
      </p:sp>
      <p:sp>
        <p:nvSpPr>
          <p:cNvPr id="20" name="矩形 19"/>
          <p:cNvSpPr/>
          <p:nvPr/>
        </p:nvSpPr>
        <p:spPr>
          <a:xfrm>
            <a:off x="2603639" y="5793067"/>
            <a:ext cx="7500937" cy="954107"/>
          </a:xfrm>
          <a:prstGeom prst="rect">
            <a:avLst/>
          </a:prstGeom>
        </p:spPr>
        <p:txBody>
          <a:bodyPr wrap="square">
            <a:spAutoFit/>
          </a:bodyPr>
          <a:lstStyle/>
          <a:p>
            <a:r>
              <a:rPr lang="zh-CN" altLang="en-US" sz="2800" b="1" dirty="0">
                <a:solidFill>
                  <a:srgbClr val="87119F"/>
                </a:solidFill>
                <a:ea typeface="楷体_GB2312" pitchFamily="49" charset="-122"/>
              </a:rPr>
              <a:t>可以看出</a:t>
            </a:r>
            <a:r>
              <a:rPr lang="en-US" altLang="zh-CN" sz="2800" b="1" i="1" dirty="0">
                <a:solidFill>
                  <a:srgbClr val="FF0000"/>
                </a:solidFill>
                <a:latin typeface="Times New Roman" panose="02020603050405020304" pitchFamily="18" charset="0"/>
                <a:ea typeface="楷体_GB2312" pitchFamily="49" charset="-122"/>
                <a:cs typeface="Times New Roman" panose="02020603050405020304" pitchFamily="18" charset="0"/>
              </a:rPr>
              <a:t>L</a:t>
            </a:r>
            <a:r>
              <a:rPr lang="zh-CN" altLang="en-US" sz="2800" b="1" dirty="0">
                <a:solidFill>
                  <a:srgbClr val="87119F"/>
                </a:solidFill>
                <a:ea typeface="楷体_GB2312" pitchFamily="49" charset="-122"/>
              </a:rPr>
              <a:t>在空间的取向是量子化的，此结论称为角动量的空间量子化。</a:t>
            </a:r>
            <a:r>
              <a:rPr lang="zh-CN" altLang="en-US" sz="2800" b="1" dirty="0">
                <a:solidFill>
                  <a:srgbClr val="87119F"/>
                </a:solidFill>
              </a:rPr>
              <a:t> </a:t>
            </a:r>
          </a:p>
        </p:txBody>
      </p:sp>
      <p:sp>
        <p:nvSpPr>
          <p:cNvPr id="13" name="Rectangle 2"/>
          <p:cNvSpPr>
            <a:spLocks noChangeArrowheads="1"/>
          </p:cNvSpPr>
          <p:nvPr/>
        </p:nvSpPr>
        <p:spPr bwMode="auto">
          <a:xfrm>
            <a:off x="2237518" y="115309"/>
            <a:ext cx="4974439" cy="646331"/>
          </a:xfrm>
          <a:prstGeom prst="rect">
            <a:avLst/>
          </a:prstGeom>
          <a:noFill/>
          <a:ln w="9525">
            <a:noFill/>
            <a:miter lim="800000"/>
            <a:headEnd/>
            <a:tailEnd/>
          </a:ln>
          <a:effectLst/>
        </p:spPr>
        <p:txBody>
          <a:bodyPr wrap="none">
            <a:spAutoFit/>
          </a:bodyPr>
          <a:lstStyle/>
          <a:p>
            <a:pPr>
              <a:defRPr/>
            </a:pPr>
            <a:r>
              <a:rPr kumimoji="1" lang="en-US" altLang="zh-CN" sz="3600" b="1" dirty="0">
                <a:solidFill>
                  <a:srgbClr val="FF0000"/>
                </a:solidFill>
                <a:latin typeface="宋体" pitchFamily="2" charset="-122"/>
              </a:rPr>
              <a:t>19.6.2</a:t>
            </a:r>
            <a:r>
              <a:rPr kumimoji="1" lang="en-US" altLang="zh-CN" sz="2800" b="1" dirty="0">
                <a:solidFill>
                  <a:srgbClr val="FF0000"/>
                </a:solidFill>
              </a:rPr>
              <a:t>  </a:t>
            </a:r>
            <a:r>
              <a:rPr kumimoji="1" lang="zh-CN" altLang="en-US" sz="3600" b="1" dirty="0">
                <a:solidFill>
                  <a:srgbClr val="FF0000"/>
                </a:solidFill>
                <a:latin typeface="宋体" pitchFamily="2" charset="-122"/>
              </a:rPr>
              <a:t>氢原子的</a:t>
            </a:r>
            <a:r>
              <a:rPr lang="zh-CN" altLang="en-US" sz="3600" b="1" dirty="0">
                <a:solidFill>
                  <a:srgbClr val="0070C0"/>
                </a:solidFill>
                <a:ea typeface="楷体_GB2312" pitchFamily="49" charset="-122"/>
              </a:rPr>
              <a:t>角动量</a:t>
            </a:r>
            <a:endParaRPr kumimoji="1" lang="zh-CN" altLang="en-US" sz="3600" b="1" dirty="0">
              <a:solidFill>
                <a:srgbClr val="FF0000"/>
              </a:solidFill>
              <a:latin typeface="宋体" pitchFamily="2" charset="-122"/>
            </a:endParaRPr>
          </a:p>
        </p:txBody>
      </p:sp>
    </p:spTree>
    <p:extLst>
      <p:ext uri="{BB962C8B-B14F-4D97-AF65-F5344CB8AC3E}">
        <p14:creationId xmlns:p14="http://schemas.microsoft.com/office/powerpoint/2010/main" val="229179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ircle(in)">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1)">
                                      <p:cBhvr>
                                        <p:cTn id="29" dur="2000"/>
                                        <p:tgtEl>
                                          <p:spTgt spid="10"/>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heel(1)">
                                      <p:cBhvr>
                                        <p:cTn id="32" dur="2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randombar(horizontal)">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heel(1)">
                                      <p:cBhvr>
                                        <p:cTn id="53" dur="20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80">
                                          <p:stCondLst>
                                            <p:cond delay="0"/>
                                          </p:stCondLst>
                                        </p:cTn>
                                        <p:tgtEl>
                                          <p:spTgt spid="20"/>
                                        </p:tgtEl>
                                      </p:cBhvr>
                                    </p:animEffect>
                                    <p:anim calcmode="lin" valueType="num">
                                      <p:cBhvr>
                                        <p:cTn id="59"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64" dur="26">
                                          <p:stCondLst>
                                            <p:cond delay="650"/>
                                          </p:stCondLst>
                                        </p:cTn>
                                        <p:tgtEl>
                                          <p:spTgt spid="20"/>
                                        </p:tgtEl>
                                      </p:cBhvr>
                                      <p:to x="100000" y="60000"/>
                                    </p:animScale>
                                    <p:animScale>
                                      <p:cBhvr>
                                        <p:cTn id="65" dur="166" decel="50000">
                                          <p:stCondLst>
                                            <p:cond delay="676"/>
                                          </p:stCondLst>
                                        </p:cTn>
                                        <p:tgtEl>
                                          <p:spTgt spid="20"/>
                                        </p:tgtEl>
                                      </p:cBhvr>
                                      <p:to x="100000" y="100000"/>
                                    </p:animScale>
                                    <p:animScale>
                                      <p:cBhvr>
                                        <p:cTn id="66" dur="26">
                                          <p:stCondLst>
                                            <p:cond delay="1312"/>
                                          </p:stCondLst>
                                        </p:cTn>
                                        <p:tgtEl>
                                          <p:spTgt spid="20"/>
                                        </p:tgtEl>
                                      </p:cBhvr>
                                      <p:to x="100000" y="80000"/>
                                    </p:animScale>
                                    <p:animScale>
                                      <p:cBhvr>
                                        <p:cTn id="67" dur="166" decel="50000">
                                          <p:stCondLst>
                                            <p:cond delay="1338"/>
                                          </p:stCondLst>
                                        </p:cTn>
                                        <p:tgtEl>
                                          <p:spTgt spid="20"/>
                                        </p:tgtEl>
                                      </p:cBhvr>
                                      <p:to x="100000" y="100000"/>
                                    </p:animScale>
                                    <p:animScale>
                                      <p:cBhvr>
                                        <p:cTn id="68" dur="26">
                                          <p:stCondLst>
                                            <p:cond delay="1642"/>
                                          </p:stCondLst>
                                        </p:cTn>
                                        <p:tgtEl>
                                          <p:spTgt spid="20"/>
                                        </p:tgtEl>
                                      </p:cBhvr>
                                      <p:to x="100000" y="90000"/>
                                    </p:animScale>
                                    <p:animScale>
                                      <p:cBhvr>
                                        <p:cTn id="69" dur="166" decel="50000">
                                          <p:stCondLst>
                                            <p:cond delay="1668"/>
                                          </p:stCondLst>
                                        </p:cTn>
                                        <p:tgtEl>
                                          <p:spTgt spid="20"/>
                                        </p:tgtEl>
                                      </p:cBhvr>
                                      <p:to x="100000" y="100000"/>
                                    </p:animScale>
                                    <p:animScale>
                                      <p:cBhvr>
                                        <p:cTn id="70" dur="26">
                                          <p:stCondLst>
                                            <p:cond delay="1808"/>
                                          </p:stCondLst>
                                        </p:cTn>
                                        <p:tgtEl>
                                          <p:spTgt spid="20"/>
                                        </p:tgtEl>
                                      </p:cBhvr>
                                      <p:to x="100000" y="95000"/>
                                    </p:animScale>
                                    <p:animScale>
                                      <p:cBhvr>
                                        <p:cTn id="71"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5" grpId="0"/>
      <p:bldP spid="16" grpId="0"/>
      <p:bldP spid="17" grpId="0"/>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44713" y="138907"/>
            <a:ext cx="71135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600" dirty="0"/>
              <a:t> </a:t>
            </a:r>
            <a:r>
              <a:rPr kumimoji="1" lang="zh-CN" altLang="en-US" sz="3200" dirty="0">
                <a:solidFill>
                  <a:srgbClr val="C00000"/>
                </a:solidFill>
              </a:rPr>
              <a:t>角动量空间量子化的经典矢量模型</a:t>
            </a:r>
          </a:p>
        </p:txBody>
      </p:sp>
      <p:grpSp>
        <p:nvGrpSpPr>
          <p:cNvPr id="10" name="Group 10"/>
          <p:cNvGrpSpPr>
            <a:grpSpLocks/>
          </p:cNvGrpSpPr>
          <p:nvPr/>
        </p:nvGrpSpPr>
        <p:grpSpPr bwMode="auto">
          <a:xfrm>
            <a:off x="2608264" y="736600"/>
            <a:ext cx="3665537" cy="3024188"/>
            <a:chOff x="935" y="2184"/>
            <a:chExt cx="2309" cy="1905"/>
          </a:xfrm>
        </p:grpSpPr>
        <p:graphicFrame>
          <p:nvGraphicFramePr>
            <p:cNvPr id="11" name="Object 11"/>
            <p:cNvGraphicFramePr>
              <a:graphicFrameLocks noChangeAspect="1"/>
            </p:cNvGraphicFramePr>
            <p:nvPr/>
          </p:nvGraphicFramePr>
          <p:xfrm>
            <a:off x="1006" y="2842"/>
            <a:ext cx="56" cy="103"/>
          </p:xfrm>
          <a:graphic>
            <a:graphicData uri="http://schemas.openxmlformats.org/presentationml/2006/ole">
              <mc:AlternateContent xmlns:mc="http://schemas.openxmlformats.org/markup-compatibility/2006">
                <mc:Choice xmlns:v="urn:schemas-microsoft-com:vml" Requires="v">
                  <p:oleObj spid="_x0000_s455689" name="公式" r:id="rId4" imgW="114120" imgH="215640" progId="Equation.3">
                    <p:embed/>
                  </p:oleObj>
                </mc:Choice>
                <mc:Fallback>
                  <p:oleObj name="公式"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 y="2842"/>
                          <a:ext cx="56"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nvGraphicFramePr>
          <p:xfrm>
            <a:off x="1766" y="2404"/>
            <a:ext cx="1478" cy="258"/>
          </p:xfrm>
          <a:graphic>
            <a:graphicData uri="http://schemas.openxmlformats.org/presentationml/2006/ole">
              <mc:AlternateContent xmlns:mc="http://schemas.openxmlformats.org/markup-compatibility/2006">
                <mc:Choice xmlns:v="urn:schemas-microsoft-com:vml" Requires="v">
                  <p:oleObj spid="_x0000_s455690" name="Equation" r:id="rId6" imgW="1384200" imgH="253800" progId="Equation.3">
                    <p:embed/>
                  </p:oleObj>
                </mc:Choice>
                <mc:Fallback>
                  <p:oleObj name="Equation" r:id="rId6" imgW="138420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 y="2404"/>
                          <a:ext cx="1478"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Line 13"/>
            <p:cNvSpPr>
              <a:spLocks noChangeShapeType="1"/>
            </p:cNvSpPr>
            <p:nvPr/>
          </p:nvSpPr>
          <p:spPr bwMode="auto">
            <a:xfrm flipV="1">
              <a:off x="1647" y="2309"/>
              <a:ext cx="0" cy="17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p:cNvSpPr>
              <a:spLocks noChangeShapeType="1"/>
            </p:cNvSpPr>
            <p:nvPr/>
          </p:nvSpPr>
          <p:spPr bwMode="auto">
            <a:xfrm flipV="1">
              <a:off x="1647" y="3256"/>
              <a:ext cx="828" cy="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5"/>
            <p:cNvSpPr>
              <a:spLocks noChangeShapeType="1"/>
            </p:cNvSpPr>
            <p:nvPr/>
          </p:nvSpPr>
          <p:spPr bwMode="auto">
            <a:xfrm>
              <a:off x="1647" y="296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p:cNvSpPr>
              <a:spLocks noChangeShapeType="1"/>
            </p:cNvSpPr>
            <p:nvPr/>
          </p:nvSpPr>
          <p:spPr bwMode="auto">
            <a:xfrm>
              <a:off x="1647" y="2967"/>
              <a:ext cx="689"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7"/>
            <p:cNvSpPr>
              <a:spLocks noChangeShapeType="1"/>
            </p:cNvSpPr>
            <p:nvPr/>
          </p:nvSpPr>
          <p:spPr bwMode="auto">
            <a:xfrm>
              <a:off x="1647" y="2711"/>
              <a:ext cx="459"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a:off x="1647" y="3552"/>
              <a:ext cx="727"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a:off x="1647" y="3845"/>
              <a:ext cx="459"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0"/>
            <p:cNvSpPr>
              <a:spLocks noChangeShapeType="1"/>
            </p:cNvSpPr>
            <p:nvPr/>
          </p:nvSpPr>
          <p:spPr bwMode="auto">
            <a:xfrm flipV="1">
              <a:off x="1647" y="2955"/>
              <a:ext cx="727" cy="30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1"/>
            <p:cNvSpPr>
              <a:spLocks noChangeShapeType="1"/>
            </p:cNvSpPr>
            <p:nvPr/>
          </p:nvSpPr>
          <p:spPr bwMode="auto">
            <a:xfrm flipV="1">
              <a:off x="1647" y="2711"/>
              <a:ext cx="459" cy="54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2"/>
            <p:cNvSpPr>
              <a:spLocks noChangeShapeType="1"/>
            </p:cNvSpPr>
            <p:nvPr/>
          </p:nvSpPr>
          <p:spPr bwMode="auto">
            <a:xfrm>
              <a:off x="1647" y="3260"/>
              <a:ext cx="727" cy="2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a:off x="1647" y="3260"/>
              <a:ext cx="459" cy="58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4"/>
            <p:cNvSpPr txBox="1">
              <a:spLocks noChangeArrowheads="1"/>
            </p:cNvSpPr>
            <p:nvPr/>
          </p:nvSpPr>
          <p:spPr bwMode="auto">
            <a:xfrm>
              <a:off x="1384" y="31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t>0</a:t>
              </a:r>
            </a:p>
          </p:txBody>
        </p:sp>
        <p:sp>
          <p:nvSpPr>
            <p:cNvPr id="25" name="Text Box 25"/>
            <p:cNvSpPr txBox="1">
              <a:spLocks noChangeArrowheads="1"/>
            </p:cNvSpPr>
            <p:nvPr/>
          </p:nvSpPr>
          <p:spPr bwMode="auto">
            <a:xfrm>
              <a:off x="1242" y="3714"/>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sym typeface="MT Extra" panose="05050102010205020202" pitchFamily="18" charset="2"/>
                </a:rPr>
                <a:t>-2</a:t>
              </a:r>
              <a:endParaRPr kumimoji="1" lang="en-US" altLang="zh-CN"/>
            </a:p>
          </p:txBody>
        </p:sp>
        <p:sp>
          <p:nvSpPr>
            <p:cNvPr id="26" name="Text Box 26"/>
            <p:cNvSpPr txBox="1">
              <a:spLocks noChangeArrowheads="1"/>
            </p:cNvSpPr>
            <p:nvPr/>
          </p:nvSpPr>
          <p:spPr bwMode="auto">
            <a:xfrm>
              <a:off x="1396" y="281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sym typeface="MT Extra" panose="05050102010205020202" pitchFamily="18" charset="2"/>
                </a:rPr>
                <a:t></a:t>
              </a:r>
              <a:endParaRPr kumimoji="1" lang="en-US" altLang="zh-CN"/>
            </a:p>
          </p:txBody>
        </p:sp>
        <p:sp>
          <p:nvSpPr>
            <p:cNvPr id="27" name="Text Box 27"/>
            <p:cNvSpPr txBox="1">
              <a:spLocks noChangeArrowheads="1"/>
            </p:cNvSpPr>
            <p:nvPr/>
          </p:nvSpPr>
          <p:spPr bwMode="auto">
            <a:xfrm>
              <a:off x="935" y="2533"/>
              <a:ext cx="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sym typeface="MT Extra" panose="05050102010205020202" pitchFamily="18" charset="2"/>
                </a:rPr>
                <a:t>L</a:t>
              </a:r>
              <a:r>
                <a:rPr kumimoji="1" lang="en-US" altLang="zh-CN" i="1" baseline="-25000">
                  <a:sym typeface="MT Extra" panose="05050102010205020202" pitchFamily="18" charset="2"/>
                </a:rPr>
                <a:t>z</a:t>
              </a:r>
              <a:r>
                <a:rPr kumimoji="1" lang="en-US" altLang="zh-CN" i="1">
                  <a:sym typeface="MT Extra" panose="05050102010205020202" pitchFamily="18" charset="2"/>
                </a:rPr>
                <a:t> =</a:t>
              </a:r>
              <a:r>
                <a:rPr kumimoji="1" lang="en-US" altLang="zh-CN">
                  <a:sym typeface="MT Extra" panose="05050102010205020202" pitchFamily="18" charset="2"/>
                </a:rPr>
                <a:t>2</a:t>
              </a:r>
              <a:endParaRPr kumimoji="1" lang="en-US" altLang="zh-CN"/>
            </a:p>
          </p:txBody>
        </p:sp>
        <p:sp>
          <p:nvSpPr>
            <p:cNvPr id="28" name="Text Box 28"/>
            <p:cNvSpPr txBox="1">
              <a:spLocks noChangeArrowheads="1"/>
            </p:cNvSpPr>
            <p:nvPr/>
          </p:nvSpPr>
          <p:spPr bwMode="auto">
            <a:xfrm>
              <a:off x="1331" y="3409"/>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sym typeface="MT Extra" panose="05050102010205020202" pitchFamily="18" charset="2"/>
                </a:rPr>
                <a:t>-</a:t>
              </a:r>
              <a:endParaRPr kumimoji="1" lang="en-US" altLang="zh-CN"/>
            </a:p>
          </p:txBody>
        </p:sp>
        <p:sp>
          <p:nvSpPr>
            <p:cNvPr id="29" name="Text Box 29"/>
            <p:cNvSpPr txBox="1">
              <a:spLocks noChangeArrowheads="1"/>
            </p:cNvSpPr>
            <p:nvPr/>
          </p:nvSpPr>
          <p:spPr bwMode="auto">
            <a:xfrm>
              <a:off x="1353" y="2184"/>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t>L</a:t>
              </a:r>
              <a:r>
                <a:rPr kumimoji="1" lang="en-US" altLang="zh-CN" i="1" baseline="-25000"/>
                <a:t>z</a:t>
              </a:r>
              <a:endParaRPr kumimoji="1" lang="en-US" altLang="zh-CN"/>
            </a:p>
          </p:txBody>
        </p:sp>
      </p:grpSp>
      <p:sp>
        <p:nvSpPr>
          <p:cNvPr id="54" name="Arc 30"/>
          <p:cNvSpPr>
            <a:spLocks/>
          </p:cNvSpPr>
          <p:nvPr/>
        </p:nvSpPr>
        <p:spPr bwMode="auto">
          <a:xfrm>
            <a:off x="3744912" y="1410077"/>
            <a:ext cx="1308893" cy="2123699"/>
          </a:xfrm>
          <a:custGeom>
            <a:avLst/>
            <a:gdLst>
              <a:gd name="T0" fmla="*/ 0 w 21757"/>
              <a:gd name="T1" fmla="*/ 0 h 43200"/>
              <a:gd name="T2" fmla="*/ 0 w 21757"/>
              <a:gd name="T3" fmla="*/ 0 h 43200"/>
              <a:gd name="T4" fmla="*/ 0 w 21757"/>
              <a:gd name="T5" fmla="*/ 0 h 43200"/>
              <a:gd name="T6" fmla="*/ 0 60000 65536"/>
              <a:gd name="T7" fmla="*/ 0 60000 65536"/>
              <a:gd name="T8" fmla="*/ 0 60000 65536"/>
              <a:gd name="T9" fmla="*/ 0 w 21757"/>
              <a:gd name="T10" fmla="*/ 0 h 43200"/>
              <a:gd name="T11" fmla="*/ 21757 w 21757"/>
              <a:gd name="T12" fmla="*/ 43200 h 43200"/>
            </a:gdLst>
            <a:ahLst/>
            <a:cxnLst>
              <a:cxn ang="T6">
                <a:pos x="T0" y="T1"/>
              </a:cxn>
              <a:cxn ang="T7">
                <a:pos x="T2" y="T3"/>
              </a:cxn>
              <a:cxn ang="T8">
                <a:pos x="T4" y="T5"/>
              </a:cxn>
            </a:cxnLst>
            <a:rect l="T9" t="T10" r="T11" b="T12"/>
            <a:pathLst>
              <a:path w="21757" h="43200" fill="none" extrusionOk="0">
                <a:moveTo>
                  <a:pt x="105" y="0"/>
                </a:moveTo>
                <a:cubicBezTo>
                  <a:pt x="122" y="0"/>
                  <a:pt x="139" y="-1"/>
                  <a:pt x="157" y="0"/>
                </a:cubicBezTo>
                <a:cubicBezTo>
                  <a:pt x="12086" y="0"/>
                  <a:pt x="21757" y="9670"/>
                  <a:pt x="21757" y="21600"/>
                </a:cubicBezTo>
                <a:cubicBezTo>
                  <a:pt x="21757" y="33529"/>
                  <a:pt x="12086" y="43200"/>
                  <a:pt x="157" y="43200"/>
                </a:cubicBezTo>
                <a:cubicBezTo>
                  <a:pt x="104" y="43200"/>
                  <a:pt x="52" y="43199"/>
                  <a:pt x="-1" y="43199"/>
                </a:cubicBezTo>
              </a:path>
              <a:path w="21757" h="43200" stroke="0" extrusionOk="0">
                <a:moveTo>
                  <a:pt x="105" y="0"/>
                </a:moveTo>
                <a:cubicBezTo>
                  <a:pt x="122" y="0"/>
                  <a:pt x="139" y="-1"/>
                  <a:pt x="157" y="0"/>
                </a:cubicBezTo>
                <a:cubicBezTo>
                  <a:pt x="12086" y="0"/>
                  <a:pt x="21757" y="9670"/>
                  <a:pt x="21757" y="21600"/>
                </a:cubicBezTo>
                <a:cubicBezTo>
                  <a:pt x="21757" y="33529"/>
                  <a:pt x="12086" y="43200"/>
                  <a:pt x="157" y="43200"/>
                </a:cubicBezTo>
                <a:cubicBezTo>
                  <a:pt x="104" y="43200"/>
                  <a:pt x="52" y="43199"/>
                  <a:pt x="-1" y="43199"/>
                </a:cubicBezTo>
                <a:lnTo>
                  <a:pt x="157" y="21600"/>
                </a:lnTo>
                <a:lnTo>
                  <a:pt x="105" y="0"/>
                </a:lnTo>
                <a:close/>
              </a:path>
            </a:pathLst>
          </a:custGeom>
          <a:noFill/>
          <a:ln w="28575"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8" name="Group 35"/>
          <p:cNvGrpSpPr>
            <a:grpSpLocks/>
          </p:cNvGrpSpPr>
          <p:nvPr/>
        </p:nvGrpSpPr>
        <p:grpSpPr bwMode="auto">
          <a:xfrm>
            <a:off x="7009904" y="900114"/>
            <a:ext cx="2635250" cy="2568575"/>
            <a:chOff x="3116" y="2436"/>
            <a:chExt cx="1660" cy="1618"/>
          </a:xfrm>
        </p:grpSpPr>
        <p:grpSp>
          <p:nvGrpSpPr>
            <p:cNvPr id="59" name="Group 36"/>
            <p:cNvGrpSpPr>
              <a:grpSpLocks/>
            </p:cNvGrpSpPr>
            <p:nvPr/>
          </p:nvGrpSpPr>
          <p:grpSpPr bwMode="auto">
            <a:xfrm>
              <a:off x="3708" y="2814"/>
              <a:ext cx="876" cy="876"/>
              <a:chOff x="3492" y="2694"/>
              <a:chExt cx="900" cy="1092"/>
            </a:xfrm>
          </p:grpSpPr>
          <p:sp>
            <p:nvSpPr>
              <p:cNvPr id="75" name="AutoShape 37"/>
              <p:cNvSpPr>
                <a:spLocks noChangeArrowheads="1"/>
              </p:cNvSpPr>
              <p:nvPr/>
            </p:nvSpPr>
            <p:spPr bwMode="auto">
              <a:xfrm>
                <a:off x="3492" y="2886"/>
                <a:ext cx="900" cy="90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104 w 21600"/>
                  <a:gd name="T13" fmla="*/ 7104 h 21600"/>
                  <a:gd name="T14" fmla="*/ 14496 w 21600"/>
                  <a:gd name="T15" fmla="*/ 14496 h 21600"/>
                </a:gdLst>
                <a:ahLst/>
                <a:cxnLst>
                  <a:cxn ang="T8">
                    <a:pos x="T0" y="T1"/>
                  </a:cxn>
                  <a:cxn ang="T9">
                    <a:pos x="T2" y="T3"/>
                  </a:cxn>
                  <a:cxn ang="T10">
                    <a:pos x="T4" y="T5"/>
                  </a:cxn>
                  <a:cxn ang="T11">
                    <a:pos x="T6" y="T7"/>
                  </a:cxn>
                </a:cxnLst>
                <a:rect l="T12" t="T13" r="T14" b="T15"/>
                <a:pathLst>
                  <a:path w="21600" h="21600">
                    <a:moveTo>
                      <a:pt x="0" y="0"/>
                    </a:moveTo>
                    <a:lnTo>
                      <a:pt x="10614" y="21600"/>
                    </a:lnTo>
                    <a:lnTo>
                      <a:pt x="10986" y="21600"/>
                    </a:lnTo>
                    <a:lnTo>
                      <a:pt x="21600" y="0"/>
                    </a:lnTo>
                    <a:close/>
                  </a:path>
                </a:pathLst>
              </a:custGeom>
              <a:gradFill rotWithShape="0">
                <a:gsLst>
                  <a:gs pos="0">
                    <a:srgbClr val="182F76"/>
                  </a:gs>
                  <a:gs pos="50000">
                    <a:srgbClr val="3366FF"/>
                  </a:gs>
                  <a:gs pos="100000">
                    <a:srgbClr val="182F7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endParaRPr lang="zh-CN" altLang="en-US"/>
              </a:p>
            </p:txBody>
          </p:sp>
          <p:sp>
            <p:nvSpPr>
              <p:cNvPr id="76" name="Oval 38"/>
              <p:cNvSpPr>
                <a:spLocks noChangeArrowheads="1"/>
              </p:cNvSpPr>
              <p:nvPr/>
            </p:nvSpPr>
            <p:spPr bwMode="auto">
              <a:xfrm>
                <a:off x="3492" y="2694"/>
                <a:ext cx="900" cy="360"/>
              </a:xfrm>
              <a:prstGeom prst="ellipse">
                <a:avLst/>
              </a:prstGeom>
              <a:gradFill rotWithShape="0">
                <a:gsLst>
                  <a:gs pos="0">
                    <a:srgbClr val="3366FF"/>
                  </a:gs>
                  <a:gs pos="50000">
                    <a:srgbClr val="182F76"/>
                  </a:gs>
                  <a:gs pos="100000">
                    <a:srgbClr val="3366FF"/>
                  </a:gs>
                </a:gsLst>
                <a:lin ang="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0" name="Line 39"/>
            <p:cNvSpPr>
              <a:spLocks noChangeShapeType="1"/>
            </p:cNvSpPr>
            <p:nvPr/>
          </p:nvSpPr>
          <p:spPr bwMode="auto">
            <a:xfrm flipV="1">
              <a:off x="4140" y="2562"/>
              <a:ext cx="0" cy="528"/>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1" name="Line 40"/>
            <p:cNvSpPr>
              <a:spLocks noChangeShapeType="1"/>
            </p:cNvSpPr>
            <p:nvPr/>
          </p:nvSpPr>
          <p:spPr bwMode="auto">
            <a:xfrm flipV="1">
              <a:off x="4152" y="3690"/>
              <a:ext cx="624"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2" name="Line 41"/>
            <p:cNvSpPr>
              <a:spLocks noChangeShapeType="1"/>
            </p:cNvSpPr>
            <p:nvPr/>
          </p:nvSpPr>
          <p:spPr bwMode="auto">
            <a:xfrm flipH="1">
              <a:off x="3708" y="3678"/>
              <a:ext cx="420" cy="24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 name="Line 42"/>
            <p:cNvSpPr>
              <a:spLocks noChangeShapeType="1"/>
            </p:cNvSpPr>
            <p:nvPr/>
          </p:nvSpPr>
          <p:spPr bwMode="auto">
            <a:xfrm flipV="1">
              <a:off x="4140" y="3066"/>
              <a:ext cx="240" cy="612"/>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 name="Rectangle 43"/>
            <p:cNvSpPr>
              <a:spLocks noChangeArrowheads="1"/>
            </p:cNvSpPr>
            <p:nvPr/>
          </p:nvSpPr>
          <p:spPr bwMode="auto">
            <a:xfrm>
              <a:off x="3819" y="2436"/>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t>L</a:t>
              </a:r>
              <a:r>
                <a:rPr kumimoji="1" lang="en-US" altLang="zh-CN" i="1" baseline="-25000"/>
                <a:t>z</a:t>
              </a:r>
            </a:p>
          </p:txBody>
        </p:sp>
        <p:sp>
          <p:nvSpPr>
            <p:cNvPr id="65" name="Line 44"/>
            <p:cNvSpPr>
              <a:spLocks noChangeShapeType="1"/>
            </p:cNvSpPr>
            <p:nvPr/>
          </p:nvSpPr>
          <p:spPr bwMode="auto">
            <a:xfrm>
              <a:off x="3192" y="3678"/>
              <a:ext cx="948" cy="0"/>
            </a:xfrm>
            <a:prstGeom prst="line">
              <a:avLst/>
            </a:prstGeom>
            <a:noFill/>
            <a:ln w="12700">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 name="Line 45"/>
            <p:cNvSpPr>
              <a:spLocks noChangeShapeType="1"/>
            </p:cNvSpPr>
            <p:nvPr/>
          </p:nvSpPr>
          <p:spPr bwMode="auto">
            <a:xfrm>
              <a:off x="3168" y="2958"/>
              <a:ext cx="972" cy="12"/>
            </a:xfrm>
            <a:prstGeom prst="line">
              <a:avLst/>
            </a:prstGeom>
            <a:noFill/>
            <a:ln w="12700">
              <a:solidFill>
                <a:srgbClr val="FF99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7" name="Rectangle 46"/>
            <p:cNvSpPr>
              <a:spLocks noChangeArrowheads="1"/>
            </p:cNvSpPr>
            <p:nvPr/>
          </p:nvSpPr>
          <p:spPr bwMode="auto">
            <a:xfrm>
              <a:off x="3116" y="3168"/>
              <a:ext cx="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sym typeface="MT Extra" panose="05050102010205020202" pitchFamily="18" charset="2"/>
                </a:rPr>
                <a:t>L</a:t>
              </a:r>
              <a:r>
                <a:rPr kumimoji="1" lang="en-US" altLang="zh-CN" i="1" baseline="-25000">
                  <a:sym typeface="MT Extra" panose="05050102010205020202" pitchFamily="18" charset="2"/>
                </a:rPr>
                <a:t>z</a:t>
              </a:r>
              <a:r>
                <a:rPr kumimoji="1" lang="en-US" altLang="zh-CN" i="1">
                  <a:sym typeface="MT Extra" panose="05050102010205020202" pitchFamily="18" charset="2"/>
                </a:rPr>
                <a:t> =</a:t>
              </a:r>
              <a:r>
                <a:rPr kumimoji="1" lang="en-US" altLang="zh-CN">
                  <a:sym typeface="MT Extra" panose="05050102010205020202" pitchFamily="18" charset="2"/>
                </a:rPr>
                <a:t>2</a:t>
              </a:r>
            </a:p>
          </p:txBody>
        </p:sp>
        <p:sp>
          <p:nvSpPr>
            <p:cNvPr id="68" name="Line 47"/>
            <p:cNvSpPr>
              <a:spLocks noChangeShapeType="1"/>
            </p:cNvSpPr>
            <p:nvPr/>
          </p:nvSpPr>
          <p:spPr bwMode="auto">
            <a:xfrm flipV="1">
              <a:off x="3408" y="2958"/>
              <a:ext cx="0" cy="2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9" name="Line 48"/>
            <p:cNvSpPr>
              <a:spLocks noChangeShapeType="1"/>
            </p:cNvSpPr>
            <p:nvPr/>
          </p:nvSpPr>
          <p:spPr bwMode="auto">
            <a:xfrm>
              <a:off x="3408" y="3498"/>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0" name="Line 49"/>
            <p:cNvSpPr>
              <a:spLocks noChangeShapeType="1"/>
            </p:cNvSpPr>
            <p:nvPr/>
          </p:nvSpPr>
          <p:spPr bwMode="auto">
            <a:xfrm flipH="1">
              <a:off x="4392" y="3108"/>
              <a:ext cx="0" cy="7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1" name="Line 50"/>
            <p:cNvSpPr>
              <a:spLocks noChangeShapeType="1"/>
            </p:cNvSpPr>
            <p:nvPr/>
          </p:nvSpPr>
          <p:spPr bwMode="auto">
            <a:xfrm>
              <a:off x="4140" y="3684"/>
              <a:ext cx="252" cy="15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72" name="Freeform 51"/>
            <p:cNvSpPr>
              <a:spLocks/>
            </p:cNvSpPr>
            <p:nvPr/>
          </p:nvSpPr>
          <p:spPr bwMode="auto">
            <a:xfrm>
              <a:off x="4044" y="3720"/>
              <a:ext cx="156" cy="24"/>
            </a:xfrm>
            <a:custGeom>
              <a:avLst/>
              <a:gdLst>
                <a:gd name="T0" fmla="*/ 0 w 156"/>
                <a:gd name="T1" fmla="*/ 0 h 24"/>
                <a:gd name="T2" fmla="*/ 96 w 156"/>
                <a:gd name="T3" fmla="*/ 24 h 24"/>
                <a:gd name="T4" fmla="*/ 156 w 156"/>
                <a:gd name="T5" fmla="*/ 0 h 24"/>
                <a:gd name="T6" fmla="*/ 0 60000 65536"/>
                <a:gd name="T7" fmla="*/ 0 60000 65536"/>
                <a:gd name="T8" fmla="*/ 0 60000 65536"/>
                <a:gd name="T9" fmla="*/ 0 w 156"/>
                <a:gd name="T10" fmla="*/ 0 h 24"/>
                <a:gd name="T11" fmla="*/ 156 w 156"/>
                <a:gd name="T12" fmla="*/ 24 h 24"/>
              </a:gdLst>
              <a:ahLst/>
              <a:cxnLst>
                <a:cxn ang="T6">
                  <a:pos x="T0" y="T1"/>
                </a:cxn>
                <a:cxn ang="T7">
                  <a:pos x="T2" y="T3"/>
                </a:cxn>
                <a:cxn ang="T8">
                  <a:pos x="T4" y="T5"/>
                </a:cxn>
              </a:cxnLst>
              <a:rect l="T9" t="T10" r="T11" b="T12"/>
              <a:pathLst>
                <a:path w="156" h="24">
                  <a:moveTo>
                    <a:pt x="0" y="0"/>
                  </a:moveTo>
                  <a:cubicBezTo>
                    <a:pt x="35" y="12"/>
                    <a:pt x="70" y="24"/>
                    <a:pt x="96" y="24"/>
                  </a:cubicBezTo>
                  <a:cubicBezTo>
                    <a:pt x="122" y="24"/>
                    <a:pt x="139" y="12"/>
                    <a:pt x="156" y="0"/>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73" name="Rectangle 52"/>
            <p:cNvSpPr>
              <a:spLocks noChangeArrowheads="1"/>
            </p:cNvSpPr>
            <p:nvPr/>
          </p:nvSpPr>
          <p:spPr bwMode="auto">
            <a:xfrm>
              <a:off x="3918" y="3746"/>
              <a:ext cx="3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600" i="1">
                  <a:ea typeface="黑体" panose="02010609060101010101" pitchFamily="49" charset="-122"/>
                  <a:sym typeface="Symbol" panose="05050102010706020507" pitchFamily="18" charset="2"/>
                </a:rPr>
                <a:t></a:t>
              </a:r>
            </a:p>
          </p:txBody>
        </p:sp>
        <p:graphicFrame>
          <p:nvGraphicFramePr>
            <p:cNvPr id="74" name="Object 53"/>
            <p:cNvGraphicFramePr>
              <a:graphicFrameLocks noChangeAspect="1"/>
            </p:cNvGraphicFramePr>
            <p:nvPr/>
          </p:nvGraphicFramePr>
          <p:xfrm>
            <a:off x="4229" y="2787"/>
            <a:ext cx="210" cy="268"/>
          </p:xfrm>
          <a:graphic>
            <a:graphicData uri="http://schemas.openxmlformats.org/presentationml/2006/ole">
              <mc:AlternateContent xmlns:mc="http://schemas.openxmlformats.org/markup-compatibility/2006">
                <mc:Choice xmlns:v="urn:schemas-microsoft-com:vml" Requires="v">
                  <p:oleObj spid="_x0000_s455691" name="Equation" r:id="rId8" imgW="152280" imgH="203040" progId="Equation.3">
                    <p:embed/>
                  </p:oleObj>
                </mc:Choice>
                <mc:Fallback>
                  <p:oleObj name="Equation" r:id="rId8" imgW="152280" imgH="203040" progId="Equation.3">
                    <p:embed/>
                    <p:pic>
                      <p:nvPicPr>
                        <p:cNvPr id="79874" name="Object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9" y="2787"/>
                          <a:ext cx="21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7" name="Group 3"/>
          <p:cNvGrpSpPr>
            <a:grpSpLocks/>
          </p:cNvGrpSpPr>
          <p:nvPr/>
        </p:nvGrpSpPr>
        <p:grpSpPr bwMode="auto">
          <a:xfrm>
            <a:off x="2025650" y="4521201"/>
            <a:ext cx="7829550" cy="523875"/>
            <a:chOff x="457" y="1184"/>
            <a:chExt cx="4932" cy="330"/>
          </a:xfrm>
        </p:grpSpPr>
        <p:sp>
          <p:nvSpPr>
            <p:cNvPr id="78" name="Rectangle 4"/>
            <p:cNvSpPr>
              <a:spLocks noChangeArrowheads="1"/>
            </p:cNvSpPr>
            <p:nvPr/>
          </p:nvSpPr>
          <p:spPr bwMode="auto">
            <a:xfrm>
              <a:off x="457" y="1184"/>
              <a:ext cx="49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FF"/>
                  </a:solidFill>
                </a:rPr>
                <a:t>该矢量在</a:t>
              </a:r>
              <a:r>
                <a:rPr kumimoji="1" lang="en-US" altLang="zh-CN" sz="2800" i="1" dirty="0" err="1"/>
                <a:t>L</a:t>
              </a:r>
              <a:r>
                <a:rPr kumimoji="1" lang="en-US" altLang="zh-CN" sz="2800" i="1" baseline="-25000" dirty="0" err="1"/>
                <a:t>z</a:t>
              </a:r>
              <a:r>
                <a:rPr kumimoji="1" lang="zh-CN" altLang="en-US" sz="2800" dirty="0">
                  <a:solidFill>
                    <a:srgbClr val="FF00FF"/>
                  </a:solidFill>
                </a:rPr>
                <a:t>轴上的投影在           到         之间。</a:t>
              </a:r>
            </a:p>
          </p:txBody>
        </p:sp>
        <p:graphicFrame>
          <p:nvGraphicFramePr>
            <p:cNvPr id="79" name="Object 5"/>
            <p:cNvGraphicFramePr>
              <a:graphicFrameLocks noChangeAspect="1"/>
            </p:cNvGraphicFramePr>
            <p:nvPr>
              <p:extLst>
                <p:ext uri="{D42A27DB-BD31-4B8C-83A1-F6EECF244321}">
                  <p14:modId xmlns:p14="http://schemas.microsoft.com/office/powerpoint/2010/main" val="201653617"/>
                </p:ext>
              </p:extLst>
            </p:nvPr>
          </p:nvGraphicFramePr>
          <p:xfrm>
            <a:off x="3008" y="1226"/>
            <a:ext cx="495" cy="243"/>
          </p:xfrm>
          <a:graphic>
            <a:graphicData uri="http://schemas.openxmlformats.org/presentationml/2006/ole">
              <mc:AlternateContent xmlns:mc="http://schemas.openxmlformats.org/markup-compatibility/2006">
                <mc:Choice xmlns:v="urn:schemas-microsoft-com:vml" Requires="v">
                  <p:oleObj spid="_x0000_s455692" name="Equation" r:id="rId10" imgW="279360" imgH="177480" progId="Equation.3">
                    <p:embed/>
                  </p:oleObj>
                </mc:Choice>
                <mc:Fallback>
                  <p:oleObj name="Equation" r:id="rId10" imgW="279360" imgH="177480" progId="Equation.3">
                    <p:embed/>
                    <p:pic>
                      <p:nvPicPr>
                        <p:cNvPr id="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8" y="1226"/>
                          <a:ext cx="495"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 name="Object 6"/>
            <p:cNvGraphicFramePr>
              <a:graphicFrameLocks noChangeAspect="1"/>
            </p:cNvGraphicFramePr>
            <p:nvPr>
              <p:extLst>
                <p:ext uri="{D42A27DB-BD31-4B8C-83A1-F6EECF244321}">
                  <p14:modId xmlns:p14="http://schemas.microsoft.com/office/powerpoint/2010/main" val="1146804754"/>
                </p:ext>
              </p:extLst>
            </p:nvPr>
          </p:nvGraphicFramePr>
          <p:xfrm>
            <a:off x="3970" y="1197"/>
            <a:ext cx="250" cy="269"/>
          </p:xfrm>
          <a:graphic>
            <a:graphicData uri="http://schemas.openxmlformats.org/presentationml/2006/ole">
              <mc:AlternateContent xmlns:mc="http://schemas.openxmlformats.org/markup-compatibility/2006">
                <mc:Choice xmlns:v="urn:schemas-microsoft-com:vml" Requires="v">
                  <p:oleObj spid="_x0000_s455693" name="Equation" r:id="rId12" imgW="164880" imgH="177480" progId="Equation.3">
                    <p:embed/>
                  </p:oleObj>
                </mc:Choice>
                <mc:Fallback>
                  <p:oleObj name="Equation" r:id="rId12" imgW="164880" imgH="177480" progId="Equation.3">
                    <p:embed/>
                    <p:pic>
                      <p:nvPicPr>
                        <p:cNvPr id="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70" y="1197"/>
                          <a:ext cx="25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1" name="Group 30"/>
          <p:cNvGrpSpPr>
            <a:grpSpLocks/>
          </p:cNvGrpSpPr>
          <p:nvPr/>
        </p:nvGrpSpPr>
        <p:grpSpPr bwMode="auto">
          <a:xfrm>
            <a:off x="2041525" y="3959226"/>
            <a:ext cx="8485188" cy="571500"/>
            <a:chOff x="476" y="734"/>
            <a:chExt cx="5345" cy="360"/>
          </a:xfrm>
        </p:grpSpPr>
        <p:grpSp>
          <p:nvGrpSpPr>
            <p:cNvPr id="82" name="Group 31"/>
            <p:cNvGrpSpPr>
              <a:grpSpLocks/>
            </p:cNvGrpSpPr>
            <p:nvPr/>
          </p:nvGrpSpPr>
          <p:grpSpPr bwMode="auto">
            <a:xfrm>
              <a:off x="476" y="734"/>
              <a:ext cx="5335" cy="360"/>
              <a:chOff x="494" y="753"/>
              <a:chExt cx="5440" cy="360"/>
            </a:xfrm>
          </p:grpSpPr>
          <p:sp>
            <p:nvSpPr>
              <p:cNvPr id="84" name="Rectangle 32"/>
              <p:cNvSpPr>
                <a:spLocks noChangeArrowheads="1"/>
              </p:cNvSpPr>
              <p:nvPr/>
            </p:nvSpPr>
            <p:spPr bwMode="auto">
              <a:xfrm>
                <a:off x="494" y="774"/>
                <a:ext cx="54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rPr>
                  <a:t>将角动量想象为一长度为                           的经典矢量 </a:t>
                </a:r>
              </a:p>
            </p:txBody>
          </p:sp>
          <p:graphicFrame>
            <p:nvGraphicFramePr>
              <p:cNvPr id="85" name="Object 33"/>
              <p:cNvGraphicFramePr>
                <a:graphicFrameLocks noChangeAspect="1"/>
              </p:cNvGraphicFramePr>
              <p:nvPr>
                <p:extLst>
                  <p:ext uri="{D42A27DB-BD31-4B8C-83A1-F6EECF244321}">
                    <p14:modId xmlns:p14="http://schemas.microsoft.com/office/powerpoint/2010/main" val="3979284311"/>
                  </p:ext>
                </p:extLst>
              </p:nvPr>
            </p:nvGraphicFramePr>
            <p:xfrm>
              <a:off x="3130" y="753"/>
              <a:ext cx="1364" cy="360"/>
            </p:xfrm>
            <a:graphic>
              <a:graphicData uri="http://schemas.openxmlformats.org/presentationml/2006/ole">
                <mc:AlternateContent xmlns:mc="http://schemas.openxmlformats.org/markup-compatibility/2006">
                  <mc:Choice xmlns:v="urn:schemas-microsoft-com:vml" Requires="v">
                    <p:oleObj spid="_x0000_s455694" name="Equation" r:id="rId14" imgW="901440" imgH="253800" progId="Equation.3">
                      <p:embed/>
                    </p:oleObj>
                  </mc:Choice>
                  <mc:Fallback>
                    <p:oleObj name="Equation" r:id="rId14" imgW="901440" imgH="253800" progId="Equation.3">
                      <p:embed/>
                      <p:pic>
                        <p:nvPicPr>
                          <p:cNvPr id="34"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0" y="753"/>
                            <a:ext cx="136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3" name="Object 34"/>
            <p:cNvGraphicFramePr>
              <a:graphicFrameLocks noChangeAspect="1"/>
            </p:cNvGraphicFramePr>
            <p:nvPr>
              <p:extLst>
                <p:ext uri="{D42A27DB-BD31-4B8C-83A1-F6EECF244321}">
                  <p14:modId xmlns:p14="http://schemas.microsoft.com/office/powerpoint/2010/main" val="1656755243"/>
                </p:ext>
              </p:extLst>
            </p:nvPr>
          </p:nvGraphicFramePr>
          <p:xfrm>
            <a:off x="5611" y="780"/>
            <a:ext cx="210" cy="268"/>
          </p:xfrm>
          <a:graphic>
            <a:graphicData uri="http://schemas.openxmlformats.org/presentationml/2006/ole">
              <mc:AlternateContent xmlns:mc="http://schemas.openxmlformats.org/markup-compatibility/2006">
                <mc:Choice xmlns:v="urn:schemas-microsoft-com:vml" Requires="v">
                  <p:oleObj spid="_x0000_s455695" name="Equation" r:id="rId16" imgW="152280" imgH="203040" progId="Equation.3">
                    <p:embed/>
                  </p:oleObj>
                </mc:Choice>
                <mc:Fallback>
                  <p:oleObj name="Equation" r:id="rId16" imgW="152280" imgH="203040" progId="Equation.3">
                    <p:embed/>
                    <p:pic>
                      <p:nvPicPr>
                        <p:cNvPr id="32"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11" y="780"/>
                          <a:ext cx="21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 name="Group 7"/>
          <p:cNvGrpSpPr>
            <a:grpSpLocks/>
          </p:cNvGrpSpPr>
          <p:nvPr/>
        </p:nvGrpSpPr>
        <p:grpSpPr bwMode="auto">
          <a:xfrm>
            <a:off x="2090241" y="5267657"/>
            <a:ext cx="7972425" cy="1384300"/>
            <a:chOff x="331" y="3437"/>
            <a:chExt cx="5022" cy="872"/>
          </a:xfrm>
        </p:grpSpPr>
        <p:sp>
          <p:nvSpPr>
            <p:cNvPr id="87" name="Rectangle 8"/>
            <p:cNvSpPr>
              <a:spLocks noChangeArrowheads="1"/>
            </p:cNvSpPr>
            <p:nvPr/>
          </p:nvSpPr>
          <p:spPr bwMode="auto">
            <a:xfrm>
              <a:off x="331" y="3437"/>
              <a:ext cx="5022"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00FF"/>
                  </a:solidFill>
                </a:rPr>
                <a:t>但对矢量的具体方位</a:t>
              </a:r>
              <a:r>
                <a:rPr kumimoji="1" lang="zh-CN" altLang="en-US" sz="2800" i="1" dirty="0">
                  <a:solidFill>
                    <a:srgbClr val="FF0000"/>
                  </a:solidFill>
                  <a:ea typeface="黑体" panose="02010609060101010101" pitchFamily="49" charset="-122"/>
                  <a:sym typeface="Symbol" panose="05050102010706020507" pitchFamily="18" charset="2"/>
                </a:rPr>
                <a:t></a:t>
              </a:r>
              <a:r>
                <a:rPr kumimoji="1" lang="zh-CN" altLang="en-US" sz="2800" dirty="0">
                  <a:solidFill>
                    <a:srgbClr val="0000FF"/>
                  </a:solidFill>
                </a:rPr>
                <a:t>不能限制，可以在半顶角</a:t>
              </a:r>
              <a:r>
                <a:rPr kumimoji="1" lang="en-US" altLang="zh-CN" sz="2800" i="1" dirty="0">
                  <a:solidFill>
                    <a:srgbClr val="FF0000"/>
                  </a:solidFill>
                </a:rPr>
                <a:t>α</a:t>
              </a:r>
              <a:r>
                <a:rPr kumimoji="1" lang="zh-CN" altLang="en-US" sz="2800" dirty="0">
                  <a:solidFill>
                    <a:srgbClr val="0000FF"/>
                  </a:solidFill>
                </a:rPr>
                <a:t>的圆锥面上的任意方位 （其中                             ）</a:t>
              </a:r>
              <a:r>
                <a:rPr kumimoji="1" lang="en-US" altLang="zh-CN" sz="2800" dirty="0">
                  <a:solidFill>
                    <a:srgbClr val="0000FF"/>
                  </a:solidFill>
                </a:rPr>
                <a:t>, </a:t>
              </a:r>
              <a:r>
                <a:rPr kumimoji="1" lang="zh-CN" altLang="en-US" sz="2800" dirty="0">
                  <a:solidFill>
                    <a:srgbClr val="0000FF"/>
                  </a:solidFill>
                </a:rPr>
                <a:t>若</a:t>
              </a:r>
              <a:r>
                <a:rPr kumimoji="1" lang="en-US" altLang="zh-CN" sz="2800" i="1" dirty="0" err="1">
                  <a:solidFill>
                    <a:srgbClr val="FF0000"/>
                  </a:solidFill>
                </a:rPr>
                <a:t>L</a:t>
              </a:r>
              <a:r>
                <a:rPr kumimoji="1" lang="en-US" altLang="zh-CN" sz="2800" i="1" baseline="-25000" dirty="0" err="1">
                  <a:solidFill>
                    <a:srgbClr val="FF0000"/>
                  </a:solidFill>
                </a:rPr>
                <a:t>z</a:t>
              </a:r>
              <a:r>
                <a:rPr kumimoji="1" lang="zh-CN" altLang="en-US" sz="2800" dirty="0">
                  <a:solidFill>
                    <a:srgbClr val="0000FF"/>
                  </a:solidFill>
                </a:rPr>
                <a:t>取定值，则</a:t>
              </a:r>
              <a:r>
                <a:rPr kumimoji="1" lang="zh-CN" altLang="en-US" sz="2800" i="1" dirty="0">
                  <a:solidFill>
                    <a:srgbClr val="FF0000"/>
                  </a:solidFill>
                  <a:ea typeface="黑体" panose="02010609060101010101" pitchFamily="49" charset="-122"/>
                  <a:sym typeface="Symbol" panose="05050102010706020507" pitchFamily="18" charset="2"/>
                </a:rPr>
                <a:t></a:t>
              </a:r>
              <a:r>
                <a:rPr kumimoji="1" lang="zh-CN" altLang="en-US" sz="2800" dirty="0">
                  <a:solidFill>
                    <a:srgbClr val="0000FF"/>
                  </a:solidFill>
                </a:rPr>
                <a:t>完全不确定。</a:t>
              </a:r>
            </a:p>
          </p:txBody>
        </p:sp>
        <p:graphicFrame>
          <p:nvGraphicFramePr>
            <p:cNvPr id="88" name="Object 9"/>
            <p:cNvGraphicFramePr>
              <a:graphicFrameLocks noChangeAspect="1"/>
            </p:cNvGraphicFramePr>
            <p:nvPr>
              <p:extLst>
                <p:ext uri="{D42A27DB-BD31-4B8C-83A1-F6EECF244321}">
                  <p14:modId xmlns:p14="http://schemas.microsoft.com/office/powerpoint/2010/main" val="2170938969"/>
                </p:ext>
              </p:extLst>
            </p:nvPr>
          </p:nvGraphicFramePr>
          <p:xfrm>
            <a:off x="3430" y="3739"/>
            <a:ext cx="1323" cy="272"/>
          </p:xfrm>
          <a:graphic>
            <a:graphicData uri="http://schemas.openxmlformats.org/presentationml/2006/ole">
              <mc:AlternateContent xmlns:mc="http://schemas.openxmlformats.org/markup-compatibility/2006">
                <mc:Choice xmlns:v="urn:schemas-microsoft-com:vml" Requires="v">
                  <p:oleObj spid="_x0000_s455696" name="Equation" r:id="rId18" imgW="1066680" imgH="253800" progId="Equation.3">
                    <p:embed/>
                  </p:oleObj>
                </mc:Choice>
                <mc:Fallback>
                  <p:oleObj name="Equation" r:id="rId18" imgW="1066680" imgH="253800" progId="Equation.3">
                    <p:embed/>
                    <p:pic>
                      <p:nvPicPr>
                        <p:cNvPr id="57"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30" y="3739"/>
                          <a:ext cx="132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15777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ppt_x"/>
                                          </p:val>
                                        </p:tav>
                                        <p:tav tm="100000">
                                          <p:val>
                                            <p:strVal val="#ppt_x"/>
                                          </p:val>
                                        </p:tav>
                                      </p:tavLst>
                                    </p:anim>
                                    <p:anim calcmode="lin" valueType="num">
                                      <p:cBhvr additive="base">
                                        <p:cTn id="1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left)">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wipe(left)">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wipe(left)">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wipe(left)">
                                      <p:cBhvr>
                                        <p:cTn id="3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124925" y="326187"/>
            <a:ext cx="9204325" cy="4365626"/>
            <a:chOff x="-386" y="773"/>
            <a:chExt cx="5798" cy="2750"/>
          </a:xfrm>
        </p:grpSpPr>
        <p:sp>
          <p:nvSpPr>
            <p:cNvPr id="3" name="Line 8"/>
            <p:cNvSpPr>
              <a:spLocks noChangeShapeType="1"/>
            </p:cNvSpPr>
            <p:nvPr/>
          </p:nvSpPr>
          <p:spPr bwMode="auto">
            <a:xfrm>
              <a:off x="912" y="1776"/>
              <a:ext cx="192"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Arc 9"/>
            <p:cNvSpPr>
              <a:spLocks/>
            </p:cNvSpPr>
            <p:nvPr/>
          </p:nvSpPr>
          <p:spPr bwMode="auto">
            <a:xfrm>
              <a:off x="2449" y="1317"/>
              <a:ext cx="816" cy="1509"/>
            </a:xfrm>
            <a:custGeom>
              <a:avLst/>
              <a:gdLst>
                <a:gd name="T0" fmla="*/ 0 w 21626"/>
                <a:gd name="T1" fmla="*/ 0 h 43200"/>
                <a:gd name="T2" fmla="*/ 0 w 21626"/>
                <a:gd name="T3" fmla="*/ 0 h 43200"/>
                <a:gd name="T4" fmla="*/ 0 w 21626"/>
                <a:gd name="T5" fmla="*/ 0 h 43200"/>
                <a:gd name="T6" fmla="*/ 0 60000 65536"/>
                <a:gd name="T7" fmla="*/ 0 60000 65536"/>
                <a:gd name="T8" fmla="*/ 0 60000 65536"/>
                <a:gd name="T9" fmla="*/ 0 w 21626"/>
                <a:gd name="T10" fmla="*/ 0 h 43200"/>
                <a:gd name="T11" fmla="*/ 21626 w 21626"/>
                <a:gd name="T12" fmla="*/ 43200 h 43200"/>
              </a:gdLst>
              <a:ahLst/>
              <a:cxnLst>
                <a:cxn ang="T6">
                  <a:pos x="T0" y="T1"/>
                </a:cxn>
                <a:cxn ang="T7">
                  <a:pos x="T2" y="T3"/>
                </a:cxn>
                <a:cxn ang="T8">
                  <a:pos x="T4" y="T5"/>
                </a:cxn>
              </a:cxnLst>
              <a:rect l="T9" t="T10" r="T11" b="T12"/>
              <a:pathLst>
                <a:path w="21626" h="43200" fill="none" extrusionOk="0">
                  <a:moveTo>
                    <a:pt x="0" y="0"/>
                  </a:moveTo>
                  <a:cubicBezTo>
                    <a:pt x="8" y="0"/>
                    <a:pt x="17" y="-1"/>
                    <a:pt x="26" y="0"/>
                  </a:cubicBezTo>
                  <a:cubicBezTo>
                    <a:pt x="11955" y="0"/>
                    <a:pt x="21626" y="9670"/>
                    <a:pt x="21626" y="21600"/>
                  </a:cubicBezTo>
                  <a:cubicBezTo>
                    <a:pt x="21626" y="33529"/>
                    <a:pt x="11955" y="43199"/>
                    <a:pt x="26" y="43200"/>
                  </a:cubicBezTo>
                </a:path>
                <a:path w="21626" h="43200" stroke="0" extrusionOk="0">
                  <a:moveTo>
                    <a:pt x="0" y="0"/>
                  </a:moveTo>
                  <a:cubicBezTo>
                    <a:pt x="8" y="0"/>
                    <a:pt x="17" y="-1"/>
                    <a:pt x="26" y="0"/>
                  </a:cubicBezTo>
                  <a:cubicBezTo>
                    <a:pt x="11955" y="0"/>
                    <a:pt x="21626" y="9670"/>
                    <a:pt x="21626" y="21600"/>
                  </a:cubicBezTo>
                  <a:cubicBezTo>
                    <a:pt x="21626" y="33529"/>
                    <a:pt x="11955" y="43199"/>
                    <a:pt x="26" y="43200"/>
                  </a:cubicBezTo>
                  <a:lnTo>
                    <a:pt x="26" y="21600"/>
                  </a:lnTo>
                  <a:lnTo>
                    <a:pt x="0" y="0"/>
                  </a:lnTo>
                  <a:close/>
                </a:path>
              </a:pathLst>
            </a:custGeom>
            <a:noFill/>
            <a:ln w="28575"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 name="Line 10"/>
            <p:cNvSpPr>
              <a:spLocks noChangeShapeType="1"/>
            </p:cNvSpPr>
            <p:nvPr/>
          </p:nvSpPr>
          <p:spPr bwMode="auto">
            <a:xfrm>
              <a:off x="2448" y="2070"/>
              <a:ext cx="816" cy="0"/>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11"/>
            <p:cNvSpPr>
              <a:spLocks noChangeShapeType="1"/>
            </p:cNvSpPr>
            <p:nvPr/>
          </p:nvSpPr>
          <p:spPr bwMode="auto">
            <a:xfrm flipV="1">
              <a:off x="2448" y="1727"/>
              <a:ext cx="746" cy="343"/>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2"/>
            <p:cNvSpPr>
              <a:spLocks noChangeShapeType="1"/>
            </p:cNvSpPr>
            <p:nvPr/>
          </p:nvSpPr>
          <p:spPr bwMode="auto">
            <a:xfrm flipV="1">
              <a:off x="2448" y="1440"/>
              <a:ext cx="432" cy="630"/>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3"/>
            <p:cNvSpPr>
              <a:spLocks noChangeShapeType="1"/>
            </p:cNvSpPr>
            <p:nvPr/>
          </p:nvSpPr>
          <p:spPr bwMode="auto">
            <a:xfrm>
              <a:off x="2448" y="2070"/>
              <a:ext cx="710" cy="344"/>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4"/>
            <p:cNvSpPr>
              <a:spLocks noChangeShapeType="1"/>
            </p:cNvSpPr>
            <p:nvPr/>
          </p:nvSpPr>
          <p:spPr bwMode="auto">
            <a:xfrm>
              <a:off x="2448" y="2070"/>
              <a:ext cx="384" cy="666"/>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15"/>
            <p:cNvSpPr>
              <a:spLocks noChangeArrowheads="1"/>
            </p:cNvSpPr>
            <p:nvPr/>
          </p:nvSpPr>
          <p:spPr bwMode="auto">
            <a:xfrm>
              <a:off x="-386" y="773"/>
              <a:ext cx="219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FF00FF"/>
                  </a:solidFill>
                  <a:latin typeface="宋体" panose="02010600030101010101" pitchFamily="2" charset="-122"/>
                </a:rPr>
                <a:t>空间量子化示意图</a:t>
              </a:r>
            </a:p>
          </p:txBody>
        </p:sp>
        <p:sp>
          <p:nvSpPr>
            <p:cNvPr id="11" name="Line 16"/>
            <p:cNvSpPr>
              <a:spLocks noChangeShapeType="1"/>
            </p:cNvSpPr>
            <p:nvPr/>
          </p:nvSpPr>
          <p:spPr bwMode="auto">
            <a:xfrm>
              <a:off x="4226" y="912"/>
              <a:ext cx="0" cy="2303"/>
            </a:xfrm>
            <a:prstGeom prst="line">
              <a:avLst/>
            </a:prstGeom>
            <a:noFill/>
            <a:ln w="12700">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Arc 17"/>
            <p:cNvSpPr>
              <a:spLocks/>
            </p:cNvSpPr>
            <p:nvPr/>
          </p:nvSpPr>
          <p:spPr bwMode="auto">
            <a:xfrm>
              <a:off x="4227" y="1035"/>
              <a:ext cx="1101" cy="2092"/>
            </a:xfrm>
            <a:custGeom>
              <a:avLst/>
              <a:gdLst>
                <a:gd name="T0" fmla="*/ 0 w 21758"/>
                <a:gd name="T1" fmla="*/ 0 h 43200"/>
                <a:gd name="T2" fmla="*/ 0 w 21758"/>
                <a:gd name="T3" fmla="*/ 0 h 43200"/>
                <a:gd name="T4" fmla="*/ 0 w 21758"/>
                <a:gd name="T5" fmla="*/ 0 h 43200"/>
                <a:gd name="T6" fmla="*/ 0 60000 65536"/>
                <a:gd name="T7" fmla="*/ 0 60000 65536"/>
                <a:gd name="T8" fmla="*/ 0 60000 65536"/>
                <a:gd name="T9" fmla="*/ 0 w 21758"/>
                <a:gd name="T10" fmla="*/ 0 h 43200"/>
                <a:gd name="T11" fmla="*/ 21758 w 21758"/>
                <a:gd name="T12" fmla="*/ 43200 h 43200"/>
              </a:gdLst>
              <a:ahLst/>
              <a:cxnLst>
                <a:cxn ang="T6">
                  <a:pos x="T0" y="T1"/>
                </a:cxn>
                <a:cxn ang="T7">
                  <a:pos x="T2" y="T3"/>
                </a:cxn>
                <a:cxn ang="T8">
                  <a:pos x="T4" y="T5"/>
                </a:cxn>
              </a:cxnLst>
              <a:rect l="T9" t="T10" r="T11" b="T12"/>
              <a:pathLst>
                <a:path w="21758" h="43200" fill="none" extrusionOk="0">
                  <a:moveTo>
                    <a:pt x="138" y="0"/>
                  </a:moveTo>
                  <a:cubicBezTo>
                    <a:pt x="144" y="0"/>
                    <a:pt x="151" y="-1"/>
                    <a:pt x="158" y="0"/>
                  </a:cubicBezTo>
                  <a:cubicBezTo>
                    <a:pt x="12087" y="0"/>
                    <a:pt x="21758" y="9670"/>
                    <a:pt x="21758" y="21600"/>
                  </a:cubicBezTo>
                  <a:cubicBezTo>
                    <a:pt x="21758" y="33529"/>
                    <a:pt x="12087" y="43200"/>
                    <a:pt x="158" y="43200"/>
                  </a:cubicBezTo>
                  <a:cubicBezTo>
                    <a:pt x="105" y="43200"/>
                    <a:pt x="52" y="43199"/>
                    <a:pt x="-1" y="43199"/>
                  </a:cubicBezTo>
                </a:path>
                <a:path w="21758" h="43200" stroke="0" extrusionOk="0">
                  <a:moveTo>
                    <a:pt x="138" y="0"/>
                  </a:moveTo>
                  <a:cubicBezTo>
                    <a:pt x="144" y="0"/>
                    <a:pt x="151" y="-1"/>
                    <a:pt x="158" y="0"/>
                  </a:cubicBezTo>
                  <a:cubicBezTo>
                    <a:pt x="12087" y="0"/>
                    <a:pt x="21758" y="9670"/>
                    <a:pt x="21758" y="21600"/>
                  </a:cubicBezTo>
                  <a:cubicBezTo>
                    <a:pt x="21758" y="33529"/>
                    <a:pt x="12087" y="43200"/>
                    <a:pt x="158" y="43200"/>
                  </a:cubicBezTo>
                  <a:cubicBezTo>
                    <a:pt x="105" y="43200"/>
                    <a:pt x="52" y="43199"/>
                    <a:pt x="-1" y="43199"/>
                  </a:cubicBezTo>
                  <a:lnTo>
                    <a:pt x="158" y="21600"/>
                  </a:lnTo>
                  <a:lnTo>
                    <a:pt x="138" y="0"/>
                  </a:lnTo>
                  <a:close/>
                </a:path>
              </a:pathLst>
            </a:custGeom>
            <a:noFill/>
            <a:ln w="28575"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Line 18"/>
            <p:cNvSpPr>
              <a:spLocks noChangeShapeType="1"/>
            </p:cNvSpPr>
            <p:nvPr/>
          </p:nvSpPr>
          <p:spPr bwMode="auto">
            <a:xfrm flipV="1">
              <a:off x="4226" y="1107"/>
              <a:ext cx="413" cy="973"/>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9"/>
            <p:cNvSpPr>
              <a:spLocks noChangeShapeType="1"/>
            </p:cNvSpPr>
            <p:nvPr/>
          </p:nvSpPr>
          <p:spPr bwMode="auto">
            <a:xfrm flipV="1">
              <a:off x="4226" y="1431"/>
              <a:ext cx="860" cy="649"/>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20"/>
            <p:cNvSpPr>
              <a:spLocks noChangeShapeType="1"/>
            </p:cNvSpPr>
            <p:nvPr/>
          </p:nvSpPr>
          <p:spPr bwMode="auto">
            <a:xfrm>
              <a:off x="4226" y="2080"/>
              <a:ext cx="1101" cy="0"/>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1"/>
            <p:cNvSpPr>
              <a:spLocks noChangeShapeType="1"/>
            </p:cNvSpPr>
            <p:nvPr/>
          </p:nvSpPr>
          <p:spPr bwMode="auto">
            <a:xfrm>
              <a:off x="4226" y="2080"/>
              <a:ext cx="1066" cy="325"/>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2"/>
            <p:cNvSpPr>
              <a:spLocks noChangeShapeType="1"/>
            </p:cNvSpPr>
            <p:nvPr/>
          </p:nvSpPr>
          <p:spPr bwMode="auto">
            <a:xfrm>
              <a:off x="4226" y="2080"/>
              <a:ext cx="860" cy="649"/>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3"/>
            <p:cNvSpPr>
              <a:spLocks noChangeShapeType="1"/>
            </p:cNvSpPr>
            <p:nvPr/>
          </p:nvSpPr>
          <p:spPr bwMode="auto">
            <a:xfrm>
              <a:off x="4226" y="2080"/>
              <a:ext cx="413" cy="973"/>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4"/>
            <p:cNvSpPr>
              <a:spLocks noChangeShapeType="1"/>
            </p:cNvSpPr>
            <p:nvPr/>
          </p:nvSpPr>
          <p:spPr bwMode="auto">
            <a:xfrm flipV="1">
              <a:off x="4226" y="1756"/>
              <a:ext cx="1066" cy="324"/>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5"/>
            <p:cNvSpPr>
              <a:spLocks noChangeShapeType="1"/>
            </p:cNvSpPr>
            <p:nvPr/>
          </p:nvSpPr>
          <p:spPr bwMode="auto">
            <a:xfrm flipV="1">
              <a:off x="2448" y="1440"/>
              <a:ext cx="432"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6"/>
            <p:cNvSpPr>
              <a:spLocks noChangeShapeType="1"/>
            </p:cNvSpPr>
            <p:nvPr/>
          </p:nvSpPr>
          <p:spPr bwMode="auto">
            <a:xfrm flipV="1">
              <a:off x="2448" y="1728"/>
              <a:ext cx="720" cy="9"/>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7"/>
            <p:cNvSpPr>
              <a:spLocks noChangeShapeType="1"/>
            </p:cNvSpPr>
            <p:nvPr/>
          </p:nvSpPr>
          <p:spPr bwMode="auto">
            <a:xfrm>
              <a:off x="2448" y="2400"/>
              <a:ext cx="624"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8"/>
            <p:cNvSpPr>
              <a:spLocks noChangeShapeType="1"/>
            </p:cNvSpPr>
            <p:nvPr/>
          </p:nvSpPr>
          <p:spPr bwMode="auto">
            <a:xfrm flipV="1">
              <a:off x="2448" y="2736"/>
              <a:ext cx="384"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9"/>
            <p:cNvSpPr>
              <a:spLocks noChangeShapeType="1"/>
            </p:cNvSpPr>
            <p:nvPr/>
          </p:nvSpPr>
          <p:spPr bwMode="auto">
            <a:xfrm>
              <a:off x="867" y="1554"/>
              <a:ext cx="0" cy="1038"/>
            </a:xfrm>
            <a:prstGeom prst="line">
              <a:avLst/>
            </a:prstGeom>
            <a:noFill/>
            <a:ln w="12700">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Arc 30"/>
            <p:cNvSpPr>
              <a:spLocks/>
            </p:cNvSpPr>
            <p:nvPr/>
          </p:nvSpPr>
          <p:spPr bwMode="auto">
            <a:xfrm>
              <a:off x="864" y="1685"/>
              <a:ext cx="416" cy="778"/>
            </a:xfrm>
            <a:custGeom>
              <a:avLst/>
              <a:gdLst>
                <a:gd name="T0" fmla="*/ 0 w 21757"/>
                <a:gd name="T1" fmla="*/ 0 h 43200"/>
                <a:gd name="T2" fmla="*/ 0 w 21757"/>
                <a:gd name="T3" fmla="*/ 0 h 43200"/>
                <a:gd name="T4" fmla="*/ 0 w 21757"/>
                <a:gd name="T5" fmla="*/ 0 h 43200"/>
                <a:gd name="T6" fmla="*/ 0 60000 65536"/>
                <a:gd name="T7" fmla="*/ 0 60000 65536"/>
                <a:gd name="T8" fmla="*/ 0 60000 65536"/>
                <a:gd name="T9" fmla="*/ 0 w 21757"/>
                <a:gd name="T10" fmla="*/ 0 h 43200"/>
                <a:gd name="T11" fmla="*/ 21757 w 21757"/>
                <a:gd name="T12" fmla="*/ 43200 h 43200"/>
              </a:gdLst>
              <a:ahLst/>
              <a:cxnLst>
                <a:cxn ang="T6">
                  <a:pos x="T0" y="T1"/>
                </a:cxn>
                <a:cxn ang="T7">
                  <a:pos x="T2" y="T3"/>
                </a:cxn>
                <a:cxn ang="T8">
                  <a:pos x="T4" y="T5"/>
                </a:cxn>
              </a:cxnLst>
              <a:rect l="T9" t="T10" r="T11" b="T12"/>
              <a:pathLst>
                <a:path w="21757" h="43200" fill="none" extrusionOk="0">
                  <a:moveTo>
                    <a:pt x="105" y="0"/>
                  </a:moveTo>
                  <a:cubicBezTo>
                    <a:pt x="122" y="0"/>
                    <a:pt x="139" y="-1"/>
                    <a:pt x="157" y="0"/>
                  </a:cubicBezTo>
                  <a:cubicBezTo>
                    <a:pt x="12086" y="0"/>
                    <a:pt x="21757" y="9670"/>
                    <a:pt x="21757" y="21600"/>
                  </a:cubicBezTo>
                  <a:cubicBezTo>
                    <a:pt x="21757" y="33529"/>
                    <a:pt x="12086" y="43200"/>
                    <a:pt x="157" y="43200"/>
                  </a:cubicBezTo>
                  <a:cubicBezTo>
                    <a:pt x="104" y="43200"/>
                    <a:pt x="52" y="43199"/>
                    <a:pt x="-1" y="43199"/>
                  </a:cubicBezTo>
                </a:path>
                <a:path w="21757" h="43200" stroke="0" extrusionOk="0">
                  <a:moveTo>
                    <a:pt x="105" y="0"/>
                  </a:moveTo>
                  <a:cubicBezTo>
                    <a:pt x="122" y="0"/>
                    <a:pt x="139" y="-1"/>
                    <a:pt x="157" y="0"/>
                  </a:cubicBezTo>
                  <a:cubicBezTo>
                    <a:pt x="12086" y="0"/>
                    <a:pt x="21757" y="9670"/>
                    <a:pt x="21757" y="21600"/>
                  </a:cubicBezTo>
                  <a:cubicBezTo>
                    <a:pt x="21757" y="33529"/>
                    <a:pt x="12086" y="43200"/>
                    <a:pt x="157" y="43200"/>
                  </a:cubicBezTo>
                  <a:cubicBezTo>
                    <a:pt x="104" y="43200"/>
                    <a:pt x="52" y="43199"/>
                    <a:pt x="-1" y="43199"/>
                  </a:cubicBezTo>
                  <a:lnTo>
                    <a:pt x="157" y="21600"/>
                  </a:lnTo>
                  <a:lnTo>
                    <a:pt x="105" y="0"/>
                  </a:lnTo>
                  <a:close/>
                </a:path>
              </a:pathLst>
            </a:custGeom>
            <a:noFill/>
            <a:ln w="28575"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Line 31"/>
            <p:cNvSpPr>
              <a:spLocks noChangeShapeType="1"/>
            </p:cNvSpPr>
            <p:nvPr/>
          </p:nvSpPr>
          <p:spPr bwMode="auto">
            <a:xfrm>
              <a:off x="867" y="2073"/>
              <a:ext cx="413" cy="0"/>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32"/>
            <p:cNvSpPr>
              <a:spLocks noChangeShapeType="1"/>
            </p:cNvSpPr>
            <p:nvPr/>
          </p:nvSpPr>
          <p:spPr bwMode="auto">
            <a:xfrm flipV="1">
              <a:off x="867" y="1749"/>
              <a:ext cx="241" cy="324"/>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33"/>
            <p:cNvSpPr>
              <a:spLocks noChangeShapeType="1"/>
            </p:cNvSpPr>
            <p:nvPr/>
          </p:nvSpPr>
          <p:spPr bwMode="auto">
            <a:xfrm>
              <a:off x="867" y="2073"/>
              <a:ext cx="206" cy="325"/>
            </a:xfrm>
            <a:prstGeom prst="line">
              <a:avLst/>
            </a:prstGeom>
            <a:noFill/>
            <a:ln w="25400">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9" name="Object 34"/>
            <p:cNvGraphicFramePr>
              <a:graphicFrameLocks noChangeAspect="1"/>
            </p:cNvGraphicFramePr>
            <p:nvPr/>
          </p:nvGraphicFramePr>
          <p:xfrm>
            <a:off x="528" y="1430"/>
            <a:ext cx="346" cy="250"/>
          </p:xfrm>
          <a:graphic>
            <a:graphicData uri="http://schemas.openxmlformats.org/presentationml/2006/ole">
              <mc:AlternateContent xmlns:mc="http://schemas.openxmlformats.org/markup-compatibility/2006">
                <mc:Choice xmlns:v="urn:schemas-microsoft-com:vml" Requires="v">
                  <p:oleObj spid="_x0000_s445144" name="公式" r:id="rId3" imgW="200026" imgH="133347" progId="Equation.3">
                    <p:embed/>
                  </p:oleObj>
                </mc:Choice>
                <mc:Fallback>
                  <p:oleObj name="公式" r:id="rId3" imgW="200026" imgH="13334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1430"/>
                          <a:ext cx="34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35"/>
            <p:cNvSpPr>
              <a:spLocks noChangeShapeType="1"/>
            </p:cNvSpPr>
            <p:nvPr/>
          </p:nvSpPr>
          <p:spPr bwMode="auto">
            <a:xfrm flipH="1">
              <a:off x="864" y="2400"/>
              <a:ext cx="19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 name="Object 36"/>
            <p:cNvGraphicFramePr>
              <a:graphicFrameLocks noChangeAspect="1"/>
            </p:cNvGraphicFramePr>
            <p:nvPr/>
          </p:nvGraphicFramePr>
          <p:xfrm>
            <a:off x="960" y="1440"/>
            <a:ext cx="147" cy="174"/>
          </p:xfrm>
          <a:graphic>
            <a:graphicData uri="http://schemas.openxmlformats.org/presentationml/2006/ole">
              <mc:AlternateContent xmlns:mc="http://schemas.openxmlformats.org/markup-compatibility/2006">
                <mc:Choice xmlns:v="urn:schemas-microsoft-com:vml" Requires="v">
                  <p:oleObj spid="_x0000_s445145" name="公式" r:id="rId5" imgW="47510" imgH="76121" progId="Equation.3">
                    <p:embed/>
                  </p:oleObj>
                </mc:Choice>
                <mc:Fallback>
                  <p:oleObj name="公式" r:id="rId5" imgW="47510" imgH="7612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1440"/>
                          <a:ext cx="147"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37"/>
            <p:cNvGraphicFramePr>
              <a:graphicFrameLocks noChangeAspect="1"/>
            </p:cNvGraphicFramePr>
            <p:nvPr/>
          </p:nvGraphicFramePr>
          <p:xfrm>
            <a:off x="716" y="1680"/>
            <a:ext cx="148" cy="202"/>
          </p:xfrm>
          <a:graphic>
            <a:graphicData uri="http://schemas.openxmlformats.org/presentationml/2006/ole">
              <mc:AlternateContent xmlns:mc="http://schemas.openxmlformats.org/markup-compatibility/2006">
                <mc:Choice xmlns:v="urn:schemas-microsoft-com:vml" Requires="v">
                  <p:oleObj spid="_x0000_s445146" name="公式" r:id="rId7" imgW="47510" imgH="95287" progId="Equation.3">
                    <p:embed/>
                  </p:oleObj>
                </mc:Choice>
                <mc:Fallback>
                  <p:oleObj name="公式" r:id="rId7" imgW="47510" imgH="9528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 y="1680"/>
                          <a:ext cx="148"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38"/>
            <p:cNvGraphicFramePr>
              <a:graphicFrameLocks noChangeAspect="1"/>
            </p:cNvGraphicFramePr>
            <p:nvPr/>
          </p:nvGraphicFramePr>
          <p:xfrm>
            <a:off x="700" y="1968"/>
            <a:ext cx="164" cy="218"/>
          </p:xfrm>
          <a:graphic>
            <a:graphicData uri="http://schemas.openxmlformats.org/presentationml/2006/ole">
              <mc:AlternateContent xmlns:mc="http://schemas.openxmlformats.org/markup-compatibility/2006">
                <mc:Choice xmlns:v="urn:schemas-microsoft-com:vml" Requires="v">
                  <p:oleObj spid="_x0000_s445147" name="公式" r:id="rId9" imgW="57227" imgH="114182" progId="Equation.3">
                    <p:embed/>
                  </p:oleObj>
                </mc:Choice>
                <mc:Fallback>
                  <p:oleObj name="公式" r:id="rId9" imgW="57227" imgH="11418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 y="1968"/>
                          <a:ext cx="164"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9"/>
            <p:cNvGraphicFramePr>
              <a:graphicFrameLocks noChangeAspect="1"/>
            </p:cNvGraphicFramePr>
            <p:nvPr/>
          </p:nvGraphicFramePr>
          <p:xfrm>
            <a:off x="565" y="2293"/>
            <a:ext cx="299" cy="203"/>
          </p:xfrm>
          <a:graphic>
            <a:graphicData uri="http://schemas.openxmlformats.org/presentationml/2006/ole">
              <mc:AlternateContent xmlns:mc="http://schemas.openxmlformats.org/markup-compatibility/2006">
                <mc:Choice xmlns:v="urn:schemas-microsoft-com:vml" Requires="v">
                  <p:oleObj spid="_x0000_s445148" name="公式" r:id="rId11" imgW="161965" imgH="95287" progId="Equation.3">
                    <p:embed/>
                  </p:oleObj>
                </mc:Choice>
                <mc:Fallback>
                  <p:oleObj name="公式" r:id="rId11" imgW="161965" imgH="9528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 y="2293"/>
                          <a:ext cx="299"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40"/>
            <p:cNvGraphicFramePr>
              <a:graphicFrameLocks noChangeAspect="1"/>
            </p:cNvGraphicFramePr>
            <p:nvPr/>
          </p:nvGraphicFramePr>
          <p:xfrm>
            <a:off x="672" y="2640"/>
            <a:ext cx="412" cy="219"/>
          </p:xfrm>
          <a:graphic>
            <a:graphicData uri="http://schemas.openxmlformats.org/presentationml/2006/ole">
              <mc:AlternateContent xmlns:mc="http://schemas.openxmlformats.org/markup-compatibility/2006">
                <mc:Choice xmlns:v="urn:schemas-microsoft-com:vml" Requires="v">
                  <p:oleObj spid="_x0000_s445149" name="公式" r:id="rId13" imgW="247536" imgH="114182" progId="Equation.3">
                    <p:embed/>
                  </p:oleObj>
                </mc:Choice>
                <mc:Fallback>
                  <p:oleObj name="公式" r:id="rId13" imgW="247536" imgH="11418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 y="2640"/>
                          <a:ext cx="412"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41"/>
            <p:cNvSpPr>
              <a:spLocks noChangeShapeType="1"/>
            </p:cNvSpPr>
            <p:nvPr/>
          </p:nvSpPr>
          <p:spPr bwMode="auto">
            <a:xfrm flipV="1">
              <a:off x="2448" y="960"/>
              <a:ext cx="0" cy="20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7" name="Object 42"/>
            <p:cNvGraphicFramePr>
              <a:graphicFrameLocks noChangeAspect="1"/>
            </p:cNvGraphicFramePr>
            <p:nvPr/>
          </p:nvGraphicFramePr>
          <p:xfrm>
            <a:off x="2112" y="912"/>
            <a:ext cx="346" cy="250"/>
          </p:xfrm>
          <a:graphic>
            <a:graphicData uri="http://schemas.openxmlformats.org/presentationml/2006/ole">
              <mc:AlternateContent xmlns:mc="http://schemas.openxmlformats.org/markup-compatibility/2006">
                <mc:Choice xmlns:v="urn:schemas-microsoft-com:vml" Requires="v">
                  <p:oleObj spid="_x0000_s445150" name="公式" r:id="rId15" imgW="200026" imgH="133347" progId="Equation.3">
                    <p:embed/>
                  </p:oleObj>
                </mc:Choice>
                <mc:Fallback>
                  <p:oleObj name="公式" r:id="rId15" imgW="200026" imgH="13334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2" y="912"/>
                          <a:ext cx="34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43"/>
            <p:cNvGraphicFramePr>
              <a:graphicFrameLocks noChangeAspect="1"/>
            </p:cNvGraphicFramePr>
            <p:nvPr/>
          </p:nvGraphicFramePr>
          <p:xfrm>
            <a:off x="2496" y="864"/>
            <a:ext cx="188" cy="222"/>
          </p:xfrm>
          <a:graphic>
            <a:graphicData uri="http://schemas.openxmlformats.org/presentationml/2006/ole">
              <mc:AlternateContent xmlns:mc="http://schemas.openxmlformats.org/markup-compatibility/2006">
                <mc:Choice xmlns:v="urn:schemas-microsoft-com:vml" Requires="v">
                  <p:oleObj spid="_x0000_s445151" name="公式" r:id="rId17" imgW="47510" imgH="76121" progId="Equation.3">
                    <p:embed/>
                  </p:oleObj>
                </mc:Choice>
                <mc:Fallback>
                  <p:oleObj name="公式" r:id="rId17" imgW="47510" imgH="7612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6" y="864"/>
                          <a:ext cx="188"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44"/>
            <p:cNvGraphicFramePr>
              <a:graphicFrameLocks noChangeAspect="1"/>
            </p:cNvGraphicFramePr>
            <p:nvPr/>
          </p:nvGraphicFramePr>
          <p:xfrm>
            <a:off x="2256" y="1632"/>
            <a:ext cx="148" cy="202"/>
          </p:xfrm>
          <a:graphic>
            <a:graphicData uri="http://schemas.openxmlformats.org/presentationml/2006/ole">
              <mc:AlternateContent xmlns:mc="http://schemas.openxmlformats.org/markup-compatibility/2006">
                <mc:Choice xmlns:v="urn:schemas-microsoft-com:vml" Requires="v">
                  <p:oleObj spid="_x0000_s445152" name="公式" r:id="rId19" imgW="47510" imgH="95287" progId="Equation.3">
                    <p:embed/>
                  </p:oleObj>
                </mc:Choice>
                <mc:Fallback>
                  <p:oleObj name="公式" r:id="rId19" imgW="47510" imgH="9528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56" y="1632"/>
                          <a:ext cx="148"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45"/>
            <p:cNvGraphicFramePr>
              <a:graphicFrameLocks noChangeAspect="1"/>
            </p:cNvGraphicFramePr>
            <p:nvPr/>
          </p:nvGraphicFramePr>
          <p:xfrm>
            <a:off x="2256" y="1968"/>
            <a:ext cx="164" cy="218"/>
          </p:xfrm>
          <a:graphic>
            <a:graphicData uri="http://schemas.openxmlformats.org/presentationml/2006/ole">
              <mc:AlternateContent xmlns:mc="http://schemas.openxmlformats.org/markup-compatibility/2006">
                <mc:Choice xmlns:v="urn:schemas-microsoft-com:vml" Requires="v">
                  <p:oleObj spid="_x0000_s445153" name="公式" r:id="rId21" imgW="57227" imgH="114182" progId="Equation.3">
                    <p:embed/>
                  </p:oleObj>
                </mc:Choice>
                <mc:Fallback>
                  <p:oleObj name="公式" r:id="rId21" imgW="57227" imgH="114182"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56" y="1968"/>
                          <a:ext cx="164"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46"/>
            <p:cNvGraphicFramePr>
              <a:graphicFrameLocks noChangeAspect="1"/>
            </p:cNvGraphicFramePr>
            <p:nvPr/>
          </p:nvGraphicFramePr>
          <p:xfrm>
            <a:off x="2112" y="2304"/>
            <a:ext cx="299" cy="203"/>
          </p:xfrm>
          <a:graphic>
            <a:graphicData uri="http://schemas.openxmlformats.org/presentationml/2006/ole">
              <mc:AlternateContent xmlns:mc="http://schemas.openxmlformats.org/markup-compatibility/2006">
                <mc:Choice xmlns:v="urn:schemas-microsoft-com:vml" Requires="v">
                  <p:oleObj spid="_x0000_s445154" name="公式" r:id="rId23" imgW="161965" imgH="95287" progId="Equation.3">
                    <p:embed/>
                  </p:oleObj>
                </mc:Choice>
                <mc:Fallback>
                  <p:oleObj name="公式" r:id="rId23" imgW="161965" imgH="9528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12" y="2304"/>
                          <a:ext cx="299"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47"/>
            <p:cNvGraphicFramePr>
              <a:graphicFrameLocks noChangeAspect="1"/>
            </p:cNvGraphicFramePr>
            <p:nvPr/>
          </p:nvGraphicFramePr>
          <p:xfrm>
            <a:off x="2256" y="3045"/>
            <a:ext cx="431" cy="219"/>
          </p:xfrm>
          <a:graphic>
            <a:graphicData uri="http://schemas.openxmlformats.org/presentationml/2006/ole">
              <mc:AlternateContent xmlns:mc="http://schemas.openxmlformats.org/markup-compatibility/2006">
                <mc:Choice xmlns:v="urn:schemas-microsoft-com:vml" Requires="v">
                  <p:oleObj spid="_x0000_s445155" name="公式" r:id="rId25" imgW="266702" imgH="114182" progId="Equation.3">
                    <p:embed/>
                  </p:oleObj>
                </mc:Choice>
                <mc:Fallback>
                  <p:oleObj name="公式" r:id="rId25" imgW="266702" imgH="114182"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56" y="3045"/>
                          <a:ext cx="431"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48"/>
            <p:cNvGraphicFramePr>
              <a:graphicFrameLocks noChangeAspect="1"/>
            </p:cNvGraphicFramePr>
            <p:nvPr/>
          </p:nvGraphicFramePr>
          <p:xfrm>
            <a:off x="3887" y="816"/>
            <a:ext cx="346" cy="250"/>
          </p:xfrm>
          <a:graphic>
            <a:graphicData uri="http://schemas.openxmlformats.org/presentationml/2006/ole">
              <mc:AlternateContent xmlns:mc="http://schemas.openxmlformats.org/markup-compatibility/2006">
                <mc:Choice xmlns:v="urn:schemas-microsoft-com:vml" Requires="v">
                  <p:oleObj spid="_x0000_s445156" name="公式" r:id="rId27" imgW="200026" imgH="133347" progId="Equation.3">
                    <p:embed/>
                  </p:oleObj>
                </mc:Choice>
                <mc:Fallback>
                  <p:oleObj name="公式" r:id="rId27" imgW="200026" imgH="133347"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87" y="816"/>
                          <a:ext cx="34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49"/>
            <p:cNvGraphicFramePr>
              <a:graphicFrameLocks noChangeAspect="1"/>
            </p:cNvGraphicFramePr>
            <p:nvPr/>
          </p:nvGraphicFramePr>
          <p:xfrm>
            <a:off x="4271" y="786"/>
            <a:ext cx="188" cy="222"/>
          </p:xfrm>
          <a:graphic>
            <a:graphicData uri="http://schemas.openxmlformats.org/presentationml/2006/ole">
              <mc:AlternateContent xmlns:mc="http://schemas.openxmlformats.org/markup-compatibility/2006">
                <mc:Choice xmlns:v="urn:schemas-microsoft-com:vml" Requires="v">
                  <p:oleObj spid="_x0000_s445157" name="公式" r:id="rId29" imgW="47510" imgH="76121" progId="Equation.3">
                    <p:embed/>
                  </p:oleObj>
                </mc:Choice>
                <mc:Fallback>
                  <p:oleObj name="公式" r:id="rId29" imgW="47510" imgH="76121"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71" y="786"/>
                          <a:ext cx="188"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50"/>
            <p:cNvGraphicFramePr>
              <a:graphicFrameLocks noChangeAspect="1"/>
            </p:cNvGraphicFramePr>
            <p:nvPr/>
          </p:nvGraphicFramePr>
          <p:xfrm>
            <a:off x="4075" y="1632"/>
            <a:ext cx="148" cy="202"/>
          </p:xfrm>
          <a:graphic>
            <a:graphicData uri="http://schemas.openxmlformats.org/presentationml/2006/ole">
              <mc:AlternateContent xmlns:mc="http://schemas.openxmlformats.org/markup-compatibility/2006">
                <mc:Choice xmlns:v="urn:schemas-microsoft-com:vml" Requires="v">
                  <p:oleObj spid="_x0000_s445158" name="公式" r:id="rId31" imgW="47510" imgH="95287" progId="Equation.3">
                    <p:embed/>
                  </p:oleObj>
                </mc:Choice>
                <mc:Fallback>
                  <p:oleObj name="公式" r:id="rId31" imgW="47510" imgH="95287"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75" y="1632"/>
                          <a:ext cx="148"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51"/>
            <p:cNvGraphicFramePr>
              <a:graphicFrameLocks noChangeAspect="1"/>
            </p:cNvGraphicFramePr>
            <p:nvPr/>
          </p:nvGraphicFramePr>
          <p:xfrm>
            <a:off x="4059" y="1990"/>
            <a:ext cx="164" cy="218"/>
          </p:xfrm>
          <a:graphic>
            <a:graphicData uri="http://schemas.openxmlformats.org/presentationml/2006/ole">
              <mc:AlternateContent xmlns:mc="http://schemas.openxmlformats.org/markup-compatibility/2006">
                <mc:Choice xmlns:v="urn:schemas-microsoft-com:vml" Requires="v">
                  <p:oleObj spid="_x0000_s445159" name="公式" r:id="rId33" imgW="57227" imgH="114182" progId="Equation.3">
                    <p:embed/>
                  </p:oleObj>
                </mc:Choice>
                <mc:Fallback>
                  <p:oleObj name="公式" r:id="rId33" imgW="57227" imgH="114182"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59" y="1990"/>
                          <a:ext cx="164"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52"/>
            <p:cNvGraphicFramePr>
              <a:graphicFrameLocks noChangeAspect="1"/>
            </p:cNvGraphicFramePr>
            <p:nvPr/>
          </p:nvGraphicFramePr>
          <p:xfrm>
            <a:off x="3924" y="2293"/>
            <a:ext cx="299" cy="203"/>
          </p:xfrm>
          <a:graphic>
            <a:graphicData uri="http://schemas.openxmlformats.org/presentationml/2006/ole">
              <mc:AlternateContent xmlns:mc="http://schemas.openxmlformats.org/markup-compatibility/2006">
                <mc:Choice xmlns:v="urn:schemas-microsoft-com:vml" Requires="v">
                  <p:oleObj spid="_x0000_s445160" name="公式" r:id="rId35" imgW="161965" imgH="95287" progId="Equation.3">
                    <p:embed/>
                  </p:oleObj>
                </mc:Choice>
                <mc:Fallback>
                  <p:oleObj name="公式" r:id="rId35" imgW="161965" imgH="95287"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24" y="2293"/>
                          <a:ext cx="299"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53"/>
            <p:cNvGraphicFramePr>
              <a:graphicFrameLocks noChangeAspect="1"/>
            </p:cNvGraphicFramePr>
            <p:nvPr/>
          </p:nvGraphicFramePr>
          <p:xfrm>
            <a:off x="4031" y="3264"/>
            <a:ext cx="431" cy="219"/>
          </p:xfrm>
          <a:graphic>
            <a:graphicData uri="http://schemas.openxmlformats.org/presentationml/2006/ole">
              <mc:AlternateContent xmlns:mc="http://schemas.openxmlformats.org/markup-compatibility/2006">
                <mc:Choice xmlns:v="urn:schemas-microsoft-com:vml" Requires="v">
                  <p:oleObj spid="_x0000_s445161" name="公式" r:id="rId37" imgW="266702" imgH="114182" progId="Equation.3">
                    <p:embed/>
                  </p:oleObj>
                </mc:Choice>
                <mc:Fallback>
                  <p:oleObj name="公式" r:id="rId37" imgW="266702" imgH="114182"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031" y="3264"/>
                          <a:ext cx="431"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54"/>
            <p:cNvGraphicFramePr>
              <a:graphicFrameLocks noChangeAspect="1"/>
            </p:cNvGraphicFramePr>
            <p:nvPr/>
          </p:nvGraphicFramePr>
          <p:xfrm>
            <a:off x="4031" y="1008"/>
            <a:ext cx="164" cy="218"/>
          </p:xfrm>
          <a:graphic>
            <a:graphicData uri="http://schemas.openxmlformats.org/presentationml/2006/ole">
              <mc:AlternateContent xmlns:mc="http://schemas.openxmlformats.org/markup-compatibility/2006">
                <mc:Choice xmlns:v="urn:schemas-microsoft-com:vml" Requires="v">
                  <p:oleObj spid="_x0000_s445162" name="公式" r:id="rId39" imgW="57227" imgH="114182" progId="Equation.3">
                    <p:embed/>
                  </p:oleObj>
                </mc:Choice>
                <mc:Fallback>
                  <p:oleObj name="公式" r:id="rId39" imgW="57227" imgH="114182"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31" y="1008"/>
                          <a:ext cx="164"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55"/>
            <p:cNvGraphicFramePr>
              <a:graphicFrameLocks noChangeAspect="1"/>
            </p:cNvGraphicFramePr>
            <p:nvPr/>
          </p:nvGraphicFramePr>
          <p:xfrm>
            <a:off x="4031" y="1344"/>
            <a:ext cx="164" cy="204"/>
          </p:xfrm>
          <a:graphic>
            <a:graphicData uri="http://schemas.openxmlformats.org/presentationml/2006/ole">
              <mc:AlternateContent xmlns:mc="http://schemas.openxmlformats.org/markup-compatibility/2006">
                <mc:Choice xmlns:v="urn:schemas-microsoft-com:vml" Requires="v">
                  <p:oleObj spid="_x0000_s445163" name="公式" r:id="rId41" imgW="57227" imgH="95287" progId="Equation.3">
                    <p:embed/>
                  </p:oleObj>
                </mc:Choice>
                <mc:Fallback>
                  <p:oleObj name="公式" r:id="rId41" imgW="57227" imgH="95287"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031" y="1344"/>
                          <a:ext cx="16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56"/>
            <p:cNvGraphicFramePr>
              <a:graphicFrameLocks noChangeAspect="1"/>
            </p:cNvGraphicFramePr>
            <p:nvPr/>
          </p:nvGraphicFramePr>
          <p:xfrm>
            <a:off x="2208" y="1344"/>
            <a:ext cx="164" cy="202"/>
          </p:xfrm>
          <a:graphic>
            <a:graphicData uri="http://schemas.openxmlformats.org/presentationml/2006/ole">
              <mc:AlternateContent xmlns:mc="http://schemas.openxmlformats.org/markup-compatibility/2006">
                <mc:Choice xmlns:v="urn:schemas-microsoft-com:vml" Requires="v">
                  <p:oleObj spid="_x0000_s445164" name="公式" r:id="rId43" imgW="57227" imgH="95287" progId="Equation.3">
                    <p:embed/>
                  </p:oleObj>
                </mc:Choice>
                <mc:Fallback>
                  <p:oleObj name="公式" r:id="rId43" imgW="57227" imgH="95287"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208" y="1344"/>
                          <a:ext cx="164"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57"/>
            <p:cNvGraphicFramePr>
              <a:graphicFrameLocks noChangeAspect="1"/>
            </p:cNvGraphicFramePr>
            <p:nvPr/>
          </p:nvGraphicFramePr>
          <p:xfrm>
            <a:off x="3909" y="2928"/>
            <a:ext cx="314" cy="218"/>
          </p:xfrm>
          <a:graphic>
            <a:graphicData uri="http://schemas.openxmlformats.org/presentationml/2006/ole">
              <mc:AlternateContent xmlns:mc="http://schemas.openxmlformats.org/markup-compatibility/2006">
                <mc:Choice xmlns:v="urn:schemas-microsoft-com:vml" Requires="v">
                  <p:oleObj spid="_x0000_s445165" name="公式" r:id="rId45" imgW="171412" imgH="114182" progId="Equation.3">
                    <p:embed/>
                  </p:oleObj>
                </mc:Choice>
                <mc:Fallback>
                  <p:oleObj name="公式" r:id="rId45" imgW="171412" imgH="114182"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909" y="2928"/>
                          <a:ext cx="314"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58"/>
            <p:cNvGraphicFramePr>
              <a:graphicFrameLocks noChangeAspect="1"/>
            </p:cNvGraphicFramePr>
            <p:nvPr/>
          </p:nvGraphicFramePr>
          <p:xfrm>
            <a:off x="2112" y="2640"/>
            <a:ext cx="314" cy="203"/>
          </p:xfrm>
          <a:graphic>
            <a:graphicData uri="http://schemas.openxmlformats.org/presentationml/2006/ole">
              <mc:AlternateContent xmlns:mc="http://schemas.openxmlformats.org/markup-compatibility/2006">
                <mc:Choice xmlns:v="urn:schemas-microsoft-com:vml" Requires="v">
                  <p:oleObj spid="_x0000_s445166" name="公式" r:id="rId47" imgW="171412" imgH="95287" progId="Equation.3">
                    <p:embed/>
                  </p:oleObj>
                </mc:Choice>
                <mc:Fallback>
                  <p:oleObj name="公式" r:id="rId47" imgW="171412" imgH="95287"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112" y="2640"/>
                          <a:ext cx="314"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59"/>
            <p:cNvGraphicFramePr>
              <a:graphicFrameLocks noChangeAspect="1"/>
            </p:cNvGraphicFramePr>
            <p:nvPr/>
          </p:nvGraphicFramePr>
          <p:xfrm>
            <a:off x="3887" y="2640"/>
            <a:ext cx="313" cy="204"/>
          </p:xfrm>
          <a:graphic>
            <a:graphicData uri="http://schemas.openxmlformats.org/presentationml/2006/ole">
              <mc:AlternateContent xmlns:mc="http://schemas.openxmlformats.org/markup-compatibility/2006">
                <mc:Choice xmlns:v="urn:schemas-microsoft-com:vml" Requires="v">
                  <p:oleObj spid="_x0000_s445167" name="公式" r:id="rId49" imgW="171412" imgH="95287" progId="Equation.3">
                    <p:embed/>
                  </p:oleObj>
                </mc:Choice>
                <mc:Fallback>
                  <p:oleObj name="公式" r:id="rId49" imgW="171412" imgH="95287"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887" y="2640"/>
                          <a:ext cx="313"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Line 60"/>
            <p:cNvSpPr>
              <a:spLocks noChangeShapeType="1"/>
            </p:cNvSpPr>
            <p:nvPr/>
          </p:nvSpPr>
          <p:spPr bwMode="auto">
            <a:xfrm flipH="1">
              <a:off x="4223" y="1104"/>
              <a:ext cx="43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61"/>
            <p:cNvSpPr>
              <a:spLocks noChangeShapeType="1"/>
            </p:cNvSpPr>
            <p:nvPr/>
          </p:nvSpPr>
          <p:spPr bwMode="auto">
            <a:xfrm flipH="1">
              <a:off x="4223" y="1440"/>
              <a:ext cx="8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62"/>
            <p:cNvSpPr>
              <a:spLocks noChangeShapeType="1"/>
            </p:cNvSpPr>
            <p:nvPr/>
          </p:nvSpPr>
          <p:spPr bwMode="auto">
            <a:xfrm flipH="1">
              <a:off x="4223" y="1728"/>
              <a:ext cx="10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63"/>
            <p:cNvSpPr>
              <a:spLocks noChangeShapeType="1"/>
            </p:cNvSpPr>
            <p:nvPr/>
          </p:nvSpPr>
          <p:spPr bwMode="auto">
            <a:xfrm flipH="1">
              <a:off x="4223" y="2400"/>
              <a:ext cx="10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64"/>
            <p:cNvSpPr>
              <a:spLocks noChangeShapeType="1"/>
            </p:cNvSpPr>
            <p:nvPr/>
          </p:nvSpPr>
          <p:spPr bwMode="auto">
            <a:xfrm flipH="1">
              <a:off x="4223" y="2736"/>
              <a:ext cx="8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65"/>
            <p:cNvSpPr>
              <a:spLocks noChangeShapeType="1"/>
            </p:cNvSpPr>
            <p:nvPr/>
          </p:nvSpPr>
          <p:spPr bwMode="auto">
            <a:xfrm flipH="1">
              <a:off x="4223" y="3024"/>
              <a:ext cx="38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1" name="Object 66"/>
            <p:cNvGraphicFramePr>
              <a:graphicFrameLocks noChangeAspect="1"/>
            </p:cNvGraphicFramePr>
            <p:nvPr/>
          </p:nvGraphicFramePr>
          <p:xfrm>
            <a:off x="560" y="3072"/>
            <a:ext cx="746" cy="265"/>
          </p:xfrm>
          <a:graphic>
            <a:graphicData uri="http://schemas.openxmlformats.org/presentationml/2006/ole">
              <mc:AlternateContent xmlns:mc="http://schemas.openxmlformats.org/markup-compatibility/2006">
                <mc:Choice xmlns:v="urn:schemas-microsoft-com:vml" Requires="v">
                  <p:oleObj spid="_x0000_s445168" name="公式" r:id="rId51" imgW="504789" imgH="152512" progId="Equation.3">
                    <p:embed/>
                  </p:oleObj>
                </mc:Choice>
                <mc:Fallback>
                  <p:oleObj name="公式" r:id="rId51" imgW="504789" imgH="152512"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60" y="3072"/>
                          <a:ext cx="746"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67"/>
            <p:cNvGraphicFramePr>
              <a:graphicFrameLocks noChangeAspect="1"/>
            </p:cNvGraphicFramePr>
            <p:nvPr>
              <p:extLst>
                <p:ext uri="{D42A27DB-BD31-4B8C-83A1-F6EECF244321}">
                  <p14:modId xmlns:p14="http://schemas.microsoft.com/office/powerpoint/2010/main" val="2741537334"/>
                </p:ext>
              </p:extLst>
            </p:nvPr>
          </p:nvGraphicFramePr>
          <p:xfrm>
            <a:off x="2873" y="3017"/>
            <a:ext cx="729" cy="283"/>
          </p:xfrm>
          <a:graphic>
            <a:graphicData uri="http://schemas.openxmlformats.org/presentationml/2006/ole">
              <mc:AlternateContent xmlns:mc="http://schemas.openxmlformats.org/markup-compatibility/2006">
                <mc:Choice xmlns:v="urn:schemas-microsoft-com:vml" Requires="v">
                  <p:oleObj spid="_x0000_s445169" name="公式" r:id="rId53" imgW="495341" imgH="161960" progId="Equation.3">
                    <p:embed/>
                  </p:oleObj>
                </mc:Choice>
                <mc:Fallback>
                  <p:oleObj name="公式" r:id="rId53" imgW="495341" imgH="161960"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873" y="3017"/>
                          <a:ext cx="729"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68"/>
            <p:cNvGraphicFramePr>
              <a:graphicFrameLocks noChangeAspect="1"/>
            </p:cNvGraphicFramePr>
            <p:nvPr>
              <p:extLst>
                <p:ext uri="{D42A27DB-BD31-4B8C-83A1-F6EECF244321}">
                  <p14:modId xmlns:p14="http://schemas.microsoft.com/office/powerpoint/2010/main" val="2744788981"/>
                </p:ext>
              </p:extLst>
            </p:nvPr>
          </p:nvGraphicFramePr>
          <p:xfrm>
            <a:off x="4585" y="3258"/>
            <a:ext cx="827" cy="265"/>
          </p:xfrm>
          <a:graphic>
            <a:graphicData uri="http://schemas.openxmlformats.org/presentationml/2006/ole">
              <mc:AlternateContent xmlns:mc="http://schemas.openxmlformats.org/markup-compatibility/2006">
                <mc:Choice xmlns:v="urn:schemas-microsoft-com:vml" Requires="v">
                  <p:oleObj spid="_x0000_s445170" name="公式" r:id="rId55" imgW="571465" imgH="152512" progId="Equation.3">
                    <p:embed/>
                  </p:oleObj>
                </mc:Choice>
                <mc:Fallback>
                  <p:oleObj name="公式" r:id="rId55" imgW="571465" imgH="152512"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585" y="3258"/>
                          <a:ext cx="827"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4" name="Rectangle 2"/>
          <p:cNvSpPr>
            <a:spLocks noChangeArrowheads="1"/>
          </p:cNvSpPr>
          <p:nvPr/>
        </p:nvSpPr>
        <p:spPr bwMode="auto">
          <a:xfrm>
            <a:off x="2009163" y="4795000"/>
            <a:ext cx="80327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663575" indent="-663575"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00"/>
                </a:solidFill>
              </a:rPr>
              <a:t>注：</a:t>
            </a:r>
            <a:r>
              <a:rPr kumimoji="1" lang="zh-CN" altLang="en-US" sz="2800" dirty="0"/>
              <a:t>以上矢量模型完全是为了使角动量空间取向量子化的描述更形象，是一种辅助方法。</a:t>
            </a:r>
          </a:p>
        </p:txBody>
      </p:sp>
      <p:sp>
        <p:nvSpPr>
          <p:cNvPr id="65" name="Rectangle 3"/>
          <p:cNvSpPr>
            <a:spLocks noChangeArrowheads="1"/>
          </p:cNvSpPr>
          <p:nvPr/>
        </p:nvSpPr>
        <p:spPr bwMode="auto">
          <a:xfrm>
            <a:off x="2434612" y="5814959"/>
            <a:ext cx="75057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rPr>
              <a:t>量子理论中由于</a:t>
            </a:r>
            <a:r>
              <a:rPr kumimoji="1" lang="zh-CN" altLang="en-US" sz="2800" dirty="0">
                <a:solidFill>
                  <a:srgbClr val="FF0000"/>
                </a:solidFill>
              </a:rPr>
              <a:t>不确定性关系</a:t>
            </a:r>
            <a:r>
              <a:rPr kumimoji="1" lang="zh-CN" altLang="en-US" sz="2800" dirty="0">
                <a:solidFill>
                  <a:srgbClr val="008000"/>
                </a:solidFill>
              </a:rPr>
              <a:t>的限制，电子绕原子核的角动量方向在任何时刻均是不确定的。</a:t>
            </a:r>
          </a:p>
        </p:txBody>
      </p:sp>
    </p:spTree>
    <p:extLst>
      <p:ext uri="{BB962C8B-B14F-4D97-AF65-F5344CB8AC3E}">
        <p14:creationId xmlns:p14="http://schemas.microsoft.com/office/powerpoint/2010/main" val="23885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wipe(left)">
                                      <p:cBhvr>
                                        <p:cTn id="7" dur="500"/>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
                                            <p:txEl>
                                              <p:pRg st="0" end="0"/>
                                            </p:txEl>
                                          </p:spTgt>
                                        </p:tgtEl>
                                        <p:attrNameLst>
                                          <p:attrName>style.visibility</p:attrName>
                                        </p:attrNameLst>
                                      </p:cBhvr>
                                      <p:to>
                                        <p:strVal val="visible"/>
                                      </p:to>
                                    </p:set>
                                    <p:animEffect transition="in" filter="wipe(left)">
                                      <p:cBhvr>
                                        <p:cTn id="12" dur="5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autoUpdateAnimBg="0" advAuto="0"/>
      <p:bldP spid="6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4"/>
          <p:cNvSpPr txBox="1">
            <a:spLocks noChangeArrowheads="1"/>
          </p:cNvSpPr>
          <p:nvPr/>
        </p:nvSpPr>
        <p:spPr bwMode="auto">
          <a:xfrm>
            <a:off x="1843228" y="297249"/>
            <a:ext cx="79248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50000"/>
              </a:spcBef>
            </a:pPr>
            <a:r>
              <a:rPr lang="en-US" altLang="zh-CN" sz="2800" dirty="0">
                <a:solidFill>
                  <a:schemeClr val="tx2"/>
                </a:solidFill>
              </a:rPr>
              <a:t>     </a:t>
            </a:r>
            <a:r>
              <a:rPr lang="zh-CN" altLang="en-US" sz="2800" dirty="0">
                <a:solidFill>
                  <a:srgbClr val="FF0000"/>
                </a:solidFill>
              </a:rPr>
              <a:t>练习：</a:t>
            </a:r>
            <a:r>
              <a:rPr lang="zh-CN" altLang="en-US" sz="2800" dirty="0">
                <a:solidFill>
                  <a:srgbClr val="009900"/>
                </a:solidFill>
              </a:rPr>
              <a:t>根据</a:t>
            </a:r>
            <a:r>
              <a:rPr lang="zh-CN" altLang="en-US" sz="2800" dirty="0">
                <a:solidFill>
                  <a:srgbClr val="C00000"/>
                </a:solidFill>
              </a:rPr>
              <a:t>玻尔的老量子理论</a:t>
            </a:r>
            <a:r>
              <a:rPr lang="zh-CN" altLang="en-US" sz="2800" dirty="0">
                <a:solidFill>
                  <a:srgbClr val="009900"/>
                </a:solidFill>
              </a:rPr>
              <a:t>，氢原子中量子态为 </a:t>
            </a:r>
            <a:r>
              <a:rPr lang="en-US" altLang="zh-CN" sz="2800" i="1" dirty="0">
                <a:solidFill>
                  <a:srgbClr val="FF0000"/>
                </a:solidFill>
              </a:rPr>
              <a:t>n</a:t>
            </a:r>
            <a:r>
              <a:rPr lang="zh-CN" altLang="en-US" sz="2800" dirty="0">
                <a:solidFill>
                  <a:srgbClr val="009900"/>
                </a:solidFill>
              </a:rPr>
              <a:t>的电子的轨道</a:t>
            </a:r>
            <a:r>
              <a:rPr kumimoji="1" lang="zh-CN" altLang="en-US" sz="2800" dirty="0">
                <a:solidFill>
                  <a:srgbClr val="009900"/>
                </a:solidFill>
                <a:latin typeface="宋体" panose="02010600030101010101" pitchFamily="2" charset="-122"/>
              </a:rPr>
              <a:t>角动量</a:t>
            </a:r>
            <a:r>
              <a:rPr lang="en-US" altLang="zh-CN" sz="2800" dirty="0">
                <a:solidFill>
                  <a:srgbClr val="009900"/>
                </a:solidFill>
              </a:rPr>
              <a:t>=______________</a:t>
            </a:r>
            <a:r>
              <a:rPr lang="zh-CN" altLang="en-US" sz="2800" dirty="0">
                <a:solidFill>
                  <a:srgbClr val="009900"/>
                </a:solidFill>
              </a:rPr>
              <a:t>。</a:t>
            </a:r>
            <a:endParaRPr lang="en-US" altLang="zh-CN" sz="2800" dirty="0">
              <a:solidFill>
                <a:srgbClr val="009900"/>
              </a:solidFill>
            </a:endParaRPr>
          </a:p>
          <a:p>
            <a:pPr eaLnBrk="1" hangingPunct="1">
              <a:lnSpc>
                <a:spcPct val="180000"/>
              </a:lnSpc>
              <a:spcBef>
                <a:spcPct val="50000"/>
              </a:spcBef>
            </a:pPr>
            <a:r>
              <a:rPr lang="zh-CN" altLang="en-US" sz="2800" dirty="0">
                <a:solidFill>
                  <a:srgbClr val="0000CC"/>
                </a:solidFill>
              </a:rPr>
              <a:t>根据量子力学理论，氢原子中主量子数为 </a:t>
            </a:r>
            <a:r>
              <a:rPr lang="en-US" altLang="zh-CN" sz="2800" i="1" dirty="0">
                <a:solidFill>
                  <a:srgbClr val="FF0000"/>
                </a:solidFill>
              </a:rPr>
              <a:t>n</a:t>
            </a:r>
            <a:r>
              <a:rPr lang="zh-CN" altLang="en-US" sz="2800" dirty="0">
                <a:solidFill>
                  <a:srgbClr val="0000FF"/>
                </a:solidFill>
              </a:rPr>
              <a:t>的电</a:t>
            </a:r>
            <a:r>
              <a:rPr lang="zh-CN" altLang="en-US" sz="2800" dirty="0">
                <a:solidFill>
                  <a:srgbClr val="0000CC"/>
                </a:solidFill>
              </a:rPr>
              <a:t>子的轨道</a:t>
            </a:r>
            <a:r>
              <a:rPr kumimoji="1" lang="zh-CN" altLang="en-US" sz="2800" dirty="0">
                <a:solidFill>
                  <a:srgbClr val="0000CC"/>
                </a:solidFill>
                <a:latin typeface="宋体" panose="02010600030101010101" pitchFamily="2" charset="-122"/>
              </a:rPr>
              <a:t>角动量</a:t>
            </a:r>
            <a:r>
              <a:rPr lang="en-US" altLang="zh-CN" sz="2800" dirty="0">
                <a:solidFill>
                  <a:srgbClr val="0000CC"/>
                </a:solidFill>
              </a:rPr>
              <a:t>=______________</a:t>
            </a:r>
            <a:r>
              <a:rPr lang="zh-CN" altLang="en-US" sz="2800" dirty="0">
                <a:solidFill>
                  <a:srgbClr val="0000CC"/>
                </a:solidFill>
              </a:rPr>
              <a:t> 。当主量子数 </a:t>
            </a:r>
            <a:r>
              <a:rPr lang="en-US" altLang="zh-CN" sz="2800" i="1" dirty="0">
                <a:solidFill>
                  <a:srgbClr val="FF0000"/>
                </a:solidFill>
              </a:rPr>
              <a:t>n </a:t>
            </a:r>
            <a:r>
              <a:rPr lang="en-US" altLang="zh-CN" sz="2800" dirty="0">
                <a:solidFill>
                  <a:srgbClr val="FF0000"/>
                </a:solidFill>
              </a:rPr>
              <a:t>=3</a:t>
            </a:r>
            <a:r>
              <a:rPr lang="en-US" altLang="zh-CN" sz="2800" dirty="0">
                <a:solidFill>
                  <a:srgbClr val="0000CC"/>
                </a:solidFill>
              </a:rPr>
              <a:t> </a:t>
            </a:r>
            <a:r>
              <a:rPr lang="zh-CN" altLang="en-US" sz="2800" dirty="0">
                <a:solidFill>
                  <a:srgbClr val="0000CC"/>
                </a:solidFill>
              </a:rPr>
              <a:t>时，</a:t>
            </a:r>
            <a:r>
              <a:rPr lang="zh-CN" altLang="en-US" sz="2800" dirty="0">
                <a:solidFill>
                  <a:srgbClr val="FF00FF"/>
                </a:solidFill>
              </a:rPr>
              <a:t>电子轨道</a:t>
            </a:r>
            <a:r>
              <a:rPr kumimoji="1" lang="zh-CN" altLang="en-US" sz="2800" dirty="0">
                <a:solidFill>
                  <a:srgbClr val="FF00FF"/>
                </a:solidFill>
                <a:latin typeface="宋体" panose="02010600030101010101" pitchFamily="2" charset="-122"/>
              </a:rPr>
              <a:t>角动量</a:t>
            </a:r>
            <a:r>
              <a:rPr lang="zh-CN" altLang="en-US" sz="2800" dirty="0">
                <a:solidFill>
                  <a:srgbClr val="FF00FF"/>
                </a:solidFill>
              </a:rPr>
              <a:t>的可能取值为</a:t>
            </a:r>
            <a:r>
              <a:rPr lang="en-US" altLang="zh-CN" sz="2800" dirty="0">
                <a:solidFill>
                  <a:srgbClr val="FF00FF"/>
                </a:solidFill>
              </a:rPr>
              <a:t>_______</a:t>
            </a:r>
            <a:r>
              <a:rPr lang="zh-CN" altLang="en-US" sz="2800" dirty="0">
                <a:solidFill>
                  <a:srgbClr val="FF00FF"/>
                </a:solidFill>
              </a:rPr>
              <a:t>。</a:t>
            </a:r>
          </a:p>
        </p:txBody>
      </p:sp>
      <p:graphicFrame>
        <p:nvGraphicFramePr>
          <p:cNvPr id="11" name="对象 9"/>
          <p:cNvGraphicFramePr>
            <a:graphicFrameLocks noChangeAspect="1"/>
          </p:cNvGraphicFramePr>
          <p:nvPr>
            <p:extLst>
              <p:ext uri="{D42A27DB-BD31-4B8C-83A1-F6EECF244321}">
                <p14:modId xmlns:p14="http://schemas.microsoft.com/office/powerpoint/2010/main" val="1062936251"/>
              </p:ext>
            </p:extLst>
          </p:nvPr>
        </p:nvGraphicFramePr>
        <p:xfrm>
          <a:off x="6582582" y="1156712"/>
          <a:ext cx="1185863" cy="471487"/>
        </p:xfrm>
        <a:graphic>
          <a:graphicData uri="http://schemas.openxmlformats.org/presentationml/2006/ole">
            <mc:AlternateContent xmlns:mc="http://schemas.openxmlformats.org/markup-compatibility/2006">
              <mc:Choice xmlns:v="urn:schemas-microsoft-com:vml" Requires="v">
                <p:oleObj spid="_x0000_s451635" name="Equation" r:id="rId3" imgW="444240" imgH="177480" progId="Equation.DSMT4">
                  <p:embed/>
                </p:oleObj>
              </mc:Choice>
              <mc:Fallback>
                <p:oleObj name="Equation" r:id="rId3" imgW="444240" imgH="177480" progId="Equation.DSMT4">
                  <p:embed/>
                  <p:pic>
                    <p:nvPicPr>
                      <p:cNvPr id="40" name="对象 9"/>
                      <p:cNvPicPr>
                        <a:picLocks noChangeAspect="1" noChangeArrowheads="1"/>
                      </p:cNvPicPr>
                      <p:nvPr/>
                    </p:nvPicPr>
                    <p:blipFill>
                      <a:blip r:embed="rId4"/>
                      <a:srcRect/>
                      <a:stretch>
                        <a:fillRect/>
                      </a:stretch>
                    </p:blipFill>
                    <p:spPr bwMode="auto">
                      <a:xfrm>
                        <a:off x="6582582" y="1156712"/>
                        <a:ext cx="11858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9"/>
          <p:cNvGraphicFramePr>
            <a:graphicFrameLocks noChangeAspect="1"/>
          </p:cNvGraphicFramePr>
          <p:nvPr>
            <p:extLst>
              <p:ext uri="{D42A27DB-BD31-4B8C-83A1-F6EECF244321}">
                <p14:modId xmlns:p14="http://schemas.microsoft.com/office/powerpoint/2010/main" val="2890321561"/>
              </p:ext>
            </p:extLst>
          </p:nvPr>
        </p:nvGraphicFramePr>
        <p:xfrm>
          <a:off x="4737114" y="2818800"/>
          <a:ext cx="2438400" cy="673100"/>
        </p:xfrm>
        <a:graphic>
          <a:graphicData uri="http://schemas.openxmlformats.org/presentationml/2006/ole">
            <mc:AlternateContent xmlns:mc="http://schemas.openxmlformats.org/markup-compatibility/2006">
              <mc:Choice xmlns:v="urn:schemas-microsoft-com:vml" Requires="v">
                <p:oleObj spid="_x0000_s451636" name="Equation" r:id="rId5" imgW="914400" imgH="254000" progId="Equation.3">
                  <p:embed/>
                </p:oleObj>
              </mc:Choice>
              <mc:Fallback>
                <p:oleObj name="Equation" r:id="rId5" imgW="914400" imgH="254000" progId="Equation.3">
                  <p:embed/>
                  <p:pic>
                    <p:nvPicPr>
                      <p:cNvPr id="4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7114" y="2818800"/>
                        <a:ext cx="24384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 name="组合 21"/>
          <p:cNvGrpSpPr>
            <a:grpSpLocks/>
          </p:cNvGrpSpPr>
          <p:nvPr/>
        </p:nvGrpSpPr>
        <p:grpSpPr bwMode="auto">
          <a:xfrm>
            <a:off x="7794402" y="3540698"/>
            <a:ext cx="3581400" cy="812800"/>
            <a:chOff x="336" y="2160"/>
            <a:chExt cx="2256" cy="512"/>
          </a:xfrm>
          <a:solidFill>
            <a:srgbClr val="FFFF00"/>
          </a:solidFill>
        </p:grpSpPr>
        <p:graphicFrame>
          <p:nvGraphicFramePr>
            <p:cNvPr id="21" name="对象 5"/>
            <p:cNvGraphicFramePr>
              <a:graphicFrameLocks noChangeAspect="1"/>
            </p:cNvGraphicFramePr>
            <p:nvPr>
              <p:extLst>
                <p:ext uri="{D42A27DB-BD31-4B8C-83A1-F6EECF244321}">
                  <p14:modId xmlns:p14="http://schemas.microsoft.com/office/powerpoint/2010/main" val="293244053"/>
                </p:ext>
              </p:extLst>
            </p:nvPr>
          </p:nvGraphicFramePr>
          <p:xfrm>
            <a:off x="921" y="2160"/>
            <a:ext cx="616" cy="432"/>
          </p:xfrm>
          <a:graphic>
            <a:graphicData uri="http://schemas.openxmlformats.org/presentationml/2006/ole">
              <mc:AlternateContent xmlns:mc="http://schemas.openxmlformats.org/markup-compatibility/2006">
                <mc:Choice xmlns:v="urn:schemas-microsoft-com:vml" Requires="v">
                  <p:oleObj spid="_x0000_s451637" name="Equation" r:id="rId7" imgW="304536" imgH="215713" progId="Equation.3">
                    <p:embed/>
                  </p:oleObj>
                </mc:Choice>
                <mc:Fallback>
                  <p:oleObj name="Equation" r:id="rId7" imgW="304536" imgH="215713" progId="Equation.3">
                    <p:embed/>
                    <p:pic>
                      <p:nvPicPr>
                        <p:cNvPr id="14"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1" y="2160"/>
                          <a:ext cx="61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7"/>
            <p:cNvGraphicFramePr>
              <a:graphicFrameLocks noChangeAspect="1"/>
            </p:cNvGraphicFramePr>
            <p:nvPr/>
          </p:nvGraphicFramePr>
          <p:xfrm>
            <a:off x="1968" y="2208"/>
            <a:ext cx="624" cy="464"/>
          </p:xfrm>
          <a:graphic>
            <a:graphicData uri="http://schemas.openxmlformats.org/presentationml/2006/ole">
              <mc:AlternateContent xmlns:mc="http://schemas.openxmlformats.org/markup-compatibility/2006">
                <mc:Choice xmlns:v="urn:schemas-microsoft-com:vml" Requires="v">
                  <p:oleObj spid="_x0000_s451638" name="Equation" r:id="rId9" imgW="304668" imgH="228501" progId="Equation.3">
                    <p:embed/>
                  </p:oleObj>
                </mc:Choice>
                <mc:Fallback>
                  <p:oleObj name="Equation" r:id="rId9" imgW="304668" imgH="228501" progId="Equation.3">
                    <p:embed/>
                    <p:pic>
                      <p:nvPicPr>
                        <p:cNvPr id="15"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8" y="2208"/>
                          <a:ext cx="624"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14"/>
            <p:cNvGraphicFramePr>
              <a:graphicFrameLocks noChangeAspect="1"/>
            </p:cNvGraphicFramePr>
            <p:nvPr/>
          </p:nvGraphicFramePr>
          <p:xfrm>
            <a:off x="336" y="2256"/>
            <a:ext cx="242" cy="336"/>
          </p:xfrm>
          <a:graphic>
            <a:graphicData uri="http://schemas.openxmlformats.org/presentationml/2006/ole">
              <mc:AlternateContent xmlns:mc="http://schemas.openxmlformats.org/markup-compatibility/2006">
                <mc:Choice xmlns:v="urn:schemas-microsoft-com:vml" Requires="v">
                  <p:oleObj spid="_x0000_s451639" name="Equation" r:id="rId11" imgW="126725" imgH="177415" progId="Equation.3">
                    <p:embed/>
                  </p:oleObj>
                </mc:Choice>
                <mc:Fallback>
                  <p:oleObj name="Equation" r:id="rId11" imgW="126725" imgH="177415" progId="Equation.3">
                    <p:embed/>
                    <p:pic>
                      <p:nvPicPr>
                        <p:cNvPr id="16" name="对象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 y="2256"/>
                          <a:ext cx="24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 name="文本框 22"/>
          <p:cNvSpPr txBox="1">
            <a:spLocks noChangeArrowheads="1"/>
          </p:cNvSpPr>
          <p:nvPr/>
        </p:nvSpPr>
        <p:spPr bwMode="auto">
          <a:xfrm>
            <a:off x="2505089" y="6145098"/>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CC0000"/>
                </a:solidFill>
                <a:latin typeface="宋体" panose="02010600030101010101" pitchFamily="2" charset="-122"/>
              </a:rPr>
              <a:t>解：</a:t>
            </a:r>
            <a:r>
              <a:rPr lang="en-US" altLang="zh-CN" sz="2800" dirty="0">
                <a:solidFill>
                  <a:srgbClr val="CC0000"/>
                </a:solidFill>
                <a:latin typeface="宋体" panose="02010600030101010101" pitchFamily="2" charset="-122"/>
              </a:rPr>
              <a:t>n=3</a:t>
            </a:r>
            <a:r>
              <a:rPr lang="zh-CN" altLang="en-US" sz="2800" dirty="0">
                <a:solidFill>
                  <a:srgbClr val="CC0000"/>
                </a:solidFill>
                <a:latin typeface="宋体" panose="02010600030101010101" pitchFamily="2" charset="-122"/>
              </a:rPr>
              <a:t>时，</a:t>
            </a:r>
            <a:r>
              <a:rPr lang="en-US" altLang="zh-CN" sz="2800" i="1" dirty="0">
                <a:solidFill>
                  <a:srgbClr val="CC0000"/>
                </a:solidFill>
              </a:rPr>
              <a:t>l</a:t>
            </a:r>
            <a:r>
              <a:rPr lang="en-US" altLang="zh-CN" sz="2800" i="1" dirty="0">
                <a:solidFill>
                  <a:srgbClr val="CC0000"/>
                </a:solidFill>
                <a:latin typeface="楷体_GB2312" pitchFamily="49" charset="-122"/>
                <a:ea typeface="楷体_GB2312" pitchFamily="49" charset="-122"/>
              </a:rPr>
              <a:t> </a:t>
            </a:r>
            <a:r>
              <a:rPr lang="zh-CN" altLang="en-US" sz="2800" dirty="0">
                <a:solidFill>
                  <a:srgbClr val="CC0000"/>
                </a:solidFill>
                <a:latin typeface="宋体" panose="02010600030101010101" pitchFamily="2" charset="-122"/>
              </a:rPr>
              <a:t>的可能取值为</a:t>
            </a:r>
            <a:r>
              <a:rPr lang="en-US" altLang="zh-CN" sz="2800" dirty="0">
                <a:solidFill>
                  <a:srgbClr val="CC0000"/>
                </a:solidFill>
                <a:latin typeface="宋体" panose="02010600030101010101" pitchFamily="2" charset="-122"/>
              </a:rPr>
              <a:t>0</a:t>
            </a:r>
            <a:r>
              <a:rPr lang="zh-CN" altLang="en-US" sz="2800" dirty="0">
                <a:solidFill>
                  <a:srgbClr val="CC0000"/>
                </a:solidFill>
                <a:latin typeface="宋体" panose="02010600030101010101" pitchFamily="2" charset="-122"/>
              </a:rPr>
              <a:t>、</a:t>
            </a:r>
            <a:r>
              <a:rPr lang="en-US" altLang="zh-CN" sz="2800" dirty="0">
                <a:solidFill>
                  <a:srgbClr val="CC0000"/>
                </a:solidFill>
                <a:latin typeface="宋体" panose="02010600030101010101" pitchFamily="2" charset="-122"/>
              </a:rPr>
              <a:t>1</a:t>
            </a:r>
            <a:r>
              <a:rPr lang="zh-CN" altLang="en-US" sz="2800" dirty="0">
                <a:solidFill>
                  <a:srgbClr val="CC0000"/>
                </a:solidFill>
                <a:latin typeface="宋体" panose="02010600030101010101" pitchFamily="2" charset="-122"/>
              </a:rPr>
              <a:t>、</a:t>
            </a:r>
            <a:r>
              <a:rPr lang="en-US" altLang="zh-CN" sz="2800" dirty="0">
                <a:solidFill>
                  <a:srgbClr val="CC0000"/>
                </a:solidFill>
                <a:latin typeface="宋体" panose="02010600030101010101" pitchFamily="2" charset="-122"/>
              </a:rPr>
              <a:t>2</a:t>
            </a:r>
          </a:p>
        </p:txBody>
      </p:sp>
      <p:graphicFrame>
        <p:nvGraphicFramePr>
          <p:cNvPr id="25" name="Object 4"/>
          <p:cNvGraphicFramePr>
            <a:graphicFrameLocks noChangeAspect="1"/>
          </p:cNvGraphicFramePr>
          <p:nvPr>
            <p:extLst>
              <p:ext uri="{D42A27DB-BD31-4B8C-83A1-F6EECF244321}">
                <p14:modId xmlns:p14="http://schemas.microsoft.com/office/powerpoint/2010/main" val="2232333373"/>
              </p:ext>
            </p:extLst>
          </p:nvPr>
        </p:nvGraphicFramePr>
        <p:xfrm>
          <a:off x="2947208" y="4533933"/>
          <a:ext cx="6500812" cy="703262"/>
        </p:xfrm>
        <a:graphic>
          <a:graphicData uri="http://schemas.openxmlformats.org/presentationml/2006/ole">
            <mc:AlternateContent xmlns:mc="http://schemas.openxmlformats.org/markup-compatibility/2006">
              <mc:Choice xmlns:v="urn:schemas-microsoft-com:vml" Requires="v">
                <p:oleObj spid="_x0000_s451640" name="Equation" r:id="rId13" imgW="2349500" imgH="254000" progId="Equation.3">
                  <p:embed/>
                </p:oleObj>
              </mc:Choice>
              <mc:Fallback>
                <p:oleObj name="Equation" r:id="rId13" imgW="2349500" imgH="254000" progId="Equation.3">
                  <p:embed/>
                  <p:pic>
                    <p:nvPicPr>
                      <p:cNvPr id="18"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7208" y="4533933"/>
                        <a:ext cx="6500812"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5"/>
          <p:cNvGraphicFramePr>
            <a:graphicFrameLocks noChangeAspect="1"/>
          </p:cNvGraphicFramePr>
          <p:nvPr>
            <p:extLst>
              <p:ext uri="{D42A27DB-BD31-4B8C-83A1-F6EECF244321}">
                <p14:modId xmlns:p14="http://schemas.microsoft.com/office/powerpoint/2010/main" val="3467798747"/>
              </p:ext>
            </p:extLst>
          </p:nvPr>
        </p:nvGraphicFramePr>
        <p:xfrm>
          <a:off x="2643328" y="5356171"/>
          <a:ext cx="7124700" cy="741362"/>
        </p:xfrm>
        <a:graphic>
          <a:graphicData uri="http://schemas.openxmlformats.org/presentationml/2006/ole">
            <mc:AlternateContent xmlns:mc="http://schemas.openxmlformats.org/markup-compatibility/2006">
              <mc:Choice xmlns:v="urn:schemas-microsoft-com:vml" Requires="v">
                <p:oleObj spid="_x0000_s451641" name="Equation" r:id="rId15" imgW="2197100" imgH="228600" progId="Equation.3">
                  <p:embed/>
                </p:oleObj>
              </mc:Choice>
              <mc:Fallback>
                <p:oleObj name="Equation" r:id="rId15" imgW="2197100" imgH="228600" progId="Equation.3">
                  <p:embed/>
                  <p:pic>
                    <p:nvPicPr>
                      <p:cNvPr id="19"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3328" y="5356171"/>
                        <a:ext cx="7124700"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8695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ircle(in)">
                                      <p:cBhvr>
                                        <p:cTn id="19" dur="20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6">
            <a:extLst>
              <a:ext uri="{FF2B5EF4-FFF2-40B4-BE49-F238E27FC236}">
                <a16:creationId xmlns:a16="http://schemas.microsoft.com/office/drawing/2014/main" id="{27FB89FB-5AFA-4519-9FF1-2F6934EA3712}"/>
              </a:ext>
            </a:extLst>
          </p:cNvPr>
          <p:cNvGraphicFramePr>
            <a:graphicFrameLocks noChangeAspect="1"/>
          </p:cNvGraphicFramePr>
          <p:nvPr>
            <p:extLst>
              <p:ext uri="{D42A27DB-BD31-4B8C-83A1-F6EECF244321}">
                <p14:modId xmlns:p14="http://schemas.microsoft.com/office/powerpoint/2010/main" val="2232134760"/>
              </p:ext>
            </p:extLst>
          </p:nvPr>
        </p:nvGraphicFramePr>
        <p:xfrm>
          <a:off x="2183262" y="133134"/>
          <a:ext cx="1619250" cy="1177925"/>
        </p:xfrm>
        <a:graphic>
          <a:graphicData uri="http://schemas.openxmlformats.org/presentationml/2006/ole">
            <mc:AlternateContent xmlns:mc="http://schemas.openxmlformats.org/markup-compatibility/2006">
              <mc:Choice xmlns:v="urn:schemas-microsoft-com:vml" Requires="v">
                <p:oleObj spid="_x0000_s438429" name="公式" r:id="rId3" imgW="571465" imgH="361981" progId="Equation.3">
                  <p:embed/>
                </p:oleObj>
              </mc:Choice>
              <mc:Fallback>
                <p:oleObj name="公式" r:id="rId3" imgW="571465" imgH="361981" progId="Equation.3">
                  <p:embed/>
                  <p:pic>
                    <p:nvPicPr>
                      <p:cNvPr id="2"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262" y="133134"/>
                        <a:ext cx="161925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13">
            <a:extLst>
              <a:ext uri="{FF2B5EF4-FFF2-40B4-BE49-F238E27FC236}">
                <a16:creationId xmlns:a16="http://schemas.microsoft.com/office/drawing/2014/main" id="{A881F396-A90E-4AA0-820B-F69121AA502A}"/>
              </a:ext>
            </a:extLst>
          </p:cNvPr>
          <p:cNvSpPr txBox="1">
            <a:spLocks noChangeArrowheads="1"/>
          </p:cNvSpPr>
          <p:nvPr/>
        </p:nvSpPr>
        <p:spPr bwMode="auto">
          <a:xfrm>
            <a:off x="3742960" y="468452"/>
            <a:ext cx="2200083" cy="519113"/>
          </a:xfrm>
          <a:prstGeom prst="rect">
            <a:avLst/>
          </a:prstGeom>
          <a:noFill/>
          <a:ln w="28575">
            <a:noFill/>
            <a:miter lim="800000"/>
            <a:headEnd/>
            <a:tailEnd/>
          </a:ln>
        </p:spPr>
        <p:txBody>
          <a:bodyPr wrap="square">
            <a:spAutoFit/>
          </a:bodyPr>
          <a:lstStyle/>
          <a:p>
            <a:pPr>
              <a:defRPr/>
            </a:pPr>
            <a:r>
              <a:rPr lang="en-US" altLang="zh-CN" sz="2800" b="1" kern="0" dirty="0">
                <a:solidFill>
                  <a:srgbClr val="008000"/>
                </a:solidFill>
                <a:latin typeface="Times New Roman" pitchFamily="18" charset="0"/>
              </a:rPr>
              <a:t>—</a:t>
            </a:r>
            <a:r>
              <a:rPr lang="zh-CN" altLang="en-US" sz="2800" b="1" kern="0" dirty="0">
                <a:solidFill>
                  <a:srgbClr val="008000"/>
                </a:solidFill>
              </a:rPr>
              <a:t>能量算符</a:t>
            </a:r>
          </a:p>
        </p:txBody>
      </p:sp>
      <p:graphicFrame>
        <p:nvGraphicFramePr>
          <p:cNvPr id="4" name="Object 3">
            <a:extLst>
              <a:ext uri="{FF2B5EF4-FFF2-40B4-BE49-F238E27FC236}">
                <a16:creationId xmlns:a16="http://schemas.microsoft.com/office/drawing/2014/main" id="{10C13142-0AD0-4A89-B2F9-91DC18AE984D}"/>
              </a:ext>
            </a:extLst>
          </p:cNvPr>
          <p:cNvGraphicFramePr>
            <a:graphicFrameLocks noChangeAspect="1"/>
          </p:cNvGraphicFramePr>
          <p:nvPr>
            <p:extLst>
              <p:ext uri="{D42A27DB-BD31-4B8C-83A1-F6EECF244321}">
                <p14:modId xmlns:p14="http://schemas.microsoft.com/office/powerpoint/2010/main" val="1281568461"/>
              </p:ext>
            </p:extLst>
          </p:nvPr>
        </p:nvGraphicFramePr>
        <p:xfrm>
          <a:off x="6487533" y="13676"/>
          <a:ext cx="2030413" cy="1176338"/>
        </p:xfrm>
        <a:graphic>
          <a:graphicData uri="http://schemas.openxmlformats.org/presentationml/2006/ole">
            <mc:AlternateContent xmlns:mc="http://schemas.openxmlformats.org/markup-compatibility/2006">
              <mc:Choice xmlns:v="urn:schemas-microsoft-com:vml" Requires="v">
                <p:oleObj spid="_x0000_s438430" name="公式" r:id="rId5" imgW="723981" imgH="361981" progId="Equation.3">
                  <p:embed/>
                </p:oleObj>
              </mc:Choice>
              <mc:Fallback>
                <p:oleObj name="公式" r:id="rId5" imgW="723981" imgH="361981"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7533" y="13676"/>
                        <a:ext cx="2030413"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14">
            <a:extLst>
              <a:ext uri="{FF2B5EF4-FFF2-40B4-BE49-F238E27FC236}">
                <a16:creationId xmlns:a16="http://schemas.microsoft.com/office/drawing/2014/main" id="{D202E470-3146-4C0D-B95D-AC16D93F7230}"/>
              </a:ext>
            </a:extLst>
          </p:cNvPr>
          <p:cNvSpPr>
            <a:spLocks noChangeArrowheads="1"/>
          </p:cNvSpPr>
          <p:nvPr/>
        </p:nvSpPr>
        <p:spPr bwMode="auto">
          <a:xfrm>
            <a:off x="8423651" y="340701"/>
            <a:ext cx="2243138" cy="522288"/>
          </a:xfrm>
          <a:prstGeom prst="rect">
            <a:avLst/>
          </a:prstGeom>
          <a:noFill/>
          <a:ln w="9525">
            <a:noFill/>
            <a:miter lim="800000"/>
            <a:headEnd/>
            <a:tailEnd/>
          </a:ln>
        </p:spPr>
        <p:txBody>
          <a:bodyPr wrap="none">
            <a:spAutoFit/>
          </a:bodyPr>
          <a:lstStyle/>
          <a:p>
            <a:pPr>
              <a:defRPr/>
            </a:pPr>
            <a:r>
              <a:rPr lang="zh-CN" altLang="en-GB" sz="2400" b="1" kern="0" dirty="0">
                <a:solidFill>
                  <a:srgbClr val="0000FF"/>
                </a:solidFill>
                <a:latin typeface="Times New Roman" pitchFamily="18" charset="0"/>
              </a:rPr>
              <a:t>——</a:t>
            </a:r>
            <a:r>
              <a:rPr lang="zh-CN" altLang="en-US" sz="2800" b="1" kern="0" dirty="0">
                <a:solidFill>
                  <a:srgbClr val="0000FF"/>
                </a:solidFill>
              </a:rPr>
              <a:t>动量算符</a:t>
            </a:r>
          </a:p>
        </p:txBody>
      </p:sp>
      <p:sp>
        <p:nvSpPr>
          <p:cNvPr id="6" name="Rectangle 4">
            <a:hlinkClick r:id="rId7" action="ppaction://hlinkpres?slideindex=39&amp;slidetitle=幻灯片 39"/>
            <a:extLst>
              <a:ext uri="{FF2B5EF4-FFF2-40B4-BE49-F238E27FC236}">
                <a16:creationId xmlns:a16="http://schemas.microsoft.com/office/drawing/2014/main" id="{D273AFCC-8F6F-49F5-B788-A01665F31C7C}"/>
              </a:ext>
            </a:extLst>
          </p:cNvPr>
          <p:cNvSpPr>
            <a:spLocks noChangeArrowheads="1"/>
          </p:cNvSpPr>
          <p:nvPr/>
        </p:nvSpPr>
        <p:spPr bwMode="auto">
          <a:xfrm>
            <a:off x="5010680" y="-36457"/>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00FF"/>
                </a:solidFill>
                <a:latin typeface="Times New Roman" panose="02020603050405020304" pitchFamily="18" charset="0"/>
              </a:rPr>
              <a:t>总结</a:t>
            </a:r>
            <a:endParaRPr lang="en-US" altLang="zh-CN" sz="2800" b="1" dirty="0">
              <a:solidFill>
                <a:srgbClr val="0000FF"/>
              </a:solidFill>
              <a:latin typeface="Times New Roman" panose="02020603050405020304" pitchFamily="18" charset="0"/>
            </a:endParaRPr>
          </a:p>
        </p:txBody>
      </p:sp>
      <p:sp>
        <p:nvSpPr>
          <p:cNvPr id="7" name="矩形 6">
            <a:extLst>
              <a:ext uri="{FF2B5EF4-FFF2-40B4-BE49-F238E27FC236}">
                <a16:creationId xmlns:a16="http://schemas.microsoft.com/office/drawing/2014/main" id="{8C88C7C3-F394-4D3A-A4B5-D6B667EF3184}"/>
              </a:ext>
            </a:extLst>
          </p:cNvPr>
          <p:cNvSpPr/>
          <p:nvPr/>
        </p:nvSpPr>
        <p:spPr>
          <a:xfrm>
            <a:off x="2192715" y="1310990"/>
            <a:ext cx="6048715" cy="523220"/>
          </a:xfrm>
          <a:prstGeom prst="rect">
            <a:avLst/>
          </a:prstGeom>
        </p:spPr>
        <p:txBody>
          <a:bodyPr wrap="square">
            <a:spAutoFit/>
          </a:bodyPr>
          <a:lstStyle/>
          <a:p>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dirty="0">
                <a:solidFill>
                  <a:srgbClr val="008000"/>
                </a:solidFill>
                <a:latin typeface="Calibri" panose="020F0502020204030204" pitchFamily="34" charset="0"/>
              </a:rPr>
              <a:t>等于</a:t>
            </a:r>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endParaRPr lang="zh-CN" altLang="en-US" sz="2800" b="1" dirty="0">
              <a:solidFill>
                <a:srgbClr val="FF0000"/>
              </a:solidFill>
              <a:latin typeface="Calibri" panose="020F0502020204030204" pitchFamily="34" charset="0"/>
            </a:endParaRPr>
          </a:p>
        </p:txBody>
      </p:sp>
      <p:graphicFrame>
        <p:nvGraphicFramePr>
          <p:cNvPr id="8" name="Object 12">
            <a:extLst>
              <a:ext uri="{FF2B5EF4-FFF2-40B4-BE49-F238E27FC236}">
                <a16:creationId xmlns:a16="http://schemas.microsoft.com/office/drawing/2014/main" id="{FE8B6335-54E2-4C13-A472-6EB8BB09EC81}"/>
              </a:ext>
            </a:extLst>
          </p:cNvPr>
          <p:cNvGraphicFramePr>
            <a:graphicFrameLocks noChangeAspect="1"/>
          </p:cNvGraphicFramePr>
          <p:nvPr>
            <p:extLst>
              <p:ext uri="{D42A27DB-BD31-4B8C-83A1-F6EECF244321}">
                <p14:modId xmlns:p14="http://schemas.microsoft.com/office/powerpoint/2010/main" val="1464995990"/>
              </p:ext>
            </p:extLst>
          </p:nvPr>
        </p:nvGraphicFramePr>
        <p:xfrm>
          <a:off x="3150449" y="1748246"/>
          <a:ext cx="6319356" cy="1139945"/>
        </p:xfrm>
        <a:graphic>
          <a:graphicData uri="http://schemas.openxmlformats.org/presentationml/2006/ole">
            <mc:AlternateContent xmlns:mc="http://schemas.openxmlformats.org/markup-compatibility/2006">
              <mc:Choice xmlns:v="urn:schemas-microsoft-com:vml" Requires="v">
                <p:oleObj spid="_x0000_s438431" name="公式" r:id="rId8" imgW="1917360" imgH="431640" progId="Equation.3">
                  <p:embed/>
                </p:oleObj>
              </mc:Choice>
              <mc:Fallback>
                <p:oleObj name="公式" r:id="rId8" imgW="1917360" imgH="431640" progId="Equation.3">
                  <p:embed/>
                  <p:pic>
                    <p:nvPicPr>
                      <p:cNvPr id="8" name="Object 12"/>
                      <p:cNvPicPr>
                        <a:picLocks noChangeAspect="1" noChangeArrowheads="1"/>
                      </p:cNvPicPr>
                      <p:nvPr/>
                    </p:nvPicPr>
                    <p:blipFill>
                      <a:blip r:embed="rId9"/>
                      <a:srcRect/>
                      <a:stretch>
                        <a:fillRect/>
                      </a:stretch>
                    </p:blipFill>
                    <p:spPr bwMode="auto">
                      <a:xfrm>
                        <a:off x="3150449" y="1748246"/>
                        <a:ext cx="6319356" cy="1139945"/>
                      </a:xfrm>
                      <a:prstGeom prst="rect">
                        <a:avLst/>
                      </a:prstGeom>
                      <a:noFill/>
                      <a:ln>
                        <a:noFill/>
                      </a:ln>
                      <a:effectLst/>
                      <a:extLst/>
                    </p:spPr>
                  </p:pic>
                </p:oleObj>
              </mc:Fallback>
            </mc:AlternateContent>
          </a:graphicData>
        </a:graphic>
      </p:graphicFrame>
      <p:sp>
        <p:nvSpPr>
          <p:cNvPr id="9" name="矩形 8">
            <a:extLst>
              <a:ext uri="{FF2B5EF4-FFF2-40B4-BE49-F238E27FC236}">
                <a16:creationId xmlns:a16="http://schemas.microsoft.com/office/drawing/2014/main" id="{169274F2-058F-465A-99C5-CE948613A3EB}"/>
              </a:ext>
            </a:extLst>
          </p:cNvPr>
          <p:cNvSpPr/>
          <p:nvPr/>
        </p:nvSpPr>
        <p:spPr>
          <a:xfrm>
            <a:off x="1919537" y="2888190"/>
            <a:ext cx="2771407"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zh-CN" sz="2800" b="1" dirty="0">
                <a:solidFill>
                  <a:srgbClr val="FF0000"/>
                </a:solidFill>
                <a:latin typeface="Times New Roman" panose="02020603050405020304" pitchFamily="18" charset="0"/>
              </a:rPr>
              <a:t>量</a:t>
            </a:r>
            <a:r>
              <a:rPr lang="zh-CN" altLang="en-US" sz="2800" b="1" kern="0" dirty="0">
                <a:solidFill>
                  <a:srgbClr val="0000FF"/>
                </a:solidFill>
              </a:rPr>
              <a:t>算符</a:t>
            </a:r>
            <a:r>
              <a:rPr lang="zh-CN" altLang="en-US" sz="2800" b="1" dirty="0">
                <a:solidFill>
                  <a:srgbClr val="0000FF"/>
                </a:solidFill>
                <a:latin typeface="Calibri" panose="020F0502020204030204" pitchFamily="34" charset="0"/>
              </a:rPr>
              <a:t>化</a:t>
            </a:r>
          </a:p>
        </p:txBody>
      </p:sp>
      <p:sp>
        <p:nvSpPr>
          <p:cNvPr id="10" name="AutoShape 35">
            <a:extLst>
              <a:ext uri="{FF2B5EF4-FFF2-40B4-BE49-F238E27FC236}">
                <a16:creationId xmlns:a16="http://schemas.microsoft.com/office/drawing/2014/main" id="{2851E7EE-A83D-464F-8359-4FD05373E4C0}"/>
              </a:ext>
            </a:extLst>
          </p:cNvPr>
          <p:cNvSpPr>
            <a:spLocks noChangeArrowheads="1"/>
          </p:cNvSpPr>
          <p:nvPr/>
        </p:nvSpPr>
        <p:spPr bwMode="auto">
          <a:xfrm>
            <a:off x="2694079" y="4090144"/>
            <a:ext cx="850541" cy="196056"/>
          </a:xfrm>
          <a:prstGeom prst="rightArrow">
            <a:avLst>
              <a:gd name="adj1" fmla="val 50000"/>
              <a:gd name="adj2" fmla="val 175000"/>
            </a:avLst>
          </a:prstGeom>
          <a:solidFill>
            <a:srgbClr val="FF00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graphicFrame>
        <p:nvGraphicFramePr>
          <p:cNvPr id="11" name="Object 12">
            <a:extLst>
              <a:ext uri="{FF2B5EF4-FFF2-40B4-BE49-F238E27FC236}">
                <a16:creationId xmlns:a16="http://schemas.microsoft.com/office/drawing/2014/main" id="{C9683FB7-C28E-486B-949B-E568C9D66B4A}"/>
              </a:ext>
            </a:extLst>
          </p:cNvPr>
          <p:cNvGraphicFramePr>
            <a:graphicFrameLocks noChangeAspect="1"/>
          </p:cNvGraphicFramePr>
          <p:nvPr>
            <p:extLst>
              <p:ext uri="{D42A27DB-BD31-4B8C-83A1-F6EECF244321}">
                <p14:modId xmlns:p14="http://schemas.microsoft.com/office/powerpoint/2010/main" val="4025856549"/>
              </p:ext>
            </p:extLst>
          </p:nvPr>
        </p:nvGraphicFramePr>
        <p:xfrm>
          <a:off x="3869746" y="3470433"/>
          <a:ext cx="6223000" cy="1293813"/>
        </p:xfrm>
        <a:graphic>
          <a:graphicData uri="http://schemas.openxmlformats.org/presentationml/2006/ole">
            <mc:AlternateContent xmlns:mc="http://schemas.openxmlformats.org/markup-compatibility/2006">
              <mc:Choice xmlns:v="urn:schemas-microsoft-com:vml" Requires="v">
                <p:oleObj spid="_x0000_s438432" name="公式" r:id="rId10" imgW="1663560" imgH="431640" progId="Equation.3">
                  <p:embed/>
                </p:oleObj>
              </mc:Choice>
              <mc:Fallback>
                <p:oleObj name="公式" r:id="rId10" imgW="1663560" imgH="431640" progId="Equation.3">
                  <p:embed/>
                  <p:pic>
                    <p:nvPicPr>
                      <p:cNvPr id="11" name="Object 12"/>
                      <p:cNvPicPr>
                        <a:picLocks noChangeAspect="1" noChangeArrowheads="1"/>
                      </p:cNvPicPr>
                      <p:nvPr/>
                    </p:nvPicPr>
                    <p:blipFill>
                      <a:blip r:embed="rId11"/>
                      <a:srcRect/>
                      <a:stretch>
                        <a:fillRect/>
                      </a:stretch>
                    </p:blipFill>
                    <p:spPr bwMode="auto">
                      <a:xfrm>
                        <a:off x="3869746" y="3470433"/>
                        <a:ext cx="6223000"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5">
            <a:extLst>
              <a:ext uri="{FF2B5EF4-FFF2-40B4-BE49-F238E27FC236}">
                <a16:creationId xmlns:a16="http://schemas.microsoft.com/office/drawing/2014/main" id="{245D08B6-5D09-453D-98A5-F471660826ED}"/>
              </a:ext>
            </a:extLst>
          </p:cNvPr>
          <p:cNvGraphicFramePr>
            <a:graphicFrameLocks noChangeAspect="1"/>
          </p:cNvGraphicFramePr>
          <p:nvPr>
            <p:extLst>
              <p:ext uri="{D42A27DB-BD31-4B8C-83A1-F6EECF244321}">
                <p14:modId xmlns:p14="http://schemas.microsoft.com/office/powerpoint/2010/main" val="2644593535"/>
              </p:ext>
            </p:extLst>
          </p:nvPr>
        </p:nvGraphicFramePr>
        <p:xfrm>
          <a:off x="3544619" y="5013177"/>
          <a:ext cx="6551612" cy="1381125"/>
        </p:xfrm>
        <a:graphic>
          <a:graphicData uri="http://schemas.openxmlformats.org/presentationml/2006/ole">
            <mc:AlternateContent xmlns:mc="http://schemas.openxmlformats.org/markup-compatibility/2006">
              <mc:Choice xmlns:v="urn:schemas-microsoft-com:vml" Requires="v">
                <p:oleObj spid="_x0000_s438433" name="公式" r:id="rId12" imgW="2171520" imgH="457200" progId="Equation.3">
                  <p:embed/>
                </p:oleObj>
              </mc:Choice>
              <mc:Fallback>
                <p:oleObj name="公式" r:id="rId12" imgW="2171520" imgH="457200" progId="Equation.3">
                  <p:embed/>
                  <p:pic>
                    <p:nvPicPr>
                      <p:cNvPr id="12" name="Object 15"/>
                      <p:cNvPicPr>
                        <a:picLocks noChangeAspect="1" noChangeArrowheads="1"/>
                      </p:cNvPicPr>
                      <p:nvPr/>
                    </p:nvPicPr>
                    <p:blipFill>
                      <a:blip r:embed="rId13"/>
                      <a:srcRect/>
                      <a:stretch>
                        <a:fillRect/>
                      </a:stretch>
                    </p:blipFill>
                    <p:spPr bwMode="auto">
                      <a:xfrm>
                        <a:off x="3544619" y="5013177"/>
                        <a:ext cx="6551612"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8577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2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ircle(in)">
                                      <p:cBhvr>
                                        <p:cTn id="42" dur="2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heel(1)">
                                      <p:cBhvr>
                                        <p:cTn id="47" dur="2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3736478022"/>
              </p:ext>
            </p:extLst>
          </p:nvPr>
        </p:nvGraphicFramePr>
        <p:xfrm>
          <a:off x="2670409" y="1039110"/>
          <a:ext cx="719137" cy="423863"/>
        </p:xfrm>
        <a:graphic>
          <a:graphicData uri="http://schemas.openxmlformats.org/presentationml/2006/ole">
            <mc:AlternateContent xmlns:mc="http://schemas.openxmlformats.org/markup-compatibility/2006">
              <mc:Choice xmlns:v="urn:schemas-microsoft-com:vml" Requires="v">
                <p:oleObj spid="_x0000_s407387" name="公式" r:id="rId4" imgW="368140" imgH="215806" progId="Equation.3">
                  <p:embed/>
                </p:oleObj>
              </mc:Choice>
              <mc:Fallback>
                <p:oleObj name="公式" r:id="rId4" imgW="368140"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0409" y="1039110"/>
                        <a:ext cx="719137" cy="423863"/>
                      </a:xfrm>
                      <a:prstGeom prst="rect">
                        <a:avLst/>
                      </a:prstGeom>
                      <a:solidFill>
                        <a:srgbClr val="00FFFF"/>
                      </a:solidFill>
                      <a:ln>
                        <a:noFill/>
                      </a:ln>
                      <a:extLst/>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52945721"/>
              </p:ext>
            </p:extLst>
          </p:nvPr>
        </p:nvGraphicFramePr>
        <p:xfrm>
          <a:off x="3678470" y="1039110"/>
          <a:ext cx="647700" cy="523875"/>
        </p:xfrm>
        <a:graphic>
          <a:graphicData uri="http://schemas.openxmlformats.org/presentationml/2006/ole">
            <mc:AlternateContent xmlns:mc="http://schemas.openxmlformats.org/markup-compatibility/2006">
              <mc:Choice xmlns:v="urn:schemas-microsoft-com:vml" Requires="v">
                <p:oleObj spid="_x0000_s407388" name="公式" r:id="rId6" imgW="266353" imgH="215619" progId="Equation.3">
                  <p:embed/>
                </p:oleObj>
              </mc:Choice>
              <mc:Fallback>
                <p:oleObj name="公式" r:id="rId6" imgW="266353" imgH="21561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8470" y="1039110"/>
                        <a:ext cx="647700" cy="523875"/>
                      </a:xfrm>
                      <a:prstGeom prst="rect">
                        <a:avLst/>
                      </a:prstGeom>
                      <a:solidFill>
                        <a:srgbClr val="00FFFF"/>
                      </a:solidFill>
                      <a:ln>
                        <a:noFill/>
                      </a:ln>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1630618976"/>
              </p:ext>
            </p:extLst>
          </p:nvPr>
        </p:nvGraphicFramePr>
        <p:xfrm>
          <a:off x="5118333" y="967673"/>
          <a:ext cx="628650" cy="485775"/>
        </p:xfrm>
        <a:graphic>
          <a:graphicData uri="http://schemas.openxmlformats.org/presentationml/2006/ole">
            <mc:AlternateContent xmlns:mc="http://schemas.openxmlformats.org/markup-compatibility/2006">
              <mc:Choice xmlns:v="urn:schemas-microsoft-com:vml" Requires="v">
                <p:oleObj spid="_x0000_s407389" name="公式" r:id="rId8" imgW="266469" imgH="203024" progId="Equation.3">
                  <p:embed/>
                </p:oleObj>
              </mc:Choice>
              <mc:Fallback>
                <p:oleObj name="公式" r:id="rId8" imgW="266469" imgH="2030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8333" y="967673"/>
                        <a:ext cx="628650" cy="485775"/>
                      </a:xfrm>
                      <a:prstGeom prst="rect">
                        <a:avLst/>
                      </a:prstGeom>
                      <a:solidFill>
                        <a:srgbClr val="00FFFF"/>
                      </a:solidFill>
                      <a:ln>
                        <a:noFill/>
                      </a:ln>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289615595"/>
              </p:ext>
            </p:extLst>
          </p:nvPr>
        </p:nvGraphicFramePr>
        <p:xfrm>
          <a:off x="6678103" y="1964207"/>
          <a:ext cx="601663" cy="392113"/>
        </p:xfrm>
        <a:graphic>
          <a:graphicData uri="http://schemas.openxmlformats.org/presentationml/2006/ole">
            <mc:AlternateContent xmlns:mc="http://schemas.openxmlformats.org/markup-compatibility/2006">
              <mc:Choice xmlns:v="urn:schemas-microsoft-com:vml" Requires="v">
                <p:oleObj spid="_x0000_s407390" name="公式" r:id="rId10" imgW="241195" imgH="152334" progId="Equation.3">
                  <p:embed/>
                </p:oleObj>
              </mc:Choice>
              <mc:Fallback>
                <p:oleObj name="公式" r:id="rId10" imgW="241195" imgH="15233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78103" y="1964207"/>
                        <a:ext cx="601663" cy="392113"/>
                      </a:xfrm>
                      <a:prstGeom prst="rect">
                        <a:avLst/>
                      </a:prstGeom>
                      <a:solidFill>
                        <a:srgbClr val="FFFF00"/>
                      </a:solidFill>
                      <a:ln>
                        <a:noFill/>
                      </a:ln>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967616199"/>
              </p:ext>
            </p:extLst>
          </p:nvPr>
        </p:nvGraphicFramePr>
        <p:xfrm>
          <a:off x="7496646" y="1956400"/>
          <a:ext cx="688975" cy="376238"/>
        </p:xfrm>
        <a:graphic>
          <a:graphicData uri="http://schemas.openxmlformats.org/presentationml/2006/ole">
            <mc:AlternateContent xmlns:mc="http://schemas.openxmlformats.org/markup-compatibility/2006">
              <mc:Choice xmlns:v="urn:schemas-microsoft-com:vml" Requires="v">
                <p:oleObj spid="_x0000_s407391" name="公式" r:id="rId12" imgW="253890" imgH="139639" progId="Equation.3">
                  <p:embed/>
                </p:oleObj>
              </mc:Choice>
              <mc:Fallback>
                <p:oleObj name="公式" r:id="rId12" imgW="253890" imgH="13963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96646" y="1956400"/>
                        <a:ext cx="688975" cy="376238"/>
                      </a:xfrm>
                      <a:prstGeom prst="rect">
                        <a:avLst/>
                      </a:prstGeom>
                      <a:solidFill>
                        <a:srgbClr val="FFFF00"/>
                      </a:solidFill>
                      <a:ln>
                        <a:noFill/>
                      </a:ln>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821630000"/>
              </p:ext>
            </p:extLst>
          </p:nvPr>
        </p:nvGraphicFramePr>
        <p:xfrm>
          <a:off x="8441581" y="1956401"/>
          <a:ext cx="511175" cy="371475"/>
        </p:xfrm>
        <a:graphic>
          <a:graphicData uri="http://schemas.openxmlformats.org/presentationml/2006/ole">
            <mc:AlternateContent xmlns:mc="http://schemas.openxmlformats.org/markup-compatibility/2006">
              <mc:Choice xmlns:v="urn:schemas-microsoft-com:vml" Requires="v">
                <p:oleObj spid="_x0000_s407392" name="公式" r:id="rId14" imgW="190417" imgH="139639" progId="Equation.3">
                  <p:embed/>
                </p:oleObj>
              </mc:Choice>
              <mc:Fallback>
                <p:oleObj name="公式" r:id="rId14" imgW="190417" imgH="13963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41581" y="1956401"/>
                        <a:ext cx="511175" cy="371475"/>
                      </a:xfrm>
                      <a:prstGeom prst="rect">
                        <a:avLst/>
                      </a:prstGeom>
                      <a:solidFill>
                        <a:srgbClr val="FFFF00"/>
                      </a:solidFill>
                      <a:ln>
                        <a:noFill/>
                      </a:ln>
                      <a:extLst/>
                    </p:spPr>
                  </p:pic>
                </p:oleObj>
              </mc:Fallback>
            </mc:AlternateContent>
          </a:graphicData>
        </a:graphic>
      </p:graphicFrame>
      <p:sp>
        <p:nvSpPr>
          <p:cNvPr id="8" name="Rectangle 8"/>
          <p:cNvSpPr>
            <a:spLocks noChangeArrowheads="1"/>
          </p:cNvSpPr>
          <p:nvPr/>
        </p:nvSpPr>
        <p:spPr bwMode="auto">
          <a:xfrm>
            <a:off x="1857451" y="184242"/>
            <a:ext cx="872165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9900CC"/>
                </a:solidFill>
              </a:rPr>
              <a:t>1. </a:t>
            </a:r>
            <a:r>
              <a:rPr lang="zh-CN" altLang="en-US" sz="2800" b="1" dirty="0">
                <a:solidFill>
                  <a:srgbClr val="9900CC"/>
                </a:solidFill>
              </a:rPr>
              <a:t>量子力学得出：若氢原子处于主量子数</a:t>
            </a:r>
            <a:r>
              <a:rPr lang="en-US" altLang="zh-CN" sz="2800" b="1" i="1" dirty="0">
                <a:solidFill>
                  <a:srgbClr val="FF0000"/>
                </a:solidFill>
              </a:rPr>
              <a:t>n</a:t>
            </a:r>
            <a:r>
              <a:rPr lang="en-US" altLang="zh-CN" sz="2800" b="1" dirty="0">
                <a:solidFill>
                  <a:srgbClr val="FF0000"/>
                </a:solidFill>
              </a:rPr>
              <a:t> = 4</a:t>
            </a:r>
            <a:r>
              <a:rPr lang="zh-CN" altLang="en-US" sz="2800" b="1" dirty="0">
                <a:solidFill>
                  <a:srgbClr val="9900CC"/>
                </a:solidFill>
              </a:rPr>
              <a:t>的状态，</a:t>
            </a:r>
          </a:p>
          <a:p>
            <a:pPr eaLnBrk="1" hangingPunct="1"/>
            <a:r>
              <a:rPr lang="zh-CN" altLang="en-US" sz="2800" b="1" dirty="0">
                <a:solidFill>
                  <a:srgbClr val="9900CC"/>
                </a:solidFill>
              </a:rPr>
              <a:t>则其轨道角动量可能取的值（用</a:t>
            </a:r>
            <a:r>
              <a:rPr lang="en-US" altLang="zh-CN" sz="2800" b="1" i="1" dirty="0">
                <a:solidFill>
                  <a:srgbClr val="FF0000"/>
                </a:solidFill>
              </a:rPr>
              <a:t>ћ</a:t>
            </a:r>
            <a:r>
              <a:rPr lang="zh-CN" altLang="en-US" sz="2800" b="1" dirty="0">
                <a:solidFill>
                  <a:srgbClr val="9900CC"/>
                </a:solidFill>
              </a:rPr>
              <a:t>表示）分别</a:t>
            </a:r>
          </a:p>
          <a:p>
            <a:pPr eaLnBrk="1" hangingPunct="1"/>
            <a:r>
              <a:rPr lang="zh-CN" altLang="en-US" sz="2800" b="1" dirty="0">
                <a:solidFill>
                  <a:srgbClr val="9900CC"/>
                </a:solidFill>
              </a:rPr>
              <a:t>为</a:t>
            </a:r>
            <a:r>
              <a:rPr lang="en-US" altLang="zh-CN" sz="2800" b="1" dirty="0">
                <a:solidFill>
                  <a:srgbClr val="9900CC"/>
                </a:solidFill>
              </a:rPr>
              <a:t>_____________________________</a:t>
            </a:r>
            <a:r>
              <a:rPr lang="zh-CN" altLang="en-US" sz="2800" b="1" dirty="0">
                <a:solidFill>
                  <a:srgbClr val="9900CC"/>
                </a:solidFill>
              </a:rPr>
              <a:t>；</a:t>
            </a:r>
          </a:p>
          <a:p>
            <a:r>
              <a:rPr lang="zh-CN" altLang="en-US" sz="2800" b="1" dirty="0">
                <a:solidFill>
                  <a:srgbClr val="009900"/>
                </a:solidFill>
              </a:rPr>
              <a:t>对应于</a:t>
            </a:r>
            <a:r>
              <a:rPr lang="en-US" altLang="zh-CN" sz="2800" b="1" i="1" dirty="0">
                <a:solidFill>
                  <a:srgbClr val="FF0000"/>
                </a:solidFill>
              </a:rPr>
              <a:t>l</a:t>
            </a:r>
            <a:r>
              <a:rPr lang="en-US" altLang="zh-CN" sz="2800" b="1" dirty="0">
                <a:solidFill>
                  <a:srgbClr val="FF0000"/>
                </a:solidFill>
              </a:rPr>
              <a:t> = 3</a:t>
            </a:r>
            <a:r>
              <a:rPr lang="zh-CN" altLang="en-US" sz="2800" b="1" dirty="0">
                <a:solidFill>
                  <a:srgbClr val="009900"/>
                </a:solidFill>
              </a:rPr>
              <a:t>的状态，氢原子的轨道角动量在外磁场方向的投影可能取的值分别为</a:t>
            </a:r>
            <a:r>
              <a:rPr lang="en-US" altLang="zh-CN" sz="2800" b="1" dirty="0">
                <a:solidFill>
                  <a:srgbClr val="009900"/>
                </a:solidFill>
              </a:rPr>
              <a:t>_______________________</a:t>
            </a:r>
            <a:r>
              <a:rPr lang="zh-CN" altLang="en-US" sz="2800" b="1" dirty="0">
                <a:solidFill>
                  <a:srgbClr val="009900"/>
                </a:solidFill>
              </a:rPr>
              <a:t>。</a:t>
            </a:r>
            <a:endParaRPr lang="en-US" altLang="zh-CN" sz="2800" b="1" dirty="0">
              <a:solidFill>
                <a:srgbClr val="009900"/>
              </a:solidFill>
            </a:endParaRPr>
          </a:p>
        </p:txBody>
      </p:sp>
      <p:sp>
        <p:nvSpPr>
          <p:cNvPr id="9" name="Rectangle 9"/>
          <p:cNvSpPr>
            <a:spLocks noChangeArrowheads="1"/>
          </p:cNvSpPr>
          <p:nvPr/>
        </p:nvSpPr>
        <p:spPr bwMode="auto">
          <a:xfrm>
            <a:off x="6405795" y="915284"/>
            <a:ext cx="336550" cy="457200"/>
          </a:xfrm>
          <a:prstGeom prst="rect">
            <a:avLst/>
          </a:prstGeom>
          <a:solidFill>
            <a:srgbClr val="00FFFF"/>
          </a:solidFill>
          <a:ln>
            <a:noFill/>
          </a:ln>
          <a:effectLs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0</a:t>
            </a:r>
          </a:p>
        </p:txBody>
      </p:sp>
      <p:sp>
        <p:nvSpPr>
          <p:cNvPr id="10" name="Rectangle 10"/>
          <p:cNvSpPr>
            <a:spLocks noChangeArrowheads="1"/>
          </p:cNvSpPr>
          <p:nvPr/>
        </p:nvSpPr>
        <p:spPr bwMode="auto">
          <a:xfrm>
            <a:off x="9386515" y="1872209"/>
            <a:ext cx="336550" cy="457200"/>
          </a:xfrm>
          <a:prstGeom prst="rect">
            <a:avLst/>
          </a:prstGeom>
          <a:solidFill>
            <a:srgbClr val="FFFF00"/>
          </a:solidFill>
          <a:ln>
            <a:noFill/>
          </a:ln>
          <a:effectLs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0</a:t>
            </a:r>
          </a:p>
        </p:txBody>
      </p:sp>
      <p:grpSp>
        <p:nvGrpSpPr>
          <p:cNvPr id="11" name="Group 23"/>
          <p:cNvGrpSpPr>
            <a:grpSpLocks/>
          </p:cNvGrpSpPr>
          <p:nvPr/>
        </p:nvGrpSpPr>
        <p:grpSpPr bwMode="auto">
          <a:xfrm>
            <a:off x="1754225" y="4361390"/>
            <a:ext cx="8928100" cy="1460503"/>
            <a:chOff x="-175" y="2970"/>
            <a:chExt cx="5624" cy="920"/>
          </a:xfrm>
        </p:grpSpPr>
        <p:graphicFrame>
          <p:nvGraphicFramePr>
            <p:cNvPr id="12" name="Object 17"/>
            <p:cNvGraphicFramePr>
              <a:graphicFrameLocks noChangeAspect="1"/>
            </p:cNvGraphicFramePr>
            <p:nvPr>
              <p:extLst>
                <p:ext uri="{D42A27DB-BD31-4B8C-83A1-F6EECF244321}">
                  <p14:modId xmlns:p14="http://schemas.microsoft.com/office/powerpoint/2010/main" val="255417545"/>
                </p:ext>
              </p:extLst>
            </p:nvPr>
          </p:nvGraphicFramePr>
          <p:xfrm>
            <a:off x="-175" y="3280"/>
            <a:ext cx="772" cy="314"/>
          </p:xfrm>
          <a:graphic>
            <a:graphicData uri="http://schemas.openxmlformats.org/presentationml/2006/ole">
              <mc:AlternateContent xmlns:mc="http://schemas.openxmlformats.org/markup-compatibility/2006">
                <mc:Choice xmlns:v="urn:schemas-microsoft-com:vml" Requires="v">
                  <p:oleObj spid="_x0000_s407393" name="公式" r:id="rId16" imgW="558800" imgH="228600" progId="Equation.3">
                    <p:embed/>
                  </p:oleObj>
                </mc:Choice>
                <mc:Fallback>
                  <p:oleObj name="公式" r:id="rId16" imgW="5588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5" y="3280"/>
                          <a:ext cx="77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18"/>
            <p:cNvSpPr>
              <a:spLocks noChangeArrowheads="1"/>
            </p:cNvSpPr>
            <p:nvPr/>
          </p:nvSpPr>
          <p:spPr bwMode="auto">
            <a:xfrm>
              <a:off x="52" y="2970"/>
              <a:ext cx="534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b="1" dirty="0">
                  <a:solidFill>
                    <a:srgbClr val="0000FF"/>
                  </a:solidFill>
                </a:rPr>
                <a:t>2. </a:t>
              </a:r>
              <a:r>
                <a:rPr lang="zh-CN" altLang="en-US" sz="2800" b="1" dirty="0">
                  <a:solidFill>
                    <a:srgbClr val="0000FF"/>
                  </a:solidFill>
                </a:rPr>
                <a:t>根据量子力学原理，当氢原子中电子的轨道角动量</a:t>
              </a:r>
            </a:p>
          </p:txBody>
        </p:sp>
        <p:sp>
          <p:nvSpPr>
            <p:cNvPr id="14" name="Rectangle 19"/>
            <p:cNvSpPr>
              <a:spLocks noChangeArrowheads="1"/>
            </p:cNvSpPr>
            <p:nvPr/>
          </p:nvSpPr>
          <p:spPr bwMode="auto">
            <a:xfrm>
              <a:off x="589" y="3289"/>
              <a:ext cx="486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FF"/>
                  </a:solidFill>
                </a:rPr>
                <a:t>时，</a:t>
              </a:r>
              <a:r>
                <a:rPr lang="en-US" altLang="zh-CN" sz="2800" b="1" i="1" dirty="0">
                  <a:solidFill>
                    <a:srgbClr val="FF0000"/>
                  </a:solidFill>
                </a:rPr>
                <a:t>L</a:t>
              </a:r>
              <a:r>
                <a:rPr lang="zh-CN" altLang="en-US" sz="2800" b="1" dirty="0">
                  <a:solidFill>
                    <a:srgbClr val="0000FF"/>
                  </a:solidFill>
                </a:rPr>
                <a:t>在外磁场方向上的投影</a:t>
              </a:r>
              <a:r>
                <a:rPr lang="en-US" altLang="zh-CN" sz="2800" b="1" i="1" dirty="0" err="1">
                  <a:solidFill>
                    <a:srgbClr val="FF0000"/>
                  </a:solidFill>
                </a:rPr>
                <a:t>L</a:t>
              </a:r>
              <a:r>
                <a:rPr lang="en-US" altLang="zh-CN" sz="2800" b="1" i="1" baseline="-30000" dirty="0" err="1">
                  <a:solidFill>
                    <a:srgbClr val="FF0000"/>
                  </a:solidFill>
                </a:rPr>
                <a:t>z</a:t>
              </a:r>
              <a:r>
                <a:rPr lang="zh-CN" altLang="en-US" sz="2800" b="1" dirty="0">
                  <a:solidFill>
                    <a:srgbClr val="0000FF"/>
                  </a:solidFill>
                </a:rPr>
                <a:t>可取的值分别为</a:t>
              </a:r>
              <a:r>
                <a:rPr lang="en-US" altLang="zh-CN" sz="2800" b="1" dirty="0">
                  <a:solidFill>
                    <a:srgbClr val="0000FF"/>
                  </a:solidFill>
                </a:rPr>
                <a:t>______________</a:t>
              </a:r>
              <a:r>
                <a:rPr lang="zh-CN" altLang="en-US" sz="2800" b="1" dirty="0">
                  <a:solidFill>
                    <a:srgbClr val="0000FF"/>
                  </a:solidFill>
                </a:rPr>
                <a:t>。</a:t>
              </a:r>
            </a:p>
          </p:txBody>
        </p:sp>
      </p:grpSp>
      <p:grpSp>
        <p:nvGrpSpPr>
          <p:cNvPr id="15" name="Group 22"/>
          <p:cNvGrpSpPr>
            <a:grpSpLocks/>
          </p:cNvGrpSpPr>
          <p:nvPr/>
        </p:nvGrpSpPr>
        <p:grpSpPr bwMode="auto">
          <a:xfrm>
            <a:off x="2525945" y="5283901"/>
            <a:ext cx="2952750" cy="534989"/>
            <a:chOff x="1927" y="3747"/>
            <a:chExt cx="1860" cy="337"/>
          </a:xfrm>
        </p:grpSpPr>
        <p:graphicFrame>
          <p:nvGraphicFramePr>
            <p:cNvPr id="16" name="Object 16"/>
            <p:cNvGraphicFramePr>
              <a:graphicFrameLocks noChangeAspect="1"/>
            </p:cNvGraphicFramePr>
            <p:nvPr/>
          </p:nvGraphicFramePr>
          <p:xfrm>
            <a:off x="2426" y="3748"/>
            <a:ext cx="408" cy="277"/>
          </p:xfrm>
          <a:graphic>
            <a:graphicData uri="http://schemas.openxmlformats.org/presentationml/2006/ole">
              <mc:AlternateContent xmlns:mc="http://schemas.openxmlformats.org/markup-compatibility/2006">
                <mc:Choice xmlns:v="urn:schemas-microsoft-com:vml" Requires="v">
                  <p:oleObj spid="_x0000_s407394" name="公式" r:id="rId18" imgW="228452" imgH="152337" progId="Equation.3">
                    <p:embed/>
                  </p:oleObj>
                </mc:Choice>
                <mc:Fallback>
                  <p:oleObj name="公式" r:id="rId18" imgW="228452" imgH="15233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26" y="3748"/>
                          <a:ext cx="40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5"/>
            <p:cNvGraphicFramePr>
              <a:graphicFrameLocks noChangeAspect="1"/>
            </p:cNvGraphicFramePr>
            <p:nvPr/>
          </p:nvGraphicFramePr>
          <p:xfrm>
            <a:off x="3152" y="3748"/>
            <a:ext cx="635" cy="328"/>
          </p:xfrm>
          <a:graphic>
            <a:graphicData uri="http://schemas.openxmlformats.org/presentationml/2006/ole">
              <mc:AlternateContent xmlns:mc="http://schemas.openxmlformats.org/markup-compatibility/2006">
                <mc:Choice xmlns:v="urn:schemas-microsoft-com:vml" Requires="v">
                  <p:oleObj spid="_x0000_s407395" name="公式" r:id="rId20" imgW="304854" imgH="152337" progId="Equation.3">
                    <p:embed/>
                  </p:oleObj>
                </mc:Choice>
                <mc:Fallback>
                  <p:oleObj name="公式" r:id="rId20" imgW="304854" imgH="152337"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52" y="3748"/>
                          <a:ext cx="635"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20"/>
            <p:cNvSpPr>
              <a:spLocks noChangeArrowheads="1"/>
            </p:cNvSpPr>
            <p:nvPr/>
          </p:nvSpPr>
          <p:spPr bwMode="auto">
            <a:xfrm>
              <a:off x="2835" y="3747"/>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8000"/>
                  </a:solidFill>
                </a:rPr>
                <a:t>、</a:t>
              </a:r>
            </a:p>
          </p:txBody>
        </p:sp>
        <p:sp>
          <p:nvSpPr>
            <p:cNvPr id="19" name="Rectangle 21"/>
            <p:cNvSpPr>
              <a:spLocks noChangeArrowheads="1"/>
            </p:cNvSpPr>
            <p:nvPr/>
          </p:nvSpPr>
          <p:spPr bwMode="auto">
            <a:xfrm>
              <a:off x="1927" y="3793"/>
              <a:ext cx="4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rgbClr val="C00000"/>
                  </a:solidFill>
                </a:rPr>
                <a:t>0</a:t>
              </a:r>
              <a:r>
                <a:rPr lang="zh-CN" altLang="en-US" b="1" dirty="0">
                  <a:solidFill>
                    <a:srgbClr val="008000"/>
                  </a:solidFill>
                </a:rPr>
                <a:t>、</a:t>
              </a:r>
            </a:p>
          </p:txBody>
        </p:sp>
      </p:grpSp>
      <p:graphicFrame>
        <p:nvGraphicFramePr>
          <p:cNvPr id="20" name="Object 28"/>
          <p:cNvGraphicFramePr>
            <a:graphicFrameLocks noChangeAspect="1"/>
          </p:cNvGraphicFramePr>
          <p:nvPr>
            <p:extLst>
              <p:ext uri="{D42A27DB-BD31-4B8C-83A1-F6EECF244321}">
                <p14:modId xmlns:p14="http://schemas.microsoft.com/office/powerpoint/2010/main" val="2729258192"/>
              </p:ext>
            </p:extLst>
          </p:nvPr>
        </p:nvGraphicFramePr>
        <p:xfrm>
          <a:off x="2608265" y="2631828"/>
          <a:ext cx="2117725" cy="654050"/>
        </p:xfrm>
        <a:graphic>
          <a:graphicData uri="http://schemas.openxmlformats.org/presentationml/2006/ole">
            <mc:AlternateContent xmlns:mc="http://schemas.openxmlformats.org/markup-compatibility/2006">
              <mc:Choice xmlns:v="urn:schemas-microsoft-com:vml" Requires="v">
                <p:oleObj spid="_x0000_s407396" name="公式" r:id="rId22" imgW="1028254" imgH="317362" progId="Equation.3">
                  <p:embed/>
                </p:oleObj>
              </mc:Choice>
              <mc:Fallback>
                <p:oleObj name="公式" r:id="rId22" imgW="1028254" imgH="317362"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08265" y="2631828"/>
                        <a:ext cx="211772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9"/>
          <p:cNvGraphicFramePr>
            <a:graphicFrameLocks noChangeAspect="1"/>
          </p:cNvGraphicFramePr>
          <p:nvPr>
            <p:extLst>
              <p:ext uri="{D42A27DB-BD31-4B8C-83A1-F6EECF244321}">
                <p14:modId xmlns:p14="http://schemas.microsoft.com/office/powerpoint/2010/main" val="1264886502"/>
              </p:ext>
            </p:extLst>
          </p:nvPr>
        </p:nvGraphicFramePr>
        <p:xfrm>
          <a:off x="2608265" y="3582786"/>
          <a:ext cx="1503363" cy="657225"/>
        </p:xfrm>
        <a:graphic>
          <a:graphicData uri="http://schemas.openxmlformats.org/presentationml/2006/ole">
            <mc:AlternateContent xmlns:mc="http://schemas.openxmlformats.org/markup-compatibility/2006">
              <mc:Choice xmlns:v="urn:schemas-microsoft-com:vml" Requires="v">
                <p:oleObj spid="_x0000_s407397" name="公式" r:id="rId24" imgW="723586" imgH="317362" progId="Equation.3">
                  <p:embed/>
                </p:oleObj>
              </mc:Choice>
              <mc:Fallback>
                <p:oleObj name="公式" r:id="rId24" imgW="723586" imgH="317362"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08265" y="3582786"/>
                        <a:ext cx="1503363"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30"/>
          <p:cNvSpPr txBox="1">
            <a:spLocks noChangeArrowheads="1"/>
          </p:cNvSpPr>
          <p:nvPr/>
        </p:nvSpPr>
        <p:spPr bwMode="auto">
          <a:xfrm>
            <a:off x="4840290" y="2587377"/>
            <a:ext cx="3097213"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50000"/>
              </a:spcBef>
            </a:pPr>
            <a:r>
              <a:rPr kumimoji="0" lang="en-US" altLang="zh-CN" b="1" i="1" dirty="0">
                <a:solidFill>
                  <a:srgbClr val="FF0066"/>
                </a:solidFill>
              </a:rPr>
              <a:t>l </a:t>
            </a:r>
            <a:r>
              <a:rPr kumimoji="0" lang="en-US" altLang="zh-CN" b="1" dirty="0">
                <a:solidFill>
                  <a:srgbClr val="FF0066"/>
                </a:solidFill>
              </a:rPr>
              <a:t>= 0, 1, 2, 3, </a:t>
            </a:r>
            <a:r>
              <a:rPr kumimoji="0" lang="en-US" altLang="zh-CN" b="1" dirty="0">
                <a:solidFill>
                  <a:srgbClr val="FF0066"/>
                </a:solidFill>
                <a:sym typeface="Symbol" panose="05050102010706020507" pitchFamily="18" charset="2"/>
              </a:rPr>
              <a:t>, n1</a:t>
            </a:r>
            <a:endParaRPr kumimoji="0" lang="en-US" altLang="zh-CN" b="1" dirty="0">
              <a:solidFill>
                <a:srgbClr val="FF0066"/>
              </a:solidFill>
            </a:endParaRPr>
          </a:p>
        </p:txBody>
      </p:sp>
      <p:sp>
        <p:nvSpPr>
          <p:cNvPr id="23" name="Text Box 31"/>
          <p:cNvSpPr txBox="1">
            <a:spLocks noChangeArrowheads="1"/>
          </p:cNvSpPr>
          <p:nvPr/>
        </p:nvSpPr>
        <p:spPr bwMode="auto">
          <a:xfrm>
            <a:off x="4696622" y="3541069"/>
            <a:ext cx="3144512"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77825" indent="-3778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50000"/>
              </a:spcBef>
            </a:pPr>
            <a:r>
              <a:rPr kumimoji="0" lang="en-US" altLang="zh-CN" b="1" i="1" dirty="0">
                <a:solidFill>
                  <a:srgbClr val="C00000"/>
                </a:solidFill>
                <a:sym typeface="Symbol" panose="05050102010706020507" pitchFamily="18" charset="2"/>
              </a:rPr>
              <a:t>m</a:t>
            </a:r>
            <a:r>
              <a:rPr kumimoji="0" lang="en-US" altLang="zh-CN" b="1" i="1" baseline="-25000" dirty="0">
                <a:solidFill>
                  <a:srgbClr val="C00000"/>
                </a:solidFill>
                <a:sym typeface="Symbol" panose="05050102010706020507" pitchFamily="18" charset="2"/>
              </a:rPr>
              <a:t>l</a:t>
            </a:r>
            <a:r>
              <a:rPr kumimoji="0" lang="en-US" altLang="zh-CN" b="1" dirty="0">
                <a:solidFill>
                  <a:srgbClr val="C00000"/>
                </a:solidFill>
                <a:sym typeface="Symbol" panose="05050102010706020507" pitchFamily="18" charset="2"/>
              </a:rPr>
              <a:t> = 0, 1, 2, ···, </a:t>
            </a:r>
            <a:r>
              <a:rPr kumimoji="0" lang="en-US" altLang="zh-CN" b="1" i="1" dirty="0">
                <a:solidFill>
                  <a:srgbClr val="C00000"/>
                </a:solidFill>
                <a:sym typeface="Symbol" panose="05050102010706020507" pitchFamily="18" charset="2"/>
              </a:rPr>
              <a:t>l</a:t>
            </a:r>
            <a:endParaRPr kumimoji="0" lang="en-US" altLang="zh-CN" b="1" dirty="0">
              <a:solidFill>
                <a:srgbClr val="C00000"/>
              </a:solidFill>
              <a:sym typeface="Symbol" panose="05050102010706020507" pitchFamily="18" charset="2"/>
            </a:endParaRPr>
          </a:p>
        </p:txBody>
      </p:sp>
      <p:graphicFrame>
        <p:nvGraphicFramePr>
          <p:cNvPr id="24" name="Object 28"/>
          <p:cNvGraphicFramePr>
            <a:graphicFrameLocks noChangeAspect="1"/>
          </p:cNvGraphicFramePr>
          <p:nvPr>
            <p:extLst>
              <p:ext uri="{D42A27DB-BD31-4B8C-83A1-F6EECF244321}">
                <p14:modId xmlns:p14="http://schemas.microsoft.com/office/powerpoint/2010/main" val="1113348190"/>
              </p:ext>
            </p:extLst>
          </p:nvPr>
        </p:nvGraphicFramePr>
        <p:xfrm>
          <a:off x="3019426" y="6065839"/>
          <a:ext cx="2613025" cy="523875"/>
        </p:xfrm>
        <a:graphic>
          <a:graphicData uri="http://schemas.openxmlformats.org/presentationml/2006/ole">
            <mc:AlternateContent xmlns:mc="http://schemas.openxmlformats.org/markup-compatibility/2006">
              <mc:Choice xmlns:v="urn:schemas-microsoft-com:vml" Requires="v">
                <p:oleObj spid="_x0000_s407398" name="公式" r:id="rId26" imgW="1269720" imgH="253800" progId="Equation.3">
                  <p:embed/>
                </p:oleObj>
              </mc:Choice>
              <mc:Fallback>
                <p:oleObj name="公式" r:id="rId26" imgW="1269720" imgH="253800" progId="Equation.3">
                  <p:embed/>
                  <p:pic>
                    <p:nvPicPr>
                      <p:cNvPr id="0" name=""/>
                      <p:cNvPicPr>
                        <a:picLocks noChangeAspect="1" noChangeArrowheads="1"/>
                      </p:cNvPicPr>
                      <p:nvPr/>
                    </p:nvPicPr>
                    <p:blipFill>
                      <a:blip r:embed="rId27"/>
                      <a:srcRect/>
                      <a:stretch>
                        <a:fillRect/>
                      </a:stretch>
                    </p:blipFill>
                    <p:spPr bwMode="auto">
                      <a:xfrm>
                        <a:off x="3019426" y="6065839"/>
                        <a:ext cx="261302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AutoShape 8"/>
          <p:cNvSpPr>
            <a:spLocks noChangeArrowheads="1"/>
          </p:cNvSpPr>
          <p:nvPr/>
        </p:nvSpPr>
        <p:spPr bwMode="auto">
          <a:xfrm>
            <a:off x="5873928" y="6207184"/>
            <a:ext cx="700143" cy="241182"/>
          </a:xfrm>
          <a:prstGeom prst="rightArrow">
            <a:avLst>
              <a:gd name="adj1" fmla="val 50000"/>
              <a:gd name="adj2" fmla="val 95879"/>
            </a:avLst>
          </a:prstGeom>
          <a:solidFill>
            <a:srgbClr val="00FFFF"/>
          </a:solidFill>
          <a:ln w="12700">
            <a:solidFill>
              <a:srgbClr val="CC3300"/>
            </a:solidFill>
            <a:miter lim="800000"/>
            <a:headEnd/>
            <a:tailEnd/>
          </a:ln>
        </p:spPr>
        <p:txBody>
          <a:bodyPr wrap="none" anchor="ctr"/>
          <a:lstStyle>
            <a:lvl1pPr eaLnBrk="0" hangingPunct="0">
              <a:defRPr kumimoji="1" sz="2800" b="1" i="1">
                <a:solidFill>
                  <a:srgbClr val="0000FF"/>
                </a:solidFill>
                <a:latin typeface="Times New Roman" panose="02020603050405020304" pitchFamily="18" charset="0"/>
                <a:ea typeface="宋体" panose="02010600030101010101" pitchFamily="2" charset="-122"/>
              </a:defRPr>
            </a:lvl1pPr>
            <a:lvl2pPr marL="742950" indent="-285750" eaLnBrk="0" hangingPunct="0">
              <a:defRPr kumimoji="1" sz="2800" b="1" i="1">
                <a:solidFill>
                  <a:srgbClr val="0000FF"/>
                </a:solidFill>
                <a:latin typeface="Times New Roman" panose="02020603050405020304" pitchFamily="18" charset="0"/>
                <a:ea typeface="宋体" panose="02010600030101010101" pitchFamily="2" charset="-122"/>
              </a:defRPr>
            </a:lvl2pPr>
            <a:lvl3pPr marL="1143000" indent="-228600" eaLnBrk="0" hangingPunct="0">
              <a:defRPr kumimoji="1" sz="2800" b="1" i="1">
                <a:solidFill>
                  <a:srgbClr val="0000FF"/>
                </a:solidFill>
                <a:latin typeface="Times New Roman" panose="02020603050405020304" pitchFamily="18" charset="0"/>
                <a:ea typeface="宋体" panose="02010600030101010101" pitchFamily="2" charset="-122"/>
              </a:defRPr>
            </a:lvl3pPr>
            <a:lvl4pPr marL="1600200" indent="-228600" eaLnBrk="0" hangingPunct="0">
              <a:defRPr kumimoji="1" sz="2800" b="1" i="1">
                <a:solidFill>
                  <a:srgbClr val="0000FF"/>
                </a:solidFill>
                <a:latin typeface="Times New Roman" panose="02020603050405020304" pitchFamily="18" charset="0"/>
                <a:ea typeface="宋体" panose="02010600030101010101" pitchFamily="2" charset="-122"/>
              </a:defRPr>
            </a:lvl4pPr>
            <a:lvl5pPr marL="2057400" indent="-228600" eaLnBrk="0" hangingPunct="0">
              <a:defRPr kumimoji="1" sz="2800" b="1" i="1">
                <a:solidFill>
                  <a:srgbClr val="0000FF"/>
                </a:solidFill>
                <a:latin typeface="Times New Roman" panose="02020603050405020304" pitchFamily="18" charset="0"/>
                <a:ea typeface="宋体" panose="02010600030101010101" pitchFamily="2" charset="-122"/>
              </a:defRPr>
            </a:lvl5pPr>
            <a:lvl6pPr marL="25146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6pPr>
            <a:lvl7pPr marL="29718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7pPr>
            <a:lvl8pPr marL="34290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8pPr>
            <a:lvl9pPr marL="3886200" indent="-228600" algn="just" eaLnBrk="0" fontAlgn="base" hangingPunct="0">
              <a:spcBef>
                <a:spcPct val="0"/>
              </a:spcBef>
              <a:spcAft>
                <a:spcPct val="0"/>
              </a:spcAft>
              <a:defRPr kumimoji="1" sz="2800" b="1" i="1">
                <a:solidFill>
                  <a:srgbClr val="0000FF"/>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 name="Object 28"/>
          <p:cNvGraphicFramePr>
            <a:graphicFrameLocks noChangeAspect="1"/>
          </p:cNvGraphicFramePr>
          <p:nvPr>
            <p:extLst>
              <p:ext uri="{D42A27DB-BD31-4B8C-83A1-F6EECF244321}">
                <p14:modId xmlns:p14="http://schemas.microsoft.com/office/powerpoint/2010/main" val="1230845611"/>
              </p:ext>
            </p:extLst>
          </p:nvPr>
        </p:nvGraphicFramePr>
        <p:xfrm>
          <a:off x="7045514" y="6143625"/>
          <a:ext cx="795619" cy="446088"/>
        </p:xfrm>
        <a:graphic>
          <a:graphicData uri="http://schemas.openxmlformats.org/presentationml/2006/ole">
            <mc:AlternateContent xmlns:mc="http://schemas.openxmlformats.org/markup-compatibility/2006">
              <mc:Choice xmlns:v="urn:schemas-microsoft-com:vml" Requires="v">
                <p:oleObj spid="_x0000_s407399" name="公式" r:id="rId28" imgW="317160" imgH="177480" progId="Equation.3">
                  <p:embed/>
                </p:oleObj>
              </mc:Choice>
              <mc:Fallback>
                <p:oleObj name="公式" r:id="rId28" imgW="317160" imgH="177480" progId="Equation.3">
                  <p:embed/>
                  <p:pic>
                    <p:nvPicPr>
                      <p:cNvPr id="0" name=""/>
                      <p:cNvPicPr>
                        <a:picLocks noChangeAspect="1" noChangeArrowheads="1"/>
                      </p:cNvPicPr>
                      <p:nvPr/>
                    </p:nvPicPr>
                    <p:blipFill>
                      <a:blip r:embed="rId29"/>
                      <a:srcRect/>
                      <a:stretch>
                        <a:fillRect/>
                      </a:stretch>
                    </p:blipFill>
                    <p:spPr bwMode="auto">
                      <a:xfrm>
                        <a:off x="7045514" y="6143625"/>
                        <a:ext cx="795619" cy="4460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0522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ircle(in)">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arn(inVertical)">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p:cTn id="60" dur="1000" fill="hold"/>
                                        <p:tgtEl>
                                          <p:spTgt spid="26"/>
                                        </p:tgtEl>
                                        <p:attrNameLst>
                                          <p:attrName>ppt_w</p:attrName>
                                        </p:attrNameLst>
                                      </p:cBhvr>
                                      <p:tavLst>
                                        <p:tav tm="0">
                                          <p:val>
                                            <p:fltVal val="0"/>
                                          </p:val>
                                        </p:tav>
                                        <p:tav tm="100000">
                                          <p:val>
                                            <p:strVal val="#ppt_w"/>
                                          </p:val>
                                        </p:tav>
                                      </p:tavLst>
                                    </p:anim>
                                    <p:anim calcmode="lin" valueType="num">
                                      <p:cBhvr>
                                        <p:cTn id="61" dur="1000" fill="hold"/>
                                        <p:tgtEl>
                                          <p:spTgt spid="26"/>
                                        </p:tgtEl>
                                        <p:attrNameLst>
                                          <p:attrName>ppt_h</p:attrName>
                                        </p:attrNameLst>
                                      </p:cBhvr>
                                      <p:tavLst>
                                        <p:tav tm="0">
                                          <p:val>
                                            <p:fltVal val="0"/>
                                          </p:val>
                                        </p:tav>
                                        <p:tav tm="100000">
                                          <p:val>
                                            <p:strVal val="#ppt_h"/>
                                          </p:val>
                                        </p:tav>
                                      </p:tavLst>
                                    </p:anim>
                                    <p:anim calcmode="lin" valueType="num">
                                      <p:cBhvr>
                                        <p:cTn id="62" dur="1000" fill="hold"/>
                                        <p:tgtEl>
                                          <p:spTgt spid="26"/>
                                        </p:tgtEl>
                                        <p:attrNameLst>
                                          <p:attrName>style.rotation</p:attrName>
                                        </p:attrNameLst>
                                      </p:cBhvr>
                                      <p:tavLst>
                                        <p:tav tm="0">
                                          <p:val>
                                            <p:fltVal val="90"/>
                                          </p:val>
                                        </p:tav>
                                        <p:tav tm="100000">
                                          <p:val>
                                            <p:fltVal val="0"/>
                                          </p:val>
                                        </p:tav>
                                      </p:tavLst>
                                    </p:anim>
                                    <p:animEffect transition="in" filter="fade">
                                      <p:cBhvr>
                                        <p:cTn id="63" dur="10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ppt_x"/>
                                          </p:val>
                                        </p:tav>
                                        <p:tav tm="100000">
                                          <p:val>
                                            <p:strVal val="#ppt_x"/>
                                          </p:val>
                                        </p:tav>
                                      </p:tavLst>
                                    </p:anim>
                                    <p:anim calcmode="lin" valueType="num">
                                      <p:cBhvr additive="base">
                                        <p:cTn id="6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6"/>
          <p:cNvSpPr txBox="1">
            <a:spLocks noChangeArrowheads="1"/>
          </p:cNvSpPr>
          <p:nvPr/>
        </p:nvSpPr>
        <p:spPr bwMode="auto">
          <a:xfrm>
            <a:off x="1348729" y="412178"/>
            <a:ext cx="956948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solidFill>
                  <a:srgbClr val="0000CC"/>
                </a:solidFill>
              </a:rPr>
              <a:t>  </a:t>
            </a:r>
            <a:r>
              <a:rPr lang="zh-CN" altLang="en-US" sz="2800" dirty="0">
                <a:solidFill>
                  <a:srgbClr val="FF0000"/>
                </a:solidFill>
              </a:rPr>
              <a:t>练习：</a:t>
            </a:r>
            <a:r>
              <a:rPr lang="zh-CN" altLang="en-US" sz="2800" dirty="0">
                <a:solidFill>
                  <a:srgbClr val="0000FF"/>
                </a:solidFill>
              </a:rPr>
              <a:t>根据空间量子化条件，分别求角量子数</a:t>
            </a:r>
            <a:r>
              <a:rPr lang="en-US" altLang="zh-CN" sz="2800" i="1" dirty="0">
                <a:solidFill>
                  <a:srgbClr val="FF0000"/>
                </a:solidFill>
              </a:rPr>
              <a:t>l </a:t>
            </a:r>
            <a:r>
              <a:rPr lang="en-US" altLang="zh-CN" sz="2800" dirty="0">
                <a:solidFill>
                  <a:srgbClr val="FF0000"/>
                </a:solidFill>
              </a:rPr>
              <a:t>=1</a:t>
            </a:r>
            <a:r>
              <a:rPr lang="zh-CN" altLang="en-US" sz="2800" dirty="0">
                <a:solidFill>
                  <a:srgbClr val="0000FF"/>
                </a:solidFill>
              </a:rPr>
              <a:t>时，</a:t>
            </a:r>
            <a:r>
              <a:rPr lang="zh-CN" altLang="en-US" sz="2800" dirty="0">
                <a:solidFill>
                  <a:srgbClr val="008000"/>
                </a:solidFill>
              </a:rPr>
              <a:t>其轨道角动量与外磁场方向（</a:t>
            </a:r>
            <a:r>
              <a:rPr lang="en-US" altLang="zh-CN" sz="2800" i="1" dirty="0">
                <a:solidFill>
                  <a:srgbClr val="008000"/>
                </a:solidFill>
              </a:rPr>
              <a:t>z</a:t>
            </a:r>
            <a:r>
              <a:rPr lang="zh-CN" altLang="en-US" sz="2800" dirty="0">
                <a:solidFill>
                  <a:srgbClr val="008000"/>
                </a:solidFill>
              </a:rPr>
              <a:t>方向）的夹角的允许值</a:t>
            </a:r>
            <a:r>
              <a:rPr lang="en-US" altLang="zh-CN" sz="2800" dirty="0">
                <a:solidFill>
                  <a:srgbClr val="008000"/>
                </a:solidFill>
              </a:rPr>
              <a:t>=_____</a:t>
            </a:r>
            <a:r>
              <a:rPr lang="zh-CN" altLang="en-US" sz="2800" dirty="0">
                <a:solidFill>
                  <a:srgbClr val="008000"/>
                </a:solidFill>
              </a:rPr>
              <a:t>。</a:t>
            </a:r>
          </a:p>
        </p:txBody>
      </p:sp>
      <p:sp>
        <p:nvSpPr>
          <p:cNvPr id="4" name="文本框 4"/>
          <p:cNvSpPr txBox="1">
            <a:spLocks noChangeArrowheads="1"/>
          </p:cNvSpPr>
          <p:nvPr/>
        </p:nvSpPr>
        <p:spPr bwMode="auto">
          <a:xfrm>
            <a:off x="1833093" y="2026010"/>
            <a:ext cx="914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rgbClr val="CC0000"/>
                </a:solidFill>
              </a:rPr>
              <a:t>解：</a:t>
            </a:r>
          </a:p>
        </p:txBody>
      </p:sp>
      <p:graphicFrame>
        <p:nvGraphicFramePr>
          <p:cNvPr id="5" name="对象 8"/>
          <p:cNvGraphicFramePr>
            <a:graphicFrameLocks noChangeAspect="1"/>
          </p:cNvGraphicFramePr>
          <p:nvPr>
            <p:extLst>
              <p:ext uri="{D42A27DB-BD31-4B8C-83A1-F6EECF244321}">
                <p14:modId xmlns:p14="http://schemas.microsoft.com/office/powerpoint/2010/main" val="2652289114"/>
              </p:ext>
            </p:extLst>
          </p:nvPr>
        </p:nvGraphicFramePr>
        <p:xfrm>
          <a:off x="2795118" y="2105384"/>
          <a:ext cx="3633788" cy="1254125"/>
        </p:xfrm>
        <a:graphic>
          <a:graphicData uri="http://schemas.openxmlformats.org/presentationml/2006/ole">
            <mc:AlternateContent xmlns:mc="http://schemas.openxmlformats.org/markup-compatibility/2006">
              <mc:Choice xmlns:v="urn:schemas-microsoft-com:vml" Requires="v">
                <p:oleObj spid="_x0000_s425363" name="Equation" r:id="rId3" imgW="1384300" imgH="469900" progId="Equation.3">
                  <p:embed/>
                </p:oleObj>
              </mc:Choice>
              <mc:Fallback>
                <p:oleObj name="Equation" r:id="rId3" imgW="13843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118" y="2105384"/>
                        <a:ext cx="363378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20"/>
          <p:cNvGraphicFramePr>
            <a:graphicFrameLocks noChangeAspect="1"/>
          </p:cNvGraphicFramePr>
          <p:nvPr>
            <p:extLst>
              <p:ext uri="{D42A27DB-BD31-4B8C-83A1-F6EECF244321}">
                <p14:modId xmlns:p14="http://schemas.microsoft.com/office/powerpoint/2010/main" val="1899334092"/>
              </p:ext>
            </p:extLst>
          </p:nvPr>
        </p:nvGraphicFramePr>
        <p:xfrm>
          <a:off x="2518893" y="3550008"/>
          <a:ext cx="2514600" cy="1143000"/>
        </p:xfrm>
        <a:graphic>
          <a:graphicData uri="http://schemas.openxmlformats.org/presentationml/2006/ole">
            <mc:AlternateContent xmlns:mc="http://schemas.openxmlformats.org/markup-compatibility/2006">
              <mc:Choice xmlns:v="urn:schemas-microsoft-com:vml" Requires="v">
                <p:oleObj spid="_x0000_s425364" name="Equation" r:id="rId5" imgW="889000" imgH="457200" progId="Equation.3">
                  <p:embed/>
                </p:oleObj>
              </mc:Choice>
              <mc:Fallback>
                <p:oleObj name="Equation" r:id="rId5" imgW="8890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8893" y="3550008"/>
                        <a:ext cx="251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组合 41"/>
          <p:cNvGrpSpPr>
            <a:grpSpLocks/>
          </p:cNvGrpSpPr>
          <p:nvPr/>
        </p:nvGrpSpPr>
        <p:grpSpPr bwMode="auto">
          <a:xfrm>
            <a:off x="6694812" y="2287176"/>
            <a:ext cx="3579812" cy="4419600"/>
            <a:chOff x="3312" y="864"/>
            <a:chExt cx="2255" cy="2784"/>
          </a:xfrm>
        </p:grpSpPr>
        <p:pic>
          <p:nvPicPr>
            <p:cNvPr id="8" name="图片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864"/>
              <a:ext cx="2029"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对象 15"/>
            <p:cNvGraphicFramePr>
              <a:graphicFrameLocks noChangeAspect="1"/>
            </p:cNvGraphicFramePr>
            <p:nvPr/>
          </p:nvGraphicFramePr>
          <p:xfrm>
            <a:off x="4752" y="1008"/>
            <a:ext cx="815" cy="378"/>
          </p:xfrm>
          <a:graphic>
            <a:graphicData uri="http://schemas.openxmlformats.org/presentationml/2006/ole">
              <mc:AlternateContent xmlns:mc="http://schemas.openxmlformats.org/markup-compatibility/2006">
                <mc:Choice xmlns:v="urn:schemas-microsoft-com:vml" Requires="v">
                  <p:oleObj spid="_x0000_s425365" name="Equation" r:id="rId8" imgW="571252" imgH="215806" progId="Equation.3">
                    <p:embed/>
                  </p:oleObj>
                </mc:Choice>
                <mc:Fallback>
                  <p:oleObj name="Equation" r:id="rId8" imgW="571252" imgH="21580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2" y="1008"/>
                          <a:ext cx="81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14"/>
            <p:cNvGraphicFramePr>
              <a:graphicFrameLocks noChangeAspect="1"/>
            </p:cNvGraphicFramePr>
            <p:nvPr/>
          </p:nvGraphicFramePr>
          <p:xfrm>
            <a:off x="3648" y="2064"/>
            <a:ext cx="624" cy="364"/>
          </p:xfrm>
          <a:graphic>
            <a:graphicData uri="http://schemas.openxmlformats.org/presentationml/2006/ole">
              <mc:AlternateContent xmlns:mc="http://schemas.openxmlformats.org/markup-compatibility/2006">
                <mc:Choice xmlns:v="urn:schemas-microsoft-com:vml" Requires="v">
                  <p:oleObj spid="_x0000_s425366" name="Equation" r:id="rId10" imgW="431613" imgH="228501" progId="Equation.3">
                    <p:embed/>
                  </p:oleObj>
                </mc:Choice>
                <mc:Fallback>
                  <p:oleObj name="Equation" r:id="rId10" imgW="431613" imgH="22850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8" y="2064"/>
                          <a:ext cx="62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37"/>
            <p:cNvGraphicFramePr>
              <a:graphicFrameLocks noChangeAspect="1"/>
            </p:cNvGraphicFramePr>
            <p:nvPr/>
          </p:nvGraphicFramePr>
          <p:xfrm>
            <a:off x="3622" y="1344"/>
            <a:ext cx="576" cy="360"/>
          </p:xfrm>
          <a:graphic>
            <a:graphicData uri="http://schemas.openxmlformats.org/presentationml/2006/ole">
              <mc:AlternateContent xmlns:mc="http://schemas.openxmlformats.org/markup-compatibility/2006">
                <mc:Choice xmlns:v="urn:schemas-microsoft-com:vml" Requires="v">
                  <p:oleObj spid="_x0000_s425367" name="Equation" r:id="rId12" imgW="431613" imgH="228501" progId="Equation.3">
                    <p:embed/>
                  </p:oleObj>
                </mc:Choice>
                <mc:Fallback>
                  <p:oleObj name="Equation" r:id="rId12" imgW="431613" imgH="22850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2" y="1344"/>
                          <a:ext cx="576"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38"/>
            <p:cNvGraphicFramePr>
              <a:graphicFrameLocks noChangeAspect="1"/>
            </p:cNvGraphicFramePr>
            <p:nvPr/>
          </p:nvGraphicFramePr>
          <p:xfrm>
            <a:off x="3552" y="2832"/>
            <a:ext cx="712" cy="360"/>
          </p:xfrm>
          <a:graphic>
            <a:graphicData uri="http://schemas.openxmlformats.org/presentationml/2006/ole">
              <mc:AlternateContent xmlns:mc="http://schemas.openxmlformats.org/markup-compatibility/2006">
                <mc:Choice xmlns:v="urn:schemas-microsoft-com:vml" Requires="v">
                  <p:oleObj spid="_x0000_s425368" name="Equation" r:id="rId14" imgW="533169" imgH="228501" progId="Equation.3">
                    <p:embed/>
                  </p:oleObj>
                </mc:Choice>
                <mc:Fallback>
                  <p:oleObj name="Equation" r:id="rId14" imgW="533169" imgH="22850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52" y="2832"/>
                          <a:ext cx="7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 name="文本框 22"/>
          <p:cNvSpPr txBox="1">
            <a:spLocks noChangeArrowheads="1"/>
          </p:cNvSpPr>
          <p:nvPr/>
        </p:nvSpPr>
        <p:spPr bwMode="auto">
          <a:xfrm>
            <a:off x="1985493" y="4921608"/>
            <a:ext cx="464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2800">
                <a:solidFill>
                  <a:srgbClr val="CC0000"/>
                </a:solidFill>
              </a:rPr>
              <a:t>其轨道角动量与外磁场方向（</a:t>
            </a:r>
            <a:r>
              <a:rPr lang="en-US" altLang="zh-CN" sz="2800" i="1">
                <a:solidFill>
                  <a:srgbClr val="CC0000"/>
                </a:solidFill>
              </a:rPr>
              <a:t>z</a:t>
            </a:r>
            <a:r>
              <a:rPr lang="zh-CN" altLang="en-US" sz="2800">
                <a:solidFill>
                  <a:srgbClr val="CC0000"/>
                </a:solidFill>
              </a:rPr>
              <a:t>方向）的夹角的允许值分别为： </a:t>
            </a:r>
          </a:p>
        </p:txBody>
      </p:sp>
      <p:graphicFrame>
        <p:nvGraphicFramePr>
          <p:cNvPr id="14" name="对象 23"/>
          <p:cNvGraphicFramePr>
            <a:graphicFrameLocks noChangeAspect="1"/>
          </p:cNvGraphicFramePr>
          <p:nvPr>
            <p:extLst>
              <p:ext uri="{D42A27DB-BD31-4B8C-83A1-F6EECF244321}">
                <p14:modId xmlns:p14="http://schemas.microsoft.com/office/powerpoint/2010/main" val="4198913984"/>
              </p:ext>
            </p:extLst>
          </p:nvPr>
        </p:nvGraphicFramePr>
        <p:xfrm>
          <a:off x="3052293" y="5759810"/>
          <a:ext cx="2228850" cy="620713"/>
        </p:xfrm>
        <a:graphic>
          <a:graphicData uri="http://schemas.openxmlformats.org/presentationml/2006/ole">
            <mc:AlternateContent xmlns:mc="http://schemas.openxmlformats.org/markup-compatibility/2006">
              <mc:Choice xmlns:v="urn:schemas-microsoft-com:vml" Requires="v">
                <p:oleObj spid="_x0000_s425369" name="Equation" r:id="rId16" imgW="825500" imgH="228600" progId="Equation.3">
                  <p:embed/>
                </p:oleObj>
              </mc:Choice>
              <mc:Fallback>
                <p:oleObj name="Equation" r:id="rId16" imgW="8255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52293" y="5759810"/>
                        <a:ext cx="22288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28"/>
          <p:cNvGraphicFramePr>
            <a:graphicFrameLocks noChangeAspect="1"/>
          </p:cNvGraphicFramePr>
          <p:nvPr>
            <p:extLst>
              <p:ext uri="{D42A27DB-BD31-4B8C-83A1-F6EECF244321}">
                <p14:modId xmlns:p14="http://schemas.microsoft.com/office/powerpoint/2010/main" val="337843182"/>
              </p:ext>
            </p:extLst>
          </p:nvPr>
        </p:nvGraphicFramePr>
        <p:xfrm>
          <a:off x="1055890" y="1364639"/>
          <a:ext cx="2117725" cy="654050"/>
        </p:xfrm>
        <a:graphic>
          <a:graphicData uri="http://schemas.openxmlformats.org/presentationml/2006/ole">
            <mc:AlternateContent xmlns:mc="http://schemas.openxmlformats.org/markup-compatibility/2006">
              <mc:Choice xmlns:v="urn:schemas-microsoft-com:vml" Requires="v">
                <p:oleObj spid="_x0000_s425370" name="公式" r:id="rId18" imgW="1028254" imgH="317362" progId="Equation.3">
                  <p:embed/>
                </p:oleObj>
              </mc:Choice>
              <mc:Fallback>
                <p:oleObj name="公式" r:id="rId18" imgW="1028254" imgH="317362" progId="Equation.3">
                  <p:embed/>
                  <p:pic>
                    <p:nvPicPr>
                      <p:cNvPr id="20" name="Object 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5890" y="1364639"/>
                        <a:ext cx="2117725" cy="654050"/>
                      </a:xfrm>
                      <a:prstGeom prst="rect">
                        <a:avLst/>
                      </a:prstGeom>
                      <a:solidFill>
                        <a:srgbClr val="FFFF00"/>
                      </a:solidFill>
                      <a:ln>
                        <a:noFill/>
                      </a:ln>
                      <a:effectLst/>
                      <a:extLst/>
                    </p:spPr>
                  </p:pic>
                </p:oleObj>
              </mc:Fallback>
            </mc:AlternateContent>
          </a:graphicData>
        </a:graphic>
      </p:graphicFrame>
      <p:graphicFrame>
        <p:nvGraphicFramePr>
          <p:cNvPr id="16" name="Object 29"/>
          <p:cNvGraphicFramePr>
            <a:graphicFrameLocks noChangeAspect="1"/>
          </p:cNvGraphicFramePr>
          <p:nvPr>
            <p:extLst>
              <p:ext uri="{D42A27DB-BD31-4B8C-83A1-F6EECF244321}">
                <p14:modId xmlns:p14="http://schemas.microsoft.com/office/powerpoint/2010/main" val="2716151575"/>
              </p:ext>
            </p:extLst>
          </p:nvPr>
        </p:nvGraphicFramePr>
        <p:xfrm>
          <a:off x="7079288" y="1323423"/>
          <a:ext cx="1503363" cy="657225"/>
        </p:xfrm>
        <a:graphic>
          <a:graphicData uri="http://schemas.openxmlformats.org/presentationml/2006/ole">
            <mc:AlternateContent xmlns:mc="http://schemas.openxmlformats.org/markup-compatibility/2006">
              <mc:Choice xmlns:v="urn:schemas-microsoft-com:vml" Requires="v">
                <p:oleObj spid="_x0000_s425371" name="公式" r:id="rId20" imgW="723586" imgH="317362" progId="Equation.3">
                  <p:embed/>
                </p:oleObj>
              </mc:Choice>
              <mc:Fallback>
                <p:oleObj name="公式" r:id="rId20" imgW="723586" imgH="317362" progId="Equation.3">
                  <p:embed/>
                  <p:pic>
                    <p:nvPicPr>
                      <p:cNvPr id="21"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79288" y="1323423"/>
                        <a:ext cx="1503363" cy="657225"/>
                      </a:xfrm>
                      <a:prstGeom prst="rect">
                        <a:avLst/>
                      </a:prstGeom>
                      <a:solidFill>
                        <a:srgbClr val="FFC000"/>
                      </a:solidFill>
                      <a:ln>
                        <a:noFill/>
                      </a:ln>
                      <a:effectLst/>
                      <a:extLst/>
                    </p:spPr>
                  </p:pic>
                </p:oleObj>
              </mc:Fallback>
            </mc:AlternateContent>
          </a:graphicData>
        </a:graphic>
      </p:graphicFrame>
      <p:sp>
        <p:nvSpPr>
          <p:cNvPr id="17" name="Text Box 30"/>
          <p:cNvSpPr txBox="1">
            <a:spLocks noChangeArrowheads="1"/>
          </p:cNvSpPr>
          <p:nvPr/>
        </p:nvSpPr>
        <p:spPr bwMode="auto">
          <a:xfrm>
            <a:off x="3331693" y="1387234"/>
            <a:ext cx="3097213" cy="572464"/>
          </a:xfrm>
          <a:prstGeom prst="rect">
            <a:avLst/>
          </a:prstGeom>
          <a:solidFill>
            <a:srgbClr val="00FFFF"/>
          </a:solidFill>
          <a:ln>
            <a:noFill/>
          </a:ln>
          <a:effectLst/>
          <a:extLst/>
        </p:spPr>
        <p:txBody>
          <a:bodyPr>
            <a:spAutoFit/>
          </a:bodyPr>
          <a:lstStyle>
            <a:lvl1pPr marL="377825" indent="-3778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50000"/>
              </a:spcBef>
            </a:pPr>
            <a:r>
              <a:rPr kumimoji="0" lang="en-US" altLang="zh-CN" b="1" i="1" dirty="0">
                <a:solidFill>
                  <a:srgbClr val="FF0066"/>
                </a:solidFill>
              </a:rPr>
              <a:t>l </a:t>
            </a:r>
            <a:r>
              <a:rPr kumimoji="0" lang="en-US" altLang="zh-CN" b="1" dirty="0">
                <a:solidFill>
                  <a:srgbClr val="FF0066"/>
                </a:solidFill>
              </a:rPr>
              <a:t>= 0, 1, 2, 3, </a:t>
            </a:r>
            <a:r>
              <a:rPr kumimoji="0" lang="en-US" altLang="zh-CN" b="1" dirty="0">
                <a:solidFill>
                  <a:srgbClr val="FF0066"/>
                </a:solidFill>
                <a:sym typeface="Symbol" panose="05050102010706020507" pitchFamily="18" charset="2"/>
              </a:rPr>
              <a:t>, n1</a:t>
            </a:r>
            <a:endParaRPr kumimoji="0" lang="en-US" altLang="zh-CN" b="1" dirty="0">
              <a:solidFill>
                <a:srgbClr val="FF0066"/>
              </a:solidFill>
            </a:endParaRPr>
          </a:p>
        </p:txBody>
      </p:sp>
      <p:sp>
        <p:nvSpPr>
          <p:cNvPr id="18" name="Text Box 31"/>
          <p:cNvSpPr txBox="1">
            <a:spLocks noChangeArrowheads="1"/>
          </p:cNvSpPr>
          <p:nvPr/>
        </p:nvSpPr>
        <p:spPr bwMode="auto">
          <a:xfrm>
            <a:off x="8904174" y="1405432"/>
            <a:ext cx="3144512" cy="572464"/>
          </a:xfrm>
          <a:prstGeom prst="rect">
            <a:avLst/>
          </a:prstGeom>
          <a:solidFill>
            <a:srgbClr val="FF9933"/>
          </a:solidFill>
          <a:ln>
            <a:noFill/>
          </a:ln>
          <a:effectLst/>
          <a:extLst/>
        </p:spPr>
        <p:txBody>
          <a:bodyPr wrap="square">
            <a:spAutoFit/>
          </a:bodyPr>
          <a:lstStyle>
            <a:lvl1pPr marL="377825" indent="-377825">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50000"/>
              </a:spcBef>
            </a:pPr>
            <a:r>
              <a:rPr kumimoji="0" lang="en-US" altLang="zh-CN" b="1" i="1" dirty="0">
                <a:solidFill>
                  <a:srgbClr val="C00000"/>
                </a:solidFill>
                <a:sym typeface="Symbol" panose="05050102010706020507" pitchFamily="18" charset="2"/>
              </a:rPr>
              <a:t>m</a:t>
            </a:r>
            <a:r>
              <a:rPr kumimoji="0" lang="en-US" altLang="zh-CN" b="1" i="1" baseline="-25000" dirty="0">
                <a:solidFill>
                  <a:srgbClr val="C00000"/>
                </a:solidFill>
                <a:sym typeface="Symbol" panose="05050102010706020507" pitchFamily="18" charset="2"/>
              </a:rPr>
              <a:t>l</a:t>
            </a:r>
            <a:r>
              <a:rPr kumimoji="0" lang="en-US" altLang="zh-CN" b="1" dirty="0">
                <a:solidFill>
                  <a:srgbClr val="C00000"/>
                </a:solidFill>
                <a:sym typeface="Symbol" panose="05050102010706020507" pitchFamily="18" charset="2"/>
              </a:rPr>
              <a:t> = 0, 1, 2, ···, </a:t>
            </a:r>
            <a:r>
              <a:rPr kumimoji="0" lang="en-US" altLang="zh-CN" b="1" i="1" dirty="0">
                <a:solidFill>
                  <a:srgbClr val="C00000"/>
                </a:solidFill>
                <a:sym typeface="Symbol" panose="05050102010706020507" pitchFamily="18" charset="2"/>
              </a:rPr>
              <a:t>l</a:t>
            </a:r>
            <a:endParaRPr kumimoji="0" lang="en-US" altLang="zh-CN" b="1" dirty="0">
              <a:solidFill>
                <a:srgbClr val="C00000"/>
              </a:solidFill>
              <a:sym typeface="Symbol" panose="05050102010706020507" pitchFamily="18" charset="2"/>
            </a:endParaRPr>
          </a:p>
        </p:txBody>
      </p:sp>
    </p:spTree>
    <p:extLst>
      <p:ext uri="{BB962C8B-B14F-4D97-AF65-F5344CB8AC3E}">
        <p14:creationId xmlns:p14="http://schemas.microsoft.com/office/powerpoint/2010/main" val="352116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664478" y="346800"/>
            <a:ext cx="50557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3600" dirty="0">
                <a:solidFill>
                  <a:srgbClr val="C00000"/>
                </a:solidFill>
              </a:rPr>
              <a:t>19.6.3  Zeeman</a:t>
            </a:r>
            <a:r>
              <a:rPr kumimoji="1" lang="zh-CN" altLang="zh-CN" sz="3600" dirty="0">
                <a:solidFill>
                  <a:srgbClr val="C00000"/>
                </a:solidFill>
              </a:rPr>
              <a:t>效应</a:t>
            </a:r>
            <a:endParaRPr kumimoji="1" lang="zh-CN" altLang="en-US" sz="3600" dirty="0">
              <a:solidFill>
                <a:srgbClr val="C00000"/>
              </a:solidFill>
            </a:endParaRPr>
          </a:p>
        </p:txBody>
      </p:sp>
      <p:sp>
        <p:nvSpPr>
          <p:cNvPr id="3" name="Rectangle 5"/>
          <p:cNvSpPr>
            <a:spLocks noChangeArrowheads="1"/>
          </p:cNvSpPr>
          <p:nvPr/>
        </p:nvSpPr>
        <p:spPr bwMode="auto">
          <a:xfrm>
            <a:off x="856470" y="1079193"/>
            <a:ext cx="61043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rPr>
              <a:t>氢原子从第一激发态（</a:t>
            </a:r>
            <a:r>
              <a:rPr kumimoji="1" lang="en-US" altLang="zh-CN" sz="2800" i="1" dirty="0">
                <a:solidFill>
                  <a:srgbClr val="FF0066"/>
                </a:solidFill>
              </a:rPr>
              <a:t>l</a:t>
            </a:r>
            <a:r>
              <a:rPr kumimoji="1" lang="en-US" altLang="zh-CN" sz="2800" dirty="0">
                <a:solidFill>
                  <a:srgbClr val="FF0066"/>
                </a:solidFill>
              </a:rPr>
              <a:t>=1</a:t>
            </a:r>
            <a:r>
              <a:rPr kumimoji="1" lang="zh-CN" altLang="en-US" sz="2800" dirty="0">
                <a:solidFill>
                  <a:srgbClr val="008000"/>
                </a:solidFill>
              </a:rPr>
              <a:t>）跃迁到基态（</a:t>
            </a:r>
            <a:r>
              <a:rPr kumimoji="1" lang="en-US" altLang="zh-CN" sz="2800" i="1" dirty="0">
                <a:solidFill>
                  <a:srgbClr val="FF0066"/>
                </a:solidFill>
              </a:rPr>
              <a:t>l</a:t>
            </a:r>
            <a:r>
              <a:rPr kumimoji="1" lang="en-US" altLang="zh-CN" sz="2800" dirty="0">
                <a:solidFill>
                  <a:srgbClr val="FF0066"/>
                </a:solidFill>
              </a:rPr>
              <a:t>=0</a:t>
            </a:r>
            <a:r>
              <a:rPr kumimoji="1" lang="zh-CN" altLang="en-US" sz="2800" dirty="0">
                <a:solidFill>
                  <a:srgbClr val="008000"/>
                </a:solidFill>
              </a:rPr>
              <a:t>）时，发射光谱只有一条谱线。</a:t>
            </a:r>
          </a:p>
        </p:txBody>
      </p:sp>
      <p:grpSp>
        <p:nvGrpSpPr>
          <p:cNvPr id="4" name="Group 7"/>
          <p:cNvGrpSpPr>
            <a:grpSpLocks/>
          </p:cNvGrpSpPr>
          <p:nvPr/>
        </p:nvGrpSpPr>
        <p:grpSpPr bwMode="auto">
          <a:xfrm>
            <a:off x="7086798" y="1371311"/>
            <a:ext cx="2085975" cy="1220788"/>
            <a:chOff x="532" y="3335"/>
            <a:chExt cx="1314" cy="769"/>
          </a:xfrm>
        </p:grpSpPr>
        <p:sp>
          <p:nvSpPr>
            <p:cNvPr id="5" name="Rectangle 8"/>
            <p:cNvSpPr>
              <a:spLocks noChangeArrowheads="1"/>
            </p:cNvSpPr>
            <p:nvPr/>
          </p:nvSpPr>
          <p:spPr bwMode="auto">
            <a:xfrm>
              <a:off x="612" y="3347"/>
              <a:ext cx="816"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 name="Rectangle 9"/>
            <p:cNvSpPr>
              <a:spLocks noChangeArrowheads="1"/>
            </p:cNvSpPr>
            <p:nvPr/>
          </p:nvSpPr>
          <p:spPr bwMode="auto">
            <a:xfrm>
              <a:off x="972" y="3335"/>
              <a:ext cx="72" cy="291"/>
            </a:xfrm>
            <a:prstGeom prst="rect">
              <a:avLst/>
            </a:prstGeom>
            <a:solidFill>
              <a:srgbClr val="FF0000"/>
            </a:solidFill>
            <a:ln w="12700">
              <a:solidFill>
                <a:srgbClr val="FF0000"/>
              </a:solidFill>
              <a:miter lim="800000"/>
              <a:headEnd/>
              <a:tailEnd/>
            </a:ln>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Rectangle 10"/>
            <p:cNvSpPr>
              <a:spLocks noChangeArrowheads="1"/>
            </p:cNvSpPr>
            <p:nvPr/>
          </p:nvSpPr>
          <p:spPr bwMode="auto">
            <a:xfrm>
              <a:off x="532" y="3796"/>
              <a:ext cx="131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600" i="1" dirty="0">
                  <a:solidFill>
                    <a:srgbClr val="0000FF"/>
                  </a:solidFill>
                </a:rPr>
                <a:t>B=</a:t>
              </a:r>
              <a:r>
                <a:rPr kumimoji="1" lang="en-US" altLang="zh-CN" sz="2600" dirty="0">
                  <a:solidFill>
                    <a:srgbClr val="0000FF"/>
                  </a:solidFill>
                </a:rPr>
                <a:t>0</a:t>
              </a:r>
              <a:r>
                <a:rPr kumimoji="1" lang="zh-CN" altLang="en-US" sz="2600" dirty="0">
                  <a:solidFill>
                    <a:srgbClr val="0000FF"/>
                  </a:solidFill>
                </a:rPr>
                <a:t>时光谱线</a:t>
              </a:r>
            </a:p>
          </p:txBody>
        </p:sp>
      </p:grpSp>
      <p:grpSp>
        <p:nvGrpSpPr>
          <p:cNvPr id="8" name="Group 11"/>
          <p:cNvGrpSpPr>
            <a:grpSpLocks/>
          </p:cNvGrpSpPr>
          <p:nvPr/>
        </p:nvGrpSpPr>
        <p:grpSpPr bwMode="auto">
          <a:xfrm>
            <a:off x="10342668" y="931575"/>
            <a:ext cx="1247775" cy="1171575"/>
            <a:chOff x="2082" y="3062"/>
            <a:chExt cx="786" cy="738"/>
          </a:xfrm>
        </p:grpSpPr>
        <p:sp>
          <p:nvSpPr>
            <p:cNvPr id="9" name="Line 12"/>
            <p:cNvSpPr>
              <a:spLocks noChangeShapeType="1"/>
            </p:cNvSpPr>
            <p:nvPr/>
          </p:nvSpPr>
          <p:spPr bwMode="auto">
            <a:xfrm>
              <a:off x="2196" y="3348"/>
              <a:ext cx="67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 name="Line 13"/>
            <p:cNvSpPr>
              <a:spLocks noChangeShapeType="1"/>
            </p:cNvSpPr>
            <p:nvPr/>
          </p:nvSpPr>
          <p:spPr bwMode="auto">
            <a:xfrm>
              <a:off x="2196" y="3780"/>
              <a:ext cx="67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1" name="Rectangle 14"/>
            <p:cNvSpPr>
              <a:spLocks noChangeArrowheads="1"/>
            </p:cNvSpPr>
            <p:nvPr/>
          </p:nvSpPr>
          <p:spPr bwMode="auto">
            <a:xfrm>
              <a:off x="2082" y="3062"/>
              <a:ext cx="39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600" i="1"/>
                <a:t>l</a:t>
              </a:r>
              <a:r>
                <a:rPr kumimoji="1" lang="en-US" altLang="zh-CN" sz="2600"/>
                <a:t>=1</a:t>
              </a:r>
            </a:p>
          </p:txBody>
        </p:sp>
        <p:sp>
          <p:nvSpPr>
            <p:cNvPr id="12" name="Rectangle 15"/>
            <p:cNvSpPr>
              <a:spLocks noChangeArrowheads="1"/>
            </p:cNvSpPr>
            <p:nvPr/>
          </p:nvSpPr>
          <p:spPr bwMode="auto">
            <a:xfrm>
              <a:off x="2100" y="3492"/>
              <a:ext cx="39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600" i="1"/>
                <a:t>l</a:t>
              </a:r>
              <a:r>
                <a:rPr kumimoji="1" lang="en-US" altLang="zh-CN" sz="2600"/>
                <a:t>=0</a:t>
              </a:r>
            </a:p>
          </p:txBody>
        </p:sp>
        <p:sp>
          <p:nvSpPr>
            <p:cNvPr id="13" name="Line 16"/>
            <p:cNvSpPr>
              <a:spLocks noChangeShapeType="1"/>
            </p:cNvSpPr>
            <p:nvPr/>
          </p:nvSpPr>
          <p:spPr bwMode="auto">
            <a:xfrm>
              <a:off x="2628" y="3372"/>
              <a:ext cx="0" cy="38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14" name="Rectangle 17"/>
          <p:cNvSpPr>
            <a:spLocks noChangeArrowheads="1"/>
          </p:cNvSpPr>
          <p:nvPr/>
        </p:nvSpPr>
        <p:spPr bwMode="auto">
          <a:xfrm>
            <a:off x="8682236" y="1391946"/>
            <a:ext cx="8477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600">
                <a:solidFill>
                  <a:srgbClr val="00B0F0"/>
                </a:solidFill>
              </a:rPr>
              <a:t>对应</a:t>
            </a:r>
          </a:p>
        </p:txBody>
      </p:sp>
      <p:sp>
        <p:nvSpPr>
          <p:cNvPr id="15" name="Rectangle 6"/>
          <p:cNvSpPr>
            <a:spLocks noChangeArrowheads="1"/>
          </p:cNvSpPr>
          <p:nvPr/>
        </p:nvSpPr>
        <p:spPr bwMode="auto">
          <a:xfrm>
            <a:off x="1927468" y="2755609"/>
            <a:ext cx="356942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C00000"/>
                </a:solidFill>
              </a:rPr>
              <a:t>但在外磁场中发现，该条谱线分裂为三条。</a:t>
            </a:r>
          </a:p>
        </p:txBody>
      </p:sp>
      <p:sp>
        <p:nvSpPr>
          <p:cNvPr id="22" name="Text Box 23"/>
          <p:cNvSpPr txBox="1">
            <a:spLocks noChangeArrowheads="1"/>
          </p:cNvSpPr>
          <p:nvPr/>
        </p:nvSpPr>
        <p:spPr bwMode="auto">
          <a:xfrm>
            <a:off x="3083169" y="4247878"/>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000">
                <a:solidFill>
                  <a:srgbClr val="FF0000"/>
                </a:solidFill>
              </a:rPr>
              <a:t>摄谱仪</a:t>
            </a:r>
          </a:p>
        </p:txBody>
      </p:sp>
      <p:grpSp>
        <p:nvGrpSpPr>
          <p:cNvPr id="23" name="Group 41"/>
          <p:cNvGrpSpPr>
            <a:grpSpLocks/>
          </p:cNvGrpSpPr>
          <p:nvPr/>
        </p:nvGrpSpPr>
        <p:grpSpPr bwMode="auto">
          <a:xfrm>
            <a:off x="3079994" y="4752705"/>
            <a:ext cx="1008063" cy="792163"/>
            <a:chOff x="3606" y="618"/>
            <a:chExt cx="635" cy="499"/>
          </a:xfrm>
        </p:grpSpPr>
        <p:sp>
          <p:nvSpPr>
            <p:cNvPr id="24" name="Line 42"/>
            <p:cNvSpPr>
              <a:spLocks noChangeShapeType="1"/>
            </p:cNvSpPr>
            <p:nvPr/>
          </p:nvSpPr>
          <p:spPr bwMode="auto">
            <a:xfrm>
              <a:off x="3606" y="1117"/>
              <a:ext cx="63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25" name="Line 43"/>
            <p:cNvSpPr>
              <a:spLocks noChangeShapeType="1"/>
            </p:cNvSpPr>
            <p:nvPr/>
          </p:nvSpPr>
          <p:spPr bwMode="auto">
            <a:xfrm>
              <a:off x="3606" y="618"/>
              <a:ext cx="63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26" name="Line 44"/>
            <p:cNvSpPr>
              <a:spLocks noChangeShapeType="1"/>
            </p:cNvSpPr>
            <p:nvPr/>
          </p:nvSpPr>
          <p:spPr bwMode="auto">
            <a:xfrm>
              <a:off x="3606" y="935"/>
              <a:ext cx="0" cy="18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27" name="Line 45"/>
            <p:cNvSpPr>
              <a:spLocks noChangeShapeType="1"/>
            </p:cNvSpPr>
            <p:nvPr/>
          </p:nvSpPr>
          <p:spPr bwMode="auto">
            <a:xfrm>
              <a:off x="3606" y="618"/>
              <a:ext cx="0" cy="18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sp>
        <p:nvSpPr>
          <p:cNvPr id="28" name="Text Box 13"/>
          <p:cNvSpPr txBox="1">
            <a:spLocks noChangeArrowheads="1"/>
          </p:cNvSpPr>
          <p:nvPr/>
        </p:nvSpPr>
        <p:spPr bwMode="auto">
          <a:xfrm>
            <a:off x="1719505" y="4811441"/>
            <a:ext cx="5127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00" dirty="0">
                <a:solidFill>
                  <a:srgbClr val="FF0000"/>
                </a:solidFill>
              </a:rPr>
              <a:t>光源</a:t>
            </a:r>
          </a:p>
        </p:txBody>
      </p:sp>
      <p:grpSp>
        <p:nvGrpSpPr>
          <p:cNvPr id="29" name="Group 24"/>
          <p:cNvGrpSpPr>
            <a:grpSpLocks/>
          </p:cNvGrpSpPr>
          <p:nvPr/>
        </p:nvGrpSpPr>
        <p:grpSpPr bwMode="auto">
          <a:xfrm>
            <a:off x="2040180" y="4897166"/>
            <a:ext cx="457200" cy="347662"/>
            <a:chOff x="2208" y="1872"/>
            <a:chExt cx="1104" cy="840"/>
          </a:xfrm>
        </p:grpSpPr>
        <p:sp>
          <p:nvSpPr>
            <p:cNvPr id="30" name="AutoShape 25"/>
            <p:cNvSpPr>
              <a:spLocks noChangeArrowheads="1"/>
            </p:cNvSpPr>
            <p:nvPr/>
          </p:nvSpPr>
          <p:spPr bwMode="auto">
            <a:xfrm>
              <a:off x="2340" y="1872"/>
              <a:ext cx="840" cy="840"/>
            </a:xfrm>
            <a:prstGeom prst="sun">
              <a:avLst>
                <a:gd name="adj" fmla="val 19602"/>
              </a:avLst>
            </a:prstGeom>
            <a:gradFill rotWithShape="0">
              <a:gsLst>
                <a:gs pos="0">
                  <a:srgbClr val="FFCC99"/>
                </a:gs>
                <a:gs pos="100000">
                  <a:srgbClr val="FF9966"/>
                </a:gs>
              </a:gsLst>
              <a:path path="rect">
                <a:fillToRect l="50000" t="50000" r="50000" b="50000"/>
              </a:path>
            </a:gradFill>
            <a:ln w="9525">
              <a:solidFill>
                <a:srgbClr val="FF9966"/>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pic>
          <p:nvPicPr>
            <p:cNvPr id="31" name="Picture 26" descr="原子"/>
            <p:cNvPicPr>
              <a:picLocks noChangeAspect="1" noChangeArrowheads="1"/>
            </p:cNvPicPr>
            <p:nvPr/>
          </p:nvPicPr>
          <p:blipFill>
            <a:blip r:embed="rId3">
              <a:clrChange>
                <a:clrFrom>
                  <a:srgbClr val="00669A"/>
                </a:clrFrom>
                <a:clrTo>
                  <a:srgbClr val="00669A">
                    <a:alpha val="0"/>
                  </a:srgbClr>
                </a:clrTo>
              </a:clrChange>
              <a:extLst>
                <a:ext uri="{28A0092B-C50C-407E-A947-70E740481C1C}">
                  <a14:useLocalDpi xmlns:a14="http://schemas.microsoft.com/office/drawing/2010/main" val="0"/>
                </a:ext>
              </a:extLst>
            </a:blip>
            <a:srcRect/>
            <a:stretch>
              <a:fillRect/>
            </a:stretch>
          </p:blipFill>
          <p:spPr bwMode="auto">
            <a:xfrm>
              <a:off x="2208" y="1900"/>
              <a:ext cx="1104"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3"/>
          <p:cNvGrpSpPr>
            <a:grpSpLocks/>
          </p:cNvGrpSpPr>
          <p:nvPr/>
        </p:nvGrpSpPr>
        <p:grpSpPr bwMode="auto">
          <a:xfrm rot="16200000">
            <a:off x="4092817" y="4800328"/>
            <a:ext cx="1371600" cy="685800"/>
            <a:chOff x="2064" y="3552"/>
            <a:chExt cx="864" cy="432"/>
          </a:xfrm>
          <a:solidFill>
            <a:srgbClr val="00FFFF"/>
          </a:solidFill>
        </p:grpSpPr>
        <p:sp>
          <p:nvSpPr>
            <p:cNvPr id="33" name="Rectangle 4"/>
            <p:cNvSpPr>
              <a:spLocks noChangeArrowheads="1"/>
            </p:cNvSpPr>
            <p:nvPr/>
          </p:nvSpPr>
          <p:spPr bwMode="auto">
            <a:xfrm>
              <a:off x="2064" y="3552"/>
              <a:ext cx="864" cy="432"/>
            </a:xfrm>
            <a:prstGeom prst="rect">
              <a:avLst/>
            </a:prstGeom>
            <a:grp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sp>
          <p:nvSpPr>
            <p:cNvPr id="34" name="Line 5"/>
            <p:cNvSpPr>
              <a:spLocks noChangeShapeType="1"/>
            </p:cNvSpPr>
            <p:nvPr/>
          </p:nvSpPr>
          <p:spPr bwMode="auto">
            <a:xfrm>
              <a:off x="2496" y="3552"/>
              <a:ext cx="0" cy="432"/>
            </a:xfrm>
            <a:prstGeom prst="line">
              <a:avLst/>
            </a:prstGeom>
            <a:grpFill/>
            <a:ln w="38100">
              <a:solidFill>
                <a:srgbClr val="FF0000"/>
              </a:solidFill>
              <a:round/>
              <a:headEnd/>
              <a:tailEnd/>
            </a:ln>
            <a:extLst/>
          </p:spPr>
          <p:txBody>
            <a:bodyPr/>
            <a:lstStyle/>
            <a:p>
              <a:endParaRPr lang="zh-CN" altLang="en-US">
                <a:solidFill>
                  <a:srgbClr val="FF0000"/>
                </a:solidFill>
              </a:endParaRPr>
            </a:p>
          </p:txBody>
        </p:sp>
      </p:grpSp>
      <p:grpSp>
        <p:nvGrpSpPr>
          <p:cNvPr id="35" name="Group 6"/>
          <p:cNvGrpSpPr>
            <a:grpSpLocks/>
          </p:cNvGrpSpPr>
          <p:nvPr/>
        </p:nvGrpSpPr>
        <p:grpSpPr bwMode="auto">
          <a:xfrm>
            <a:off x="4435717" y="4457428"/>
            <a:ext cx="685800" cy="1371600"/>
            <a:chOff x="3552" y="432"/>
            <a:chExt cx="432" cy="864"/>
          </a:xfrm>
          <a:solidFill>
            <a:srgbClr val="00FFFF"/>
          </a:solidFill>
        </p:grpSpPr>
        <p:sp>
          <p:nvSpPr>
            <p:cNvPr id="36" name="Rectangle 7"/>
            <p:cNvSpPr>
              <a:spLocks noChangeArrowheads="1"/>
            </p:cNvSpPr>
            <p:nvPr/>
          </p:nvSpPr>
          <p:spPr bwMode="auto">
            <a:xfrm rot="-5400000">
              <a:off x="3336" y="648"/>
              <a:ext cx="864" cy="432"/>
            </a:xfrm>
            <a:prstGeom prst="rect">
              <a:avLst/>
            </a:prstGeom>
            <a:grp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sp>
          <p:nvSpPr>
            <p:cNvPr id="37" name="Line 8"/>
            <p:cNvSpPr>
              <a:spLocks noChangeShapeType="1"/>
            </p:cNvSpPr>
            <p:nvPr/>
          </p:nvSpPr>
          <p:spPr bwMode="auto">
            <a:xfrm rot="-5400000">
              <a:off x="3768" y="648"/>
              <a:ext cx="0" cy="432"/>
            </a:xfrm>
            <a:prstGeom prst="line">
              <a:avLst/>
            </a:prstGeom>
            <a:grpFill/>
            <a:ln w="19050">
              <a:solidFill>
                <a:srgbClr val="FF0000"/>
              </a:solidFill>
              <a:round/>
              <a:headEnd/>
              <a:tailEnd/>
            </a:ln>
            <a:extLst/>
          </p:spPr>
          <p:txBody>
            <a:bodyPr/>
            <a:lstStyle/>
            <a:p>
              <a:endParaRPr lang="zh-CN" altLang="en-US">
                <a:solidFill>
                  <a:srgbClr val="FF0000"/>
                </a:solidFill>
              </a:endParaRPr>
            </a:p>
          </p:txBody>
        </p:sp>
      </p:grpSp>
      <p:sp>
        <p:nvSpPr>
          <p:cNvPr id="38" name="Text Box 9"/>
          <p:cNvSpPr txBox="1">
            <a:spLocks noChangeArrowheads="1"/>
          </p:cNvSpPr>
          <p:nvPr/>
        </p:nvSpPr>
        <p:spPr bwMode="auto">
          <a:xfrm>
            <a:off x="5391392" y="4889228"/>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solidFill>
                  <a:srgbClr val="FF0000"/>
                </a:solidFill>
              </a:rPr>
              <a:t>v</a:t>
            </a:r>
            <a:r>
              <a:rPr kumimoji="1" lang="en-US" altLang="zh-CN" baseline="-20000">
                <a:solidFill>
                  <a:srgbClr val="FF0000"/>
                </a:solidFill>
              </a:rPr>
              <a:t>0</a:t>
            </a:r>
            <a:endParaRPr kumimoji="1" lang="en-US" altLang="zh-CN">
              <a:solidFill>
                <a:srgbClr val="FF0000"/>
              </a:solidFill>
            </a:endParaRPr>
          </a:p>
        </p:txBody>
      </p:sp>
      <p:sp>
        <p:nvSpPr>
          <p:cNvPr id="39" name="Text Box 10"/>
          <p:cNvSpPr txBox="1">
            <a:spLocks noChangeArrowheads="1"/>
          </p:cNvSpPr>
          <p:nvPr/>
        </p:nvSpPr>
        <p:spPr bwMode="auto">
          <a:xfrm>
            <a:off x="5108817" y="4381228"/>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solidFill>
                  <a:srgbClr val="FF0000"/>
                </a:solidFill>
              </a:rPr>
              <a:t>v</a:t>
            </a:r>
            <a:r>
              <a:rPr kumimoji="1" lang="en-US" altLang="zh-CN" baseline="-20000">
                <a:solidFill>
                  <a:srgbClr val="FF0000"/>
                </a:solidFill>
              </a:rPr>
              <a:t>0 </a:t>
            </a:r>
            <a:r>
              <a:rPr kumimoji="1" lang="en-US" altLang="zh-CN" sz="2000">
                <a:solidFill>
                  <a:srgbClr val="FF0000"/>
                </a:solidFill>
              </a:rPr>
              <a:t>+</a:t>
            </a:r>
            <a:r>
              <a:rPr kumimoji="1" lang="en-US" altLang="zh-CN">
                <a:solidFill>
                  <a:srgbClr val="FF0000"/>
                </a:solidFill>
              </a:rPr>
              <a:t>△</a:t>
            </a:r>
            <a:r>
              <a:rPr kumimoji="1" lang="en-US" altLang="zh-CN" i="1">
                <a:solidFill>
                  <a:srgbClr val="FF0000"/>
                </a:solidFill>
              </a:rPr>
              <a:t>v</a:t>
            </a:r>
          </a:p>
        </p:txBody>
      </p:sp>
      <p:sp>
        <p:nvSpPr>
          <p:cNvPr id="40" name="Text Box 11"/>
          <p:cNvSpPr txBox="1">
            <a:spLocks noChangeArrowheads="1"/>
          </p:cNvSpPr>
          <p:nvPr/>
        </p:nvSpPr>
        <p:spPr bwMode="auto">
          <a:xfrm>
            <a:off x="5104057" y="5346430"/>
            <a:ext cx="1023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solidFill>
                  <a:srgbClr val="FF0000"/>
                </a:solidFill>
              </a:rPr>
              <a:t>v</a:t>
            </a:r>
            <a:r>
              <a:rPr kumimoji="1" lang="en-US" altLang="zh-CN" baseline="-20000">
                <a:solidFill>
                  <a:srgbClr val="FF0000"/>
                </a:solidFill>
              </a:rPr>
              <a:t>0 </a:t>
            </a:r>
            <a:r>
              <a:rPr kumimoji="1" lang="en-US" altLang="zh-CN">
                <a:solidFill>
                  <a:srgbClr val="FF0000"/>
                </a:solidFill>
              </a:rPr>
              <a:t>-△</a:t>
            </a:r>
            <a:r>
              <a:rPr kumimoji="1" lang="en-US" altLang="zh-CN" i="1">
                <a:solidFill>
                  <a:srgbClr val="FF0000"/>
                </a:solidFill>
              </a:rPr>
              <a:t>v</a:t>
            </a:r>
          </a:p>
        </p:txBody>
      </p:sp>
      <p:grpSp>
        <p:nvGrpSpPr>
          <p:cNvPr id="41" name="Group 27"/>
          <p:cNvGrpSpPr>
            <a:grpSpLocks/>
          </p:cNvGrpSpPr>
          <p:nvPr/>
        </p:nvGrpSpPr>
        <p:grpSpPr bwMode="auto">
          <a:xfrm>
            <a:off x="4412330" y="4660628"/>
            <a:ext cx="685800" cy="914400"/>
            <a:chOff x="2496" y="575"/>
            <a:chExt cx="432" cy="576"/>
          </a:xfrm>
        </p:grpSpPr>
        <p:sp>
          <p:nvSpPr>
            <p:cNvPr id="42" name="Line 28"/>
            <p:cNvSpPr>
              <a:spLocks noChangeShapeType="1"/>
            </p:cNvSpPr>
            <p:nvPr/>
          </p:nvSpPr>
          <p:spPr bwMode="auto">
            <a:xfrm rot="-5400000">
              <a:off x="2712" y="359"/>
              <a:ext cx="0"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3" name="Line 29"/>
            <p:cNvSpPr>
              <a:spLocks noChangeShapeType="1"/>
            </p:cNvSpPr>
            <p:nvPr/>
          </p:nvSpPr>
          <p:spPr bwMode="auto">
            <a:xfrm rot="-5400000">
              <a:off x="2712" y="935"/>
              <a:ext cx="0"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44" name="Group 34"/>
          <p:cNvGrpSpPr>
            <a:grpSpLocks/>
          </p:cNvGrpSpPr>
          <p:nvPr/>
        </p:nvGrpSpPr>
        <p:grpSpPr bwMode="auto">
          <a:xfrm>
            <a:off x="1856030" y="4105005"/>
            <a:ext cx="863600" cy="646113"/>
            <a:chOff x="2608" y="210"/>
            <a:chExt cx="544" cy="407"/>
          </a:xfrm>
        </p:grpSpPr>
        <p:sp>
          <p:nvSpPr>
            <p:cNvPr id="45" name="Freeform 35"/>
            <p:cNvSpPr>
              <a:spLocks/>
            </p:cNvSpPr>
            <p:nvPr/>
          </p:nvSpPr>
          <p:spPr bwMode="auto">
            <a:xfrm>
              <a:off x="2608" y="210"/>
              <a:ext cx="544" cy="407"/>
            </a:xfrm>
            <a:custGeom>
              <a:avLst/>
              <a:gdLst/>
              <a:ahLst/>
              <a:cxnLst>
                <a:cxn ang="0">
                  <a:pos x="968" y="1420"/>
                </a:cxn>
                <a:cxn ang="0">
                  <a:pos x="469" y="1420"/>
                </a:cxn>
                <a:cxn ang="0">
                  <a:pos x="15" y="785"/>
                </a:cxn>
                <a:cxn ang="0">
                  <a:pos x="15" y="13"/>
                </a:cxn>
                <a:cxn ang="0">
                  <a:pos x="1467" y="13"/>
                </a:cxn>
                <a:cxn ang="0">
                  <a:pos x="1467" y="785"/>
                </a:cxn>
                <a:cxn ang="0">
                  <a:pos x="968" y="1420"/>
                </a:cxn>
              </a:cxnLst>
              <a:rect l="0" t="0" r="r" b="b"/>
              <a:pathLst>
                <a:path w="1470" h="1446">
                  <a:moveTo>
                    <a:pt x="968" y="1420"/>
                  </a:moveTo>
                  <a:cubicBezTo>
                    <a:pt x="976" y="1434"/>
                    <a:pt x="456" y="1421"/>
                    <a:pt x="469" y="1420"/>
                  </a:cubicBezTo>
                  <a:cubicBezTo>
                    <a:pt x="467" y="1421"/>
                    <a:pt x="0" y="787"/>
                    <a:pt x="15" y="785"/>
                  </a:cubicBezTo>
                  <a:cubicBezTo>
                    <a:pt x="24" y="799"/>
                    <a:pt x="12" y="11"/>
                    <a:pt x="15" y="13"/>
                  </a:cubicBezTo>
                  <a:cubicBezTo>
                    <a:pt x="24" y="0"/>
                    <a:pt x="1470" y="11"/>
                    <a:pt x="1467" y="13"/>
                  </a:cubicBezTo>
                  <a:cubicBezTo>
                    <a:pt x="1458" y="23"/>
                    <a:pt x="1470" y="799"/>
                    <a:pt x="1467" y="785"/>
                  </a:cubicBezTo>
                  <a:cubicBezTo>
                    <a:pt x="1470" y="787"/>
                    <a:pt x="964" y="1446"/>
                    <a:pt x="968" y="1420"/>
                  </a:cubicBezTo>
                  <a:close/>
                </a:path>
              </a:pathLst>
            </a:custGeom>
            <a:solidFill>
              <a:srgbClr val="1FE169"/>
            </a:solidFill>
            <a:ln w="9525">
              <a:solidFill>
                <a:schemeClr val="tx1"/>
              </a:solidFill>
              <a:round/>
              <a:headEnd/>
              <a:tailEnd/>
            </a:ln>
            <a:effectLst/>
          </p:spPr>
          <p:txBody>
            <a:bodyPr/>
            <a:lstStyle/>
            <a:p>
              <a:pPr>
                <a:defRPr/>
              </a:pPr>
              <a:endParaRPr lang="zh-CN" altLang="en-US">
                <a:solidFill>
                  <a:srgbClr val="FF0000"/>
                </a:solidFill>
              </a:endParaRPr>
            </a:p>
          </p:txBody>
        </p:sp>
        <p:sp>
          <p:nvSpPr>
            <p:cNvPr id="46" name="Rectangle 36"/>
            <p:cNvSpPr>
              <a:spLocks noChangeArrowheads="1"/>
            </p:cNvSpPr>
            <p:nvPr/>
          </p:nvSpPr>
          <p:spPr bwMode="auto">
            <a:xfrm>
              <a:off x="2752" y="30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dirty="0">
                  <a:solidFill>
                    <a:srgbClr val="FF0000"/>
                  </a:solidFill>
                </a:rPr>
                <a:t>N</a:t>
              </a:r>
            </a:p>
          </p:txBody>
        </p:sp>
      </p:grpSp>
      <p:grpSp>
        <p:nvGrpSpPr>
          <p:cNvPr id="47" name="Group 37"/>
          <p:cNvGrpSpPr>
            <a:grpSpLocks/>
          </p:cNvGrpSpPr>
          <p:nvPr/>
        </p:nvGrpSpPr>
        <p:grpSpPr bwMode="auto">
          <a:xfrm>
            <a:off x="1856030" y="5327379"/>
            <a:ext cx="863600" cy="646113"/>
            <a:chOff x="2608" y="980"/>
            <a:chExt cx="544" cy="407"/>
          </a:xfrm>
        </p:grpSpPr>
        <p:sp>
          <p:nvSpPr>
            <p:cNvPr id="48" name="Freeform 38"/>
            <p:cNvSpPr>
              <a:spLocks/>
            </p:cNvSpPr>
            <p:nvPr/>
          </p:nvSpPr>
          <p:spPr bwMode="auto">
            <a:xfrm rot="-10800000">
              <a:off x="2608" y="980"/>
              <a:ext cx="544" cy="407"/>
            </a:xfrm>
            <a:custGeom>
              <a:avLst/>
              <a:gdLst/>
              <a:ahLst/>
              <a:cxnLst>
                <a:cxn ang="0">
                  <a:pos x="968" y="1420"/>
                </a:cxn>
                <a:cxn ang="0">
                  <a:pos x="469" y="1420"/>
                </a:cxn>
                <a:cxn ang="0">
                  <a:pos x="15" y="785"/>
                </a:cxn>
                <a:cxn ang="0">
                  <a:pos x="15" y="13"/>
                </a:cxn>
                <a:cxn ang="0">
                  <a:pos x="1467" y="13"/>
                </a:cxn>
                <a:cxn ang="0">
                  <a:pos x="1467" y="785"/>
                </a:cxn>
                <a:cxn ang="0">
                  <a:pos x="968" y="1420"/>
                </a:cxn>
              </a:cxnLst>
              <a:rect l="0" t="0" r="r" b="b"/>
              <a:pathLst>
                <a:path w="1470" h="1446">
                  <a:moveTo>
                    <a:pt x="968" y="1420"/>
                  </a:moveTo>
                  <a:cubicBezTo>
                    <a:pt x="976" y="1434"/>
                    <a:pt x="456" y="1421"/>
                    <a:pt x="469" y="1420"/>
                  </a:cubicBezTo>
                  <a:cubicBezTo>
                    <a:pt x="467" y="1421"/>
                    <a:pt x="0" y="787"/>
                    <a:pt x="15" y="785"/>
                  </a:cubicBezTo>
                  <a:cubicBezTo>
                    <a:pt x="24" y="799"/>
                    <a:pt x="12" y="11"/>
                    <a:pt x="15" y="13"/>
                  </a:cubicBezTo>
                  <a:cubicBezTo>
                    <a:pt x="24" y="0"/>
                    <a:pt x="1470" y="11"/>
                    <a:pt x="1467" y="13"/>
                  </a:cubicBezTo>
                  <a:cubicBezTo>
                    <a:pt x="1458" y="23"/>
                    <a:pt x="1470" y="799"/>
                    <a:pt x="1467" y="785"/>
                  </a:cubicBezTo>
                  <a:cubicBezTo>
                    <a:pt x="1470" y="787"/>
                    <a:pt x="964" y="1446"/>
                    <a:pt x="968" y="1420"/>
                  </a:cubicBezTo>
                  <a:close/>
                </a:path>
              </a:pathLst>
            </a:custGeom>
            <a:solidFill>
              <a:srgbClr val="1FE169"/>
            </a:solidFill>
            <a:ln w="9525">
              <a:solidFill>
                <a:schemeClr val="tx1"/>
              </a:solidFill>
              <a:round/>
              <a:headEnd/>
              <a:tailEnd/>
            </a:ln>
            <a:effectLst/>
          </p:spPr>
          <p:txBody>
            <a:bodyPr/>
            <a:lstStyle/>
            <a:p>
              <a:pPr>
                <a:defRPr/>
              </a:pPr>
              <a:endParaRPr lang="zh-CN" altLang="en-US">
                <a:solidFill>
                  <a:srgbClr val="FF0000"/>
                </a:solidFill>
              </a:endParaRPr>
            </a:p>
          </p:txBody>
        </p:sp>
        <p:sp>
          <p:nvSpPr>
            <p:cNvPr id="49" name="Text Box 40"/>
            <p:cNvSpPr txBox="1">
              <a:spLocks noChangeArrowheads="1"/>
            </p:cNvSpPr>
            <p:nvPr/>
          </p:nvSpPr>
          <p:spPr bwMode="auto">
            <a:xfrm>
              <a:off x="2653" y="102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solidFill>
                    <a:srgbClr val="FF0000"/>
                  </a:solidFill>
                </a:rPr>
                <a:t>S</a:t>
              </a:r>
            </a:p>
          </p:txBody>
        </p:sp>
      </p:grpSp>
      <p:sp>
        <p:nvSpPr>
          <p:cNvPr id="50" name="Rectangle 18"/>
          <p:cNvSpPr>
            <a:spLocks noChangeArrowheads="1"/>
          </p:cNvSpPr>
          <p:nvPr/>
        </p:nvSpPr>
        <p:spPr bwMode="auto">
          <a:xfrm>
            <a:off x="8904189" y="4601896"/>
            <a:ext cx="8477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600" dirty="0">
                <a:solidFill>
                  <a:srgbClr val="00B0F0"/>
                </a:solidFill>
              </a:rPr>
              <a:t>对应</a:t>
            </a:r>
          </a:p>
        </p:txBody>
      </p:sp>
      <p:grpSp>
        <p:nvGrpSpPr>
          <p:cNvPr id="51" name="Group 19"/>
          <p:cNvGrpSpPr>
            <a:grpSpLocks/>
          </p:cNvGrpSpPr>
          <p:nvPr/>
        </p:nvGrpSpPr>
        <p:grpSpPr bwMode="auto">
          <a:xfrm>
            <a:off x="6907402" y="4531245"/>
            <a:ext cx="2097088" cy="1223963"/>
            <a:chOff x="3124" y="3359"/>
            <a:chExt cx="1321" cy="771"/>
          </a:xfrm>
        </p:grpSpPr>
        <p:sp>
          <p:nvSpPr>
            <p:cNvPr id="52" name="Rectangle 20"/>
            <p:cNvSpPr>
              <a:spLocks noChangeArrowheads="1"/>
            </p:cNvSpPr>
            <p:nvPr/>
          </p:nvSpPr>
          <p:spPr bwMode="auto">
            <a:xfrm>
              <a:off x="3276" y="3371"/>
              <a:ext cx="816" cy="2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Rectangle 21"/>
            <p:cNvSpPr>
              <a:spLocks noChangeArrowheads="1"/>
            </p:cNvSpPr>
            <p:nvPr/>
          </p:nvSpPr>
          <p:spPr bwMode="auto">
            <a:xfrm>
              <a:off x="3636" y="3359"/>
              <a:ext cx="72" cy="291"/>
            </a:xfrm>
            <a:prstGeom prst="rect">
              <a:avLst/>
            </a:prstGeom>
            <a:solidFill>
              <a:srgbClr val="FF0000"/>
            </a:solidFill>
            <a:ln w="12700">
              <a:solidFill>
                <a:srgbClr val="FF0000"/>
              </a:solidFill>
              <a:miter lim="800000"/>
              <a:headEnd/>
              <a:tailEnd/>
            </a:ln>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Rectangle 22"/>
            <p:cNvSpPr>
              <a:spLocks noChangeArrowheads="1"/>
            </p:cNvSpPr>
            <p:nvPr/>
          </p:nvSpPr>
          <p:spPr bwMode="auto">
            <a:xfrm>
              <a:off x="3124" y="3820"/>
              <a:ext cx="132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600" i="1">
                  <a:solidFill>
                    <a:srgbClr val="FF00FF"/>
                  </a:solidFill>
                </a:rPr>
                <a:t>B≠</a:t>
              </a:r>
              <a:r>
                <a:rPr kumimoji="1" lang="en-US" altLang="zh-CN" sz="2600">
                  <a:solidFill>
                    <a:srgbClr val="FF00FF"/>
                  </a:solidFill>
                </a:rPr>
                <a:t>0</a:t>
              </a:r>
              <a:r>
                <a:rPr kumimoji="1" lang="zh-CN" altLang="en-US" sz="2600">
                  <a:solidFill>
                    <a:srgbClr val="FF00FF"/>
                  </a:solidFill>
                </a:rPr>
                <a:t>时光谱线</a:t>
              </a:r>
            </a:p>
          </p:txBody>
        </p:sp>
        <p:sp>
          <p:nvSpPr>
            <p:cNvPr id="55" name="Rectangle 23"/>
            <p:cNvSpPr>
              <a:spLocks noChangeArrowheads="1"/>
            </p:cNvSpPr>
            <p:nvPr/>
          </p:nvSpPr>
          <p:spPr bwMode="auto">
            <a:xfrm>
              <a:off x="3756" y="3359"/>
              <a:ext cx="72" cy="291"/>
            </a:xfrm>
            <a:prstGeom prst="rect">
              <a:avLst/>
            </a:prstGeom>
            <a:solidFill>
              <a:srgbClr val="FF0000"/>
            </a:solidFill>
            <a:ln w="12700">
              <a:solidFill>
                <a:srgbClr val="FF0000"/>
              </a:solidFill>
              <a:miter lim="800000"/>
              <a:headEnd/>
              <a:tailEnd/>
            </a:ln>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Rectangle 24"/>
            <p:cNvSpPr>
              <a:spLocks noChangeArrowheads="1"/>
            </p:cNvSpPr>
            <p:nvPr/>
          </p:nvSpPr>
          <p:spPr bwMode="auto">
            <a:xfrm>
              <a:off x="3516" y="3359"/>
              <a:ext cx="72" cy="291"/>
            </a:xfrm>
            <a:prstGeom prst="rect">
              <a:avLst/>
            </a:prstGeom>
            <a:solidFill>
              <a:srgbClr val="FF0000"/>
            </a:solidFill>
            <a:ln w="12700">
              <a:solidFill>
                <a:srgbClr val="FF0000"/>
              </a:solidFill>
              <a:miter lim="800000"/>
              <a:headEnd/>
              <a:tailEnd/>
            </a:ln>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7" name="Group 25"/>
          <p:cNvGrpSpPr>
            <a:grpSpLocks/>
          </p:cNvGrpSpPr>
          <p:nvPr/>
        </p:nvGrpSpPr>
        <p:grpSpPr bwMode="auto">
          <a:xfrm>
            <a:off x="9664600" y="4062148"/>
            <a:ext cx="1295400" cy="1285875"/>
            <a:chOff x="4716" y="3014"/>
            <a:chExt cx="816" cy="810"/>
          </a:xfrm>
        </p:grpSpPr>
        <p:sp>
          <p:nvSpPr>
            <p:cNvPr id="58" name="Line 26"/>
            <p:cNvSpPr>
              <a:spLocks noChangeShapeType="1"/>
            </p:cNvSpPr>
            <p:nvPr/>
          </p:nvSpPr>
          <p:spPr bwMode="auto">
            <a:xfrm>
              <a:off x="4860" y="3372"/>
              <a:ext cx="67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9" name="Line 27"/>
            <p:cNvSpPr>
              <a:spLocks noChangeShapeType="1"/>
            </p:cNvSpPr>
            <p:nvPr/>
          </p:nvSpPr>
          <p:spPr bwMode="auto">
            <a:xfrm>
              <a:off x="4860" y="3804"/>
              <a:ext cx="67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0" name="Rectangle 28"/>
            <p:cNvSpPr>
              <a:spLocks noChangeArrowheads="1"/>
            </p:cNvSpPr>
            <p:nvPr/>
          </p:nvSpPr>
          <p:spPr bwMode="auto">
            <a:xfrm>
              <a:off x="4746" y="3014"/>
              <a:ext cx="39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600" i="1"/>
                <a:t>l</a:t>
              </a:r>
              <a:r>
                <a:rPr kumimoji="1" lang="en-US" altLang="zh-CN" sz="2600"/>
                <a:t>=1</a:t>
              </a:r>
            </a:p>
          </p:txBody>
        </p:sp>
        <p:sp>
          <p:nvSpPr>
            <p:cNvPr id="61" name="Rectangle 29"/>
            <p:cNvSpPr>
              <a:spLocks noChangeArrowheads="1"/>
            </p:cNvSpPr>
            <p:nvPr/>
          </p:nvSpPr>
          <p:spPr bwMode="auto">
            <a:xfrm>
              <a:off x="4716" y="3516"/>
              <a:ext cx="39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600" i="1" dirty="0"/>
                <a:t>l</a:t>
              </a:r>
              <a:r>
                <a:rPr kumimoji="1" lang="en-US" altLang="zh-CN" sz="2600" dirty="0"/>
                <a:t>=0</a:t>
              </a:r>
            </a:p>
          </p:txBody>
        </p:sp>
        <p:sp>
          <p:nvSpPr>
            <p:cNvPr id="62" name="Line 30"/>
            <p:cNvSpPr>
              <a:spLocks noChangeShapeType="1"/>
            </p:cNvSpPr>
            <p:nvPr/>
          </p:nvSpPr>
          <p:spPr bwMode="auto">
            <a:xfrm>
              <a:off x="5292" y="3396"/>
              <a:ext cx="0" cy="40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 name="Line 31"/>
            <p:cNvSpPr>
              <a:spLocks noChangeShapeType="1"/>
            </p:cNvSpPr>
            <p:nvPr/>
          </p:nvSpPr>
          <p:spPr bwMode="auto">
            <a:xfrm>
              <a:off x="4860" y="3456"/>
              <a:ext cx="64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 name="Line 32"/>
            <p:cNvSpPr>
              <a:spLocks noChangeShapeType="1"/>
            </p:cNvSpPr>
            <p:nvPr/>
          </p:nvSpPr>
          <p:spPr bwMode="auto">
            <a:xfrm>
              <a:off x="4884" y="3288"/>
              <a:ext cx="64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5" name="Line 33"/>
            <p:cNvSpPr>
              <a:spLocks noChangeShapeType="1"/>
            </p:cNvSpPr>
            <p:nvPr/>
          </p:nvSpPr>
          <p:spPr bwMode="auto">
            <a:xfrm>
              <a:off x="5436" y="3288"/>
              <a:ext cx="0" cy="50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 name="Line 34"/>
            <p:cNvSpPr>
              <a:spLocks noChangeShapeType="1"/>
            </p:cNvSpPr>
            <p:nvPr/>
          </p:nvSpPr>
          <p:spPr bwMode="auto">
            <a:xfrm>
              <a:off x="5172" y="3468"/>
              <a:ext cx="0" cy="33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377020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
                                            <p:txEl>
                                              <p:pRg st="0" end="0"/>
                                            </p:txEl>
                                          </p:spTgt>
                                        </p:tgtEl>
                                        <p:attrNameLst>
                                          <p:attrName>style.visibility</p:attrName>
                                        </p:attrNameLst>
                                      </p:cBhvr>
                                      <p:to>
                                        <p:strVal val="visible"/>
                                      </p:to>
                                    </p:set>
                                    <p:animEffect transition="in" filter="wipe(left)">
                                      <p:cBhvr>
                                        <p:cTn id="18" dur="500"/>
                                        <p:tgtEl>
                                          <p:spTgt spid="1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circle(in)">
                                      <p:cBhvr>
                                        <p:cTn id="30" dur="20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ox(out)">
                                      <p:cBhvr>
                                        <p:cTn id="53" dur="500"/>
                                        <p:tgtEl>
                                          <p:spTgt spid="32"/>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par>
                          <p:cTn id="54" fill="hold">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dissolv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slide(fromTop)">
                                      <p:cBhvr>
                                        <p:cTn id="62" dur="500"/>
                                        <p:tgtEl>
                                          <p:spTgt spid="44"/>
                                        </p:tgtEl>
                                      </p:cBhvr>
                                    </p:animEffect>
                                  </p:childTnLst>
                                </p:cTn>
                              </p:par>
                              <p:par>
                                <p:cTn id="63" presetID="12" presetClass="entr" presetSubtype="4"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slide(fromBottom)">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heel(1)">
                                      <p:cBhvr>
                                        <p:cTn id="70" dur="2000"/>
                                        <p:tgtEl>
                                          <p:spTgt spid="35"/>
                                        </p:tgtEl>
                                      </p:cBhvr>
                                    </p:animEffect>
                                  </p:childTnLst>
                                </p:cTn>
                              </p:par>
                            </p:childTnLst>
                          </p:cTn>
                        </p:par>
                        <p:par>
                          <p:cTn id="71" fill="hold">
                            <p:stCondLst>
                              <p:cond delay="2000"/>
                            </p:stCondLst>
                            <p:childTnLst>
                              <p:par>
                                <p:cTn id="72" presetID="39" presetClass="entr" presetSubtype="0" accel="100000" fill="hold" nodeType="after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p:cTn id="74" dur="500" fill="hold"/>
                                        <p:tgtEl>
                                          <p:spTgt spid="41"/>
                                        </p:tgtEl>
                                        <p:attrNameLst>
                                          <p:attrName>ppt_h</p:attrName>
                                        </p:attrNameLst>
                                      </p:cBhvr>
                                      <p:tavLst>
                                        <p:tav tm="0">
                                          <p:val>
                                            <p:strVal val="#ppt_h/20"/>
                                          </p:val>
                                        </p:tav>
                                        <p:tav tm="50000">
                                          <p:val>
                                            <p:strVal val="#ppt_h/20"/>
                                          </p:val>
                                        </p:tav>
                                        <p:tav tm="100000">
                                          <p:val>
                                            <p:strVal val="#ppt_h"/>
                                          </p:val>
                                        </p:tav>
                                      </p:tavLst>
                                    </p:anim>
                                    <p:anim calcmode="lin" valueType="num">
                                      <p:cBhvr>
                                        <p:cTn id="75" dur="500" fill="hold"/>
                                        <p:tgtEl>
                                          <p:spTgt spid="41"/>
                                        </p:tgtEl>
                                        <p:attrNameLst>
                                          <p:attrName>ppt_w</p:attrName>
                                        </p:attrNameLst>
                                      </p:cBhvr>
                                      <p:tavLst>
                                        <p:tav tm="0">
                                          <p:val>
                                            <p:strVal val="#ppt_w+.3"/>
                                          </p:val>
                                        </p:tav>
                                        <p:tav tm="50000">
                                          <p:val>
                                            <p:strVal val="#ppt_w+.3"/>
                                          </p:val>
                                        </p:tav>
                                        <p:tav tm="100000">
                                          <p:val>
                                            <p:strVal val="#ppt_w"/>
                                          </p:val>
                                        </p:tav>
                                      </p:tavLst>
                                    </p:anim>
                                    <p:anim calcmode="lin" valueType="num">
                                      <p:cBhvr>
                                        <p:cTn id="76" dur="500" fill="hold"/>
                                        <p:tgtEl>
                                          <p:spTgt spid="41"/>
                                        </p:tgtEl>
                                        <p:attrNameLst>
                                          <p:attrName>ppt_x</p:attrName>
                                        </p:attrNameLst>
                                      </p:cBhvr>
                                      <p:tavLst>
                                        <p:tav tm="0">
                                          <p:val>
                                            <p:strVal val="#ppt_x-.3"/>
                                          </p:val>
                                        </p:tav>
                                        <p:tav tm="50000">
                                          <p:val>
                                            <p:strVal val="#ppt_x"/>
                                          </p:val>
                                        </p:tav>
                                        <p:tav tm="100000">
                                          <p:val>
                                            <p:strVal val="#ppt_x"/>
                                          </p:val>
                                        </p:tav>
                                      </p:tavLst>
                                    </p:anim>
                                    <p:anim calcmode="lin" valueType="num">
                                      <p:cBhvr>
                                        <p:cTn id="77" dur="500" fill="hold"/>
                                        <p:tgtEl>
                                          <p:spTgt spid="41"/>
                                        </p:tgtEl>
                                        <p:attrNameLst>
                                          <p:attrName>ppt_y</p:attrName>
                                        </p:attrNameLst>
                                      </p:cBhvr>
                                      <p:tavLst>
                                        <p:tav tm="0">
                                          <p:val>
                                            <p:strVal val="#ppt_y"/>
                                          </p:val>
                                        </p:tav>
                                        <p:tav tm="100000">
                                          <p:val>
                                            <p:strVal val="#ppt_y"/>
                                          </p:val>
                                        </p:tav>
                                      </p:tavLst>
                                    </p:anim>
                                  </p:childTnLst>
                                </p:cTn>
                              </p:par>
                            </p:childTnLst>
                          </p:cTn>
                        </p:par>
                        <p:par>
                          <p:cTn id="78" fill="hold">
                            <p:stCondLst>
                              <p:cond delay="2500"/>
                            </p:stCondLst>
                            <p:childTnLst>
                              <p:par>
                                <p:cTn id="79" presetID="22" presetClass="entr" presetSubtype="1" fill="hold" grpId="0"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up)">
                                      <p:cBhvr>
                                        <p:cTn id="81" dur="500"/>
                                        <p:tgtEl>
                                          <p:spTgt spid="39"/>
                                        </p:tgtEl>
                                      </p:cBhvr>
                                    </p:animEffect>
                                  </p:childTnLst>
                                </p:cTn>
                              </p:par>
                            </p:childTnLst>
                          </p:cTn>
                        </p:par>
                        <p:par>
                          <p:cTn id="82" fill="hold">
                            <p:stCondLst>
                              <p:cond delay="3000"/>
                            </p:stCondLst>
                            <p:childTnLst>
                              <p:par>
                                <p:cTn id="83" presetID="22" presetClass="entr" presetSubtype="1"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up)">
                                      <p:cBhvr>
                                        <p:cTn id="85" dur="500"/>
                                        <p:tgtEl>
                                          <p:spTgt spid="40"/>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51"/>
                                        </p:tgtEl>
                                        <p:attrNameLst>
                                          <p:attrName>style.visibility</p:attrName>
                                        </p:attrNameLst>
                                      </p:cBhvr>
                                      <p:to>
                                        <p:strVal val="visible"/>
                                      </p:to>
                                    </p:set>
                                    <p:anim calcmode="lin" valueType="num">
                                      <p:cBhvr additive="base">
                                        <p:cTn id="90" dur="500" fill="hold"/>
                                        <p:tgtEl>
                                          <p:spTgt spid="51"/>
                                        </p:tgtEl>
                                        <p:attrNameLst>
                                          <p:attrName>ppt_x</p:attrName>
                                        </p:attrNameLst>
                                      </p:cBhvr>
                                      <p:tavLst>
                                        <p:tav tm="0">
                                          <p:val>
                                            <p:strVal val="#ppt_x"/>
                                          </p:val>
                                        </p:tav>
                                        <p:tav tm="100000">
                                          <p:val>
                                            <p:strVal val="#ppt_x"/>
                                          </p:val>
                                        </p:tav>
                                      </p:tavLst>
                                    </p:anim>
                                    <p:anim calcmode="lin" valueType="num">
                                      <p:cBhvr additive="base">
                                        <p:cTn id="91"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0">
                                            <p:txEl>
                                              <p:pRg st="0" end="0"/>
                                            </p:txEl>
                                          </p:spTgt>
                                        </p:tgtEl>
                                        <p:attrNameLst>
                                          <p:attrName>style.visibility</p:attrName>
                                        </p:attrNameLst>
                                      </p:cBhvr>
                                      <p:to>
                                        <p:strVal val="visible"/>
                                      </p:to>
                                    </p:set>
                                    <p:animEffect transition="in" filter="wipe(left)">
                                      <p:cBhvr>
                                        <p:cTn id="96" dur="500"/>
                                        <p:tgtEl>
                                          <p:spTgt spid="50">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left)">
                                      <p:cBhvr>
                                        <p:cTn id="10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4" grpId="0" build="p" autoUpdateAnimBg="0"/>
      <p:bldP spid="15" grpId="0"/>
      <p:bldP spid="22" grpId="0"/>
      <p:bldP spid="28" grpId="0"/>
      <p:bldP spid="38" grpId="0" autoUpdateAnimBg="0"/>
      <p:bldP spid="39" grpId="0" autoUpdateAnimBg="0"/>
      <p:bldP spid="40" grpId="0" autoUpdateAnimBg="0"/>
      <p:bldP spid="5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203752" y="730428"/>
            <a:ext cx="71040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00FF"/>
                </a:solidFill>
              </a:rPr>
              <a:t>电子的轨道角动量导致轨道磁矩</a:t>
            </a:r>
          </a:p>
        </p:txBody>
      </p:sp>
      <p:sp>
        <p:nvSpPr>
          <p:cNvPr id="4" name="Rectangle 5"/>
          <p:cNvSpPr>
            <a:spLocks noChangeArrowheads="1"/>
          </p:cNvSpPr>
          <p:nvPr/>
        </p:nvSpPr>
        <p:spPr bwMode="auto">
          <a:xfrm>
            <a:off x="1552575" y="222840"/>
            <a:ext cx="5341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600" dirty="0"/>
              <a:t>称光谱这种分裂现象为</a:t>
            </a:r>
            <a:r>
              <a:rPr kumimoji="1" lang="zh-CN" altLang="en-US" sz="2600" dirty="0">
                <a:solidFill>
                  <a:srgbClr val="C00000"/>
                </a:solidFill>
              </a:rPr>
              <a:t>塞曼效应</a:t>
            </a:r>
            <a:r>
              <a:rPr kumimoji="1" lang="zh-CN" altLang="en-US" sz="2600" dirty="0"/>
              <a:t>。</a:t>
            </a:r>
          </a:p>
        </p:txBody>
      </p:sp>
      <p:sp>
        <p:nvSpPr>
          <p:cNvPr id="5" name="Rectangle 11"/>
          <p:cNvSpPr>
            <a:spLocks noChangeArrowheads="1"/>
          </p:cNvSpPr>
          <p:nvPr/>
        </p:nvSpPr>
        <p:spPr bwMode="auto">
          <a:xfrm>
            <a:off x="1243663" y="703121"/>
            <a:ext cx="11795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FF0000"/>
                </a:solidFill>
              </a:rPr>
              <a:t>解释：</a:t>
            </a:r>
          </a:p>
        </p:txBody>
      </p:sp>
      <p:grpSp>
        <p:nvGrpSpPr>
          <p:cNvPr id="13" name="Group 8"/>
          <p:cNvGrpSpPr>
            <a:grpSpLocks/>
          </p:cNvGrpSpPr>
          <p:nvPr/>
        </p:nvGrpSpPr>
        <p:grpSpPr bwMode="auto">
          <a:xfrm>
            <a:off x="8018461" y="979669"/>
            <a:ext cx="2400300" cy="1314451"/>
            <a:chOff x="4174" y="1027"/>
            <a:chExt cx="1512" cy="828"/>
          </a:xfrm>
        </p:grpSpPr>
        <p:sp>
          <p:nvSpPr>
            <p:cNvPr id="14" name="Oval 9"/>
            <p:cNvSpPr>
              <a:spLocks noChangeArrowheads="1"/>
            </p:cNvSpPr>
            <p:nvPr/>
          </p:nvSpPr>
          <p:spPr bwMode="auto">
            <a:xfrm>
              <a:off x="4174" y="1184"/>
              <a:ext cx="1296" cy="528"/>
            </a:xfrm>
            <a:prstGeom prst="ellipse">
              <a:avLst/>
            </a:prstGeom>
            <a:noFill/>
            <a:ln w="28575">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4"/>
            <p:cNvSpPr>
              <a:spLocks noChangeArrowheads="1"/>
            </p:cNvSpPr>
            <p:nvPr/>
          </p:nvSpPr>
          <p:spPr bwMode="auto">
            <a:xfrm>
              <a:off x="5387" y="1512"/>
              <a:ext cx="71" cy="72"/>
            </a:xfrm>
            <a:prstGeom prst="ellipse">
              <a:avLst/>
            </a:prstGeom>
            <a:solidFill>
              <a:srgbClr val="CC0000"/>
            </a:solidFill>
            <a:ln w="9525">
              <a:solidFill>
                <a:schemeClr val="tx1"/>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Text Box 15"/>
            <p:cNvSpPr txBox="1">
              <a:spLocks noChangeArrowheads="1"/>
            </p:cNvSpPr>
            <p:nvPr/>
          </p:nvSpPr>
          <p:spPr bwMode="auto">
            <a:xfrm>
              <a:off x="5393" y="1525"/>
              <a:ext cx="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b="0" i="1" dirty="0"/>
                <a:t>e</a:t>
              </a:r>
            </a:p>
          </p:txBody>
        </p:sp>
        <p:sp>
          <p:nvSpPr>
            <p:cNvPr id="17" name="Line 16"/>
            <p:cNvSpPr>
              <a:spLocks noChangeShapeType="1"/>
            </p:cNvSpPr>
            <p:nvPr/>
          </p:nvSpPr>
          <p:spPr bwMode="auto">
            <a:xfrm flipV="1">
              <a:off x="5432" y="1215"/>
              <a:ext cx="254" cy="325"/>
            </a:xfrm>
            <a:prstGeom prst="line">
              <a:avLst/>
            </a:prstGeom>
            <a:noFill/>
            <a:ln w="28575">
              <a:solidFill>
                <a:srgbClr val="0099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 name="Object 17"/>
            <p:cNvGraphicFramePr>
              <a:graphicFrameLocks noChangeAspect="1"/>
            </p:cNvGraphicFramePr>
            <p:nvPr>
              <p:extLst>
                <p:ext uri="{D42A27DB-BD31-4B8C-83A1-F6EECF244321}">
                  <p14:modId xmlns:p14="http://schemas.microsoft.com/office/powerpoint/2010/main" val="3791242595"/>
                </p:ext>
              </p:extLst>
            </p:nvPr>
          </p:nvGraphicFramePr>
          <p:xfrm>
            <a:off x="5515" y="1027"/>
            <a:ext cx="153" cy="214"/>
          </p:xfrm>
          <a:graphic>
            <a:graphicData uri="http://schemas.openxmlformats.org/presentationml/2006/ole">
              <mc:AlternateContent xmlns:mc="http://schemas.openxmlformats.org/markup-compatibility/2006">
                <mc:Choice xmlns:v="urn:schemas-microsoft-com:vml" Requires="v">
                  <p:oleObj spid="_x0000_s403279" name="公式" r:id="rId3" imgW="126725" imgH="177415" progId="Equation.3">
                    <p:embed/>
                  </p:oleObj>
                </mc:Choice>
                <mc:Fallback>
                  <p:oleObj name="公式" r:id="rId3" imgW="126725" imgH="17741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 y="1027"/>
                          <a:ext cx="15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 name="Line 19"/>
          <p:cNvSpPr>
            <a:spLocks noChangeShapeType="1"/>
          </p:cNvSpPr>
          <p:nvPr/>
        </p:nvSpPr>
        <p:spPr bwMode="auto">
          <a:xfrm flipV="1">
            <a:off x="9544050" y="1987729"/>
            <a:ext cx="130175" cy="33338"/>
          </a:xfrm>
          <a:prstGeom prst="line">
            <a:avLst/>
          </a:prstGeom>
          <a:noFill/>
          <a:ln w="28575">
            <a:solidFill>
              <a:srgbClr val="9900FF"/>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18"/>
          <p:cNvSpPr txBox="1">
            <a:spLocks noChangeArrowheads="1"/>
          </p:cNvSpPr>
          <p:nvPr/>
        </p:nvSpPr>
        <p:spPr bwMode="auto">
          <a:xfrm>
            <a:off x="9609136" y="2113937"/>
            <a:ext cx="30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en-US" altLang="zh-CN" b="0" i="1" dirty="0"/>
              <a:t>I</a:t>
            </a:r>
            <a:endParaRPr lang="en-US" altLang="zh-CN" b="0" dirty="0"/>
          </a:p>
        </p:txBody>
      </p:sp>
      <p:sp>
        <p:nvSpPr>
          <p:cNvPr id="21" name="Line 10"/>
          <p:cNvSpPr>
            <a:spLocks noChangeShapeType="1"/>
          </p:cNvSpPr>
          <p:nvPr/>
        </p:nvSpPr>
        <p:spPr bwMode="auto">
          <a:xfrm flipV="1">
            <a:off x="9085261" y="543104"/>
            <a:ext cx="0" cy="1066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 name="Object 13"/>
          <p:cNvGraphicFramePr>
            <a:graphicFrameLocks noChangeAspect="1"/>
          </p:cNvGraphicFramePr>
          <p:nvPr>
            <p:extLst>
              <p:ext uri="{D42A27DB-BD31-4B8C-83A1-F6EECF244321}">
                <p14:modId xmlns:p14="http://schemas.microsoft.com/office/powerpoint/2010/main" val="2849659491"/>
              </p:ext>
            </p:extLst>
          </p:nvPr>
        </p:nvGraphicFramePr>
        <p:xfrm>
          <a:off x="9237661" y="314504"/>
          <a:ext cx="338138" cy="488950"/>
        </p:xfrm>
        <a:graphic>
          <a:graphicData uri="http://schemas.openxmlformats.org/presentationml/2006/ole">
            <mc:AlternateContent xmlns:mc="http://schemas.openxmlformats.org/markup-compatibility/2006">
              <mc:Choice xmlns:v="urn:schemas-microsoft-com:vml" Requires="v">
                <p:oleObj spid="_x0000_s403280" name="公式" r:id="rId5" imgW="139639" imgH="203112" progId="Equation.3">
                  <p:embed/>
                </p:oleObj>
              </mc:Choice>
              <mc:Fallback>
                <p:oleObj name="公式" r:id="rId5" imgW="139639"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7661" y="314504"/>
                        <a:ext cx="3381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Line 11"/>
          <p:cNvSpPr>
            <a:spLocks noChangeShapeType="1"/>
          </p:cNvSpPr>
          <p:nvPr/>
        </p:nvSpPr>
        <p:spPr bwMode="auto">
          <a:xfrm>
            <a:off x="9085261" y="2067104"/>
            <a:ext cx="0" cy="533400"/>
          </a:xfrm>
          <a:prstGeom prst="line">
            <a:avLst/>
          </a:prstGeom>
          <a:noFill/>
          <a:ln w="38100">
            <a:solidFill>
              <a:srgbClr val="FF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4" name="Object 12"/>
          <p:cNvGraphicFramePr>
            <a:graphicFrameLocks noChangeAspect="1"/>
          </p:cNvGraphicFramePr>
          <p:nvPr>
            <p:extLst>
              <p:ext uri="{D42A27DB-BD31-4B8C-83A1-F6EECF244321}">
                <p14:modId xmlns:p14="http://schemas.microsoft.com/office/powerpoint/2010/main" val="4240325630"/>
              </p:ext>
            </p:extLst>
          </p:nvPr>
        </p:nvGraphicFramePr>
        <p:xfrm>
          <a:off x="9210675" y="2395717"/>
          <a:ext cx="373063" cy="484188"/>
        </p:xfrm>
        <a:graphic>
          <a:graphicData uri="http://schemas.openxmlformats.org/presentationml/2006/ole">
            <mc:AlternateContent xmlns:mc="http://schemas.openxmlformats.org/markup-compatibility/2006">
              <mc:Choice xmlns:v="urn:schemas-microsoft-com:vml" Requires="v">
                <p:oleObj spid="_x0000_s403281" name="公式" r:id="rId7" imgW="177646" imgH="228402" progId="Equation.3">
                  <p:embed/>
                </p:oleObj>
              </mc:Choice>
              <mc:Fallback>
                <p:oleObj name="公式" r:id="rId7" imgW="177646" imgH="2284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10675" y="2395717"/>
                        <a:ext cx="3730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13"/>
          <p:cNvGraphicFramePr>
            <a:graphicFrameLocks noChangeAspect="1"/>
          </p:cNvGraphicFramePr>
          <p:nvPr>
            <p:extLst>
              <p:ext uri="{D42A27DB-BD31-4B8C-83A1-F6EECF244321}">
                <p14:modId xmlns:p14="http://schemas.microsoft.com/office/powerpoint/2010/main" val="1125398742"/>
              </p:ext>
            </p:extLst>
          </p:nvPr>
        </p:nvGraphicFramePr>
        <p:xfrm>
          <a:off x="2732086" y="1209855"/>
          <a:ext cx="1882775" cy="973137"/>
        </p:xfrm>
        <a:graphic>
          <a:graphicData uri="http://schemas.openxmlformats.org/presentationml/2006/ole">
            <mc:AlternateContent xmlns:mc="http://schemas.openxmlformats.org/markup-compatibility/2006">
              <mc:Choice xmlns:v="urn:schemas-microsoft-com:vml" Requires="v">
                <p:oleObj spid="_x0000_s403282" name="公式" r:id="rId9" imgW="761760" imgH="393480" progId="Equation.3">
                  <p:embed/>
                </p:oleObj>
              </mc:Choice>
              <mc:Fallback>
                <p:oleObj name="公式" r:id="rId9" imgW="761760" imgH="393480" progId="Equation.3">
                  <p:embed/>
                  <p:pic>
                    <p:nvPicPr>
                      <p:cNvPr id="0" name=""/>
                      <p:cNvPicPr>
                        <a:picLocks noChangeAspect="1" noChangeArrowheads="1"/>
                      </p:cNvPicPr>
                      <p:nvPr/>
                    </p:nvPicPr>
                    <p:blipFill>
                      <a:blip r:embed="rId10"/>
                      <a:srcRect/>
                      <a:stretch>
                        <a:fillRect/>
                      </a:stretch>
                    </p:blipFill>
                    <p:spPr bwMode="auto">
                      <a:xfrm>
                        <a:off x="2732086" y="1209855"/>
                        <a:ext cx="1882775"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Text Box 4"/>
          <p:cNvSpPr txBox="1">
            <a:spLocks noChangeArrowheads="1"/>
          </p:cNvSpPr>
          <p:nvPr/>
        </p:nvSpPr>
        <p:spPr bwMode="auto">
          <a:xfrm>
            <a:off x="1119007" y="2365868"/>
            <a:ext cx="77588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rPr>
              <a:t>在外磁场中电子的轨道磁矩具有的附加磁能为：</a:t>
            </a:r>
          </a:p>
        </p:txBody>
      </p:sp>
      <p:graphicFrame>
        <p:nvGraphicFramePr>
          <p:cNvPr id="38" name="Object 14"/>
          <p:cNvGraphicFramePr>
            <a:graphicFrameLocks noChangeAspect="1"/>
          </p:cNvGraphicFramePr>
          <p:nvPr>
            <p:extLst>
              <p:ext uri="{D42A27DB-BD31-4B8C-83A1-F6EECF244321}">
                <p14:modId xmlns:p14="http://schemas.microsoft.com/office/powerpoint/2010/main" val="3795886937"/>
              </p:ext>
            </p:extLst>
          </p:nvPr>
        </p:nvGraphicFramePr>
        <p:xfrm>
          <a:off x="3947765" y="3043825"/>
          <a:ext cx="2311473" cy="1054838"/>
        </p:xfrm>
        <a:graphic>
          <a:graphicData uri="http://schemas.openxmlformats.org/presentationml/2006/ole">
            <mc:AlternateContent xmlns:mc="http://schemas.openxmlformats.org/markup-compatibility/2006">
              <mc:Choice xmlns:v="urn:schemas-microsoft-com:vml" Requires="v">
                <p:oleObj spid="_x0000_s403283" name="公式" r:id="rId11" imgW="672840" imgH="393480" progId="Equation.3">
                  <p:embed/>
                </p:oleObj>
              </mc:Choice>
              <mc:Fallback>
                <p:oleObj name="公式" r:id="rId11" imgW="672840" imgH="393480" progId="Equation.3">
                  <p:embed/>
                  <p:pic>
                    <p:nvPicPr>
                      <p:cNvPr id="0" name=""/>
                      <p:cNvPicPr>
                        <a:picLocks noChangeAspect="1" noChangeArrowheads="1"/>
                      </p:cNvPicPr>
                      <p:nvPr/>
                    </p:nvPicPr>
                    <p:blipFill>
                      <a:blip r:embed="rId12"/>
                      <a:srcRect/>
                      <a:stretch>
                        <a:fillRect/>
                      </a:stretch>
                    </p:blipFill>
                    <p:spPr bwMode="auto">
                      <a:xfrm>
                        <a:off x="3947765" y="3043825"/>
                        <a:ext cx="2311473" cy="1054838"/>
                      </a:xfrm>
                      <a:prstGeom prst="rect">
                        <a:avLst/>
                      </a:prstGeom>
                      <a:noFill/>
                      <a:ln>
                        <a:noFill/>
                      </a:ln>
                      <a:effectLst/>
                      <a:extLst/>
                    </p:spPr>
                  </p:pic>
                </p:oleObj>
              </mc:Fallback>
            </mc:AlternateContent>
          </a:graphicData>
        </a:graphic>
      </p:graphicFrame>
      <p:graphicFrame>
        <p:nvGraphicFramePr>
          <p:cNvPr id="39" name="Object 15"/>
          <p:cNvGraphicFramePr>
            <a:graphicFrameLocks noChangeAspect="1"/>
          </p:cNvGraphicFramePr>
          <p:nvPr>
            <p:extLst>
              <p:ext uri="{D42A27DB-BD31-4B8C-83A1-F6EECF244321}">
                <p14:modId xmlns:p14="http://schemas.microsoft.com/office/powerpoint/2010/main" val="2734972465"/>
              </p:ext>
            </p:extLst>
          </p:nvPr>
        </p:nvGraphicFramePr>
        <p:xfrm>
          <a:off x="956606" y="3203359"/>
          <a:ext cx="2870975" cy="785373"/>
        </p:xfrm>
        <a:graphic>
          <a:graphicData uri="http://schemas.openxmlformats.org/presentationml/2006/ole">
            <mc:AlternateContent xmlns:mc="http://schemas.openxmlformats.org/markup-compatibility/2006">
              <mc:Choice xmlns:v="urn:schemas-microsoft-com:vml" Requires="v">
                <p:oleObj spid="_x0000_s403284" name="公式" r:id="rId13" imgW="799920" imgH="253800" progId="Equation.3">
                  <p:embed/>
                </p:oleObj>
              </mc:Choice>
              <mc:Fallback>
                <p:oleObj name="公式" r:id="rId13" imgW="799920" imgH="253800" progId="Equation.3">
                  <p:embed/>
                  <p:pic>
                    <p:nvPicPr>
                      <p:cNvPr id="0" name=""/>
                      <p:cNvPicPr>
                        <a:picLocks noChangeAspect="1" noChangeArrowheads="1"/>
                      </p:cNvPicPr>
                      <p:nvPr/>
                    </p:nvPicPr>
                    <p:blipFill>
                      <a:blip r:embed="rId14"/>
                      <a:srcRect/>
                      <a:stretch>
                        <a:fillRect/>
                      </a:stretch>
                    </p:blipFill>
                    <p:spPr bwMode="auto">
                      <a:xfrm>
                        <a:off x="956606" y="3203359"/>
                        <a:ext cx="2870975" cy="785373"/>
                      </a:xfrm>
                      <a:prstGeom prst="rect">
                        <a:avLst/>
                      </a:prstGeom>
                      <a:noFill/>
                      <a:ln>
                        <a:noFill/>
                      </a:ln>
                      <a:effectLst/>
                      <a:extLst/>
                    </p:spPr>
                  </p:pic>
                </p:oleObj>
              </mc:Fallback>
            </mc:AlternateContent>
          </a:graphicData>
        </a:graphic>
      </p:graphicFrame>
      <p:graphicFrame>
        <p:nvGraphicFramePr>
          <p:cNvPr id="40" name="Object 16"/>
          <p:cNvGraphicFramePr>
            <a:graphicFrameLocks noChangeAspect="1"/>
          </p:cNvGraphicFramePr>
          <p:nvPr>
            <p:extLst>
              <p:ext uri="{D42A27DB-BD31-4B8C-83A1-F6EECF244321}">
                <p14:modId xmlns:p14="http://schemas.microsoft.com/office/powerpoint/2010/main" val="1546857799"/>
              </p:ext>
            </p:extLst>
          </p:nvPr>
        </p:nvGraphicFramePr>
        <p:xfrm>
          <a:off x="1513006" y="3945431"/>
          <a:ext cx="1785937" cy="1106487"/>
        </p:xfrm>
        <a:graphic>
          <a:graphicData uri="http://schemas.openxmlformats.org/presentationml/2006/ole">
            <mc:AlternateContent xmlns:mc="http://schemas.openxmlformats.org/markup-compatibility/2006">
              <mc:Choice xmlns:v="urn:schemas-microsoft-com:vml" Requires="v">
                <p:oleObj spid="_x0000_s403285" name="公式" r:id="rId15" imgW="634680" imgH="393480" progId="Equation.3">
                  <p:embed/>
                </p:oleObj>
              </mc:Choice>
              <mc:Fallback>
                <p:oleObj name="公式" r:id="rId15" imgW="634680" imgH="393480" progId="Equation.3">
                  <p:embed/>
                  <p:pic>
                    <p:nvPicPr>
                      <p:cNvPr id="0" name=""/>
                      <p:cNvPicPr>
                        <a:picLocks noChangeAspect="1" noChangeArrowheads="1"/>
                      </p:cNvPicPr>
                      <p:nvPr/>
                    </p:nvPicPr>
                    <p:blipFill>
                      <a:blip r:embed="rId16"/>
                      <a:srcRect/>
                      <a:stretch>
                        <a:fillRect/>
                      </a:stretch>
                    </p:blipFill>
                    <p:spPr bwMode="auto">
                      <a:xfrm>
                        <a:off x="1513006" y="3945431"/>
                        <a:ext cx="1785937" cy="110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5"/>
          <p:cNvGraphicFramePr>
            <a:graphicFrameLocks/>
          </p:cNvGraphicFramePr>
          <p:nvPr>
            <p:extLst>
              <p:ext uri="{D42A27DB-BD31-4B8C-83A1-F6EECF244321}">
                <p14:modId xmlns:p14="http://schemas.microsoft.com/office/powerpoint/2010/main" val="1820753665"/>
              </p:ext>
            </p:extLst>
          </p:nvPr>
        </p:nvGraphicFramePr>
        <p:xfrm>
          <a:off x="3267880" y="4332627"/>
          <a:ext cx="1746003" cy="582613"/>
        </p:xfrm>
        <a:graphic>
          <a:graphicData uri="http://schemas.openxmlformats.org/presentationml/2006/ole">
            <mc:AlternateContent xmlns:mc="http://schemas.openxmlformats.org/markup-compatibility/2006">
              <mc:Choice xmlns:v="urn:schemas-microsoft-com:vml" Requires="v">
                <p:oleObj spid="_x0000_s403286" name="公式" r:id="rId17" imgW="609480" imgH="228600" progId="Equation.3">
                  <p:embed/>
                </p:oleObj>
              </mc:Choice>
              <mc:Fallback>
                <p:oleObj name="公式" r:id="rId17" imgW="609480" imgH="228600" progId="Equation.3">
                  <p:embed/>
                  <p:pic>
                    <p:nvPicPr>
                      <p:cNvPr id="0" name=""/>
                      <p:cNvPicPr>
                        <a:picLocks noChangeArrowheads="1"/>
                      </p:cNvPicPr>
                      <p:nvPr/>
                    </p:nvPicPr>
                    <p:blipFill>
                      <a:blip r:embed="rId18"/>
                      <a:srcRect/>
                      <a:stretch>
                        <a:fillRect/>
                      </a:stretch>
                    </p:blipFill>
                    <p:spPr bwMode="auto">
                      <a:xfrm>
                        <a:off x="3267880" y="4332627"/>
                        <a:ext cx="1746003" cy="582613"/>
                      </a:xfrm>
                      <a:prstGeom prst="rect">
                        <a:avLst/>
                      </a:prstGeom>
                      <a:noFill/>
                      <a:ln>
                        <a:noFill/>
                      </a:ln>
                      <a:effectLst/>
                      <a:extLst/>
                    </p:spPr>
                  </p:pic>
                </p:oleObj>
              </mc:Fallback>
            </mc:AlternateContent>
          </a:graphicData>
        </a:graphic>
      </p:graphicFrame>
      <p:grpSp>
        <p:nvGrpSpPr>
          <p:cNvPr id="78" name="Group 10"/>
          <p:cNvGrpSpPr>
            <a:grpSpLocks/>
          </p:cNvGrpSpPr>
          <p:nvPr/>
        </p:nvGrpSpPr>
        <p:grpSpPr bwMode="auto">
          <a:xfrm>
            <a:off x="7555605" y="3186602"/>
            <a:ext cx="3665537" cy="3024188"/>
            <a:chOff x="935" y="2184"/>
            <a:chExt cx="2309" cy="1905"/>
          </a:xfrm>
        </p:grpSpPr>
        <p:graphicFrame>
          <p:nvGraphicFramePr>
            <p:cNvPr id="79" name="Object 11"/>
            <p:cNvGraphicFramePr>
              <a:graphicFrameLocks noChangeAspect="1"/>
            </p:cNvGraphicFramePr>
            <p:nvPr/>
          </p:nvGraphicFramePr>
          <p:xfrm>
            <a:off x="1006" y="2842"/>
            <a:ext cx="56" cy="103"/>
          </p:xfrm>
          <a:graphic>
            <a:graphicData uri="http://schemas.openxmlformats.org/presentationml/2006/ole">
              <mc:AlternateContent xmlns:mc="http://schemas.openxmlformats.org/markup-compatibility/2006">
                <mc:Choice xmlns:v="urn:schemas-microsoft-com:vml" Requires="v">
                  <p:oleObj spid="_x0000_s403287" name="公式" r:id="rId19" imgW="114120" imgH="215640" progId="Equation.3">
                    <p:embed/>
                  </p:oleObj>
                </mc:Choice>
                <mc:Fallback>
                  <p:oleObj name="公式" r:id="rId19" imgW="114120" imgH="215640" progId="Equation.3">
                    <p:embed/>
                    <p:pic>
                      <p:nvPicPr>
                        <p:cNvPr id="11"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6" y="2842"/>
                          <a:ext cx="56"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12"/>
            <p:cNvGraphicFramePr>
              <a:graphicFrameLocks noChangeAspect="1"/>
            </p:cNvGraphicFramePr>
            <p:nvPr/>
          </p:nvGraphicFramePr>
          <p:xfrm>
            <a:off x="1766" y="2404"/>
            <a:ext cx="1478" cy="258"/>
          </p:xfrm>
          <a:graphic>
            <a:graphicData uri="http://schemas.openxmlformats.org/presentationml/2006/ole">
              <mc:AlternateContent xmlns:mc="http://schemas.openxmlformats.org/markup-compatibility/2006">
                <mc:Choice xmlns:v="urn:schemas-microsoft-com:vml" Requires="v">
                  <p:oleObj spid="_x0000_s403288" name="Equation" r:id="rId21" imgW="1384200" imgH="253800" progId="Equation.3">
                    <p:embed/>
                  </p:oleObj>
                </mc:Choice>
                <mc:Fallback>
                  <p:oleObj name="Equation" r:id="rId21" imgW="1384200" imgH="253800" progId="Equation.3">
                    <p:embed/>
                    <p:pic>
                      <p:nvPicPr>
                        <p:cNvPr id="12"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6" y="2404"/>
                          <a:ext cx="1478"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Line 13"/>
            <p:cNvSpPr>
              <a:spLocks noChangeShapeType="1"/>
            </p:cNvSpPr>
            <p:nvPr/>
          </p:nvSpPr>
          <p:spPr bwMode="auto">
            <a:xfrm flipV="1">
              <a:off x="1647" y="2309"/>
              <a:ext cx="0" cy="17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14"/>
            <p:cNvSpPr>
              <a:spLocks noChangeShapeType="1"/>
            </p:cNvSpPr>
            <p:nvPr/>
          </p:nvSpPr>
          <p:spPr bwMode="auto">
            <a:xfrm flipV="1">
              <a:off x="1647" y="3256"/>
              <a:ext cx="828" cy="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15"/>
            <p:cNvSpPr>
              <a:spLocks noChangeShapeType="1"/>
            </p:cNvSpPr>
            <p:nvPr/>
          </p:nvSpPr>
          <p:spPr bwMode="auto">
            <a:xfrm>
              <a:off x="1647" y="296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16"/>
            <p:cNvSpPr>
              <a:spLocks noChangeShapeType="1"/>
            </p:cNvSpPr>
            <p:nvPr/>
          </p:nvSpPr>
          <p:spPr bwMode="auto">
            <a:xfrm>
              <a:off x="1647" y="2967"/>
              <a:ext cx="689"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17"/>
            <p:cNvSpPr>
              <a:spLocks noChangeShapeType="1"/>
            </p:cNvSpPr>
            <p:nvPr/>
          </p:nvSpPr>
          <p:spPr bwMode="auto">
            <a:xfrm>
              <a:off x="1647" y="2711"/>
              <a:ext cx="459"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18"/>
            <p:cNvSpPr>
              <a:spLocks noChangeShapeType="1"/>
            </p:cNvSpPr>
            <p:nvPr/>
          </p:nvSpPr>
          <p:spPr bwMode="auto">
            <a:xfrm>
              <a:off x="1647" y="3552"/>
              <a:ext cx="727"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19"/>
            <p:cNvSpPr>
              <a:spLocks noChangeShapeType="1"/>
            </p:cNvSpPr>
            <p:nvPr/>
          </p:nvSpPr>
          <p:spPr bwMode="auto">
            <a:xfrm>
              <a:off x="1647" y="3845"/>
              <a:ext cx="459"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20"/>
            <p:cNvSpPr>
              <a:spLocks noChangeShapeType="1"/>
            </p:cNvSpPr>
            <p:nvPr/>
          </p:nvSpPr>
          <p:spPr bwMode="auto">
            <a:xfrm flipV="1">
              <a:off x="1647" y="2955"/>
              <a:ext cx="727" cy="30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21"/>
            <p:cNvSpPr>
              <a:spLocks noChangeShapeType="1"/>
            </p:cNvSpPr>
            <p:nvPr/>
          </p:nvSpPr>
          <p:spPr bwMode="auto">
            <a:xfrm flipV="1">
              <a:off x="1647" y="2711"/>
              <a:ext cx="459" cy="54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22"/>
            <p:cNvSpPr>
              <a:spLocks noChangeShapeType="1"/>
            </p:cNvSpPr>
            <p:nvPr/>
          </p:nvSpPr>
          <p:spPr bwMode="auto">
            <a:xfrm>
              <a:off x="1647" y="3260"/>
              <a:ext cx="727" cy="2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23"/>
            <p:cNvSpPr>
              <a:spLocks noChangeShapeType="1"/>
            </p:cNvSpPr>
            <p:nvPr/>
          </p:nvSpPr>
          <p:spPr bwMode="auto">
            <a:xfrm>
              <a:off x="1647" y="3260"/>
              <a:ext cx="459" cy="58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Text Box 24"/>
            <p:cNvSpPr txBox="1">
              <a:spLocks noChangeArrowheads="1"/>
            </p:cNvSpPr>
            <p:nvPr/>
          </p:nvSpPr>
          <p:spPr bwMode="auto">
            <a:xfrm>
              <a:off x="1384" y="31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t>0</a:t>
              </a:r>
            </a:p>
          </p:txBody>
        </p:sp>
        <p:sp>
          <p:nvSpPr>
            <p:cNvPr id="93" name="Text Box 25"/>
            <p:cNvSpPr txBox="1">
              <a:spLocks noChangeArrowheads="1"/>
            </p:cNvSpPr>
            <p:nvPr/>
          </p:nvSpPr>
          <p:spPr bwMode="auto">
            <a:xfrm>
              <a:off x="1242" y="3714"/>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sym typeface="MT Extra" panose="05050102010205020202" pitchFamily="18" charset="2"/>
                </a:rPr>
                <a:t>-2</a:t>
              </a:r>
              <a:endParaRPr kumimoji="1" lang="en-US" altLang="zh-CN"/>
            </a:p>
          </p:txBody>
        </p:sp>
        <p:sp>
          <p:nvSpPr>
            <p:cNvPr id="94" name="Text Box 26"/>
            <p:cNvSpPr txBox="1">
              <a:spLocks noChangeArrowheads="1"/>
            </p:cNvSpPr>
            <p:nvPr/>
          </p:nvSpPr>
          <p:spPr bwMode="auto">
            <a:xfrm>
              <a:off x="1396" y="281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sym typeface="MT Extra" panose="05050102010205020202" pitchFamily="18" charset="2"/>
                </a:rPr>
                <a:t></a:t>
              </a:r>
              <a:endParaRPr kumimoji="1" lang="en-US" altLang="zh-CN"/>
            </a:p>
          </p:txBody>
        </p:sp>
        <p:sp>
          <p:nvSpPr>
            <p:cNvPr id="95" name="Text Box 27"/>
            <p:cNvSpPr txBox="1">
              <a:spLocks noChangeArrowheads="1"/>
            </p:cNvSpPr>
            <p:nvPr/>
          </p:nvSpPr>
          <p:spPr bwMode="auto">
            <a:xfrm>
              <a:off x="935" y="2533"/>
              <a:ext cx="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sym typeface="MT Extra" panose="05050102010205020202" pitchFamily="18" charset="2"/>
                </a:rPr>
                <a:t>L</a:t>
              </a:r>
              <a:r>
                <a:rPr kumimoji="1" lang="en-US" altLang="zh-CN" i="1" baseline="-25000">
                  <a:sym typeface="MT Extra" panose="05050102010205020202" pitchFamily="18" charset="2"/>
                </a:rPr>
                <a:t>z</a:t>
              </a:r>
              <a:r>
                <a:rPr kumimoji="1" lang="en-US" altLang="zh-CN" i="1">
                  <a:sym typeface="MT Extra" panose="05050102010205020202" pitchFamily="18" charset="2"/>
                </a:rPr>
                <a:t> =</a:t>
              </a:r>
              <a:r>
                <a:rPr kumimoji="1" lang="en-US" altLang="zh-CN">
                  <a:sym typeface="MT Extra" panose="05050102010205020202" pitchFamily="18" charset="2"/>
                </a:rPr>
                <a:t>2</a:t>
              </a:r>
              <a:endParaRPr kumimoji="1" lang="en-US" altLang="zh-CN"/>
            </a:p>
          </p:txBody>
        </p:sp>
        <p:sp>
          <p:nvSpPr>
            <p:cNvPr id="96" name="Text Box 28"/>
            <p:cNvSpPr txBox="1">
              <a:spLocks noChangeArrowheads="1"/>
            </p:cNvSpPr>
            <p:nvPr/>
          </p:nvSpPr>
          <p:spPr bwMode="auto">
            <a:xfrm>
              <a:off x="1331" y="3409"/>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sym typeface="MT Extra" panose="05050102010205020202" pitchFamily="18" charset="2"/>
                </a:rPr>
                <a:t>-</a:t>
              </a:r>
              <a:endParaRPr kumimoji="1" lang="en-US" altLang="zh-CN"/>
            </a:p>
          </p:txBody>
        </p:sp>
        <p:sp>
          <p:nvSpPr>
            <p:cNvPr id="97" name="Text Box 29"/>
            <p:cNvSpPr txBox="1">
              <a:spLocks noChangeArrowheads="1"/>
            </p:cNvSpPr>
            <p:nvPr/>
          </p:nvSpPr>
          <p:spPr bwMode="auto">
            <a:xfrm>
              <a:off x="1353" y="2184"/>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t>L</a:t>
              </a:r>
              <a:r>
                <a:rPr kumimoji="1" lang="en-US" altLang="zh-CN" i="1" baseline="-25000"/>
                <a:t>z</a:t>
              </a:r>
              <a:endParaRPr kumimoji="1" lang="en-US" altLang="zh-CN"/>
            </a:p>
          </p:txBody>
        </p:sp>
      </p:grpSp>
      <p:sp>
        <p:nvSpPr>
          <p:cNvPr id="98" name="Arc 30"/>
          <p:cNvSpPr>
            <a:spLocks/>
          </p:cNvSpPr>
          <p:nvPr/>
        </p:nvSpPr>
        <p:spPr bwMode="auto">
          <a:xfrm>
            <a:off x="8692253" y="3860079"/>
            <a:ext cx="1308893" cy="2123699"/>
          </a:xfrm>
          <a:custGeom>
            <a:avLst/>
            <a:gdLst>
              <a:gd name="T0" fmla="*/ 0 w 21757"/>
              <a:gd name="T1" fmla="*/ 0 h 43200"/>
              <a:gd name="T2" fmla="*/ 0 w 21757"/>
              <a:gd name="T3" fmla="*/ 0 h 43200"/>
              <a:gd name="T4" fmla="*/ 0 w 21757"/>
              <a:gd name="T5" fmla="*/ 0 h 43200"/>
              <a:gd name="T6" fmla="*/ 0 60000 65536"/>
              <a:gd name="T7" fmla="*/ 0 60000 65536"/>
              <a:gd name="T8" fmla="*/ 0 60000 65536"/>
              <a:gd name="T9" fmla="*/ 0 w 21757"/>
              <a:gd name="T10" fmla="*/ 0 h 43200"/>
              <a:gd name="T11" fmla="*/ 21757 w 21757"/>
              <a:gd name="T12" fmla="*/ 43200 h 43200"/>
            </a:gdLst>
            <a:ahLst/>
            <a:cxnLst>
              <a:cxn ang="T6">
                <a:pos x="T0" y="T1"/>
              </a:cxn>
              <a:cxn ang="T7">
                <a:pos x="T2" y="T3"/>
              </a:cxn>
              <a:cxn ang="T8">
                <a:pos x="T4" y="T5"/>
              </a:cxn>
            </a:cxnLst>
            <a:rect l="T9" t="T10" r="T11" b="T12"/>
            <a:pathLst>
              <a:path w="21757" h="43200" fill="none" extrusionOk="0">
                <a:moveTo>
                  <a:pt x="105" y="0"/>
                </a:moveTo>
                <a:cubicBezTo>
                  <a:pt x="122" y="0"/>
                  <a:pt x="139" y="-1"/>
                  <a:pt x="157" y="0"/>
                </a:cubicBezTo>
                <a:cubicBezTo>
                  <a:pt x="12086" y="0"/>
                  <a:pt x="21757" y="9670"/>
                  <a:pt x="21757" y="21600"/>
                </a:cubicBezTo>
                <a:cubicBezTo>
                  <a:pt x="21757" y="33529"/>
                  <a:pt x="12086" y="43200"/>
                  <a:pt x="157" y="43200"/>
                </a:cubicBezTo>
                <a:cubicBezTo>
                  <a:pt x="104" y="43200"/>
                  <a:pt x="52" y="43199"/>
                  <a:pt x="-1" y="43199"/>
                </a:cubicBezTo>
              </a:path>
              <a:path w="21757" h="43200" stroke="0" extrusionOk="0">
                <a:moveTo>
                  <a:pt x="105" y="0"/>
                </a:moveTo>
                <a:cubicBezTo>
                  <a:pt x="122" y="0"/>
                  <a:pt x="139" y="-1"/>
                  <a:pt x="157" y="0"/>
                </a:cubicBezTo>
                <a:cubicBezTo>
                  <a:pt x="12086" y="0"/>
                  <a:pt x="21757" y="9670"/>
                  <a:pt x="21757" y="21600"/>
                </a:cubicBezTo>
                <a:cubicBezTo>
                  <a:pt x="21757" y="33529"/>
                  <a:pt x="12086" y="43200"/>
                  <a:pt x="157" y="43200"/>
                </a:cubicBezTo>
                <a:cubicBezTo>
                  <a:pt x="104" y="43200"/>
                  <a:pt x="52" y="43199"/>
                  <a:pt x="-1" y="43199"/>
                </a:cubicBezTo>
                <a:lnTo>
                  <a:pt x="157" y="21600"/>
                </a:lnTo>
                <a:lnTo>
                  <a:pt x="105" y="0"/>
                </a:lnTo>
                <a:close/>
              </a:path>
            </a:pathLst>
          </a:custGeom>
          <a:noFill/>
          <a:ln w="28575"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 name="Rectangle 4"/>
          <p:cNvSpPr>
            <a:spLocks noChangeArrowheads="1"/>
          </p:cNvSpPr>
          <p:nvPr/>
        </p:nvSpPr>
        <p:spPr bwMode="auto">
          <a:xfrm>
            <a:off x="976319" y="5201435"/>
            <a:ext cx="4824412" cy="523862"/>
          </a:xfrm>
          <a:prstGeom prst="rect">
            <a:avLst/>
          </a:prstGeom>
          <a:noFill/>
          <a:ln w="9525">
            <a:noFill/>
            <a:miter lim="800000"/>
            <a:headEnd/>
            <a:tailEnd/>
          </a:ln>
        </p:spPr>
        <p:txBody>
          <a:bodyPr lIns="92075" tIns="46038" rIns="92075" bIns="46038">
            <a:spAutoFit/>
          </a:bodyPr>
          <a:lstStyle/>
          <a:p>
            <a:pPr>
              <a:defRPr/>
            </a:pPr>
            <a:r>
              <a:rPr lang="en-US" altLang="zh-CN" sz="2800" b="1" i="1" kern="0" dirty="0">
                <a:solidFill>
                  <a:srgbClr val="FF0000"/>
                </a:solidFill>
              </a:rPr>
              <a:t> </a:t>
            </a:r>
            <a:r>
              <a:rPr lang="zh-CN" altLang="en-US" sz="2800" b="1" kern="0" dirty="0">
                <a:solidFill>
                  <a:srgbClr val="009900"/>
                </a:solidFill>
              </a:rPr>
              <a:t>其中 </a:t>
            </a:r>
            <a:r>
              <a:rPr lang="zh-CN" altLang="en-US" sz="2800" b="1" i="1" kern="0" dirty="0">
                <a:solidFill>
                  <a:srgbClr val="009900"/>
                </a:solidFill>
              </a:rPr>
              <a:t>  </a:t>
            </a:r>
            <a:r>
              <a:rPr lang="en-US" altLang="zh-CN" sz="2800" b="1" i="1" kern="0" dirty="0">
                <a:solidFill>
                  <a:srgbClr val="C00000"/>
                </a:solidFill>
              </a:rPr>
              <a:t>m</a:t>
            </a:r>
            <a:r>
              <a:rPr lang="en-US" altLang="zh-CN" sz="2800" b="1" i="1" kern="0" baseline="-20000" dirty="0">
                <a:solidFill>
                  <a:srgbClr val="C00000"/>
                </a:solidFill>
                <a:latin typeface="Times New Roman" panose="02020603050405020304" pitchFamily="18" charset="0"/>
                <a:cs typeface="Times New Roman" panose="02020603050405020304" pitchFamily="18" charset="0"/>
              </a:rPr>
              <a:t>l  </a:t>
            </a:r>
            <a:r>
              <a:rPr lang="en-US" altLang="zh-CN" sz="2800" b="1" kern="0" dirty="0">
                <a:solidFill>
                  <a:srgbClr val="C00000"/>
                </a:solidFill>
              </a:rPr>
              <a:t>= 0, ±1, ± 2, …, ± </a:t>
            </a:r>
            <a:r>
              <a:rPr lang="en-US" altLang="zh-CN" sz="2800" b="1" i="1" kern="0" dirty="0">
                <a:solidFill>
                  <a:srgbClr val="FF0000"/>
                </a:solidFill>
                <a:latin typeface="Times New Roman" panose="02020603050405020304" pitchFamily="18" charset="0"/>
                <a:cs typeface="Times New Roman" panose="02020603050405020304" pitchFamily="18" charset="0"/>
              </a:rPr>
              <a:t>l</a:t>
            </a:r>
          </a:p>
        </p:txBody>
      </p:sp>
      <p:graphicFrame>
        <p:nvGraphicFramePr>
          <p:cNvPr id="100" name="Object 17"/>
          <p:cNvGraphicFramePr>
            <a:graphicFrameLocks noChangeAspect="1"/>
          </p:cNvGraphicFramePr>
          <p:nvPr>
            <p:extLst>
              <p:ext uri="{D42A27DB-BD31-4B8C-83A1-F6EECF244321}">
                <p14:modId xmlns:p14="http://schemas.microsoft.com/office/powerpoint/2010/main" val="110213698"/>
              </p:ext>
            </p:extLst>
          </p:nvPr>
        </p:nvGraphicFramePr>
        <p:xfrm>
          <a:off x="2851148" y="5711377"/>
          <a:ext cx="1644650" cy="1106488"/>
        </p:xfrm>
        <a:graphic>
          <a:graphicData uri="http://schemas.openxmlformats.org/presentationml/2006/ole">
            <mc:AlternateContent xmlns:mc="http://schemas.openxmlformats.org/markup-compatibility/2006">
              <mc:Choice xmlns:v="urn:schemas-microsoft-com:vml" Requires="v">
                <p:oleObj spid="_x0000_s403289" name="公式" r:id="rId23" imgW="583920" imgH="393480" progId="Equation.3">
                  <p:embed/>
                </p:oleObj>
              </mc:Choice>
              <mc:Fallback>
                <p:oleObj name="公式" r:id="rId23" imgW="583920" imgH="393480" progId="Equation.3">
                  <p:embed/>
                  <p:pic>
                    <p:nvPicPr>
                      <p:cNvPr id="56" name="Object 17"/>
                      <p:cNvPicPr>
                        <a:picLocks noChangeAspect="1" noChangeArrowheads="1"/>
                      </p:cNvPicPr>
                      <p:nvPr/>
                    </p:nvPicPr>
                    <p:blipFill>
                      <a:blip r:embed="rId24"/>
                      <a:srcRect/>
                      <a:stretch>
                        <a:fillRect/>
                      </a:stretch>
                    </p:blipFill>
                    <p:spPr bwMode="auto">
                      <a:xfrm>
                        <a:off x="2851148" y="5711377"/>
                        <a:ext cx="1644650"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 name="Rectangle 22"/>
          <p:cNvSpPr>
            <a:spLocks noChangeArrowheads="1"/>
          </p:cNvSpPr>
          <p:nvPr/>
        </p:nvSpPr>
        <p:spPr bwMode="auto">
          <a:xfrm>
            <a:off x="4938035" y="6127943"/>
            <a:ext cx="2743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dirty="0">
                <a:solidFill>
                  <a:srgbClr val="FF0000"/>
                </a:solidFill>
              </a:rPr>
              <a:t>— </a:t>
            </a:r>
            <a:r>
              <a:rPr kumimoji="1" lang="zh-CN" altLang="en-US" sz="2800" dirty="0">
                <a:solidFill>
                  <a:srgbClr val="FF0000"/>
                </a:solidFill>
                <a:ea typeface="楷体_GB2312" pitchFamily="49" charset="-122"/>
              </a:rPr>
              <a:t>玻尔磁子</a:t>
            </a:r>
          </a:p>
        </p:txBody>
      </p:sp>
    </p:spTree>
    <p:extLst>
      <p:ext uri="{BB962C8B-B14F-4D97-AF65-F5344CB8AC3E}">
        <p14:creationId xmlns:p14="http://schemas.microsoft.com/office/powerpoint/2010/main" val="423701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anim calcmode="lin" valueType="num">
                                      <p:cBhvr>
                                        <p:cTn id="48" dur="1000" fill="hold"/>
                                        <p:tgtEl>
                                          <p:spTgt spid="22"/>
                                        </p:tgtEl>
                                        <p:attrNameLst>
                                          <p:attrName>ppt_x</p:attrName>
                                        </p:attrNameLst>
                                      </p:cBhvr>
                                      <p:tavLst>
                                        <p:tav tm="0">
                                          <p:val>
                                            <p:strVal val="#ppt_x"/>
                                          </p:val>
                                        </p:tav>
                                        <p:tav tm="100000">
                                          <p:val>
                                            <p:strVal val="#ppt_x"/>
                                          </p:val>
                                        </p:tav>
                                      </p:tavLst>
                                    </p:anim>
                                    <p:anim calcmode="lin" valueType="num">
                                      <p:cBhvr>
                                        <p:cTn id="4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down)">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1" presetClass="entr" presetSubtype="1" fill="hold" nodeType="click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heel(1)">
                                      <p:cBhvr>
                                        <p:cTn id="85" dur="20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500" fill="hold"/>
                                        <p:tgtEl>
                                          <p:spTgt spid="40"/>
                                        </p:tgtEl>
                                        <p:attrNameLst>
                                          <p:attrName>ppt_x</p:attrName>
                                        </p:attrNameLst>
                                      </p:cBhvr>
                                      <p:tavLst>
                                        <p:tav tm="0">
                                          <p:val>
                                            <p:strVal val="#ppt_x"/>
                                          </p:val>
                                        </p:tav>
                                        <p:tav tm="100000">
                                          <p:val>
                                            <p:strVal val="#ppt_x"/>
                                          </p:val>
                                        </p:tav>
                                      </p:tavLst>
                                    </p:anim>
                                    <p:anim calcmode="lin" valueType="num">
                                      <p:cBhvr additive="base">
                                        <p:cTn id="9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ipe(left)">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78"/>
                                        </p:tgtEl>
                                        <p:attrNameLst>
                                          <p:attrName>style.visibility</p:attrName>
                                        </p:attrNameLst>
                                      </p:cBhvr>
                                      <p:to>
                                        <p:strVal val="visible"/>
                                      </p:to>
                                    </p:set>
                                    <p:anim calcmode="lin" valueType="num">
                                      <p:cBhvr additive="base">
                                        <p:cTn id="101" dur="500" fill="hold"/>
                                        <p:tgtEl>
                                          <p:spTgt spid="78"/>
                                        </p:tgtEl>
                                        <p:attrNameLst>
                                          <p:attrName>ppt_x</p:attrName>
                                        </p:attrNameLst>
                                      </p:cBhvr>
                                      <p:tavLst>
                                        <p:tav tm="0">
                                          <p:val>
                                            <p:strVal val="#ppt_x"/>
                                          </p:val>
                                        </p:tav>
                                        <p:tav tm="100000">
                                          <p:val>
                                            <p:strVal val="#ppt_x"/>
                                          </p:val>
                                        </p:tav>
                                      </p:tavLst>
                                    </p:anim>
                                    <p:anim calcmode="lin" valueType="num">
                                      <p:cBhvr additive="base">
                                        <p:cTn id="102" dur="500" fill="hold"/>
                                        <p:tgtEl>
                                          <p:spTgt spid="7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98"/>
                                        </p:tgtEl>
                                        <p:attrNameLst>
                                          <p:attrName>style.visibility</p:attrName>
                                        </p:attrNameLst>
                                      </p:cBhvr>
                                      <p:to>
                                        <p:strVal val="visible"/>
                                      </p:to>
                                    </p:set>
                                    <p:anim calcmode="lin" valueType="num">
                                      <p:cBhvr additive="base">
                                        <p:cTn id="105" dur="500" fill="hold"/>
                                        <p:tgtEl>
                                          <p:spTgt spid="98"/>
                                        </p:tgtEl>
                                        <p:attrNameLst>
                                          <p:attrName>ppt_x</p:attrName>
                                        </p:attrNameLst>
                                      </p:cBhvr>
                                      <p:tavLst>
                                        <p:tav tm="0">
                                          <p:val>
                                            <p:strVal val="#ppt_x"/>
                                          </p:val>
                                        </p:tav>
                                        <p:tav tm="100000">
                                          <p:val>
                                            <p:strVal val="#ppt_x"/>
                                          </p:val>
                                        </p:tav>
                                      </p:tavLst>
                                    </p:anim>
                                    <p:anim calcmode="lin" valueType="num">
                                      <p:cBhvr additive="base">
                                        <p:cTn id="106"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99">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6" presetClass="entr" presetSubtype="16" fill="hold" nodeType="clickEffect">
                                  <p:stCondLst>
                                    <p:cond delay="0"/>
                                  </p:stCondLst>
                                  <p:childTnLst>
                                    <p:set>
                                      <p:cBhvr>
                                        <p:cTn id="114" dur="1" fill="hold">
                                          <p:stCondLst>
                                            <p:cond delay="0"/>
                                          </p:stCondLst>
                                        </p:cTn>
                                        <p:tgtEl>
                                          <p:spTgt spid="100"/>
                                        </p:tgtEl>
                                        <p:attrNameLst>
                                          <p:attrName>style.visibility</p:attrName>
                                        </p:attrNameLst>
                                      </p:cBhvr>
                                      <p:to>
                                        <p:strVal val="visible"/>
                                      </p:to>
                                    </p:set>
                                    <p:animEffect transition="in" filter="circle(in)">
                                      <p:cBhvr>
                                        <p:cTn id="115" dur="2000"/>
                                        <p:tgtEl>
                                          <p:spTgt spid="100"/>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1" fill="hold" grpId="0" nodeType="clickEffect">
                                  <p:stCondLst>
                                    <p:cond delay="0"/>
                                  </p:stCondLst>
                                  <p:childTnLst>
                                    <p:set>
                                      <p:cBhvr>
                                        <p:cTn id="119" dur="1" fill="hold">
                                          <p:stCondLst>
                                            <p:cond delay="0"/>
                                          </p:stCondLst>
                                        </p:cTn>
                                        <p:tgtEl>
                                          <p:spTgt spid="101"/>
                                        </p:tgtEl>
                                        <p:attrNameLst>
                                          <p:attrName>style.visibility</p:attrName>
                                        </p:attrNameLst>
                                      </p:cBhvr>
                                      <p:to>
                                        <p:strVal val="visible"/>
                                      </p:to>
                                    </p:set>
                                    <p:animEffect transition="in" filter="wheel(1)">
                                      <p:cBhvr>
                                        <p:cTn id="120" dur="2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build="p" autoUpdateAnimBg="0" advAuto="0"/>
      <p:bldP spid="5" grpId="0" build="p" autoUpdateAnimBg="0"/>
      <p:bldP spid="19" grpId="0" animBg="1"/>
      <p:bldP spid="20" grpId="0"/>
      <p:bldP spid="21" grpId="0" animBg="1"/>
      <p:bldP spid="33" grpId="0" animBg="1"/>
      <p:bldP spid="36" grpId="0"/>
      <p:bldP spid="98" grpId="0" animBg="1"/>
      <p:bldP spid="99" grpId="0" build="p" autoUpdateAnimBg="0"/>
      <p:bldP spid="10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p:cNvGraphicFramePr>
          <p:nvPr>
            <p:extLst>
              <p:ext uri="{D42A27DB-BD31-4B8C-83A1-F6EECF244321}">
                <p14:modId xmlns:p14="http://schemas.microsoft.com/office/powerpoint/2010/main" val="1087098432"/>
              </p:ext>
            </p:extLst>
          </p:nvPr>
        </p:nvGraphicFramePr>
        <p:xfrm>
          <a:off x="6006548" y="179886"/>
          <a:ext cx="2704587" cy="541338"/>
        </p:xfrm>
        <a:graphic>
          <a:graphicData uri="http://schemas.openxmlformats.org/presentationml/2006/ole">
            <mc:AlternateContent xmlns:mc="http://schemas.openxmlformats.org/markup-compatibility/2006">
              <mc:Choice xmlns:v="urn:schemas-microsoft-com:vml" Requires="v">
                <p:oleObj spid="_x0000_s381638" name="公式" r:id="rId4" imgW="1231560" imgH="241200" progId="Equation.3">
                  <p:embed/>
                </p:oleObj>
              </mc:Choice>
              <mc:Fallback>
                <p:oleObj name="公式" r:id="rId4" imgW="1231560" imgH="241200" progId="Equation.3">
                  <p:embed/>
                  <p:pic>
                    <p:nvPicPr>
                      <p:cNvPr id="2" name="Object 2"/>
                      <p:cNvPicPr>
                        <a:picLocks noChangeArrowheads="1"/>
                      </p:cNvPicPr>
                      <p:nvPr/>
                    </p:nvPicPr>
                    <p:blipFill>
                      <a:blip r:embed="rId5"/>
                      <a:srcRect/>
                      <a:stretch>
                        <a:fillRect/>
                      </a:stretch>
                    </p:blipFill>
                    <p:spPr bwMode="auto">
                      <a:xfrm>
                        <a:off x="6006548" y="179886"/>
                        <a:ext cx="2704587" cy="541338"/>
                      </a:xfrm>
                      <a:prstGeom prst="rect">
                        <a:avLst/>
                      </a:prstGeom>
                      <a:noFill/>
                      <a:ln>
                        <a:noFill/>
                      </a:ln>
                      <a:effectLst/>
                      <a:extLst/>
                    </p:spPr>
                  </p:pic>
                </p:oleObj>
              </mc:Fallback>
            </mc:AlternateContent>
          </a:graphicData>
        </a:graphic>
      </p:graphicFrame>
      <p:sp>
        <p:nvSpPr>
          <p:cNvPr id="3" name="Rectangle 3"/>
          <p:cNvSpPr>
            <a:spLocks noChangeArrowheads="1"/>
          </p:cNvSpPr>
          <p:nvPr/>
        </p:nvSpPr>
        <p:spPr bwMode="auto">
          <a:xfrm>
            <a:off x="834264" y="139328"/>
            <a:ext cx="5040312" cy="631584"/>
          </a:xfrm>
          <a:prstGeom prst="rect">
            <a:avLst/>
          </a:prstGeom>
          <a:noFill/>
          <a:ln w="9525">
            <a:noFill/>
            <a:miter lim="800000"/>
            <a:headEnd/>
            <a:tailEnd/>
          </a:ln>
        </p:spPr>
        <p:txBody>
          <a:bodyPr lIns="92075" tIns="46038" rIns="92075" bIns="46038">
            <a:spAutoFit/>
          </a:bodyPr>
          <a:lstStyle/>
          <a:p>
            <a:pPr>
              <a:lnSpc>
                <a:spcPct val="125000"/>
              </a:lnSpc>
              <a:defRPr/>
            </a:pPr>
            <a:r>
              <a:rPr lang="zh-CN" altLang="en-US" sz="2800" b="1" kern="0" dirty="0">
                <a:solidFill>
                  <a:srgbClr val="0070C0"/>
                </a:solidFill>
              </a:rPr>
              <a:t>由于磁场作用</a:t>
            </a:r>
            <a:r>
              <a:rPr lang="en-US" altLang="zh-CN" sz="2800" b="1" kern="0" dirty="0">
                <a:solidFill>
                  <a:srgbClr val="0070C0"/>
                </a:solidFill>
              </a:rPr>
              <a:t>, </a:t>
            </a:r>
            <a:r>
              <a:rPr lang="zh-CN" altLang="en-US" sz="2800" b="1" kern="0" dirty="0">
                <a:solidFill>
                  <a:srgbClr val="0070C0"/>
                </a:solidFill>
              </a:rPr>
              <a:t>原子附加能量为 </a:t>
            </a:r>
          </a:p>
        </p:txBody>
      </p:sp>
      <p:graphicFrame>
        <p:nvGraphicFramePr>
          <p:cNvPr id="5" name="Object 5"/>
          <p:cNvGraphicFramePr>
            <a:graphicFrameLocks/>
          </p:cNvGraphicFramePr>
          <p:nvPr>
            <p:extLst>
              <p:ext uri="{D42A27DB-BD31-4B8C-83A1-F6EECF244321}">
                <p14:modId xmlns:p14="http://schemas.microsoft.com/office/powerpoint/2010/main" val="577253568"/>
              </p:ext>
            </p:extLst>
          </p:nvPr>
        </p:nvGraphicFramePr>
        <p:xfrm>
          <a:off x="8593995" y="180128"/>
          <a:ext cx="1746003" cy="582613"/>
        </p:xfrm>
        <a:graphic>
          <a:graphicData uri="http://schemas.openxmlformats.org/presentationml/2006/ole">
            <mc:AlternateContent xmlns:mc="http://schemas.openxmlformats.org/markup-compatibility/2006">
              <mc:Choice xmlns:v="urn:schemas-microsoft-com:vml" Requires="v">
                <p:oleObj spid="_x0000_s381639" name="公式" r:id="rId6" imgW="609480" imgH="228600" progId="Equation.3">
                  <p:embed/>
                </p:oleObj>
              </mc:Choice>
              <mc:Fallback>
                <p:oleObj name="公式" r:id="rId6" imgW="609480" imgH="228600" progId="Equation.3">
                  <p:embed/>
                  <p:pic>
                    <p:nvPicPr>
                      <p:cNvPr id="5" name="Object 5"/>
                      <p:cNvPicPr>
                        <a:picLocks noChangeArrowheads="1"/>
                      </p:cNvPicPr>
                      <p:nvPr/>
                    </p:nvPicPr>
                    <p:blipFill>
                      <a:blip r:embed="rId7"/>
                      <a:srcRect/>
                      <a:stretch>
                        <a:fillRect/>
                      </a:stretch>
                    </p:blipFill>
                    <p:spPr bwMode="auto">
                      <a:xfrm>
                        <a:off x="8593995" y="180128"/>
                        <a:ext cx="1746003" cy="582613"/>
                      </a:xfrm>
                      <a:prstGeom prst="rect">
                        <a:avLst/>
                      </a:prstGeom>
                      <a:noFill/>
                      <a:ln>
                        <a:noFill/>
                      </a:ln>
                      <a:effectLst/>
                      <a:extLst/>
                    </p:spPr>
                  </p:pic>
                </p:oleObj>
              </mc:Fallback>
            </mc:AlternateContent>
          </a:graphicData>
        </a:graphic>
      </p:graphicFrame>
      <p:grpSp>
        <p:nvGrpSpPr>
          <p:cNvPr id="123" name="Group 10"/>
          <p:cNvGrpSpPr>
            <a:grpSpLocks/>
          </p:cNvGrpSpPr>
          <p:nvPr/>
        </p:nvGrpSpPr>
        <p:grpSpPr bwMode="auto">
          <a:xfrm>
            <a:off x="8417660" y="2180378"/>
            <a:ext cx="3665537" cy="3024188"/>
            <a:chOff x="935" y="2184"/>
            <a:chExt cx="2309" cy="1905"/>
          </a:xfrm>
        </p:grpSpPr>
        <p:graphicFrame>
          <p:nvGraphicFramePr>
            <p:cNvPr id="124" name="Object 11"/>
            <p:cNvGraphicFramePr>
              <a:graphicFrameLocks noChangeAspect="1"/>
            </p:cNvGraphicFramePr>
            <p:nvPr/>
          </p:nvGraphicFramePr>
          <p:xfrm>
            <a:off x="1006" y="2842"/>
            <a:ext cx="56" cy="103"/>
          </p:xfrm>
          <a:graphic>
            <a:graphicData uri="http://schemas.openxmlformats.org/presentationml/2006/ole">
              <mc:AlternateContent xmlns:mc="http://schemas.openxmlformats.org/markup-compatibility/2006">
                <mc:Choice xmlns:v="urn:schemas-microsoft-com:vml" Requires="v">
                  <p:oleObj spid="_x0000_s381640" name="公式" r:id="rId8" imgW="114120" imgH="215640" progId="Equation.3">
                    <p:embed/>
                  </p:oleObj>
                </mc:Choice>
                <mc:Fallback>
                  <p:oleObj name="公式" r:id="rId8" imgW="114120" imgH="215640" progId="Equation.3">
                    <p:embed/>
                    <p:pic>
                      <p:nvPicPr>
                        <p:cNvPr id="79"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6" y="2842"/>
                          <a:ext cx="56"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 name="Object 12"/>
            <p:cNvGraphicFramePr>
              <a:graphicFrameLocks noChangeAspect="1"/>
            </p:cNvGraphicFramePr>
            <p:nvPr/>
          </p:nvGraphicFramePr>
          <p:xfrm>
            <a:off x="1766" y="2404"/>
            <a:ext cx="1478" cy="258"/>
          </p:xfrm>
          <a:graphic>
            <a:graphicData uri="http://schemas.openxmlformats.org/presentationml/2006/ole">
              <mc:AlternateContent xmlns:mc="http://schemas.openxmlformats.org/markup-compatibility/2006">
                <mc:Choice xmlns:v="urn:schemas-microsoft-com:vml" Requires="v">
                  <p:oleObj spid="_x0000_s381641" name="Equation" r:id="rId10" imgW="1384200" imgH="253800" progId="Equation.3">
                    <p:embed/>
                  </p:oleObj>
                </mc:Choice>
                <mc:Fallback>
                  <p:oleObj name="Equation" r:id="rId10" imgW="1384200" imgH="253800" progId="Equation.3">
                    <p:embed/>
                    <p:pic>
                      <p:nvPicPr>
                        <p:cNvPr id="8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6" y="2404"/>
                          <a:ext cx="1478"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 name="Line 13"/>
            <p:cNvSpPr>
              <a:spLocks noChangeShapeType="1"/>
            </p:cNvSpPr>
            <p:nvPr/>
          </p:nvSpPr>
          <p:spPr bwMode="auto">
            <a:xfrm flipV="1">
              <a:off x="1647" y="2309"/>
              <a:ext cx="0" cy="17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14"/>
            <p:cNvSpPr>
              <a:spLocks noChangeShapeType="1"/>
            </p:cNvSpPr>
            <p:nvPr/>
          </p:nvSpPr>
          <p:spPr bwMode="auto">
            <a:xfrm flipV="1">
              <a:off x="1647" y="3256"/>
              <a:ext cx="828" cy="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15"/>
            <p:cNvSpPr>
              <a:spLocks noChangeShapeType="1"/>
            </p:cNvSpPr>
            <p:nvPr/>
          </p:nvSpPr>
          <p:spPr bwMode="auto">
            <a:xfrm>
              <a:off x="1647" y="296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16"/>
            <p:cNvSpPr>
              <a:spLocks noChangeShapeType="1"/>
            </p:cNvSpPr>
            <p:nvPr/>
          </p:nvSpPr>
          <p:spPr bwMode="auto">
            <a:xfrm>
              <a:off x="1647" y="2967"/>
              <a:ext cx="689"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17"/>
            <p:cNvSpPr>
              <a:spLocks noChangeShapeType="1"/>
            </p:cNvSpPr>
            <p:nvPr/>
          </p:nvSpPr>
          <p:spPr bwMode="auto">
            <a:xfrm>
              <a:off x="1647" y="2711"/>
              <a:ext cx="459"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Line 18"/>
            <p:cNvSpPr>
              <a:spLocks noChangeShapeType="1"/>
            </p:cNvSpPr>
            <p:nvPr/>
          </p:nvSpPr>
          <p:spPr bwMode="auto">
            <a:xfrm>
              <a:off x="1647" y="3552"/>
              <a:ext cx="727"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19"/>
            <p:cNvSpPr>
              <a:spLocks noChangeShapeType="1"/>
            </p:cNvSpPr>
            <p:nvPr/>
          </p:nvSpPr>
          <p:spPr bwMode="auto">
            <a:xfrm>
              <a:off x="1647" y="3845"/>
              <a:ext cx="459"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20"/>
            <p:cNvSpPr>
              <a:spLocks noChangeShapeType="1"/>
            </p:cNvSpPr>
            <p:nvPr/>
          </p:nvSpPr>
          <p:spPr bwMode="auto">
            <a:xfrm flipV="1">
              <a:off x="1647" y="2955"/>
              <a:ext cx="727" cy="30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Line 21"/>
            <p:cNvSpPr>
              <a:spLocks noChangeShapeType="1"/>
            </p:cNvSpPr>
            <p:nvPr/>
          </p:nvSpPr>
          <p:spPr bwMode="auto">
            <a:xfrm flipV="1">
              <a:off x="1647" y="2711"/>
              <a:ext cx="459" cy="54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Line 22"/>
            <p:cNvSpPr>
              <a:spLocks noChangeShapeType="1"/>
            </p:cNvSpPr>
            <p:nvPr/>
          </p:nvSpPr>
          <p:spPr bwMode="auto">
            <a:xfrm>
              <a:off x="1647" y="3260"/>
              <a:ext cx="727" cy="2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Line 23"/>
            <p:cNvSpPr>
              <a:spLocks noChangeShapeType="1"/>
            </p:cNvSpPr>
            <p:nvPr/>
          </p:nvSpPr>
          <p:spPr bwMode="auto">
            <a:xfrm>
              <a:off x="1647" y="3260"/>
              <a:ext cx="459" cy="58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 name="Text Box 24"/>
            <p:cNvSpPr txBox="1">
              <a:spLocks noChangeArrowheads="1"/>
            </p:cNvSpPr>
            <p:nvPr/>
          </p:nvSpPr>
          <p:spPr bwMode="auto">
            <a:xfrm>
              <a:off x="1384" y="311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t>0</a:t>
              </a:r>
            </a:p>
          </p:txBody>
        </p:sp>
        <p:sp>
          <p:nvSpPr>
            <p:cNvPr id="138" name="Text Box 25"/>
            <p:cNvSpPr txBox="1">
              <a:spLocks noChangeArrowheads="1"/>
            </p:cNvSpPr>
            <p:nvPr/>
          </p:nvSpPr>
          <p:spPr bwMode="auto">
            <a:xfrm>
              <a:off x="1242" y="3714"/>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sym typeface="MT Extra" panose="05050102010205020202" pitchFamily="18" charset="2"/>
                </a:rPr>
                <a:t>-2</a:t>
              </a:r>
              <a:endParaRPr kumimoji="1" lang="en-US" altLang="zh-CN"/>
            </a:p>
          </p:txBody>
        </p:sp>
        <p:sp>
          <p:nvSpPr>
            <p:cNvPr id="139" name="Text Box 26"/>
            <p:cNvSpPr txBox="1">
              <a:spLocks noChangeArrowheads="1"/>
            </p:cNvSpPr>
            <p:nvPr/>
          </p:nvSpPr>
          <p:spPr bwMode="auto">
            <a:xfrm>
              <a:off x="1396" y="281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dirty="0">
                  <a:sym typeface="MT Extra" panose="05050102010205020202" pitchFamily="18" charset="2"/>
                </a:rPr>
                <a:t></a:t>
              </a:r>
              <a:endParaRPr kumimoji="1" lang="en-US" altLang="zh-CN" dirty="0"/>
            </a:p>
          </p:txBody>
        </p:sp>
        <p:sp>
          <p:nvSpPr>
            <p:cNvPr id="140" name="Text Box 27"/>
            <p:cNvSpPr txBox="1">
              <a:spLocks noChangeArrowheads="1"/>
            </p:cNvSpPr>
            <p:nvPr/>
          </p:nvSpPr>
          <p:spPr bwMode="auto">
            <a:xfrm>
              <a:off x="935" y="2533"/>
              <a:ext cx="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dirty="0" err="1">
                  <a:sym typeface="MT Extra" panose="05050102010205020202" pitchFamily="18" charset="2"/>
                </a:rPr>
                <a:t>L</a:t>
              </a:r>
              <a:r>
                <a:rPr kumimoji="1" lang="en-US" altLang="zh-CN" i="1" baseline="-25000" dirty="0" err="1">
                  <a:sym typeface="MT Extra" panose="05050102010205020202" pitchFamily="18" charset="2"/>
                </a:rPr>
                <a:t>z</a:t>
              </a:r>
              <a:r>
                <a:rPr kumimoji="1" lang="en-US" altLang="zh-CN" i="1" dirty="0">
                  <a:sym typeface="MT Extra" panose="05050102010205020202" pitchFamily="18" charset="2"/>
                </a:rPr>
                <a:t> =</a:t>
              </a:r>
              <a:r>
                <a:rPr kumimoji="1" lang="en-US" altLang="zh-CN" dirty="0">
                  <a:sym typeface="MT Extra" panose="05050102010205020202" pitchFamily="18" charset="2"/>
                </a:rPr>
                <a:t>2</a:t>
              </a:r>
              <a:endParaRPr kumimoji="1" lang="en-US" altLang="zh-CN" dirty="0"/>
            </a:p>
          </p:txBody>
        </p:sp>
        <p:sp>
          <p:nvSpPr>
            <p:cNvPr id="141" name="Text Box 28"/>
            <p:cNvSpPr txBox="1">
              <a:spLocks noChangeArrowheads="1"/>
            </p:cNvSpPr>
            <p:nvPr/>
          </p:nvSpPr>
          <p:spPr bwMode="auto">
            <a:xfrm>
              <a:off x="1331" y="3409"/>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sym typeface="MT Extra" panose="05050102010205020202" pitchFamily="18" charset="2"/>
                </a:rPr>
                <a:t>-</a:t>
              </a:r>
              <a:endParaRPr kumimoji="1" lang="en-US" altLang="zh-CN"/>
            </a:p>
          </p:txBody>
        </p:sp>
        <p:sp>
          <p:nvSpPr>
            <p:cNvPr id="142" name="Text Box 29"/>
            <p:cNvSpPr txBox="1">
              <a:spLocks noChangeArrowheads="1"/>
            </p:cNvSpPr>
            <p:nvPr/>
          </p:nvSpPr>
          <p:spPr bwMode="auto">
            <a:xfrm>
              <a:off x="1353" y="2184"/>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t>L</a:t>
              </a:r>
              <a:r>
                <a:rPr kumimoji="1" lang="en-US" altLang="zh-CN" i="1" baseline="-25000"/>
                <a:t>z</a:t>
              </a:r>
              <a:endParaRPr kumimoji="1" lang="en-US" altLang="zh-CN"/>
            </a:p>
          </p:txBody>
        </p:sp>
      </p:grpSp>
      <p:sp>
        <p:nvSpPr>
          <p:cNvPr id="143" name="Arc 30"/>
          <p:cNvSpPr>
            <a:spLocks/>
          </p:cNvSpPr>
          <p:nvPr/>
        </p:nvSpPr>
        <p:spPr bwMode="auto">
          <a:xfrm>
            <a:off x="9554308" y="2853855"/>
            <a:ext cx="1308893" cy="2123699"/>
          </a:xfrm>
          <a:custGeom>
            <a:avLst/>
            <a:gdLst>
              <a:gd name="T0" fmla="*/ 0 w 21757"/>
              <a:gd name="T1" fmla="*/ 0 h 43200"/>
              <a:gd name="T2" fmla="*/ 0 w 21757"/>
              <a:gd name="T3" fmla="*/ 0 h 43200"/>
              <a:gd name="T4" fmla="*/ 0 w 21757"/>
              <a:gd name="T5" fmla="*/ 0 h 43200"/>
              <a:gd name="T6" fmla="*/ 0 60000 65536"/>
              <a:gd name="T7" fmla="*/ 0 60000 65536"/>
              <a:gd name="T8" fmla="*/ 0 60000 65536"/>
              <a:gd name="T9" fmla="*/ 0 w 21757"/>
              <a:gd name="T10" fmla="*/ 0 h 43200"/>
              <a:gd name="T11" fmla="*/ 21757 w 21757"/>
              <a:gd name="T12" fmla="*/ 43200 h 43200"/>
            </a:gdLst>
            <a:ahLst/>
            <a:cxnLst>
              <a:cxn ang="T6">
                <a:pos x="T0" y="T1"/>
              </a:cxn>
              <a:cxn ang="T7">
                <a:pos x="T2" y="T3"/>
              </a:cxn>
              <a:cxn ang="T8">
                <a:pos x="T4" y="T5"/>
              </a:cxn>
            </a:cxnLst>
            <a:rect l="T9" t="T10" r="T11" b="T12"/>
            <a:pathLst>
              <a:path w="21757" h="43200" fill="none" extrusionOk="0">
                <a:moveTo>
                  <a:pt x="105" y="0"/>
                </a:moveTo>
                <a:cubicBezTo>
                  <a:pt x="122" y="0"/>
                  <a:pt x="139" y="-1"/>
                  <a:pt x="157" y="0"/>
                </a:cubicBezTo>
                <a:cubicBezTo>
                  <a:pt x="12086" y="0"/>
                  <a:pt x="21757" y="9670"/>
                  <a:pt x="21757" y="21600"/>
                </a:cubicBezTo>
                <a:cubicBezTo>
                  <a:pt x="21757" y="33529"/>
                  <a:pt x="12086" y="43200"/>
                  <a:pt x="157" y="43200"/>
                </a:cubicBezTo>
                <a:cubicBezTo>
                  <a:pt x="104" y="43200"/>
                  <a:pt x="52" y="43199"/>
                  <a:pt x="-1" y="43199"/>
                </a:cubicBezTo>
              </a:path>
              <a:path w="21757" h="43200" stroke="0" extrusionOk="0">
                <a:moveTo>
                  <a:pt x="105" y="0"/>
                </a:moveTo>
                <a:cubicBezTo>
                  <a:pt x="122" y="0"/>
                  <a:pt x="139" y="-1"/>
                  <a:pt x="157" y="0"/>
                </a:cubicBezTo>
                <a:cubicBezTo>
                  <a:pt x="12086" y="0"/>
                  <a:pt x="21757" y="9670"/>
                  <a:pt x="21757" y="21600"/>
                </a:cubicBezTo>
                <a:cubicBezTo>
                  <a:pt x="21757" y="33529"/>
                  <a:pt x="12086" y="43200"/>
                  <a:pt x="157" y="43200"/>
                </a:cubicBezTo>
                <a:cubicBezTo>
                  <a:pt x="104" y="43200"/>
                  <a:pt x="52" y="43199"/>
                  <a:pt x="-1" y="43199"/>
                </a:cubicBezTo>
                <a:lnTo>
                  <a:pt x="157" y="21600"/>
                </a:lnTo>
                <a:lnTo>
                  <a:pt x="105" y="0"/>
                </a:lnTo>
                <a:close/>
              </a:path>
            </a:pathLst>
          </a:custGeom>
          <a:noFill/>
          <a:ln w="28575" cap="rnd">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5" name="Rectangle 4"/>
          <p:cNvSpPr>
            <a:spLocks noChangeArrowheads="1"/>
          </p:cNvSpPr>
          <p:nvPr/>
        </p:nvSpPr>
        <p:spPr bwMode="auto">
          <a:xfrm>
            <a:off x="517556" y="734434"/>
            <a:ext cx="4824412" cy="523862"/>
          </a:xfrm>
          <a:prstGeom prst="rect">
            <a:avLst/>
          </a:prstGeom>
          <a:noFill/>
          <a:ln w="9525">
            <a:noFill/>
            <a:miter lim="800000"/>
            <a:headEnd/>
            <a:tailEnd/>
          </a:ln>
        </p:spPr>
        <p:txBody>
          <a:bodyPr lIns="92075" tIns="46038" rIns="92075" bIns="46038">
            <a:spAutoFit/>
          </a:bodyPr>
          <a:lstStyle/>
          <a:p>
            <a:pPr>
              <a:defRPr/>
            </a:pPr>
            <a:r>
              <a:rPr lang="en-US" altLang="zh-CN" sz="2800" b="1" i="1" kern="0" dirty="0">
                <a:solidFill>
                  <a:srgbClr val="FF0000"/>
                </a:solidFill>
              </a:rPr>
              <a:t> </a:t>
            </a:r>
            <a:r>
              <a:rPr lang="zh-CN" altLang="en-US" sz="2800" b="1" kern="0" dirty="0">
                <a:solidFill>
                  <a:srgbClr val="009900"/>
                </a:solidFill>
              </a:rPr>
              <a:t>其中 </a:t>
            </a:r>
            <a:r>
              <a:rPr lang="zh-CN" altLang="en-US" sz="2800" b="1" i="1" kern="0" dirty="0">
                <a:solidFill>
                  <a:srgbClr val="009900"/>
                </a:solidFill>
              </a:rPr>
              <a:t>  </a:t>
            </a:r>
            <a:r>
              <a:rPr lang="en-US" altLang="zh-CN" sz="2800" b="1" i="1" kern="0" dirty="0">
                <a:solidFill>
                  <a:srgbClr val="C00000"/>
                </a:solidFill>
              </a:rPr>
              <a:t>m</a:t>
            </a:r>
            <a:r>
              <a:rPr lang="en-US" altLang="zh-CN" sz="2800" b="1" i="1" kern="0" baseline="-20000" dirty="0">
                <a:solidFill>
                  <a:srgbClr val="C00000"/>
                </a:solidFill>
                <a:latin typeface="Times New Roman" panose="02020603050405020304" pitchFamily="18" charset="0"/>
                <a:cs typeface="Times New Roman" panose="02020603050405020304" pitchFamily="18" charset="0"/>
              </a:rPr>
              <a:t>l  </a:t>
            </a:r>
            <a:r>
              <a:rPr lang="en-US" altLang="zh-CN" sz="2800" b="1" kern="0" dirty="0">
                <a:solidFill>
                  <a:srgbClr val="C00000"/>
                </a:solidFill>
              </a:rPr>
              <a:t>= 0, ±1, ± 2, …, ± </a:t>
            </a:r>
            <a:r>
              <a:rPr lang="en-US" altLang="zh-CN" sz="2800" b="1" i="1" kern="0" dirty="0">
                <a:solidFill>
                  <a:srgbClr val="FF0000"/>
                </a:solidFill>
                <a:latin typeface="Times New Roman" panose="02020603050405020304" pitchFamily="18" charset="0"/>
                <a:cs typeface="Times New Roman" panose="02020603050405020304" pitchFamily="18" charset="0"/>
              </a:rPr>
              <a:t>l</a:t>
            </a:r>
          </a:p>
        </p:txBody>
      </p:sp>
      <p:sp>
        <p:nvSpPr>
          <p:cNvPr id="146" name="Rectangle 4"/>
          <p:cNvSpPr>
            <a:spLocks noChangeArrowheads="1"/>
          </p:cNvSpPr>
          <p:nvPr/>
        </p:nvSpPr>
        <p:spPr bwMode="auto">
          <a:xfrm>
            <a:off x="978709" y="1335846"/>
            <a:ext cx="3554411" cy="523862"/>
          </a:xfrm>
          <a:prstGeom prst="rect">
            <a:avLst/>
          </a:prstGeom>
          <a:noFill/>
          <a:ln w="9525">
            <a:noFill/>
            <a:miter lim="800000"/>
            <a:headEnd/>
            <a:tailEnd/>
          </a:ln>
        </p:spPr>
        <p:txBody>
          <a:bodyPr wrap="square" lIns="92075" tIns="46038" rIns="92075" bIns="46038">
            <a:spAutoFit/>
          </a:bodyPr>
          <a:lstStyle/>
          <a:p>
            <a:pPr>
              <a:defRPr/>
            </a:pPr>
            <a:r>
              <a:rPr lang="en-US" altLang="zh-CN" sz="2800" b="1" i="1" kern="0" dirty="0">
                <a:solidFill>
                  <a:srgbClr val="FF0000"/>
                </a:solidFill>
              </a:rPr>
              <a:t> </a:t>
            </a:r>
            <a:r>
              <a:rPr lang="zh-CN" altLang="en-US" sz="2800" b="1" kern="0" dirty="0">
                <a:solidFill>
                  <a:srgbClr val="0000FF"/>
                </a:solidFill>
              </a:rPr>
              <a:t>现在</a:t>
            </a:r>
            <a:r>
              <a:rPr lang="en-US" altLang="zh-CN" sz="2800" b="1" i="1" kern="0" dirty="0">
                <a:solidFill>
                  <a:srgbClr val="FF0000"/>
                </a:solidFill>
                <a:latin typeface="Times New Roman" panose="02020603050405020304" pitchFamily="18" charset="0"/>
                <a:cs typeface="Times New Roman" panose="02020603050405020304" pitchFamily="18" charset="0"/>
              </a:rPr>
              <a:t>l</a:t>
            </a:r>
            <a:r>
              <a:rPr lang="en-US" altLang="zh-CN" sz="2800" b="1" i="1" kern="0" dirty="0">
                <a:solidFill>
                  <a:srgbClr val="FF0000"/>
                </a:solidFill>
              </a:rPr>
              <a:t>=</a:t>
            </a:r>
            <a:r>
              <a:rPr lang="en-US" altLang="zh-CN" sz="2800" b="1" kern="0" dirty="0">
                <a:solidFill>
                  <a:srgbClr val="FF0000"/>
                </a:solidFill>
                <a:latin typeface="Times New Roman" panose="02020603050405020304" pitchFamily="18" charset="0"/>
                <a:cs typeface="Times New Roman" panose="02020603050405020304" pitchFamily="18" charset="0"/>
              </a:rPr>
              <a:t>1</a:t>
            </a:r>
            <a:r>
              <a:rPr lang="en-US" altLang="zh-CN" sz="2800" b="1" i="1" kern="0" dirty="0">
                <a:solidFill>
                  <a:srgbClr val="FF0000"/>
                </a:solidFill>
              </a:rPr>
              <a:t>,</a:t>
            </a:r>
            <a:r>
              <a:rPr lang="zh-CN" altLang="en-US" sz="2800" b="1" kern="0" dirty="0">
                <a:solidFill>
                  <a:srgbClr val="009900"/>
                </a:solidFill>
              </a:rPr>
              <a:t> </a:t>
            </a:r>
            <a:r>
              <a:rPr lang="zh-CN" altLang="en-US" sz="2800" b="1" i="1" kern="0" dirty="0">
                <a:solidFill>
                  <a:srgbClr val="009900"/>
                </a:solidFill>
              </a:rPr>
              <a:t>  </a:t>
            </a:r>
            <a:r>
              <a:rPr lang="en-US" altLang="zh-CN" sz="2800" b="1" i="1" kern="0" dirty="0">
                <a:solidFill>
                  <a:srgbClr val="C00000"/>
                </a:solidFill>
              </a:rPr>
              <a:t>m</a:t>
            </a:r>
            <a:r>
              <a:rPr lang="en-US" altLang="zh-CN" sz="2800" b="1" i="1" kern="0" baseline="-20000" dirty="0">
                <a:solidFill>
                  <a:srgbClr val="C00000"/>
                </a:solidFill>
                <a:latin typeface="Times New Roman" panose="02020603050405020304" pitchFamily="18" charset="0"/>
                <a:cs typeface="Times New Roman" panose="02020603050405020304" pitchFamily="18" charset="0"/>
              </a:rPr>
              <a:t>l  </a:t>
            </a:r>
            <a:r>
              <a:rPr lang="en-US" altLang="zh-CN" sz="2800" b="1" kern="0" dirty="0">
                <a:solidFill>
                  <a:srgbClr val="C00000"/>
                </a:solidFill>
              </a:rPr>
              <a:t>= 0, ±1 </a:t>
            </a:r>
            <a:endParaRPr lang="en-US" altLang="zh-CN" sz="2800" b="1" i="1" kern="0" dirty="0">
              <a:solidFill>
                <a:srgbClr val="FF0000"/>
              </a:solidFill>
              <a:latin typeface="Times New Roman" panose="02020603050405020304" pitchFamily="18" charset="0"/>
              <a:cs typeface="Times New Roman" panose="02020603050405020304" pitchFamily="18" charset="0"/>
            </a:endParaRPr>
          </a:p>
        </p:txBody>
      </p:sp>
      <p:graphicFrame>
        <p:nvGraphicFramePr>
          <p:cNvPr id="147" name="Object 18"/>
          <p:cNvGraphicFramePr>
            <a:graphicFrameLocks noChangeAspect="1"/>
          </p:cNvGraphicFramePr>
          <p:nvPr>
            <p:extLst>
              <p:ext uri="{D42A27DB-BD31-4B8C-83A1-F6EECF244321}">
                <p14:modId xmlns:p14="http://schemas.microsoft.com/office/powerpoint/2010/main" val="2552865488"/>
              </p:ext>
            </p:extLst>
          </p:nvPr>
        </p:nvGraphicFramePr>
        <p:xfrm>
          <a:off x="5757554" y="777767"/>
          <a:ext cx="3732213" cy="1573212"/>
        </p:xfrm>
        <a:graphic>
          <a:graphicData uri="http://schemas.openxmlformats.org/presentationml/2006/ole">
            <mc:AlternateContent xmlns:mc="http://schemas.openxmlformats.org/markup-compatibility/2006">
              <mc:Choice xmlns:v="urn:schemas-microsoft-com:vml" Requires="v">
                <p:oleObj spid="_x0000_s381642" name="Equation" r:id="rId12" imgW="1688760" imgH="711000" progId="Equation.DSMT4">
                  <p:embed/>
                </p:oleObj>
              </mc:Choice>
              <mc:Fallback>
                <p:oleObj name="Equation" r:id="rId12" imgW="1688760" imgH="711000" progId="Equation.DSMT4">
                  <p:embed/>
                  <p:pic>
                    <p:nvPicPr>
                      <p:cNvPr id="84" name="Object 18"/>
                      <p:cNvPicPr>
                        <a:picLocks noChangeAspect="1" noChangeArrowheads="1"/>
                      </p:cNvPicPr>
                      <p:nvPr/>
                    </p:nvPicPr>
                    <p:blipFill>
                      <a:blip r:embed="rId13"/>
                      <a:srcRect/>
                      <a:stretch>
                        <a:fillRect/>
                      </a:stretch>
                    </p:blipFill>
                    <p:spPr bwMode="auto">
                      <a:xfrm>
                        <a:off x="5757554" y="777767"/>
                        <a:ext cx="3732213" cy="157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8" name="Rectangle 6"/>
          <p:cNvSpPr>
            <a:spLocks noChangeArrowheads="1"/>
          </p:cNvSpPr>
          <p:nvPr/>
        </p:nvSpPr>
        <p:spPr bwMode="auto">
          <a:xfrm>
            <a:off x="666536" y="3494253"/>
            <a:ext cx="2263440" cy="462307"/>
          </a:xfrm>
          <a:prstGeom prst="rect">
            <a:avLst/>
          </a:prstGeom>
          <a:noFill/>
          <a:ln w="9525">
            <a:noFill/>
            <a:miter lim="800000"/>
            <a:headEnd/>
            <a:tailEnd/>
          </a:ln>
        </p:spPr>
        <p:txBody>
          <a:bodyPr wrap="none" lIns="92075" tIns="46038" rIns="92075" bIns="46038">
            <a:spAutoFit/>
          </a:bodyPr>
          <a:lstStyle/>
          <a:p>
            <a:pPr>
              <a:defRPr/>
            </a:pPr>
            <a:r>
              <a:rPr lang="en-US" altLang="zh-CN" kern="0" dirty="0">
                <a:solidFill>
                  <a:srgbClr val="87119F"/>
                </a:solidFill>
                <a:latin typeface="楷体_GB2312" pitchFamily="1" charset="-122"/>
                <a:ea typeface="楷体_GB2312" pitchFamily="1" charset="-122"/>
              </a:rPr>
              <a:t>  </a:t>
            </a:r>
            <a:r>
              <a:rPr lang="zh-CN" altLang="en-US" sz="2400" b="1" kern="0" dirty="0">
                <a:solidFill>
                  <a:srgbClr val="87119F"/>
                </a:solidFill>
                <a:latin typeface="楷体_GB2312" pitchFamily="1" charset="-122"/>
                <a:ea typeface="楷体_GB2312" pitchFamily="1" charset="-122"/>
              </a:rPr>
              <a:t>能 级 简 并 </a:t>
            </a:r>
          </a:p>
        </p:txBody>
      </p:sp>
      <p:sp>
        <p:nvSpPr>
          <p:cNvPr id="149" name="Line 7"/>
          <p:cNvSpPr>
            <a:spLocks noChangeShapeType="1"/>
          </p:cNvSpPr>
          <p:nvPr/>
        </p:nvSpPr>
        <p:spPr bwMode="auto">
          <a:xfrm>
            <a:off x="2283861" y="3418653"/>
            <a:ext cx="1308100" cy="0"/>
          </a:xfrm>
          <a:prstGeom prst="line">
            <a:avLst/>
          </a:prstGeom>
          <a:noFill/>
          <a:ln w="25400">
            <a:solidFill>
              <a:srgbClr val="FF0000"/>
            </a:solidFill>
            <a:round/>
            <a:headEnd type="none" w="sm" len="sm"/>
            <a:tailEnd type="none" w="sm" len="sm"/>
          </a:ln>
        </p:spPr>
        <p:txBody>
          <a:bodyPr/>
          <a:lstStyle/>
          <a:p>
            <a:pPr>
              <a:defRPr/>
            </a:pPr>
            <a:endParaRPr lang="zh-CN" altLang="en-US" kern="0">
              <a:solidFill>
                <a:srgbClr val="FF0000"/>
              </a:solidFill>
            </a:endParaRPr>
          </a:p>
        </p:txBody>
      </p:sp>
      <p:sp>
        <p:nvSpPr>
          <p:cNvPr id="150" name="Line 8"/>
          <p:cNvSpPr>
            <a:spLocks noChangeShapeType="1"/>
          </p:cNvSpPr>
          <p:nvPr/>
        </p:nvSpPr>
        <p:spPr bwMode="auto">
          <a:xfrm>
            <a:off x="2283863" y="5018853"/>
            <a:ext cx="1379537" cy="0"/>
          </a:xfrm>
          <a:prstGeom prst="line">
            <a:avLst/>
          </a:prstGeom>
          <a:noFill/>
          <a:ln w="25400">
            <a:solidFill>
              <a:srgbClr val="0000FF"/>
            </a:solidFill>
            <a:round/>
            <a:headEnd type="none" w="sm" len="sm"/>
            <a:tailEnd type="none" w="sm" len="sm"/>
          </a:ln>
        </p:spPr>
        <p:txBody>
          <a:bodyPr/>
          <a:lstStyle/>
          <a:p>
            <a:pPr>
              <a:defRPr/>
            </a:pPr>
            <a:endParaRPr lang="zh-CN" altLang="en-US" kern="0">
              <a:solidFill>
                <a:srgbClr val="FF0000"/>
              </a:solidFill>
            </a:endParaRPr>
          </a:p>
        </p:txBody>
      </p:sp>
      <p:grpSp>
        <p:nvGrpSpPr>
          <p:cNvPr id="151" name="Group 9"/>
          <p:cNvGrpSpPr>
            <a:grpSpLocks/>
          </p:cNvGrpSpPr>
          <p:nvPr/>
        </p:nvGrpSpPr>
        <p:grpSpPr bwMode="auto">
          <a:xfrm>
            <a:off x="4239661" y="3113853"/>
            <a:ext cx="1579562" cy="609600"/>
            <a:chOff x="2699" y="2119"/>
            <a:chExt cx="995" cy="384"/>
          </a:xfrm>
        </p:grpSpPr>
        <p:sp>
          <p:nvSpPr>
            <p:cNvPr id="152" name="Line 10"/>
            <p:cNvSpPr>
              <a:spLocks noChangeShapeType="1"/>
            </p:cNvSpPr>
            <p:nvPr/>
          </p:nvSpPr>
          <p:spPr bwMode="auto">
            <a:xfrm>
              <a:off x="2699" y="2119"/>
              <a:ext cx="995" cy="0"/>
            </a:xfrm>
            <a:prstGeom prst="line">
              <a:avLst/>
            </a:prstGeom>
            <a:noFill/>
            <a:ln w="25400">
              <a:solidFill>
                <a:srgbClr val="FF0000"/>
              </a:solidFill>
              <a:round/>
              <a:headEnd type="none" w="sm" len="sm"/>
              <a:tailEnd type="none" w="sm" len="sm"/>
            </a:ln>
          </p:spPr>
          <p:txBody>
            <a:bodyPr/>
            <a:lstStyle/>
            <a:p>
              <a:pPr>
                <a:defRPr/>
              </a:pPr>
              <a:endParaRPr lang="zh-CN" altLang="en-US" kern="0">
                <a:solidFill>
                  <a:srgbClr val="FF0000"/>
                </a:solidFill>
              </a:endParaRPr>
            </a:p>
          </p:txBody>
        </p:sp>
        <p:sp>
          <p:nvSpPr>
            <p:cNvPr id="153" name="Line 11"/>
            <p:cNvSpPr>
              <a:spLocks noChangeShapeType="1"/>
            </p:cNvSpPr>
            <p:nvPr/>
          </p:nvSpPr>
          <p:spPr bwMode="auto">
            <a:xfrm>
              <a:off x="2699" y="2311"/>
              <a:ext cx="995" cy="0"/>
            </a:xfrm>
            <a:prstGeom prst="line">
              <a:avLst/>
            </a:prstGeom>
            <a:noFill/>
            <a:ln w="25400">
              <a:solidFill>
                <a:srgbClr val="FF0000"/>
              </a:solidFill>
              <a:round/>
              <a:headEnd type="none" w="sm" len="sm"/>
              <a:tailEnd type="none" w="sm" len="sm"/>
            </a:ln>
          </p:spPr>
          <p:txBody>
            <a:bodyPr/>
            <a:lstStyle/>
            <a:p>
              <a:pPr>
                <a:defRPr/>
              </a:pPr>
              <a:endParaRPr lang="zh-CN" altLang="en-US" kern="0">
                <a:solidFill>
                  <a:srgbClr val="FF0000"/>
                </a:solidFill>
              </a:endParaRPr>
            </a:p>
          </p:txBody>
        </p:sp>
        <p:sp>
          <p:nvSpPr>
            <p:cNvPr id="154" name="Line 12"/>
            <p:cNvSpPr>
              <a:spLocks noChangeShapeType="1"/>
            </p:cNvSpPr>
            <p:nvPr/>
          </p:nvSpPr>
          <p:spPr bwMode="auto">
            <a:xfrm>
              <a:off x="2699" y="2503"/>
              <a:ext cx="995" cy="0"/>
            </a:xfrm>
            <a:prstGeom prst="line">
              <a:avLst/>
            </a:prstGeom>
            <a:noFill/>
            <a:ln w="25400">
              <a:solidFill>
                <a:srgbClr val="FF0000"/>
              </a:solidFill>
              <a:round/>
              <a:headEnd type="none" w="sm" len="sm"/>
              <a:tailEnd type="none" w="sm" len="sm"/>
            </a:ln>
          </p:spPr>
          <p:txBody>
            <a:bodyPr/>
            <a:lstStyle/>
            <a:p>
              <a:pPr>
                <a:defRPr/>
              </a:pPr>
              <a:endParaRPr lang="zh-CN" altLang="en-US" kern="0">
                <a:solidFill>
                  <a:srgbClr val="FF0000"/>
                </a:solidFill>
              </a:endParaRPr>
            </a:p>
          </p:txBody>
        </p:sp>
      </p:grpSp>
      <p:sp>
        <p:nvSpPr>
          <p:cNvPr id="155" name="Line 13"/>
          <p:cNvSpPr>
            <a:spLocks noChangeShapeType="1"/>
          </p:cNvSpPr>
          <p:nvPr/>
        </p:nvSpPr>
        <p:spPr bwMode="auto">
          <a:xfrm>
            <a:off x="4168223" y="5018853"/>
            <a:ext cx="1651000" cy="0"/>
          </a:xfrm>
          <a:prstGeom prst="line">
            <a:avLst/>
          </a:prstGeom>
          <a:noFill/>
          <a:ln w="25400">
            <a:solidFill>
              <a:srgbClr val="0000FF"/>
            </a:solidFill>
            <a:round/>
            <a:headEnd type="none" w="sm" len="sm"/>
            <a:tailEnd type="none" w="sm" len="sm"/>
          </a:ln>
        </p:spPr>
        <p:txBody>
          <a:bodyPr/>
          <a:lstStyle/>
          <a:p>
            <a:pPr>
              <a:defRPr/>
            </a:pPr>
            <a:endParaRPr lang="zh-CN" altLang="en-US" kern="0">
              <a:solidFill>
                <a:srgbClr val="FF0000"/>
              </a:solidFill>
            </a:endParaRPr>
          </a:p>
        </p:txBody>
      </p:sp>
      <p:sp>
        <p:nvSpPr>
          <p:cNvPr id="156" name="Line 14"/>
          <p:cNvSpPr>
            <a:spLocks noChangeShapeType="1"/>
          </p:cNvSpPr>
          <p:nvPr/>
        </p:nvSpPr>
        <p:spPr bwMode="auto">
          <a:xfrm>
            <a:off x="2929973" y="3418653"/>
            <a:ext cx="0" cy="1600200"/>
          </a:xfrm>
          <a:prstGeom prst="line">
            <a:avLst/>
          </a:prstGeom>
          <a:noFill/>
          <a:ln w="25400">
            <a:solidFill>
              <a:srgbClr val="FF00FF"/>
            </a:solidFill>
            <a:round/>
            <a:headEnd type="none" w="sm" len="sm"/>
            <a:tailEnd type="stealth" w="med" len="med"/>
          </a:ln>
        </p:spPr>
        <p:txBody>
          <a:bodyPr/>
          <a:lstStyle/>
          <a:p>
            <a:pPr>
              <a:defRPr/>
            </a:pPr>
            <a:endParaRPr lang="zh-CN" altLang="en-US" kern="0">
              <a:solidFill>
                <a:srgbClr val="FF0000"/>
              </a:solidFill>
            </a:endParaRPr>
          </a:p>
        </p:txBody>
      </p:sp>
      <p:sp>
        <p:nvSpPr>
          <p:cNvPr id="157" name="Rectangle 19"/>
          <p:cNvSpPr>
            <a:spLocks noChangeArrowheads="1"/>
          </p:cNvSpPr>
          <p:nvPr/>
        </p:nvSpPr>
        <p:spPr bwMode="auto">
          <a:xfrm>
            <a:off x="1286912" y="3117207"/>
            <a:ext cx="886461" cy="523862"/>
          </a:xfrm>
          <a:prstGeom prst="rect">
            <a:avLst/>
          </a:prstGeom>
          <a:noFill/>
          <a:ln w="9525">
            <a:noFill/>
            <a:miter lim="800000"/>
            <a:headEnd/>
            <a:tailEnd/>
          </a:ln>
        </p:spPr>
        <p:txBody>
          <a:bodyPr wrap="none" lIns="92075" tIns="46038" rIns="92075" bIns="46038">
            <a:spAutoFit/>
          </a:bodyPr>
          <a:lstStyle/>
          <a:p>
            <a:pPr>
              <a:defRPr/>
            </a:pPr>
            <a:r>
              <a:rPr lang="en-US" altLang="zh-CN" sz="2800" i="1" kern="0" dirty="0">
                <a:solidFill>
                  <a:srgbClr val="FF0000"/>
                </a:solidFill>
                <a:latin typeface="Times New Roman" panose="02020603050405020304" pitchFamily="18" charset="0"/>
                <a:cs typeface="Times New Roman" panose="02020603050405020304" pitchFamily="18" charset="0"/>
              </a:rPr>
              <a:t>l = </a:t>
            </a:r>
            <a:r>
              <a:rPr lang="en-US" altLang="zh-CN" sz="2800" kern="0" dirty="0">
                <a:solidFill>
                  <a:srgbClr val="FF0000"/>
                </a:solidFill>
                <a:latin typeface="Times New Roman" panose="02020603050405020304" pitchFamily="18" charset="0"/>
                <a:cs typeface="Times New Roman" panose="02020603050405020304" pitchFamily="18" charset="0"/>
              </a:rPr>
              <a:t>1</a:t>
            </a:r>
          </a:p>
        </p:txBody>
      </p:sp>
      <p:sp>
        <p:nvSpPr>
          <p:cNvPr id="158" name="Rectangle 20"/>
          <p:cNvSpPr>
            <a:spLocks noChangeArrowheads="1"/>
          </p:cNvSpPr>
          <p:nvPr/>
        </p:nvSpPr>
        <p:spPr bwMode="auto">
          <a:xfrm>
            <a:off x="1286912" y="4790253"/>
            <a:ext cx="811119"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FF0000"/>
                </a:solidFill>
                <a:latin typeface="Times New Roman" panose="02020603050405020304" pitchFamily="18" charset="0"/>
                <a:cs typeface="Times New Roman" panose="02020603050405020304" pitchFamily="18" charset="0"/>
              </a:rPr>
              <a:t>l</a:t>
            </a:r>
            <a:r>
              <a:rPr lang="en-US" altLang="zh-CN" sz="2800" i="1" kern="0" dirty="0">
                <a:solidFill>
                  <a:srgbClr val="FF0000"/>
                </a:solidFill>
              </a:rPr>
              <a:t> = </a:t>
            </a:r>
            <a:r>
              <a:rPr lang="en-US" altLang="zh-CN" sz="2800" kern="0" dirty="0">
                <a:solidFill>
                  <a:srgbClr val="FF0000"/>
                </a:solidFill>
              </a:rPr>
              <a:t>0</a:t>
            </a:r>
          </a:p>
        </p:txBody>
      </p:sp>
      <p:sp>
        <p:nvSpPr>
          <p:cNvPr id="159" name="Rectangle 21"/>
          <p:cNvSpPr>
            <a:spLocks noChangeArrowheads="1"/>
          </p:cNvSpPr>
          <p:nvPr/>
        </p:nvSpPr>
        <p:spPr bwMode="auto">
          <a:xfrm>
            <a:off x="5985542" y="2212072"/>
            <a:ext cx="533800"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87119F"/>
                </a:solidFill>
                <a:latin typeface="Times New Roman" panose="02020603050405020304" pitchFamily="18" charset="0"/>
                <a:cs typeface="Times New Roman" panose="02020603050405020304" pitchFamily="18" charset="0"/>
              </a:rPr>
              <a:t>m</a:t>
            </a:r>
            <a:r>
              <a:rPr lang="en-US" altLang="zh-CN" sz="2800" b="1" i="1" kern="0" baseline="-20000" dirty="0">
                <a:solidFill>
                  <a:srgbClr val="87119F"/>
                </a:solidFill>
                <a:latin typeface="Times New Roman" panose="02020603050405020304" pitchFamily="18" charset="0"/>
                <a:cs typeface="Times New Roman" panose="02020603050405020304" pitchFamily="18" charset="0"/>
              </a:rPr>
              <a:t>l</a:t>
            </a:r>
          </a:p>
        </p:txBody>
      </p:sp>
      <p:sp>
        <p:nvSpPr>
          <p:cNvPr id="160" name="Rectangle 22"/>
          <p:cNvSpPr>
            <a:spLocks noChangeArrowheads="1"/>
          </p:cNvSpPr>
          <p:nvPr/>
        </p:nvSpPr>
        <p:spPr bwMode="auto">
          <a:xfrm>
            <a:off x="6065310" y="2648762"/>
            <a:ext cx="442429" cy="1367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pPr>
            <a:r>
              <a:rPr lang="en-US" altLang="zh-CN" dirty="0">
                <a:solidFill>
                  <a:srgbClr val="87119F"/>
                </a:solidFill>
              </a:rPr>
              <a:t>1</a:t>
            </a:r>
          </a:p>
          <a:p>
            <a:pPr algn="ctr" eaLnBrk="1" hangingPunct="1">
              <a:lnSpc>
                <a:spcPct val="115000"/>
              </a:lnSpc>
            </a:pPr>
            <a:r>
              <a:rPr lang="en-US" altLang="zh-CN" dirty="0">
                <a:solidFill>
                  <a:srgbClr val="87119F"/>
                </a:solidFill>
              </a:rPr>
              <a:t>0</a:t>
            </a:r>
          </a:p>
          <a:p>
            <a:pPr algn="ctr" eaLnBrk="1" hangingPunct="1">
              <a:lnSpc>
                <a:spcPct val="115000"/>
              </a:lnSpc>
            </a:pPr>
            <a:r>
              <a:rPr lang="en-US" altLang="zh-CN" dirty="0">
                <a:solidFill>
                  <a:srgbClr val="87119F"/>
                </a:solidFill>
              </a:rPr>
              <a:t>-1</a:t>
            </a:r>
          </a:p>
        </p:txBody>
      </p:sp>
      <p:sp>
        <p:nvSpPr>
          <p:cNvPr id="161" name="Rectangle 23"/>
          <p:cNvSpPr>
            <a:spLocks noChangeArrowheads="1"/>
          </p:cNvSpPr>
          <p:nvPr/>
        </p:nvSpPr>
        <p:spPr bwMode="auto">
          <a:xfrm>
            <a:off x="6790773" y="2186456"/>
            <a:ext cx="762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FF0000"/>
                </a:solidFill>
              </a:rPr>
              <a:t>△</a:t>
            </a:r>
            <a:r>
              <a:rPr lang="en-US" altLang="zh-CN" i="1" dirty="0">
                <a:solidFill>
                  <a:srgbClr val="FF0000"/>
                </a:solidFill>
              </a:rPr>
              <a:t>E</a:t>
            </a:r>
          </a:p>
        </p:txBody>
      </p:sp>
      <p:graphicFrame>
        <p:nvGraphicFramePr>
          <p:cNvPr id="162" name="Object 24"/>
          <p:cNvGraphicFramePr>
            <a:graphicFrameLocks/>
          </p:cNvGraphicFramePr>
          <p:nvPr>
            <p:extLst>
              <p:ext uri="{D42A27DB-BD31-4B8C-83A1-F6EECF244321}">
                <p14:modId xmlns:p14="http://schemas.microsoft.com/office/powerpoint/2010/main" val="1782357373"/>
              </p:ext>
            </p:extLst>
          </p:nvPr>
        </p:nvGraphicFramePr>
        <p:xfrm>
          <a:off x="6808284" y="2668551"/>
          <a:ext cx="675669" cy="480218"/>
        </p:xfrm>
        <a:graphic>
          <a:graphicData uri="http://schemas.openxmlformats.org/presentationml/2006/ole">
            <mc:AlternateContent xmlns:mc="http://schemas.openxmlformats.org/markup-compatibility/2006">
              <mc:Choice xmlns:v="urn:schemas-microsoft-com:vml" Requires="v">
                <p:oleObj spid="_x0000_s381643" name="公式" r:id="rId14" imgW="304560" imgH="215640" progId="Equation.3">
                  <p:embed/>
                </p:oleObj>
              </mc:Choice>
              <mc:Fallback>
                <p:oleObj name="公式" r:id="rId14" imgW="304560" imgH="215640" progId="Equation.3">
                  <p:embed/>
                  <p:pic>
                    <p:nvPicPr>
                      <p:cNvPr id="99" name="Object 24"/>
                      <p:cNvPicPr>
                        <a:picLocks noChangeArrowheads="1"/>
                      </p:cNvPicPr>
                      <p:nvPr/>
                    </p:nvPicPr>
                    <p:blipFill>
                      <a:blip r:embed="rId15"/>
                      <a:srcRect/>
                      <a:stretch>
                        <a:fillRect/>
                      </a:stretch>
                    </p:blipFill>
                    <p:spPr bwMode="auto">
                      <a:xfrm>
                        <a:off x="6808284" y="2668551"/>
                        <a:ext cx="675669" cy="480218"/>
                      </a:xfrm>
                      <a:prstGeom prst="rect">
                        <a:avLst/>
                      </a:prstGeom>
                      <a:noFill/>
                      <a:ln>
                        <a:noFill/>
                      </a:ln>
                      <a:effectLst/>
                      <a:extLst/>
                    </p:spPr>
                  </p:pic>
                </p:oleObj>
              </mc:Fallback>
            </mc:AlternateContent>
          </a:graphicData>
        </a:graphic>
      </p:graphicFrame>
      <p:graphicFrame>
        <p:nvGraphicFramePr>
          <p:cNvPr id="163" name="Object 25"/>
          <p:cNvGraphicFramePr>
            <a:graphicFrameLocks/>
          </p:cNvGraphicFramePr>
          <p:nvPr>
            <p:extLst>
              <p:ext uri="{D42A27DB-BD31-4B8C-83A1-F6EECF244321}">
                <p14:modId xmlns:p14="http://schemas.microsoft.com/office/powerpoint/2010/main" val="3504781353"/>
              </p:ext>
            </p:extLst>
          </p:nvPr>
        </p:nvGraphicFramePr>
        <p:xfrm>
          <a:off x="6755847" y="3611879"/>
          <a:ext cx="796926" cy="439738"/>
        </p:xfrm>
        <a:graphic>
          <a:graphicData uri="http://schemas.openxmlformats.org/presentationml/2006/ole">
            <mc:AlternateContent xmlns:mc="http://schemas.openxmlformats.org/markup-compatibility/2006">
              <mc:Choice xmlns:v="urn:schemas-microsoft-com:vml" Requires="v">
                <p:oleObj spid="_x0000_s381644" name="公式" r:id="rId16" imgW="419040" imgH="215640" progId="Equation.3">
                  <p:embed/>
                </p:oleObj>
              </mc:Choice>
              <mc:Fallback>
                <p:oleObj name="公式" r:id="rId16" imgW="419040" imgH="215640" progId="Equation.3">
                  <p:embed/>
                  <p:pic>
                    <p:nvPicPr>
                      <p:cNvPr id="100" name="Object 25"/>
                      <p:cNvPicPr>
                        <a:picLocks noChangeArrowheads="1"/>
                      </p:cNvPicPr>
                      <p:nvPr/>
                    </p:nvPicPr>
                    <p:blipFill>
                      <a:blip r:embed="rId17"/>
                      <a:srcRect/>
                      <a:stretch>
                        <a:fillRect/>
                      </a:stretch>
                    </p:blipFill>
                    <p:spPr bwMode="auto">
                      <a:xfrm>
                        <a:off x="6755847" y="3611879"/>
                        <a:ext cx="796926" cy="439738"/>
                      </a:xfrm>
                      <a:prstGeom prst="rect">
                        <a:avLst/>
                      </a:prstGeom>
                      <a:noFill/>
                      <a:ln>
                        <a:noFill/>
                      </a:ln>
                      <a:effectLst/>
                      <a:extLst/>
                    </p:spPr>
                  </p:pic>
                </p:oleObj>
              </mc:Fallback>
            </mc:AlternateContent>
          </a:graphicData>
        </a:graphic>
      </p:graphicFrame>
      <p:sp>
        <p:nvSpPr>
          <p:cNvPr id="164" name="Rectangle 26"/>
          <p:cNvSpPr>
            <a:spLocks noChangeArrowheads="1"/>
          </p:cNvSpPr>
          <p:nvPr/>
        </p:nvSpPr>
        <p:spPr bwMode="auto">
          <a:xfrm>
            <a:off x="6943175" y="3259905"/>
            <a:ext cx="33983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00"/>
                </a:solidFill>
              </a:rPr>
              <a:t>0</a:t>
            </a:r>
          </a:p>
        </p:txBody>
      </p:sp>
      <p:sp>
        <p:nvSpPr>
          <p:cNvPr id="165" name="Line 27"/>
          <p:cNvSpPr>
            <a:spLocks noChangeShapeType="1"/>
          </p:cNvSpPr>
          <p:nvPr/>
        </p:nvSpPr>
        <p:spPr bwMode="auto">
          <a:xfrm>
            <a:off x="3734836" y="5018853"/>
            <a:ext cx="381000" cy="0"/>
          </a:xfrm>
          <a:prstGeom prst="line">
            <a:avLst/>
          </a:prstGeom>
          <a:noFill/>
          <a:ln w="12700">
            <a:solidFill>
              <a:srgbClr val="FFFFFF"/>
            </a:solidFill>
            <a:prstDash val="sysDot"/>
            <a:round/>
            <a:headEnd type="none" w="sm" len="sm"/>
            <a:tailEnd type="none" w="sm" len="sm"/>
          </a:ln>
        </p:spPr>
        <p:txBody>
          <a:bodyPr/>
          <a:lstStyle/>
          <a:p>
            <a:pPr>
              <a:defRPr/>
            </a:pPr>
            <a:endParaRPr lang="zh-CN" altLang="en-US" kern="0">
              <a:solidFill>
                <a:srgbClr val="FF0000"/>
              </a:solidFill>
            </a:endParaRPr>
          </a:p>
        </p:txBody>
      </p:sp>
      <p:sp>
        <p:nvSpPr>
          <p:cNvPr id="166" name="Line 28"/>
          <p:cNvSpPr>
            <a:spLocks noChangeShapeType="1"/>
          </p:cNvSpPr>
          <p:nvPr/>
        </p:nvSpPr>
        <p:spPr bwMode="auto">
          <a:xfrm>
            <a:off x="5057223" y="3418653"/>
            <a:ext cx="0" cy="1600200"/>
          </a:xfrm>
          <a:prstGeom prst="line">
            <a:avLst/>
          </a:prstGeom>
          <a:noFill/>
          <a:ln w="25400">
            <a:solidFill>
              <a:schemeClr val="tx1"/>
            </a:solidFill>
            <a:round/>
            <a:headEnd type="none" w="sm" len="sm"/>
            <a:tailEnd type="stealth" w="med" len="med"/>
          </a:ln>
        </p:spPr>
        <p:txBody>
          <a:bodyPr/>
          <a:lstStyle/>
          <a:p>
            <a:pPr>
              <a:defRPr/>
            </a:pPr>
            <a:endParaRPr lang="zh-CN" altLang="en-US" kern="0">
              <a:solidFill>
                <a:srgbClr val="FF0000"/>
              </a:solidFill>
            </a:endParaRPr>
          </a:p>
        </p:txBody>
      </p:sp>
      <p:sp>
        <p:nvSpPr>
          <p:cNvPr id="167" name="Line 29"/>
          <p:cNvSpPr>
            <a:spLocks noChangeShapeType="1"/>
          </p:cNvSpPr>
          <p:nvPr/>
        </p:nvSpPr>
        <p:spPr bwMode="auto">
          <a:xfrm>
            <a:off x="4600023" y="3723453"/>
            <a:ext cx="0" cy="1295400"/>
          </a:xfrm>
          <a:prstGeom prst="line">
            <a:avLst/>
          </a:prstGeom>
          <a:noFill/>
          <a:ln w="25400">
            <a:solidFill>
              <a:schemeClr val="tx1"/>
            </a:solidFill>
            <a:round/>
            <a:headEnd type="none" w="sm" len="sm"/>
            <a:tailEnd type="stealth" w="med" len="med"/>
          </a:ln>
        </p:spPr>
        <p:txBody>
          <a:bodyPr/>
          <a:lstStyle/>
          <a:p>
            <a:pPr>
              <a:defRPr/>
            </a:pPr>
            <a:endParaRPr lang="zh-CN" altLang="en-US" kern="0">
              <a:solidFill>
                <a:srgbClr val="FF0000"/>
              </a:solidFill>
            </a:endParaRPr>
          </a:p>
        </p:txBody>
      </p:sp>
      <p:sp>
        <p:nvSpPr>
          <p:cNvPr id="168" name="Line 30"/>
          <p:cNvSpPr>
            <a:spLocks noChangeShapeType="1"/>
          </p:cNvSpPr>
          <p:nvPr/>
        </p:nvSpPr>
        <p:spPr bwMode="auto">
          <a:xfrm>
            <a:off x="5514423" y="3113853"/>
            <a:ext cx="0" cy="1905000"/>
          </a:xfrm>
          <a:prstGeom prst="line">
            <a:avLst/>
          </a:prstGeom>
          <a:noFill/>
          <a:ln w="25400">
            <a:solidFill>
              <a:schemeClr val="tx1"/>
            </a:solidFill>
            <a:round/>
            <a:headEnd type="none" w="sm" len="sm"/>
            <a:tailEnd type="stealth" w="med" len="med"/>
          </a:ln>
        </p:spPr>
        <p:txBody>
          <a:bodyPr/>
          <a:lstStyle/>
          <a:p>
            <a:pPr>
              <a:defRPr/>
            </a:pPr>
            <a:endParaRPr lang="zh-CN" altLang="en-US" kern="0">
              <a:solidFill>
                <a:srgbClr val="FF0000"/>
              </a:solidFill>
            </a:endParaRPr>
          </a:p>
        </p:txBody>
      </p:sp>
      <p:grpSp>
        <p:nvGrpSpPr>
          <p:cNvPr id="169" name="Group 31"/>
          <p:cNvGrpSpPr>
            <a:grpSpLocks/>
          </p:cNvGrpSpPr>
          <p:nvPr/>
        </p:nvGrpSpPr>
        <p:grpSpPr bwMode="auto">
          <a:xfrm>
            <a:off x="4385713" y="5388740"/>
            <a:ext cx="1368425" cy="615950"/>
            <a:chOff x="2791" y="3552"/>
            <a:chExt cx="862" cy="388"/>
          </a:xfrm>
        </p:grpSpPr>
        <p:sp>
          <p:nvSpPr>
            <p:cNvPr id="170" name="Rectangle 32"/>
            <p:cNvSpPr>
              <a:spLocks noChangeArrowheads="1"/>
            </p:cNvSpPr>
            <p:nvPr/>
          </p:nvSpPr>
          <p:spPr bwMode="auto">
            <a:xfrm>
              <a:off x="2791" y="3555"/>
              <a:ext cx="862" cy="385"/>
            </a:xfrm>
            <a:prstGeom prst="rect">
              <a:avLst/>
            </a:prstGeom>
            <a:solidFill>
              <a:srgbClr val="000000"/>
            </a:solidFill>
            <a:ln w="12700">
              <a:solidFill>
                <a:srgbClr val="000000"/>
              </a:solidFill>
              <a:miter lim="800000"/>
              <a:headEnd/>
              <a:tailEnd/>
            </a:ln>
          </p:spPr>
          <p:txBody>
            <a:bodyPr wrap="none" anchor="ctr"/>
            <a:lstStyle/>
            <a:p>
              <a:pPr>
                <a:defRPr/>
              </a:pPr>
              <a:endParaRPr lang="zh-CN" altLang="en-US" kern="0">
                <a:solidFill>
                  <a:srgbClr val="FF0000"/>
                </a:solidFill>
              </a:endParaRPr>
            </a:p>
          </p:txBody>
        </p:sp>
        <p:sp>
          <p:nvSpPr>
            <p:cNvPr id="171" name="Line 33"/>
            <p:cNvSpPr>
              <a:spLocks noChangeShapeType="1"/>
            </p:cNvSpPr>
            <p:nvPr/>
          </p:nvSpPr>
          <p:spPr bwMode="auto">
            <a:xfrm flipV="1">
              <a:off x="3222" y="3553"/>
              <a:ext cx="0" cy="387"/>
            </a:xfrm>
            <a:prstGeom prst="line">
              <a:avLst/>
            </a:prstGeom>
            <a:noFill/>
            <a:ln w="12700">
              <a:solidFill>
                <a:srgbClr val="FFFFFF"/>
              </a:solidFill>
              <a:round/>
              <a:headEnd type="none" w="sm" len="sm"/>
              <a:tailEnd type="none" w="sm" len="sm"/>
            </a:ln>
          </p:spPr>
          <p:txBody>
            <a:bodyPr/>
            <a:lstStyle/>
            <a:p>
              <a:pPr>
                <a:defRPr/>
              </a:pPr>
              <a:endParaRPr lang="zh-CN" altLang="en-US" kern="0">
                <a:solidFill>
                  <a:srgbClr val="FF0000"/>
                </a:solidFill>
              </a:endParaRPr>
            </a:p>
          </p:txBody>
        </p:sp>
        <p:sp>
          <p:nvSpPr>
            <p:cNvPr id="172" name="Line 34"/>
            <p:cNvSpPr>
              <a:spLocks noChangeShapeType="1"/>
            </p:cNvSpPr>
            <p:nvPr/>
          </p:nvSpPr>
          <p:spPr bwMode="auto">
            <a:xfrm flipV="1">
              <a:off x="2933" y="3552"/>
              <a:ext cx="0" cy="387"/>
            </a:xfrm>
            <a:prstGeom prst="line">
              <a:avLst/>
            </a:prstGeom>
            <a:noFill/>
            <a:ln w="12700">
              <a:solidFill>
                <a:srgbClr val="FFFFFF"/>
              </a:solidFill>
              <a:round/>
              <a:headEnd type="none" w="sm" len="sm"/>
              <a:tailEnd type="none" w="sm" len="sm"/>
            </a:ln>
          </p:spPr>
          <p:txBody>
            <a:bodyPr/>
            <a:lstStyle/>
            <a:p>
              <a:pPr>
                <a:defRPr/>
              </a:pPr>
              <a:endParaRPr lang="zh-CN" altLang="en-US" kern="0">
                <a:solidFill>
                  <a:srgbClr val="FF0000"/>
                </a:solidFill>
              </a:endParaRPr>
            </a:p>
          </p:txBody>
        </p:sp>
        <p:sp>
          <p:nvSpPr>
            <p:cNvPr id="173" name="Line 35"/>
            <p:cNvSpPr>
              <a:spLocks noChangeShapeType="1"/>
            </p:cNvSpPr>
            <p:nvPr/>
          </p:nvSpPr>
          <p:spPr bwMode="auto">
            <a:xfrm flipV="1">
              <a:off x="3509" y="3552"/>
              <a:ext cx="0" cy="387"/>
            </a:xfrm>
            <a:prstGeom prst="line">
              <a:avLst/>
            </a:prstGeom>
            <a:noFill/>
            <a:ln w="12700">
              <a:solidFill>
                <a:srgbClr val="FFFFFF"/>
              </a:solidFill>
              <a:round/>
              <a:headEnd type="none" w="sm" len="sm"/>
              <a:tailEnd type="none" w="sm" len="sm"/>
            </a:ln>
          </p:spPr>
          <p:txBody>
            <a:bodyPr/>
            <a:lstStyle/>
            <a:p>
              <a:pPr>
                <a:defRPr/>
              </a:pPr>
              <a:endParaRPr lang="zh-CN" altLang="en-US" kern="0">
                <a:solidFill>
                  <a:srgbClr val="FF0000"/>
                </a:solidFill>
              </a:endParaRPr>
            </a:p>
          </p:txBody>
        </p:sp>
      </p:grpSp>
      <p:grpSp>
        <p:nvGrpSpPr>
          <p:cNvPr id="174" name="Group 36"/>
          <p:cNvGrpSpPr>
            <a:grpSpLocks/>
          </p:cNvGrpSpPr>
          <p:nvPr/>
        </p:nvGrpSpPr>
        <p:grpSpPr bwMode="auto">
          <a:xfrm>
            <a:off x="2245763" y="5390328"/>
            <a:ext cx="1368425" cy="614362"/>
            <a:chOff x="1443" y="3553"/>
            <a:chExt cx="862" cy="387"/>
          </a:xfrm>
        </p:grpSpPr>
        <p:sp>
          <p:nvSpPr>
            <p:cNvPr id="175" name="Rectangle 37"/>
            <p:cNvSpPr>
              <a:spLocks noChangeArrowheads="1"/>
            </p:cNvSpPr>
            <p:nvPr/>
          </p:nvSpPr>
          <p:spPr bwMode="auto">
            <a:xfrm>
              <a:off x="1443" y="3555"/>
              <a:ext cx="862" cy="385"/>
            </a:xfrm>
            <a:prstGeom prst="rect">
              <a:avLst/>
            </a:prstGeom>
            <a:solidFill>
              <a:srgbClr val="000000"/>
            </a:solidFill>
            <a:ln w="12700">
              <a:solidFill>
                <a:srgbClr val="000000"/>
              </a:solidFill>
              <a:miter lim="800000"/>
              <a:headEnd/>
              <a:tailEnd/>
            </a:ln>
          </p:spPr>
          <p:txBody>
            <a:bodyPr wrap="none" anchor="ctr"/>
            <a:lstStyle/>
            <a:p>
              <a:pPr>
                <a:defRPr/>
              </a:pPr>
              <a:endParaRPr lang="zh-CN" altLang="en-US" kern="0">
                <a:solidFill>
                  <a:srgbClr val="FF0000"/>
                </a:solidFill>
              </a:endParaRPr>
            </a:p>
          </p:txBody>
        </p:sp>
        <p:sp>
          <p:nvSpPr>
            <p:cNvPr id="176" name="Line 38"/>
            <p:cNvSpPr>
              <a:spLocks noChangeShapeType="1"/>
            </p:cNvSpPr>
            <p:nvPr/>
          </p:nvSpPr>
          <p:spPr bwMode="auto">
            <a:xfrm flipV="1">
              <a:off x="1874" y="3553"/>
              <a:ext cx="0" cy="387"/>
            </a:xfrm>
            <a:prstGeom prst="line">
              <a:avLst/>
            </a:prstGeom>
            <a:noFill/>
            <a:ln w="25400">
              <a:solidFill>
                <a:srgbClr val="FFFFFF"/>
              </a:solidFill>
              <a:round/>
              <a:headEnd type="none" w="sm" len="sm"/>
              <a:tailEnd type="none" w="sm" len="sm"/>
            </a:ln>
          </p:spPr>
          <p:txBody>
            <a:bodyPr/>
            <a:lstStyle/>
            <a:p>
              <a:pPr>
                <a:defRPr/>
              </a:pPr>
              <a:endParaRPr lang="zh-CN" altLang="en-US" kern="0">
                <a:solidFill>
                  <a:srgbClr val="FF0000"/>
                </a:solidFill>
              </a:endParaRPr>
            </a:p>
          </p:txBody>
        </p:sp>
      </p:grpSp>
      <p:sp>
        <p:nvSpPr>
          <p:cNvPr id="177" name="Rectangle 39"/>
          <p:cNvSpPr>
            <a:spLocks noChangeArrowheads="1"/>
          </p:cNvSpPr>
          <p:nvPr/>
        </p:nvSpPr>
        <p:spPr bwMode="auto">
          <a:xfrm>
            <a:off x="2755915" y="4898296"/>
            <a:ext cx="476092"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009900"/>
                </a:solidFill>
              </a:rPr>
              <a:t>v</a:t>
            </a:r>
            <a:r>
              <a:rPr lang="en-US" altLang="zh-CN" sz="2800" b="1" kern="0" baseline="-20000" dirty="0">
                <a:solidFill>
                  <a:srgbClr val="009900"/>
                </a:solidFill>
              </a:rPr>
              <a:t>0</a:t>
            </a:r>
          </a:p>
        </p:txBody>
      </p:sp>
      <p:sp>
        <p:nvSpPr>
          <p:cNvPr id="178" name="Rectangle 40"/>
          <p:cNvSpPr>
            <a:spLocks noChangeArrowheads="1"/>
          </p:cNvSpPr>
          <p:nvPr/>
        </p:nvSpPr>
        <p:spPr bwMode="auto">
          <a:xfrm>
            <a:off x="4843612" y="4912326"/>
            <a:ext cx="476092"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009900"/>
                </a:solidFill>
              </a:rPr>
              <a:t>v</a:t>
            </a:r>
            <a:r>
              <a:rPr lang="en-US" altLang="zh-CN" sz="2800" b="1" kern="0" baseline="-20000" dirty="0">
                <a:solidFill>
                  <a:srgbClr val="009900"/>
                </a:solidFill>
              </a:rPr>
              <a:t>0</a:t>
            </a:r>
          </a:p>
        </p:txBody>
      </p:sp>
      <p:sp>
        <p:nvSpPr>
          <p:cNvPr id="179" name="Rectangle 41"/>
          <p:cNvSpPr>
            <a:spLocks noChangeArrowheads="1"/>
          </p:cNvSpPr>
          <p:nvPr/>
        </p:nvSpPr>
        <p:spPr bwMode="auto">
          <a:xfrm>
            <a:off x="5396948" y="5869753"/>
            <a:ext cx="1219200" cy="523862"/>
          </a:xfrm>
          <a:prstGeom prst="rect">
            <a:avLst/>
          </a:prstGeom>
          <a:noFill/>
          <a:ln w="9525">
            <a:noFill/>
            <a:miter lim="800000"/>
            <a:headEnd/>
            <a:tailEnd/>
          </a:ln>
        </p:spPr>
        <p:txBody>
          <a:bodyPr lIns="92075" tIns="46038" rIns="92075" bIns="46038">
            <a:spAutoFit/>
          </a:bodyPr>
          <a:lstStyle/>
          <a:p>
            <a:pPr>
              <a:defRPr/>
            </a:pPr>
            <a:r>
              <a:rPr lang="en-US" altLang="zh-CN" sz="2800" b="1" i="1" kern="0" dirty="0">
                <a:solidFill>
                  <a:srgbClr val="0000FF"/>
                </a:solidFill>
              </a:rPr>
              <a:t>v</a:t>
            </a:r>
            <a:r>
              <a:rPr lang="en-US" altLang="zh-CN" sz="2800" b="1" kern="0" baseline="-20000" dirty="0">
                <a:solidFill>
                  <a:srgbClr val="0000FF"/>
                </a:solidFill>
              </a:rPr>
              <a:t>0</a:t>
            </a:r>
            <a:r>
              <a:rPr lang="en-US" altLang="zh-CN" sz="2800" b="1" kern="0" dirty="0">
                <a:solidFill>
                  <a:srgbClr val="0000FF"/>
                </a:solidFill>
              </a:rPr>
              <a:t>+△</a:t>
            </a:r>
            <a:r>
              <a:rPr lang="en-US" altLang="zh-CN" sz="2800" b="1" i="1" kern="0" dirty="0">
                <a:solidFill>
                  <a:srgbClr val="0000FF"/>
                </a:solidFill>
              </a:rPr>
              <a:t>v</a:t>
            </a:r>
          </a:p>
        </p:txBody>
      </p:sp>
      <p:sp>
        <p:nvSpPr>
          <p:cNvPr id="180" name="Rectangle 42"/>
          <p:cNvSpPr>
            <a:spLocks noChangeArrowheads="1"/>
          </p:cNvSpPr>
          <p:nvPr/>
        </p:nvSpPr>
        <p:spPr bwMode="auto">
          <a:xfrm>
            <a:off x="3947723" y="6009454"/>
            <a:ext cx="1115690"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0000FF"/>
                </a:solidFill>
              </a:rPr>
              <a:t>v</a:t>
            </a:r>
            <a:r>
              <a:rPr lang="en-US" altLang="zh-CN" sz="2800" b="1" kern="0" baseline="-20000" dirty="0">
                <a:solidFill>
                  <a:srgbClr val="0000FF"/>
                </a:solidFill>
              </a:rPr>
              <a:t>0</a:t>
            </a:r>
            <a:r>
              <a:rPr lang="en-US" altLang="zh-CN" sz="2800" b="1" kern="0" dirty="0">
                <a:solidFill>
                  <a:srgbClr val="0000FF"/>
                </a:solidFill>
              </a:rPr>
              <a:t>-△</a:t>
            </a:r>
            <a:r>
              <a:rPr lang="en-US" altLang="zh-CN" sz="2800" b="1" i="1" kern="0" dirty="0">
                <a:solidFill>
                  <a:srgbClr val="0000FF"/>
                </a:solidFill>
              </a:rPr>
              <a:t>v</a:t>
            </a:r>
          </a:p>
        </p:txBody>
      </p:sp>
      <p:sp>
        <p:nvSpPr>
          <p:cNvPr id="181" name="Rectangle 43"/>
          <p:cNvSpPr>
            <a:spLocks noChangeArrowheads="1"/>
          </p:cNvSpPr>
          <p:nvPr/>
        </p:nvSpPr>
        <p:spPr bwMode="auto">
          <a:xfrm>
            <a:off x="2396573" y="2561404"/>
            <a:ext cx="1109278" cy="462307"/>
          </a:xfrm>
          <a:prstGeom prst="rect">
            <a:avLst/>
          </a:prstGeom>
          <a:noFill/>
          <a:ln w="9525">
            <a:noFill/>
            <a:miter lim="800000"/>
            <a:headEnd/>
            <a:tailEnd/>
          </a:ln>
        </p:spPr>
        <p:txBody>
          <a:bodyPr wrap="none" lIns="92075" tIns="46038" rIns="92075" bIns="46038">
            <a:spAutoFit/>
          </a:bodyPr>
          <a:lstStyle/>
          <a:p>
            <a:pPr>
              <a:defRPr/>
            </a:pPr>
            <a:r>
              <a:rPr lang="zh-CN" altLang="en-US" sz="2400" b="1" kern="0" dirty="0">
                <a:solidFill>
                  <a:srgbClr val="0000FF"/>
                </a:solidFill>
                <a:ea typeface="楷体_GB2312" pitchFamily="1" charset="-122"/>
              </a:rPr>
              <a:t>无磁场</a:t>
            </a:r>
          </a:p>
        </p:txBody>
      </p:sp>
      <p:sp>
        <p:nvSpPr>
          <p:cNvPr id="182" name="Rectangle 44"/>
          <p:cNvSpPr>
            <a:spLocks noChangeArrowheads="1"/>
          </p:cNvSpPr>
          <p:nvPr/>
        </p:nvSpPr>
        <p:spPr bwMode="auto">
          <a:xfrm>
            <a:off x="4600023" y="2561404"/>
            <a:ext cx="1114088" cy="462307"/>
          </a:xfrm>
          <a:prstGeom prst="rect">
            <a:avLst/>
          </a:prstGeom>
          <a:noFill/>
          <a:ln w="9525">
            <a:noFill/>
            <a:miter lim="800000"/>
            <a:headEnd/>
            <a:tailEnd/>
          </a:ln>
        </p:spPr>
        <p:txBody>
          <a:bodyPr wrap="none" lIns="92075" tIns="46038" rIns="92075" bIns="46038">
            <a:spAutoFit/>
          </a:bodyPr>
          <a:lstStyle/>
          <a:p>
            <a:pPr>
              <a:defRPr/>
            </a:pPr>
            <a:r>
              <a:rPr lang="zh-CN" altLang="en-US" sz="2400" b="1" kern="0" dirty="0">
                <a:solidFill>
                  <a:srgbClr val="009900"/>
                </a:solidFill>
                <a:latin typeface="楷体_GB2312" pitchFamily="1" charset="-122"/>
                <a:ea typeface="楷体_GB2312" pitchFamily="1" charset="-122"/>
              </a:rPr>
              <a:t>有磁场</a:t>
            </a:r>
          </a:p>
        </p:txBody>
      </p:sp>
      <p:sp>
        <p:nvSpPr>
          <p:cNvPr id="183" name="Rectangle 45"/>
          <p:cNvSpPr>
            <a:spLocks noChangeArrowheads="1"/>
          </p:cNvSpPr>
          <p:nvPr/>
        </p:nvSpPr>
        <p:spPr bwMode="auto">
          <a:xfrm>
            <a:off x="6172943" y="4705522"/>
            <a:ext cx="1450718" cy="523862"/>
          </a:xfrm>
          <a:prstGeom prst="rect">
            <a:avLst/>
          </a:prstGeom>
          <a:noFill/>
          <a:ln w="9525">
            <a:noFill/>
            <a:miter lim="800000"/>
            <a:headEnd/>
            <a:tailEnd/>
          </a:ln>
        </p:spPr>
        <p:txBody>
          <a:bodyPr wrap="none" lIns="92075" tIns="46038" rIns="92075" bIns="46038">
            <a:spAutoFit/>
          </a:bodyPr>
          <a:lstStyle/>
          <a:p>
            <a:pPr>
              <a:defRPr/>
            </a:pPr>
            <a:r>
              <a:rPr lang="en-US" altLang="zh-CN" sz="2800" kern="0" dirty="0">
                <a:solidFill>
                  <a:srgbClr val="87119F"/>
                </a:solidFill>
              </a:rPr>
              <a:t>0 </a:t>
            </a:r>
            <a:r>
              <a:rPr lang="en-US" altLang="zh-CN" sz="2800" kern="0" dirty="0">
                <a:solidFill>
                  <a:srgbClr val="FF0000"/>
                </a:solidFill>
              </a:rPr>
              <a:t>          0</a:t>
            </a:r>
          </a:p>
        </p:txBody>
      </p:sp>
      <p:sp>
        <p:nvSpPr>
          <p:cNvPr id="184" name="Rectangle 46"/>
          <p:cNvSpPr>
            <a:spLocks noChangeArrowheads="1"/>
          </p:cNvSpPr>
          <p:nvPr/>
        </p:nvSpPr>
        <p:spPr bwMode="auto">
          <a:xfrm>
            <a:off x="1061422" y="2045567"/>
            <a:ext cx="1889941" cy="523862"/>
          </a:xfrm>
          <a:prstGeom prst="rect">
            <a:avLst/>
          </a:prstGeom>
          <a:noFill/>
          <a:ln w="9525">
            <a:noFill/>
            <a:miter lim="800000"/>
            <a:headEnd/>
            <a:tailEnd/>
          </a:ln>
        </p:spPr>
        <p:txBody>
          <a:bodyPr wrap="none" lIns="92075" tIns="46038" rIns="92075" bIns="46038">
            <a:spAutoFit/>
          </a:bodyPr>
          <a:lstStyle/>
          <a:p>
            <a:pPr>
              <a:buClr>
                <a:srgbClr val="00FF00"/>
              </a:buClr>
              <a:buFontTx/>
              <a:buChar char="•"/>
              <a:defRPr/>
            </a:pPr>
            <a:r>
              <a:rPr lang="en-US" altLang="zh-CN" sz="2800" b="1" kern="0" dirty="0">
                <a:solidFill>
                  <a:srgbClr val="FF0000"/>
                </a:solidFill>
              </a:rPr>
              <a:t> </a:t>
            </a:r>
            <a:r>
              <a:rPr lang="zh-CN" altLang="en-US" sz="2800" b="1" kern="0" dirty="0">
                <a:solidFill>
                  <a:srgbClr val="FF0000"/>
                </a:solidFill>
              </a:rPr>
              <a:t>能级分裂</a:t>
            </a:r>
          </a:p>
        </p:txBody>
      </p:sp>
      <p:sp>
        <p:nvSpPr>
          <p:cNvPr id="185" name="Rectangle 12"/>
          <p:cNvSpPr>
            <a:spLocks noChangeArrowheads="1"/>
          </p:cNvSpPr>
          <p:nvPr/>
        </p:nvSpPr>
        <p:spPr bwMode="auto">
          <a:xfrm>
            <a:off x="6519149" y="5395036"/>
            <a:ext cx="5534839"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600" dirty="0">
                <a:solidFill>
                  <a:srgbClr val="FF00FF"/>
                </a:solidFill>
              </a:rPr>
              <a:t>由于电子轨道角动量空间取向的量子化，氢原子的能级在外加磁场出现了分裂现象，进一步导致谱线的分裂。</a:t>
            </a:r>
          </a:p>
        </p:txBody>
      </p:sp>
    </p:spTree>
    <p:extLst>
      <p:ext uri="{BB962C8B-B14F-4D97-AF65-F5344CB8AC3E}">
        <p14:creationId xmlns:p14="http://schemas.microsoft.com/office/powerpoint/2010/main" val="79549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additive="base">
                                        <p:cTn id="21" dur="500" fill="hold"/>
                                        <p:tgtEl>
                                          <p:spTgt spid="123"/>
                                        </p:tgtEl>
                                        <p:attrNameLst>
                                          <p:attrName>ppt_x</p:attrName>
                                        </p:attrNameLst>
                                      </p:cBhvr>
                                      <p:tavLst>
                                        <p:tav tm="0">
                                          <p:val>
                                            <p:strVal val="#ppt_x"/>
                                          </p:val>
                                        </p:tav>
                                        <p:tav tm="100000">
                                          <p:val>
                                            <p:strVal val="#ppt_x"/>
                                          </p:val>
                                        </p:tav>
                                      </p:tavLst>
                                    </p:anim>
                                    <p:anim calcmode="lin" valueType="num">
                                      <p:cBhvr additive="base">
                                        <p:cTn id="22" dur="500" fill="hold"/>
                                        <p:tgtEl>
                                          <p:spTgt spid="1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3"/>
                                        </p:tgtEl>
                                        <p:attrNameLst>
                                          <p:attrName>style.visibility</p:attrName>
                                        </p:attrNameLst>
                                      </p:cBhvr>
                                      <p:to>
                                        <p:strVal val="visible"/>
                                      </p:to>
                                    </p:set>
                                    <p:anim calcmode="lin" valueType="num">
                                      <p:cBhvr additive="base">
                                        <p:cTn id="25" dur="500" fill="hold"/>
                                        <p:tgtEl>
                                          <p:spTgt spid="143"/>
                                        </p:tgtEl>
                                        <p:attrNameLst>
                                          <p:attrName>ppt_x</p:attrName>
                                        </p:attrNameLst>
                                      </p:cBhvr>
                                      <p:tavLst>
                                        <p:tav tm="0">
                                          <p:val>
                                            <p:strVal val="#ppt_x"/>
                                          </p:val>
                                        </p:tav>
                                        <p:tav tm="100000">
                                          <p:val>
                                            <p:strVal val="#ppt_x"/>
                                          </p:val>
                                        </p:tav>
                                      </p:tavLst>
                                    </p:anim>
                                    <p:anim calcmode="lin" valueType="num">
                                      <p:cBhvr additive="base">
                                        <p:cTn id="26"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7"/>
                                        </p:tgtEl>
                                        <p:attrNameLst>
                                          <p:attrName>style.visibility</p:attrName>
                                        </p:attrNameLst>
                                      </p:cBhvr>
                                      <p:to>
                                        <p:strVal val="visible"/>
                                      </p:to>
                                    </p:set>
                                    <p:anim calcmode="lin" valueType="num">
                                      <p:cBhvr additive="base">
                                        <p:cTn id="39" dur="500" fill="hold"/>
                                        <p:tgtEl>
                                          <p:spTgt spid="147"/>
                                        </p:tgtEl>
                                        <p:attrNameLst>
                                          <p:attrName>ppt_x</p:attrName>
                                        </p:attrNameLst>
                                      </p:cBhvr>
                                      <p:tavLst>
                                        <p:tav tm="0">
                                          <p:val>
                                            <p:strVal val="#ppt_x"/>
                                          </p:val>
                                        </p:tav>
                                        <p:tav tm="100000">
                                          <p:val>
                                            <p:strVal val="#ppt_x"/>
                                          </p:val>
                                        </p:tav>
                                      </p:tavLst>
                                    </p:anim>
                                    <p:anim calcmode="lin" valueType="num">
                                      <p:cBhvr additive="base">
                                        <p:cTn id="40"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4">
                                            <p:txEl>
                                              <p:pRg st="0" end="0"/>
                                            </p:txEl>
                                          </p:spTgt>
                                        </p:tgtEl>
                                        <p:attrNameLst>
                                          <p:attrName>style.visibility</p:attrName>
                                        </p:attrNameLst>
                                      </p:cBhvr>
                                      <p:to>
                                        <p:strVal val="visible"/>
                                      </p:to>
                                    </p:set>
                                    <p:animEffect transition="in" filter="wipe(left)">
                                      <p:cBhvr>
                                        <p:cTn id="45" dur="500"/>
                                        <p:tgtEl>
                                          <p:spTgt spid="184">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9"/>
                                        </p:tgtEl>
                                        <p:attrNameLst>
                                          <p:attrName>style.visibility</p:attrName>
                                        </p:attrNameLst>
                                      </p:cBhvr>
                                      <p:to>
                                        <p:strVal val="visible"/>
                                      </p:to>
                                    </p:set>
                                    <p:animEffect transition="in" filter="dissolve">
                                      <p:cBhvr>
                                        <p:cTn id="50" dur="500"/>
                                        <p:tgtEl>
                                          <p:spTgt spid="149"/>
                                        </p:tgtEl>
                                      </p:cBhvr>
                                    </p:animEffec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150"/>
                                        </p:tgtEl>
                                        <p:attrNameLst>
                                          <p:attrName>style.visibility</p:attrName>
                                        </p:attrNameLst>
                                      </p:cBhvr>
                                      <p:to>
                                        <p:strVal val="visible"/>
                                      </p:to>
                                    </p:set>
                                    <p:animEffect transition="in" filter="dissolve">
                                      <p:cBhvr>
                                        <p:cTn id="54" dur="500"/>
                                        <p:tgtEl>
                                          <p:spTgt spid="150"/>
                                        </p:tgtEl>
                                      </p:cBhvr>
                                    </p:animEffect>
                                  </p:childTnLst>
                                </p:cTn>
                              </p:par>
                            </p:childTnLst>
                          </p:cTn>
                        </p:par>
                        <p:par>
                          <p:cTn id="55" fill="hold">
                            <p:stCondLst>
                              <p:cond delay="1000"/>
                            </p:stCondLst>
                            <p:childTnLst>
                              <p:par>
                                <p:cTn id="56" presetID="9" presetClass="entr" presetSubtype="0" fill="hold" grpId="0" nodeType="afterEffect">
                                  <p:stCondLst>
                                    <p:cond delay="0"/>
                                  </p:stCondLst>
                                  <p:childTnLst>
                                    <p:set>
                                      <p:cBhvr>
                                        <p:cTn id="57" dur="1" fill="hold">
                                          <p:stCondLst>
                                            <p:cond delay="0"/>
                                          </p:stCondLst>
                                        </p:cTn>
                                        <p:tgtEl>
                                          <p:spTgt spid="157">
                                            <p:txEl>
                                              <p:pRg st="0" end="0"/>
                                            </p:txEl>
                                          </p:spTgt>
                                        </p:tgtEl>
                                        <p:attrNameLst>
                                          <p:attrName>style.visibility</p:attrName>
                                        </p:attrNameLst>
                                      </p:cBhvr>
                                      <p:to>
                                        <p:strVal val="visible"/>
                                      </p:to>
                                    </p:set>
                                    <p:animEffect transition="in" filter="dissolve">
                                      <p:cBhvr>
                                        <p:cTn id="58" dur="500"/>
                                        <p:tgtEl>
                                          <p:spTgt spid="157">
                                            <p:txEl>
                                              <p:pRg st="0" end="0"/>
                                            </p:txEl>
                                          </p:spTgt>
                                        </p:tgtEl>
                                      </p:cBhvr>
                                    </p:animEffect>
                                  </p:childTnLst>
                                </p:cTn>
                              </p:par>
                            </p:childTnLst>
                          </p:cTn>
                        </p:par>
                        <p:par>
                          <p:cTn id="59" fill="hold">
                            <p:stCondLst>
                              <p:cond delay="1500"/>
                            </p:stCondLst>
                            <p:childTnLst>
                              <p:par>
                                <p:cTn id="60" presetID="9" presetClass="entr" presetSubtype="0" fill="hold" grpId="0" nodeType="afterEffect">
                                  <p:stCondLst>
                                    <p:cond delay="0"/>
                                  </p:stCondLst>
                                  <p:childTnLst>
                                    <p:set>
                                      <p:cBhvr>
                                        <p:cTn id="61" dur="1" fill="hold">
                                          <p:stCondLst>
                                            <p:cond delay="0"/>
                                          </p:stCondLst>
                                        </p:cTn>
                                        <p:tgtEl>
                                          <p:spTgt spid="158">
                                            <p:txEl>
                                              <p:pRg st="0" end="0"/>
                                            </p:txEl>
                                          </p:spTgt>
                                        </p:tgtEl>
                                        <p:attrNameLst>
                                          <p:attrName>style.visibility</p:attrName>
                                        </p:attrNameLst>
                                      </p:cBhvr>
                                      <p:to>
                                        <p:strVal val="visible"/>
                                      </p:to>
                                    </p:set>
                                    <p:animEffect transition="in" filter="dissolve">
                                      <p:cBhvr>
                                        <p:cTn id="62" dur="500"/>
                                        <p:tgtEl>
                                          <p:spTgt spid="158">
                                            <p:txEl>
                                              <p:pRg st="0" end="0"/>
                                            </p:txEl>
                                          </p:spTgt>
                                        </p:tgtEl>
                                      </p:cBhvr>
                                    </p:animEffect>
                                  </p:childTnLst>
                                </p:cTn>
                              </p:par>
                            </p:childTnLst>
                          </p:cTn>
                        </p:par>
                        <p:par>
                          <p:cTn id="63" fill="hold">
                            <p:stCondLst>
                              <p:cond delay="2000"/>
                            </p:stCondLst>
                            <p:childTnLst>
                              <p:par>
                                <p:cTn id="64" presetID="9" presetClass="entr" presetSubtype="0" fill="hold" grpId="0" nodeType="afterEffect">
                                  <p:stCondLst>
                                    <p:cond delay="0"/>
                                  </p:stCondLst>
                                  <p:childTnLst>
                                    <p:set>
                                      <p:cBhvr>
                                        <p:cTn id="65" dur="1" fill="hold">
                                          <p:stCondLst>
                                            <p:cond delay="0"/>
                                          </p:stCondLst>
                                        </p:cTn>
                                        <p:tgtEl>
                                          <p:spTgt spid="181">
                                            <p:txEl>
                                              <p:pRg st="0" end="0"/>
                                            </p:txEl>
                                          </p:spTgt>
                                        </p:tgtEl>
                                        <p:attrNameLst>
                                          <p:attrName>style.visibility</p:attrName>
                                        </p:attrNameLst>
                                      </p:cBhvr>
                                      <p:to>
                                        <p:strVal val="visible"/>
                                      </p:to>
                                    </p:set>
                                    <p:animEffect transition="in" filter="dissolve">
                                      <p:cBhvr>
                                        <p:cTn id="66" dur="500"/>
                                        <p:tgtEl>
                                          <p:spTgt spid="181">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56"/>
                                        </p:tgtEl>
                                        <p:attrNameLst>
                                          <p:attrName>style.visibility</p:attrName>
                                        </p:attrNameLst>
                                      </p:cBhvr>
                                      <p:to>
                                        <p:strVal val="visible"/>
                                      </p:to>
                                    </p:set>
                                    <p:anim calcmode="lin" valueType="num">
                                      <p:cBhvr additive="base">
                                        <p:cTn id="71" dur="500" fill="hold"/>
                                        <p:tgtEl>
                                          <p:spTgt spid="156"/>
                                        </p:tgtEl>
                                        <p:attrNameLst>
                                          <p:attrName>ppt_x</p:attrName>
                                        </p:attrNameLst>
                                      </p:cBhvr>
                                      <p:tavLst>
                                        <p:tav tm="0">
                                          <p:val>
                                            <p:strVal val="#ppt_x"/>
                                          </p:val>
                                        </p:tav>
                                        <p:tav tm="100000">
                                          <p:val>
                                            <p:strVal val="#ppt_x"/>
                                          </p:val>
                                        </p:tav>
                                      </p:tavLst>
                                    </p:anim>
                                    <p:anim calcmode="lin" valueType="num">
                                      <p:cBhvr additive="base">
                                        <p:cTn id="72" dur="500" fill="hold"/>
                                        <p:tgtEl>
                                          <p:spTgt spid="156"/>
                                        </p:tgtEl>
                                        <p:attrNameLst>
                                          <p:attrName>ppt_y</p:attrName>
                                        </p:attrNameLst>
                                      </p:cBhvr>
                                      <p:tavLst>
                                        <p:tav tm="0">
                                          <p:val>
                                            <p:strVal val="1+#ppt_h/2"/>
                                          </p:val>
                                        </p:tav>
                                        <p:tav tm="100000">
                                          <p:val>
                                            <p:strVal val="#ppt_y"/>
                                          </p:val>
                                        </p:tav>
                                      </p:tavLst>
                                    </p:anim>
                                  </p:childTnLst>
                                </p:cTn>
                              </p:par>
                            </p:childTnLst>
                          </p:cTn>
                        </p:par>
                        <p:par>
                          <p:cTn id="73" fill="hold">
                            <p:stCondLst>
                              <p:cond delay="500"/>
                            </p:stCondLst>
                            <p:childTnLst>
                              <p:par>
                                <p:cTn id="74" presetID="4" presetClass="entr" presetSubtype="32" fill="hold" nodeType="afterEffect">
                                  <p:stCondLst>
                                    <p:cond delay="0"/>
                                  </p:stCondLst>
                                  <p:childTnLst>
                                    <p:set>
                                      <p:cBhvr>
                                        <p:cTn id="75" dur="1" fill="hold">
                                          <p:stCondLst>
                                            <p:cond delay="0"/>
                                          </p:stCondLst>
                                        </p:cTn>
                                        <p:tgtEl>
                                          <p:spTgt spid="174"/>
                                        </p:tgtEl>
                                        <p:attrNameLst>
                                          <p:attrName>style.visibility</p:attrName>
                                        </p:attrNameLst>
                                      </p:cBhvr>
                                      <p:to>
                                        <p:strVal val="visible"/>
                                      </p:to>
                                    </p:set>
                                    <p:animEffect transition="in" filter="box(out)">
                                      <p:cBhvr>
                                        <p:cTn id="76" dur="500"/>
                                        <p:tgtEl>
                                          <p:spTgt spid="174"/>
                                        </p:tgtEl>
                                      </p:cBhvr>
                                    </p:animEffec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177">
                                            <p:txEl>
                                              <p:pRg st="0" end="0"/>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159">
                                            <p:txEl>
                                              <p:pRg st="0" end="0"/>
                                            </p:txEl>
                                          </p:spTgt>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499"/>
                                          </p:stCondLst>
                                        </p:cTn>
                                        <p:tgtEl>
                                          <p:spTgt spid="160">
                                            <p:txEl>
                                              <p:pRg st="0" end="0"/>
                                            </p:txEl>
                                          </p:spTgt>
                                        </p:tgtEl>
                                        <p:attrNameLst>
                                          <p:attrName>style.visibility</p:attrName>
                                        </p:attrNameLst>
                                      </p:cBhvr>
                                      <p:to>
                                        <p:strVal val="visible"/>
                                      </p:to>
                                    </p:se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499"/>
                                          </p:stCondLst>
                                        </p:cTn>
                                        <p:tgtEl>
                                          <p:spTgt spid="160">
                                            <p:txEl>
                                              <p:pRg st="1" end="1"/>
                                            </p:txEl>
                                          </p:spTgt>
                                        </p:tgtEl>
                                        <p:attrNameLst>
                                          <p:attrName>style.visibility</p:attrName>
                                        </p:attrNameLst>
                                      </p:cBhvr>
                                      <p:to>
                                        <p:strVal val="visible"/>
                                      </p:to>
                                    </p:set>
                                  </p:childTnLst>
                                </p:cTn>
                              </p:par>
                            </p:childTnLst>
                          </p:cTn>
                        </p:par>
                        <p:par>
                          <p:cTn id="90" fill="hold">
                            <p:stCondLst>
                              <p:cond delay="1500"/>
                            </p:stCondLst>
                            <p:childTnLst>
                              <p:par>
                                <p:cTn id="91" presetID="1" presetClass="entr" presetSubtype="0" fill="hold" grpId="0" nodeType="afterEffect">
                                  <p:stCondLst>
                                    <p:cond delay="0"/>
                                  </p:stCondLst>
                                  <p:childTnLst>
                                    <p:set>
                                      <p:cBhvr>
                                        <p:cTn id="92" dur="1" fill="hold">
                                          <p:stCondLst>
                                            <p:cond delay="499"/>
                                          </p:stCondLst>
                                        </p:cTn>
                                        <p:tgtEl>
                                          <p:spTgt spid="160">
                                            <p:txEl>
                                              <p:pRg st="2" end="2"/>
                                            </p:txEl>
                                          </p:spTgt>
                                        </p:tgtEl>
                                        <p:attrNameLst>
                                          <p:attrName>style.visibility</p:attrName>
                                        </p:attrNameLst>
                                      </p:cBhvr>
                                      <p:to>
                                        <p:strVal val="visible"/>
                                      </p:to>
                                    </p:set>
                                  </p:childTnLst>
                                </p:cTn>
                              </p:par>
                            </p:childTnLst>
                          </p:cTn>
                        </p:par>
                        <p:par>
                          <p:cTn id="93" fill="hold">
                            <p:stCondLst>
                              <p:cond delay="2000"/>
                            </p:stCondLst>
                            <p:childTnLst>
                              <p:par>
                                <p:cTn id="94" presetID="2" presetClass="entr" presetSubtype="8" fill="hold" grpId="0" nodeType="afterEffect">
                                  <p:stCondLst>
                                    <p:cond delay="0"/>
                                  </p:stCondLst>
                                  <p:childTnLst>
                                    <p:set>
                                      <p:cBhvr>
                                        <p:cTn id="95" dur="1" fill="hold">
                                          <p:stCondLst>
                                            <p:cond delay="0"/>
                                          </p:stCondLst>
                                        </p:cTn>
                                        <p:tgtEl>
                                          <p:spTgt spid="148">
                                            <p:txEl>
                                              <p:pRg st="0" end="0"/>
                                            </p:txEl>
                                          </p:spTgt>
                                        </p:tgtEl>
                                        <p:attrNameLst>
                                          <p:attrName>style.visibility</p:attrName>
                                        </p:attrNameLst>
                                      </p:cBhvr>
                                      <p:to>
                                        <p:strVal val="visible"/>
                                      </p:to>
                                    </p:set>
                                    <p:anim calcmode="lin" valueType="num">
                                      <p:cBhvr additive="base">
                                        <p:cTn id="96" dur="500" fill="hold"/>
                                        <p:tgtEl>
                                          <p:spTgt spid="148">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1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82">
                                            <p:txEl>
                                              <p:pRg st="0" end="0"/>
                                            </p:txEl>
                                          </p:spTgt>
                                        </p:tgtEl>
                                        <p:attrNameLst>
                                          <p:attrName>style.visibility</p:attrName>
                                        </p:attrNameLst>
                                      </p:cBhvr>
                                      <p:to>
                                        <p:strVal val="visible"/>
                                      </p:to>
                                    </p:set>
                                    <p:animEffect transition="in" filter="dissolve">
                                      <p:cBhvr>
                                        <p:cTn id="102" dur="500"/>
                                        <p:tgtEl>
                                          <p:spTgt spid="182">
                                            <p:txEl>
                                              <p:pRg st="0" end="0"/>
                                            </p:txEl>
                                          </p:spTgt>
                                        </p:tgtEl>
                                      </p:cBhvr>
                                    </p:animEffect>
                                  </p:childTnLst>
                                </p:cTn>
                              </p:par>
                            </p:childTnLst>
                          </p:cTn>
                        </p:par>
                        <p:par>
                          <p:cTn id="103" fill="hold">
                            <p:stCondLst>
                              <p:cond delay="500"/>
                            </p:stCondLst>
                            <p:childTnLst>
                              <p:par>
                                <p:cTn id="104" presetID="22" presetClass="entr" presetSubtype="8" fill="hold" nodeType="afterEffect">
                                  <p:stCondLst>
                                    <p:cond delay="0"/>
                                  </p:stCondLst>
                                  <p:childTnLst>
                                    <p:set>
                                      <p:cBhvr>
                                        <p:cTn id="105" dur="1" fill="hold">
                                          <p:stCondLst>
                                            <p:cond delay="0"/>
                                          </p:stCondLst>
                                        </p:cTn>
                                        <p:tgtEl>
                                          <p:spTgt spid="151"/>
                                        </p:tgtEl>
                                        <p:attrNameLst>
                                          <p:attrName>style.visibility</p:attrName>
                                        </p:attrNameLst>
                                      </p:cBhvr>
                                      <p:to>
                                        <p:strVal val="visible"/>
                                      </p:to>
                                    </p:set>
                                    <p:animEffect transition="in" filter="wipe(left)">
                                      <p:cBhvr>
                                        <p:cTn id="106" dur="500"/>
                                        <p:tgtEl>
                                          <p:spTgt spid="151"/>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161">
                                            <p:txEl>
                                              <p:pRg st="0" end="0"/>
                                            </p:txEl>
                                          </p:spTgt>
                                        </p:tgtEl>
                                        <p:attrNameLst>
                                          <p:attrName>style.visibility</p:attrName>
                                        </p:attrNameLst>
                                      </p:cBhvr>
                                      <p:to>
                                        <p:strVal val="visible"/>
                                      </p:to>
                                    </p:set>
                                    <p:animEffect transition="in" filter="dissolve">
                                      <p:cBhvr>
                                        <p:cTn id="111" dur="500"/>
                                        <p:tgtEl>
                                          <p:spTgt spid="161">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164">
                                            <p:txEl>
                                              <p:pRg st="0" end="0"/>
                                            </p:txEl>
                                          </p:spTgt>
                                        </p:tgtEl>
                                        <p:attrNameLst>
                                          <p:attrName>style.visibility</p:attrName>
                                        </p:attrNameLst>
                                      </p:cBhvr>
                                      <p:to>
                                        <p:strVal val="visible"/>
                                      </p:to>
                                    </p:set>
                                    <p:animEffect transition="in" filter="dissolve">
                                      <p:cBhvr>
                                        <p:cTn id="116" dur="500"/>
                                        <p:tgtEl>
                                          <p:spTgt spid="164">
                                            <p:txEl>
                                              <p:pRg st="0" end="0"/>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162"/>
                                        </p:tgtEl>
                                        <p:attrNameLst>
                                          <p:attrName>style.visibility</p:attrName>
                                        </p:attrNameLst>
                                      </p:cBhvr>
                                      <p:to>
                                        <p:strVal val="visible"/>
                                      </p:to>
                                    </p:set>
                                    <p:animEffect transition="in" filter="dissolve">
                                      <p:cBhvr>
                                        <p:cTn id="121" dur="500"/>
                                        <p:tgtEl>
                                          <p:spTgt spid="16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nodeType="clickEffect">
                                  <p:stCondLst>
                                    <p:cond delay="0"/>
                                  </p:stCondLst>
                                  <p:childTnLst>
                                    <p:set>
                                      <p:cBhvr>
                                        <p:cTn id="125" dur="1" fill="hold">
                                          <p:stCondLst>
                                            <p:cond delay="0"/>
                                          </p:stCondLst>
                                        </p:cTn>
                                        <p:tgtEl>
                                          <p:spTgt spid="163"/>
                                        </p:tgtEl>
                                        <p:attrNameLst>
                                          <p:attrName>style.visibility</p:attrName>
                                        </p:attrNameLst>
                                      </p:cBhvr>
                                      <p:to>
                                        <p:strVal val="visible"/>
                                      </p:to>
                                    </p:set>
                                    <p:animEffect transition="in" filter="dissolve">
                                      <p:cBhvr>
                                        <p:cTn id="126" dur="500"/>
                                        <p:tgtEl>
                                          <p:spTgt spid="16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165"/>
                                        </p:tgtEl>
                                        <p:attrNameLst>
                                          <p:attrName>style.visibility</p:attrName>
                                        </p:attrNameLst>
                                      </p:cBhvr>
                                      <p:to>
                                        <p:strVal val="visible"/>
                                      </p:to>
                                    </p:set>
                                    <p:animEffect transition="in" filter="wipe(left)">
                                      <p:cBhvr>
                                        <p:cTn id="131" dur="500"/>
                                        <p:tgtEl>
                                          <p:spTgt spid="165"/>
                                        </p:tgtEl>
                                      </p:cBhvr>
                                    </p:animEffect>
                                  </p:childTnLst>
                                </p:cTn>
                              </p:par>
                            </p:childTnLst>
                          </p:cTn>
                        </p:par>
                        <p:par>
                          <p:cTn id="132" fill="hold">
                            <p:stCondLst>
                              <p:cond delay="500"/>
                            </p:stCondLst>
                            <p:childTnLst>
                              <p:par>
                                <p:cTn id="133" presetID="22" presetClass="entr" presetSubtype="8" fill="hold" nodeType="afterEffect">
                                  <p:stCondLst>
                                    <p:cond delay="0"/>
                                  </p:stCondLst>
                                  <p:childTnLst>
                                    <p:set>
                                      <p:cBhvr>
                                        <p:cTn id="134" dur="1" fill="hold">
                                          <p:stCondLst>
                                            <p:cond delay="0"/>
                                          </p:stCondLst>
                                        </p:cTn>
                                        <p:tgtEl>
                                          <p:spTgt spid="155"/>
                                        </p:tgtEl>
                                        <p:attrNameLst>
                                          <p:attrName>style.visibility</p:attrName>
                                        </p:attrNameLst>
                                      </p:cBhvr>
                                      <p:to>
                                        <p:strVal val="visible"/>
                                      </p:to>
                                    </p:set>
                                    <p:animEffect transition="in" filter="wipe(left)">
                                      <p:cBhvr>
                                        <p:cTn id="135" dur="500"/>
                                        <p:tgtEl>
                                          <p:spTgt spid="155"/>
                                        </p:tgtEl>
                                      </p:cBhvr>
                                    </p:animEffect>
                                  </p:childTnLst>
                                </p:cTn>
                              </p:par>
                            </p:childTnLst>
                          </p:cTn>
                        </p:par>
                        <p:par>
                          <p:cTn id="136" fill="hold">
                            <p:stCondLst>
                              <p:cond delay="1000"/>
                            </p:stCondLst>
                            <p:childTnLst>
                              <p:par>
                                <p:cTn id="137" presetID="9" presetClass="entr" presetSubtype="0" fill="hold" grpId="0" nodeType="afterEffect">
                                  <p:stCondLst>
                                    <p:cond delay="0"/>
                                  </p:stCondLst>
                                  <p:childTnLst>
                                    <p:set>
                                      <p:cBhvr>
                                        <p:cTn id="138" dur="1" fill="hold">
                                          <p:stCondLst>
                                            <p:cond delay="0"/>
                                          </p:stCondLst>
                                        </p:cTn>
                                        <p:tgtEl>
                                          <p:spTgt spid="183">
                                            <p:txEl>
                                              <p:pRg st="0" end="0"/>
                                            </p:txEl>
                                          </p:spTgt>
                                        </p:tgtEl>
                                        <p:attrNameLst>
                                          <p:attrName>style.visibility</p:attrName>
                                        </p:attrNameLst>
                                      </p:cBhvr>
                                      <p:to>
                                        <p:strVal val="visible"/>
                                      </p:to>
                                    </p:set>
                                    <p:animEffect transition="in" filter="dissolve">
                                      <p:cBhvr>
                                        <p:cTn id="139" dur="500"/>
                                        <p:tgtEl>
                                          <p:spTgt spid="183">
                                            <p:txEl>
                                              <p:pRg st="0" end="0"/>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nodeType="clickEffect">
                                  <p:stCondLst>
                                    <p:cond delay="0"/>
                                  </p:stCondLst>
                                  <p:childTnLst>
                                    <p:set>
                                      <p:cBhvr>
                                        <p:cTn id="143" dur="1" fill="hold">
                                          <p:stCondLst>
                                            <p:cond delay="0"/>
                                          </p:stCondLst>
                                        </p:cTn>
                                        <p:tgtEl>
                                          <p:spTgt spid="166"/>
                                        </p:tgtEl>
                                        <p:attrNameLst>
                                          <p:attrName>style.visibility</p:attrName>
                                        </p:attrNameLst>
                                      </p:cBhvr>
                                      <p:to>
                                        <p:strVal val="visible"/>
                                      </p:to>
                                    </p:set>
                                    <p:anim calcmode="lin" valueType="num">
                                      <p:cBhvr additive="base">
                                        <p:cTn id="144" dur="500" fill="hold"/>
                                        <p:tgtEl>
                                          <p:spTgt spid="166"/>
                                        </p:tgtEl>
                                        <p:attrNameLst>
                                          <p:attrName>ppt_x</p:attrName>
                                        </p:attrNameLst>
                                      </p:cBhvr>
                                      <p:tavLst>
                                        <p:tav tm="0">
                                          <p:val>
                                            <p:strVal val="#ppt_x"/>
                                          </p:val>
                                        </p:tav>
                                        <p:tav tm="100000">
                                          <p:val>
                                            <p:strVal val="#ppt_x"/>
                                          </p:val>
                                        </p:tav>
                                      </p:tavLst>
                                    </p:anim>
                                    <p:anim calcmode="lin" valueType="num">
                                      <p:cBhvr additive="base">
                                        <p:cTn id="145" dur="500" fill="hold"/>
                                        <p:tgtEl>
                                          <p:spTgt spid="166"/>
                                        </p:tgtEl>
                                        <p:attrNameLst>
                                          <p:attrName>ppt_y</p:attrName>
                                        </p:attrNameLst>
                                      </p:cBhvr>
                                      <p:tavLst>
                                        <p:tav tm="0">
                                          <p:val>
                                            <p:strVal val="1+#ppt_h/2"/>
                                          </p:val>
                                        </p:tav>
                                        <p:tav tm="100000">
                                          <p:val>
                                            <p:strVal val="#ppt_y"/>
                                          </p:val>
                                        </p:tav>
                                      </p:tavLst>
                                    </p:anim>
                                  </p:childTnLst>
                                </p:cTn>
                              </p:par>
                            </p:childTnLst>
                          </p:cTn>
                        </p:par>
                        <p:par>
                          <p:cTn id="146" fill="hold">
                            <p:stCondLst>
                              <p:cond delay="500"/>
                            </p:stCondLst>
                            <p:childTnLst>
                              <p:par>
                                <p:cTn id="147" presetID="9" presetClass="entr" presetSubtype="0" fill="hold" grpId="0" nodeType="afterEffect">
                                  <p:stCondLst>
                                    <p:cond delay="0"/>
                                  </p:stCondLst>
                                  <p:childTnLst>
                                    <p:set>
                                      <p:cBhvr>
                                        <p:cTn id="148" dur="1" fill="hold">
                                          <p:stCondLst>
                                            <p:cond delay="0"/>
                                          </p:stCondLst>
                                        </p:cTn>
                                        <p:tgtEl>
                                          <p:spTgt spid="178">
                                            <p:txEl>
                                              <p:pRg st="0" end="0"/>
                                            </p:txEl>
                                          </p:spTgt>
                                        </p:tgtEl>
                                        <p:attrNameLst>
                                          <p:attrName>style.visibility</p:attrName>
                                        </p:attrNameLst>
                                      </p:cBhvr>
                                      <p:to>
                                        <p:strVal val="visible"/>
                                      </p:to>
                                    </p:set>
                                    <p:animEffect transition="in" filter="dissolve">
                                      <p:cBhvr>
                                        <p:cTn id="149" dur="500"/>
                                        <p:tgtEl>
                                          <p:spTgt spid="178">
                                            <p:txEl>
                                              <p:pRg st="0" end="0"/>
                                            </p:txEl>
                                          </p:spTgt>
                                        </p:tgtEl>
                                      </p:cBhvr>
                                    </p:animEffect>
                                  </p:childTnLst>
                                </p:cTn>
                              </p:par>
                            </p:childTnLst>
                          </p:cTn>
                        </p:par>
                        <p:par>
                          <p:cTn id="150" fill="hold">
                            <p:stCondLst>
                              <p:cond delay="1000"/>
                            </p:stCondLst>
                            <p:childTnLst>
                              <p:par>
                                <p:cTn id="151" presetID="2" presetClass="entr" presetSubtype="4" fill="hold" nodeType="afterEffect">
                                  <p:stCondLst>
                                    <p:cond delay="0"/>
                                  </p:stCondLst>
                                  <p:childTnLst>
                                    <p:set>
                                      <p:cBhvr>
                                        <p:cTn id="152" dur="1" fill="hold">
                                          <p:stCondLst>
                                            <p:cond delay="0"/>
                                          </p:stCondLst>
                                        </p:cTn>
                                        <p:tgtEl>
                                          <p:spTgt spid="167"/>
                                        </p:tgtEl>
                                        <p:attrNameLst>
                                          <p:attrName>style.visibility</p:attrName>
                                        </p:attrNameLst>
                                      </p:cBhvr>
                                      <p:to>
                                        <p:strVal val="visible"/>
                                      </p:to>
                                    </p:set>
                                    <p:anim calcmode="lin" valueType="num">
                                      <p:cBhvr additive="base">
                                        <p:cTn id="153" dur="500" fill="hold"/>
                                        <p:tgtEl>
                                          <p:spTgt spid="167"/>
                                        </p:tgtEl>
                                        <p:attrNameLst>
                                          <p:attrName>ppt_x</p:attrName>
                                        </p:attrNameLst>
                                      </p:cBhvr>
                                      <p:tavLst>
                                        <p:tav tm="0">
                                          <p:val>
                                            <p:strVal val="#ppt_x"/>
                                          </p:val>
                                        </p:tav>
                                        <p:tav tm="100000">
                                          <p:val>
                                            <p:strVal val="#ppt_x"/>
                                          </p:val>
                                        </p:tav>
                                      </p:tavLst>
                                    </p:anim>
                                    <p:anim calcmode="lin" valueType="num">
                                      <p:cBhvr additive="base">
                                        <p:cTn id="154" dur="500" fill="hold"/>
                                        <p:tgtEl>
                                          <p:spTgt spid="167"/>
                                        </p:tgtEl>
                                        <p:attrNameLst>
                                          <p:attrName>ppt_y</p:attrName>
                                        </p:attrNameLst>
                                      </p:cBhvr>
                                      <p:tavLst>
                                        <p:tav tm="0">
                                          <p:val>
                                            <p:strVal val="1+#ppt_h/2"/>
                                          </p:val>
                                        </p:tav>
                                        <p:tav tm="100000">
                                          <p:val>
                                            <p:strVal val="#ppt_y"/>
                                          </p:val>
                                        </p:tav>
                                      </p:tavLst>
                                    </p:anim>
                                  </p:childTnLst>
                                </p:cTn>
                              </p:par>
                            </p:childTnLst>
                          </p:cTn>
                        </p:par>
                        <p:par>
                          <p:cTn id="155" fill="hold">
                            <p:stCondLst>
                              <p:cond delay="1500"/>
                            </p:stCondLst>
                            <p:childTnLst>
                              <p:par>
                                <p:cTn id="156" presetID="9" presetClass="entr" presetSubtype="0" fill="hold" grpId="0" nodeType="afterEffect">
                                  <p:stCondLst>
                                    <p:cond delay="0"/>
                                  </p:stCondLst>
                                  <p:childTnLst>
                                    <p:set>
                                      <p:cBhvr>
                                        <p:cTn id="157" dur="1" fill="hold">
                                          <p:stCondLst>
                                            <p:cond delay="0"/>
                                          </p:stCondLst>
                                        </p:cTn>
                                        <p:tgtEl>
                                          <p:spTgt spid="180">
                                            <p:txEl>
                                              <p:pRg st="0" end="0"/>
                                            </p:txEl>
                                          </p:spTgt>
                                        </p:tgtEl>
                                        <p:attrNameLst>
                                          <p:attrName>style.visibility</p:attrName>
                                        </p:attrNameLst>
                                      </p:cBhvr>
                                      <p:to>
                                        <p:strVal val="visible"/>
                                      </p:to>
                                    </p:set>
                                    <p:animEffect transition="in" filter="dissolve">
                                      <p:cBhvr>
                                        <p:cTn id="158" dur="500"/>
                                        <p:tgtEl>
                                          <p:spTgt spid="180">
                                            <p:txEl>
                                              <p:pRg st="0" end="0"/>
                                            </p:txEl>
                                          </p:spTgt>
                                        </p:tgtEl>
                                      </p:cBhvr>
                                    </p:animEffect>
                                  </p:childTnLst>
                                </p:cTn>
                              </p:par>
                            </p:childTnLst>
                          </p:cTn>
                        </p:par>
                        <p:par>
                          <p:cTn id="159" fill="hold">
                            <p:stCondLst>
                              <p:cond delay="2000"/>
                            </p:stCondLst>
                            <p:childTnLst>
                              <p:par>
                                <p:cTn id="160" presetID="2" presetClass="entr" presetSubtype="4" fill="hold" nodeType="afterEffect">
                                  <p:stCondLst>
                                    <p:cond delay="0"/>
                                  </p:stCondLst>
                                  <p:childTnLst>
                                    <p:set>
                                      <p:cBhvr>
                                        <p:cTn id="161" dur="1" fill="hold">
                                          <p:stCondLst>
                                            <p:cond delay="0"/>
                                          </p:stCondLst>
                                        </p:cTn>
                                        <p:tgtEl>
                                          <p:spTgt spid="168"/>
                                        </p:tgtEl>
                                        <p:attrNameLst>
                                          <p:attrName>style.visibility</p:attrName>
                                        </p:attrNameLst>
                                      </p:cBhvr>
                                      <p:to>
                                        <p:strVal val="visible"/>
                                      </p:to>
                                    </p:set>
                                    <p:anim calcmode="lin" valueType="num">
                                      <p:cBhvr additive="base">
                                        <p:cTn id="162" dur="500" fill="hold"/>
                                        <p:tgtEl>
                                          <p:spTgt spid="168"/>
                                        </p:tgtEl>
                                        <p:attrNameLst>
                                          <p:attrName>ppt_x</p:attrName>
                                        </p:attrNameLst>
                                      </p:cBhvr>
                                      <p:tavLst>
                                        <p:tav tm="0">
                                          <p:val>
                                            <p:strVal val="#ppt_x"/>
                                          </p:val>
                                        </p:tav>
                                        <p:tav tm="100000">
                                          <p:val>
                                            <p:strVal val="#ppt_x"/>
                                          </p:val>
                                        </p:tav>
                                      </p:tavLst>
                                    </p:anim>
                                    <p:anim calcmode="lin" valueType="num">
                                      <p:cBhvr additive="base">
                                        <p:cTn id="163" dur="500" fill="hold"/>
                                        <p:tgtEl>
                                          <p:spTgt spid="168"/>
                                        </p:tgtEl>
                                        <p:attrNameLst>
                                          <p:attrName>ppt_y</p:attrName>
                                        </p:attrNameLst>
                                      </p:cBhvr>
                                      <p:tavLst>
                                        <p:tav tm="0">
                                          <p:val>
                                            <p:strVal val="1+#ppt_h/2"/>
                                          </p:val>
                                        </p:tav>
                                        <p:tav tm="100000">
                                          <p:val>
                                            <p:strVal val="#ppt_y"/>
                                          </p:val>
                                        </p:tav>
                                      </p:tavLst>
                                    </p:anim>
                                  </p:childTnLst>
                                </p:cTn>
                              </p:par>
                            </p:childTnLst>
                          </p:cTn>
                        </p:par>
                        <p:par>
                          <p:cTn id="164" fill="hold">
                            <p:stCondLst>
                              <p:cond delay="2500"/>
                            </p:stCondLst>
                            <p:childTnLst>
                              <p:par>
                                <p:cTn id="165" presetID="9" presetClass="entr" presetSubtype="0" fill="hold" grpId="0" nodeType="afterEffect">
                                  <p:stCondLst>
                                    <p:cond delay="0"/>
                                  </p:stCondLst>
                                  <p:childTnLst>
                                    <p:set>
                                      <p:cBhvr>
                                        <p:cTn id="166" dur="1" fill="hold">
                                          <p:stCondLst>
                                            <p:cond delay="0"/>
                                          </p:stCondLst>
                                        </p:cTn>
                                        <p:tgtEl>
                                          <p:spTgt spid="179">
                                            <p:txEl>
                                              <p:pRg st="0" end="0"/>
                                            </p:txEl>
                                          </p:spTgt>
                                        </p:tgtEl>
                                        <p:attrNameLst>
                                          <p:attrName>style.visibility</p:attrName>
                                        </p:attrNameLst>
                                      </p:cBhvr>
                                      <p:to>
                                        <p:strVal val="visible"/>
                                      </p:to>
                                    </p:set>
                                    <p:animEffect transition="in" filter="dissolve">
                                      <p:cBhvr>
                                        <p:cTn id="167" dur="500"/>
                                        <p:tgtEl>
                                          <p:spTgt spid="179">
                                            <p:txEl>
                                              <p:pRg st="0" end="0"/>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4" presetClass="entr" presetSubtype="32" fill="hold" nodeType="clickEffect">
                                  <p:stCondLst>
                                    <p:cond delay="0"/>
                                  </p:stCondLst>
                                  <p:childTnLst>
                                    <p:set>
                                      <p:cBhvr>
                                        <p:cTn id="171" dur="1" fill="hold">
                                          <p:stCondLst>
                                            <p:cond delay="0"/>
                                          </p:stCondLst>
                                        </p:cTn>
                                        <p:tgtEl>
                                          <p:spTgt spid="169"/>
                                        </p:tgtEl>
                                        <p:attrNameLst>
                                          <p:attrName>style.visibility</p:attrName>
                                        </p:attrNameLst>
                                      </p:cBhvr>
                                      <p:to>
                                        <p:strVal val="visible"/>
                                      </p:to>
                                    </p:set>
                                    <p:animEffect transition="in" filter="box(out)">
                                      <p:cBhvr>
                                        <p:cTn id="172" dur="500"/>
                                        <p:tgtEl>
                                          <p:spTgt spid="169"/>
                                        </p:tgtEl>
                                      </p:cBhvr>
                                    </p:animEffect>
                                  </p:childTnLst>
                                  <p:subTnLst>
                                    <p:audio>
                                      <p:cMediaNode>
                                        <p:cTn display="0" masterRel="sameClick">
                                          <p:stCondLst>
                                            <p:cond evt="begin" delay="0">
                                              <p:tn val="170"/>
                                            </p:cond>
                                          </p:stCondLst>
                                          <p:endCondLst>
                                            <p:cond evt="onStopAudio" delay="0">
                                              <p:tgtEl>
                                                <p:sldTgt/>
                                              </p:tgtEl>
                                            </p:cond>
                                          </p:endCondLst>
                                        </p:cTn>
                                        <p:tgtEl>
                                          <p:sndTgt r:embed="rId3" name="camera.wav"/>
                                        </p:tgtEl>
                                      </p:cMediaNode>
                                    </p:audio>
                                  </p:subTnLst>
                                </p:cTn>
                              </p:par>
                            </p:childTnLst>
                          </p:cTn>
                        </p:par>
                      </p:childTnLst>
                    </p:cTn>
                  </p:par>
                  <p:par>
                    <p:cTn id="173" fill="hold">
                      <p:stCondLst>
                        <p:cond delay="indefinite"/>
                      </p:stCondLst>
                      <p:childTnLst>
                        <p:par>
                          <p:cTn id="174" fill="hold">
                            <p:stCondLst>
                              <p:cond delay="0"/>
                            </p:stCondLst>
                            <p:childTnLst>
                              <p:par>
                                <p:cTn id="175" presetID="6" presetClass="entr" presetSubtype="16" fill="hold" grpId="0" nodeType="clickEffect">
                                  <p:stCondLst>
                                    <p:cond delay="0"/>
                                  </p:stCondLst>
                                  <p:childTnLst>
                                    <p:set>
                                      <p:cBhvr>
                                        <p:cTn id="176" dur="1" fill="hold">
                                          <p:stCondLst>
                                            <p:cond delay="0"/>
                                          </p:stCondLst>
                                        </p:cTn>
                                        <p:tgtEl>
                                          <p:spTgt spid="185"/>
                                        </p:tgtEl>
                                        <p:attrNameLst>
                                          <p:attrName>style.visibility</p:attrName>
                                        </p:attrNameLst>
                                      </p:cBhvr>
                                      <p:to>
                                        <p:strVal val="visible"/>
                                      </p:to>
                                    </p:set>
                                    <p:animEffect transition="in" filter="circle(in)">
                                      <p:cBhvr>
                                        <p:cTn id="177" dur="2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5" grpId="0" build="p" autoUpdateAnimBg="0"/>
      <p:bldP spid="146" grpId="0" build="p" autoUpdateAnimBg="0"/>
      <p:bldP spid="148" grpId="0" build="p" autoUpdateAnimBg="0" advAuto="0"/>
      <p:bldP spid="157" grpId="0" build="p" autoUpdateAnimBg="0" advAuto="0"/>
      <p:bldP spid="158" grpId="0" build="p" autoUpdateAnimBg="0" advAuto="0"/>
      <p:bldP spid="159" grpId="0" build="p" autoUpdateAnimBg="0"/>
      <p:bldP spid="160" grpId="0" build="p" autoUpdateAnimBg="0" advAuto="0"/>
      <p:bldP spid="161" grpId="0" build="p" autoUpdateAnimBg="0"/>
      <p:bldP spid="164" grpId="0" build="p" autoUpdateAnimBg="0"/>
      <p:bldP spid="177" grpId="0" build="p" autoUpdateAnimBg="0" advAuto="0"/>
      <p:bldP spid="178" grpId="0" build="p" autoUpdateAnimBg="0" advAuto="0"/>
      <p:bldP spid="179" grpId="0" build="p" autoUpdateAnimBg="0" advAuto="0"/>
      <p:bldP spid="180" grpId="0" build="p" autoUpdateAnimBg="0" advAuto="0"/>
      <p:bldP spid="181" grpId="0" build="p" autoUpdateAnimBg="0" advAuto="0"/>
      <p:bldP spid="182" grpId="0" build="p" autoUpdateAnimBg="0"/>
      <p:bldP spid="183" grpId="0" build="p" autoUpdateAnimBg="0" advAuto="0"/>
      <p:bldP spid="184" grpId="0" build="p" autoUpdateAnimBg="0"/>
      <p:bldP spid="18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875128" y="412276"/>
            <a:ext cx="62643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dirty="0">
                <a:latin typeface="Arial" panose="020B0604020202020204" pitchFamily="34" charset="0"/>
              </a:rPr>
              <a:t>1902</a:t>
            </a:r>
            <a:r>
              <a:rPr lang="zh-CN" altLang="en-US" sz="4000" dirty="0">
                <a:latin typeface="Arial" panose="020B0604020202020204" pitchFamily="34" charset="0"/>
              </a:rPr>
              <a:t>诺贝尔物理学奖得主</a:t>
            </a:r>
          </a:p>
        </p:txBody>
      </p:sp>
      <p:sp>
        <p:nvSpPr>
          <p:cNvPr id="3" name="Rectangle 3"/>
          <p:cNvSpPr>
            <a:spLocks noChangeArrowheads="1"/>
          </p:cNvSpPr>
          <p:nvPr/>
        </p:nvSpPr>
        <p:spPr bwMode="auto">
          <a:xfrm>
            <a:off x="7324859" y="2514601"/>
            <a:ext cx="283817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4000" dirty="0">
                <a:solidFill>
                  <a:srgbClr val="FF0000"/>
                </a:solidFill>
                <a:latin typeface="Arial" panose="020B0604020202020204" pitchFamily="34" charset="0"/>
              </a:rPr>
              <a:t>塞曼</a:t>
            </a:r>
          </a:p>
          <a:p>
            <a:pPr eaLnBrk="1" hangingPunct="1">
              <a:spcBef>
                <a:spcPct val="50000"/>
              </a:spcBef>
            </a:pPr>
            <a:r>
              <a:rPr lang="zh-CN" altLang="en-US" sz="4000" dirty="0">
                <a:solidFill>
                  <a:srgbClr val="0000FF"/>
                </a:solidFill>
                <a:latin typeface="Arial" panose="020B0604020202020204" pitchFamily="34" charset="0"/>
              </a:rPr>
              <a:t>塞曼效应的发现和研究</a:t>
            </a:r>
          </a:p>
        </p:txBody>
      </p:sp>
      <p:pic>
        <p:nvPicPr>
          <p:cNvPr id="4" name="Picture 4" descr="02zeem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643" y="1324879"/>
            <a:ext cx="3596273" cy="508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737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autoUpdateAnimBg="0"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313368" y="305160"/>
            <a:ext cx="6668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dirty="0">
                <a:solidFill>
                  <a:srgbClr val="FF0000"/>
                </a:solidFill>
              </a:rPr>
              <a:t>19.6.4 </a:t>
            </a:r>
            <a:r>
              <a:rPr kumimoji="1" lang="zh-CN" altLang="en-US" sz="3200" dirty="0">
                <a:solidFill>
                  <a:srgbClr val="FF0000"/>
                </a:solidFill>
              </a:rPr>
              <a:t>电子的</a:t>
            </a:r>
            <a:r>
              <a:rPr kumimoji="1" lang="zh-CN" altLang="en-US" sz="3200" dirty="0">
                <a:solidFill>
                  <a:srgbClr val="0000FF"/>
                </a:solidFill>
              </a:rPr>
              <a:t>概率</a:t>
            </a:r>
            <a:r>
              <a:rPr kumimoji="1" lang="zh-CN" altLang="en-US" sz="3200" dirty="0">
                <a:solidFill>
                  <a:srgbClr val="FF0000"/>
                </a:solidFill>
              </a:rPr>
              <a:t>密度分布和电子云</a:t>
            </a:r>
          </a:p>
        </p:txBody>
      </p:sp>
      <p:sp>
        <p:nvSpPr>
          <p:cNvPr id="3" name="Rectangle 3"/>
          <p:cNvSpPr>
            <a:spLocks noChangeArrowheads="1"/>
          </p:cNvSpPr>
          <p:nvPr/>
        </p:nvSpPr>
        <p:spPr bwMode="auto">
          <a:xfrm>
            <a:off x="2711829" y="1260018"/>
            <a:ext cx="76390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0000FF"/>
                </a:solidFill>
              </a:rPr>
              <a:t>在空间点</a:t>
            </a:r>
            <a:r>
              <a:rPr kumimoji="1" lang="zh-CN" altLang="en-US" sz="2800" dirty="0">
                <a:solidFill>
                  <a:srgbClr val="FF0000"/>
                </a:solidFill>
              </a:rPr>
              <a:t>（</a:t>
            </a:r>
            <a:r>
              <a:rPr kumimoji="1" lang="en-US" altLang="zh-CN" sz="2800" i="1" dirty="0">
                <a:solidFill>
                  <a:srgbClr val="FF0000"/>
                </a:solidFill>
              </a:rPr>
              <a:t>r,</a:t>
            </a:r>
            <a:r>
              <a:rPr kumimoji="1" lang="en-US" altLang="zh-CN" sz="2800" i="1" dirty="0">
                <a:solidFill>
                  <a:srgbClr val="FF0000"/>
                </a:solidFill>
                <a:sym typeface="Symbol" panose="05050102010706020507" pitchFamily="18" charset="2"/>
              </a:rPr>
              <a:t></a:t>
            </a:r>
            <a:r>
              <a:rPr kumimoji="1" lang="en-US" altLang="zh-CN" sz="2800" i="1" dirty="0">
                <a:solidFill>
                  <a:srgbClr val="FF0000"/>
                </a:solidFill>
              </a:rPr>
              <a:t>,</a:t>
            </a:r>
            <a:r>
              <a:rPr kumimoji="1" lang="en-US" altLang="zh-CN" sz="2800" i="1" dirty="0">
                <a:solidFill>
                  <a:srgbClr val="FF0000"/>
                </a:solidFill>
                <a:sym typeface="Symbol" panose="05050102010706020507" pitchFamily="18" charset="2"/>
              </a:rPr>
              <a:t></a:t>
            </a:r>
            <a:r>
              <a:rPr kumimoji="1" lang="zh-CN" altLang="en-US" sz="2800" dirty="0">
                <a:solidFill>
                  <a:srgbClr val="FF0000"/>
                </a:solidFill>
              </a:rPr>
              <a:t>）</a:t>
            </a:r>
            <a:r>
              <a:rPr kumimoji="1" lang="zh-CN" altLang="en-US" sz="2800" dirty="0">
                <a:solidFill>
                  <a:srgbClr val="0000FF"/>
                </a:solidFill>
              </a:rPr>
              <a:t>处</a:t>
            </a:r>
            <a:r>
              <a:rPr kumimoji="1" lang="en-US" altLang="zh-CN" sz="2800" dirty="0">
                <a:solidFill>
                  <a:srgbClr val="0000FF"/>
                </a:solidFill>
              </a:rPr>
              <a:t>,</a:t>
            </a:r>
            <a:r>
              <a:rPr kumimoji="1" lang="zh-CN" altLang="en-US" sz="2800" dirty="0">
                <a:solidFill>
                  <a:srgbClr val="0000FF"/>
                </a:solidFill>
              </a:rPr>
              <a:t>小体积元 </a:t>
            </a:r>
            <a:r>
              <a:rPr kumimoji="1" lang="en-US" altLang="zh-CN" sz="2800" dirty="0" err="1">
                <a:solidFill>
                  <a:srgbClr val="FF0000"/>
                </a:solidFill>
              </a:rPr>
              <a:t>d</a:t>
            </a:r>
            <a:r>
              <a:rPr kumimoji="1" lang="en-US" altLang="zh-CN" sz="2800" i="1" dirty="0" err="1">
                <a:solidFill>
                  <a:srgbClr val="FF0000"/>
                </a:solidFill>
              </a:rPr>
              <a:t>V</a:t>
            </a:r>
            <a:r>
              <a:rPr kumimoji="1" lang="en-US" altLang="zh-CN" sz="2800" dirty="0">
                <a:solidFill>
                  <a:srgbClr val="0000FF"/>
                </a:solidFill>
              </a:rPr>
              <a:t> </a:t>
            </a:r>
            <a:r>
              <a:rPr kumimoji="1" lang="zh-CN" altLang="en-US" sz="2800" dirty="0">
                <a:solidFill>
                  <a:srgbClr val="0000FF"/>
                </a:solidFill>
              </a:rPr>
              <a:t>中电子出现的概率为：</a:t>
            </a:r>
          </a:p>
        </p:txBody>
      </p:sp>
      <p:sp>
        <p:nvSpPr>
          <p:cNvPr id="4" name="Text Box 4"/>
          <p:cNvSpPr txBox="1">
            <a:spLocks noChangeArrowheads="1"/>
          </p:cNvSpPr>
          <p:nvPr/>
        </p:nvSpPr>
        <p:spPr bwMode="auto">
          <a:xfrm>
            <a:off x="2711830" y="5353530"/>
            <a:ext cx="38827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rPr>
              <a:t>一般是与 </a:t>
            </a:r>
            <a:r>
              <a:rPr kumimoji="1" lang="en-US" altLang="zh-CN" sz="2800" i="1" dirty="0">
                <a:solidFill>
                  <a:srgbClr val="FF0066"/>
                </a:solidFill>
              </a:rPr>
              <a:t>r</a:t>
            </a:r>
            <a:r>
              <a:rPr kumimoji="1" lang="en-US" altLang="zh-CN" sz="2800" i="1" dirty="0">
                <a:solidFill>
                  <a:srgbClr val="008000"/>
                </a:solidFill>
              </a:rPr>
              <a:t> </a:t>
            </a:r>
            <a:r>
              <a:rPr kumimoji="1" lang="zh-CN" altLang="en-US" sz="2800" i="1" dirty="0">
                <a:solidFill>
                  <a:srgbClr val="008000"/>
                </a:solidFill>
              </a:rPr>
              <a:t>、</a:t>
            </a:r>
            <a:r>
              <a:rPr kumimoji="1" lang="zh-CN" altLang="en-US" sz="2800" i="1" dirty="0">
                <a:solidFill>
                  <a:srgbClr val="FF0066"/>
                </a:solidFill>
                <a:sym typeface="Symbol" panose="05050102010706020507" pitchFamily="18" charset="2"/>
              </a:rPr>
              <a:t></a:t>
            </a:r>
            <a:r>
              <a:rPr kumimoji="1" lang="zh-CN" altLang="en-US" sz="2800" i="1" dirty="0">
                <a:solidFill>
                  <a:srgbClr val="008000"/>
                </a:solidFill>
                <a:sym typeface="Symbol" panose="05050102010706020507" pitchFamily="18" charset="2"/>
              </a:rPr>
              <a:t>、</a:t>
            </a:r>
            <a:r>
              <a:rPr kumimoji="1" lang="zh-CN" altLang="en-US" sz="2800" i="1" dirty="0">
                <a:solidFill>
                  <a:srgbClr val="FF0066"/>
                </a:solidFill>
                <a:sym typeface="Symbol" panose="05050102010706020507" pitchFamily="18" charset="2"/>
              </a:rPr>
              <a:t></a:t>
            </a:r>
            <a:r>
              <a:rPr kumimoji="1" lang="zh-CN" altLang="en-US" sz="2800" dirty="0">
                <a:solidFill>
                  <a:srgbClr val="FF0066"/>
                </a:solidFill>
                <a:sym typeface="Symbol" panose="05050102010706020507" pitchFamily="18" charset="2"/>
              </a:rPr>
              <a:t> </a:t>
            </a:r>
            <a:r>
              <a:rPr kumimoji="1" lang="zh-CN" altLang="en-US" sz="2800" dirty="0">
                <a:solidFill>
                  <a:srgbClr val="008000"/>
                </a:solidFill>
                <a:sym typeface="Symbol" panose="05050102010706020507" pitchFamily="18" charset="2"/>
              </a:rPr>
              <a:t>有关</a:t>
            </a:r>
          </a:p>
        </p:txBody>
      </p:sp>
      <p:graphicFrame>
        <p:nvGraphicFramePr>
          <p:cNvPr id="7" name="Object 7"/>
          <p:cNvGraphicFramePr>
            <a:graphicFrameLocks noChangeAspect="1"/>
          </p:cNvGraphicFramePr>
          <p:nvPr>
            <p:extLst>
              <p:ext uri="{D42A27DB-BD31-4B8C-83A1-F6EECF244321}">
                <p14:modId xmlns:p14="http://schemas.microsoft.com/office/powerpoint/2010/main" val="3580682207"/>
              </p:ext>
            </p:extLst>
          </p:nvPr>
        </p:nvGraphicFramePr>
        <p:xfrm>
          <a:off x="3506504" y="2584207"/>
          <a:ext cx="5321300" cy="952500"/>
        </p:xfrm>
        <a:graphic>
          <a:graphicData uri="http://schemas.openxmlformats.org/presentationml/2006/ole">
            <mc:AlternateContent xmlns:mc="http://schemas.openxmlformats.org/markup-compatibility/2006">
              <mc:Choice xmlns:v="urn:schemas-microsoft-com:vml" Requires="v">
                <p:oleObj spid="_x0000_s81862" name="公式" r:id="rId3" imgW="1765080" imgH="317160" progId="Equation.3">
                  <p:embed/>
                </p:oleObj>
              </mc:Choice>
              <mc:Fallback>
                <p:oleObj name="公式" r:id="rId3" imgW="1765080" imgH="317160" progId="Equation.3">
                  <p:embed/>
                  <p:pic>
                    <p:nvPicPr>
                      <p:cNvPr id="0" name=""/>
                      <p:cNvPicPr>
                        <a:picLocks noChangeAspect="1" noChangeArrowheads="1"/>
                      </p:cNvPicPr>
                      <p:nvPr/>
                    </p:nvPicPr>
                    <p:blipFill>
                      <a:blip r:embed="rId4"/>
                      <a:srcRect/>
                      <a:stretch>
                        <a:fillRect/>
                      </a:stretch>
                    </p:blipFill>
                    <p:spPr bwMode="auto">
                      <a:xfrm>
                        <a:off x="3506504" y="2584207"/>
                        <a:ext cx="53213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1741053071"/>
              </p:ext>
            </p:extLst>
          </p:nvPr>
        </p:nvGraphicFramePr>
        <p:xfrm>
          <a:off x="3195224" y="3837107"/>
          <a:ext cx="6672263" cy="1216025"/>
        </p:xfrm>
        <a:graphic>
          <a:graphicData uri="http://schemas.openxmlformats.org/presentationml/2006/ole">
            <mc:AlternateContent xmlns:mc="http://schemas.openxmlformats.org/markup-compatibility/2006">
              <mc:Choice xmlns:v="urn:schemas-microsoft-com:vml" Requires="v">
                <p:oleObj spid="_x0000_s81863" name="公式" r:id="rId5" imgW="1981080" imgH="317160" progId="Equation.3">
                  <p:embed/>
                </p:oleObj>
              </mc:Choice>
              <mc:Fallback>
                <p:oleObj name="公式" r:id="rId5" imgW="1981080" imgH="317160" progId="Equation.3">
                  <p:embed/>
                  <p:pic>
                    <p:nvPicPr>
                      <p:cNvPr id="0" name=""/>
                      <p:cNvPicPr>
                        <a:picLocks noChangeAspect="1" noChangeArrowheads="1"/>
                      </p:cNvPicPr>
                      <p:nvPr/>
                    </p:nvPicPr>
                    <p:blipFill>
                      <a:blip r:embed="rId6"/>
                      <a:srcRect/>
                      <a:stretch>
                        <a:fillRect/>
                      </a:stretch>
                    </p:blipFill>
                    <p:spPr bwMode="auto">
                      <a:xfrm>
                        <a:off x="3195224" y="3837107"/>
                        <a:ext cx="6672263" cy="12160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1643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autoUpdateAnimBg="0"/>
      <p:bldP spid="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5"/>
          <p:cNvSpPr>
            <a:spLocks noChangeArrowheads="1"/>
          </p:cNvSpPr>
          <p:nvPr/>
        </p:nvSpPr>
        <p:spPr bwMode="auto">
          <a:xfrm>
            <a:off x="2568042" y="73747"/>
            <a:ext cx="49143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indent="1905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Char char="•"/>
            </a:pPr>
            <a:r>
              <a:rPr kumimoji="1" lang="zh-CN" altLang="en-US" sz="2800" dirty="0">
                <a:solidFill>
                  <a:srgbClr val="C00000"/>
                </a:solidFill>
              </a:rPr>
              <a:t>电子径向</a:t>
            </a:r>
            <a:r>
              <a:rPr kumimoji="1" lang="zh-CN" altLang="en-US" sz="2800" dirty="0">
                <a:solidFill>
                  <a:srgbClr val="0000FF"/>
                </a:solidFill>
              </a:rPr>
              <a:t>概率</a:t>
            </a:r>
            <a:r>
              <a:rPr kumimoji="1" lang="zh-CN" altLang="en-US" sz="2800" dirty="0">
                <a:solidFill>
                  <a:srgbClr val="C00000"/>
                </a:solidFill>
              </a:rPr>
              <a:t>分布</a:t>
            </a:r>
          </a:p>
        </p:txBody>
      </p:sp>
      <p:sp>
        <p:nvSpPr>
          <p:cNvPr id="14" name="Text Box 6"/>
          <p:cNvSpPr txBox="1">
            <a:spLocks noChangeArrowheads="1"/>
          </p:cNvSpPr>
          <p:nvPr/>
        </p:nvSpPr>
        <p:spPr bwMode="auto">
          <a:xfrm>
            <a:off x="2609598" y="632338"/>
            <a:ext cx="5606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0000FF"/>
                </a:solidFill>
              </a:rPr>
              <a:t>考虑电子在 </a:t>
            </a:r>
            <a:r>
              <a:rPr kumimoji="1" lang="en-US" altLang="zh-CN" sz="2800" i="1" dirty="0">
                <a:solidFill>
                  <a:srgbClr val="FF0066"/>
                </a:solidFill>
              </a:rPr>
              <a:t>r</a:t>
            </a:r>
            <a:r>
              <a:rPr kumimoji="1" lang="zh-CN" altLang="en-US" sz="2800" i="1" dirty="0">
                <a:solidFill>
                  <a:srgbClr val="FF0066"/>
                </a:solidFill>
              </a:rPr>
              <a:t>～ </a:t>
            </a:r>
            <a:r>
              <a:rPr kumimoji="1" lang="en-US" altLang="zh-CN" sz="2800" i="1" dirty="0" err="1">
                <a:solidFill>
                  <a:srgbClr val="FF0066"/>
                </a:solidFill>
              </a:rPr>
              <a:t>r</a:t>
            </a:r>
            <a:r>
              <a:rPr kumimoji="1" lang="en-US" altLang="zh-CN" sz="2800" dirty="0" err="1">
                <a:solidFill>
                  <a:srgbClr val="FF0066"/>
                </a:solidFill>
              </a:rPr>
              <a:t>+d</a:t>
            </a:r>
            <a:r>
              <a:rPr kumimoji="1" lang="en-US" altLang="zh-CN" sz="2800" i="1" dirty="0" err="1">
                <a:solidFill>
                  <a:srgbClr val="FF0066"/>
                </a:solidFill>
              </a:rPr>
              <a:t>r</a:t>
            </a:r>
            <a:r>
              <a:rPr kumimoji="1" lang="en-US" altLang="zh-CN" sz="2800" i="1" dirty="0">
                <a:solidFill>
                  <a:srgbClr val="FF0066"/>
                </a:solidFill>
              </a:rPr>
              <a:t> </a:t>
            </a:r>
            <a:r>
              <a:rPr kumimoji="1" lang="zh-CN" altLang="en-US" sz="2800" dirty="0">
                <a:solidFill>
                  <a:srgbClr val="0000FF"/>
                </a:solidFill>
              </a:rPr>
              <a:t>球壳的</a:t>
            </a:r>
            <a:r>
              <a:rPr kumimoji="1" lang="zh-CN" altLang="en-US" sz="2800" dirty="0">
                <a:solidFill>
                  <a:srgbClr val="0000CC"/>
                </a:solidFill>
              </a:rPr>
              <a:t>概率</a:t>
            </a:r>
            <a:endParaRPr kumimoji="1" lang="zh-CN" altLang="en-US" sz="2800" dirty="0">
              <a:solidFill>
                <a:srgbClr val="0000FF"/>
              </a:solidFill>
            </a:endParaRPr>
          </a:p>
        </p:txBody>
      </p:sp>
      <p:pic>
        <p:nvPicPr>
          <p:cNvPr id="15" name="Picture 2" descr="未定标题24"/>
          <p:cNvPicPr>
            <a:picLocks noChangeAspect="1" noChangeArrowheads="1"/>
          </p:cNvPicPr>
          <p:nvPr/>
        </p:nvPicPr>
        <p:blipFill>
          <a:blip r:embed="rId3">
            <a:lum bright="-36000" contrast="66000"/>
            <a:extLst>
              <a:ext uri="{28A0092B-C50C-407E-A947-70E740481C1C}">
                <a14:useLocalDpi xmlns:a14="http://schemas.microsoft.com/office/drawing/2010/main" val="0"/>
              </a:ext>
            </a:extLst>
          </a:blip>
          <a:srcRect/>
          <a:stretch>
            <a:fillRect/>
          </a:stretch>
        </p:blipFill>
        <p:spPr bwMode="auto">
          <a:xfrm>
            <a:off x="6069014" y="2599852"/>
            <a:ext cx="4598987"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3"/>
          <p:cNvSpPr>
            <a:spLocks noChangeArrowheads="1"/>
          </p:cNvSpPr>
          <p:nvPr/>
        </p:nvSpPr>
        <p:spPr bwMode="auto">
          <a:xfrm>
            <a:off x="6718299" y="1863252"/>
            <a:ext cx="3949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600" dirty="0">
                <a:solidFill>
                  <a:srgbClr val="FF00FF"/>
                </a:solidFill>
              </a:rPr>
              <a:t>(</a:t>
            </a:r>
            <a:r>
              <a:rPr kumimoji="1" lang="zh-CN" altLang="en-US" sz="2600" dirty="0">
                <a:solidFill>
                  <a:srgbClr val="FF00FF"/>
                </a:solidFill>
              </a:rPr>
              <a:t>由于球谐函数是归一的</a:t>
            </a:r>
            <a:r>
              <a:rPr kumimoji="1" lang="en-US" altLang="zh-CN" sz="2600" dirty="0">
                <a:solidFill>
                  <a:srgbClr val="FF00FF"/>
                </a:solidFill>
              </a:rPr>
              <a:t>)</a:t>
            </a:r>
          </a:p>
        </p:txBody>
      </p:sp>
      <p:sp>
        <p:nvSpPr>
          <p:cNvPr id="17" name="Text Box 4"/>
          <p:cNvSpPr txBox="1">
            <a:spLocks noChangeArrowheads="1"/>
          </p:cNvSpPr>
          <p:nvPr/>
        </p:nvSpPr>
        <p:spPr bwMode="auto">
          <a:xfrm>
            <a:off x="1985962" y="3653953"/>
            <a:ext cx="3810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8000"/>
                </a:solidFill>
              </a:rPr>
              <a:t>电子沿径向的</a:t>
            </a:r>
            <a:r>
              <a:rPr kumimoji="1" lang="zh-CN" altLang="en-US" sz="2800" dirty="0">
                <a:solidFill>
                  <a:srgbClr val="FF0000"/>
                </a:solidFill>
              </a:rPr>
              <a:t>概率分布</a:t>
            </a:r>
            <a:r>
              <a:rPr kumimoji="1" lang="zh-CN" altLang="en-US" sz="2800" dirty="0">
                <a:solidFill>
                  <a:srgbClr val="008000"/>
                </a:solidFill>
              </a:rPr>
              <a:t>是连续的</a:t>
            </a:r>
            <a:r>
              <a:rPr kumimoji="1" lang="en-US" altLang="zh-CN" sz="2800" dirty="0">
                <a:solidFill>
                  <a:srgbClr val="008000"/>
                </a:solidFill>
              </a:rPr>
              <a:t>——</a:t>
            </a:r>
            <a:r>
              <a:rPr kumimoji="1" lang="zh-CN" altLang="en-US" sz="2800" dirty="0">
                <a:solidFill>
                  <a:srgbClr val="008000"/>
                </a:solidFill>
              </a:rPr>
              <a:t>不同于经典的轨道概念。</a:t>
            </a:r>
          </a:p>
        </p:txBody>
      </p:sp>
      <p:sp>
        <p:nvSpPr>
          <p:cNvPr id="18" name="Text Box 5"/>
          <p:cNvSpPr txBox="1">
            <a:spLocks noChangeArrowheads="1"/>
          </p:cNvSpPr>
          <p:nvPr/>
        </p:nvSpPr>
        <p:spPr bwMode="auto">
          <a:xfrm>
            <a:off x="1993900" y="5109691"/>
            <a:ext cx="38830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00FF"/>
                </a:solidFill>
              </a:rPr>
              <a:t>在基态，电子在</a:t>
            </a:r>
            <a:r>
              <a:rPr kumimoji="1" lang="en-US" altLang="zh-CN" sz="2800" i="1" dirty="0">
                <a:solidFill>
                  <a:srgbClr val="FF0000"/>
                </a:solidFill>
              </a:rPr>
              <a:t>r=a</a:t>
            </a:r>
            <a:r>
              <a:rPr kumimoji="1" lang="en-US" altLang="zh-CN" sz="2800" baseline="-25000" dirty="0">
                <a:solidFill>
                  <a:srgbClr val="FF0000"/>
                </a:solidFill>
              </a:rPr>
              <a:t>0</a:t>
            </a:r>
            <a:r>
              <a:rPr kumimoji="1" lang="zh-CN" altLang="en-US" sz="2800" dirty="0">
                <a:solidFill>
                  <a:srgbClr val="0000FF"/>
                </a:solidFill>
              </a:rPr>
              <a:t>处出现的概率最大，与经典轨道对应。</a:t>
            </a:r>
          </a:p>
        </p:txBody>
      </p:sp>
      <p:grpSp>
        <p:nvGrpSpPr>
          <p:cNvPr id="19" name="Group 6"/>
          <p:cNvGrpSpPr>
            <a:grpSpLocks/>
          </p:cNvGrpSpPr>
          <p:nvPr/>
        </p:nvGrpSpPr>
        <p:grpSpPr bwMode="auto">
          <a:xfrm>
            <a:off x="6534149" y="2822102"/>
            <a:ext cx="609600" cy="3790950"/>
            <a:chOff x="3156" y="1692"/>
            <a:chExt cx="384" cy="2388"/>
          </a:xfrm>
        </p:grpSpPr>
        <p:sp>
          <p:nvSpPr>
            <p:cNvPr id="20" name="Line 7"/>
            <p:cNvSpPr>
              <a:spLocks noChangeShapeType="1"/>
            </p:cNvSpPr>
            <p:nvPr/>
          </p:nvSpPr>
          <p:spPr bwMode="auto">
            <a:xfrm>
              <a:off x="3372" y="1692"/>
              <a:ext cx="0" cy="1824"/>
            </a:xfrm>
            <a:prstGeom prst="line">
              <a:avLst/>
            </a:prstGeom>
            <a:noFill/>
            <a:ln w="19050">
              <a:solidFill>
                <a:srgbClr val="FF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 name="AutoShape 8"/>
            <p:cNvSpPr>
              <a:spLocks noChangeArrowheads="1"/>
            </p:cNvSpPr>
            <p:nvPr/>
          </p:nvSpPr>
          <p:spPr bwMode="auto">
            <a:xfrm>
              <a:off x="3156" y="3840"/>
              <a:ext cx="384" cy="240"/>
            </a:xfrm>
            <a:prstGeom prst="wedgeEllipseCallout">
              <a:avLst>
                <a:gd name="adj1" fmla="val 6250"/>
                <a:gd name="adj2" fmla="val -170000"/>
              </a:avLst>
            </a:prstGeom>
            <a:noFill/>
            <a:ln w="127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zh-CN" sz="2600">
                <a:latin typeface="宋体" panose="02010600030101010101" pitchFamily="2" charset="-122"/>
              </a:endParaRPr>
            </a:p>
          </p:txBody>
        </p:sp>
        <p:sp>
          <p:nvSpPr>
            <p:cNvPr id="22" name="Rectangle 9"/>
            <p:cNvSpPr>
              <a:spLocks noChangeArrowheads="1"/>
            </p:cNvSpPr>
            <p:nvPr/>
          </p:nvSpPr>
          <p:spPr bwMode="auto">
            <a:xfrm>
              <a:off x="3204" y="3748"/>
              <a:ext cx="290" cy="2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i="1"/>
                <a:t>a</a:t>
              </a:r>
              <a:r>
                <a:rPr kumimoji="1" lang="en-US" altLang="zh-CN" sz="2000" baseline="-25000">
                  <a:latin typeface="宋体" panose="02010600030101010101" pitchFamily="2" charset="-122"/>
                </a:rPr>
                <a:t>0</a:t>
              </a:r>
            </a:p>
          </p:txBody>
        </p:sp>
      </p:grpSp>
      <p:graphicFrame>
        <p:nvGraphicFramePr>
          <p:cNvPr id="23" name="Object 10"/>
          <p:cNvGraphicFramePr>
            <a:graphicFrameLocks noChangeAspect="1"/>
          </p:cNvGraphicFramePr>
          <p:nvPr>
            <p:extLst>
              <p:ext uri="{D42A27DB-BD31-4B8C-83A1-F6EECF244321}">
                <p14:modId xmlns:p14="http://schemas.microsoft.com/office/powerpoint/2010/main" val="575463398"/>
              </p:ext>
            </p:extLst>
          </p:nvPr>
        </p:nvGraphicFramePr>
        <p:xfrm>
          <a:off x="2083594" y="1136645"/>
          <a:ext cx="7424737" cy="788987"/>
        </p:xfrm>
        <a:graphic>
          <a:graphicData uri="http://schemas.openxmlformats.org/presentationml/2006/ole">
            <mc:AlternateContent xmlns:mc="http://schemas.openxmlformats.org/markup-compatibility/2006">
              <mc:Choice xmlns:v="urn:schemas-microsoft-com:vml" Requires="v">
                <p:oleObj spid="_x0000_s337326" name="Equation" r:id="rId4" imgW="2387600" imgH="292100" progId="Equation.3">
                  <p:embed/>
                </p:oleObj>
              </mc:Choice>
              <mc:Fallback>
                <p:oleObj name="Equation" r:id="rId4" imgW="2387600" imgH="29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594" y="1136645"/>
                        <a:ext cx="7424737"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11"/>
          <p:cNvGraphicFramePr>
            <a:graphicFrameLocks noChangeAspect="1"/>
          </p:cNvGraphicFramePr>
          <p:nvPr>
            <p:extLst>
              <p:ext uri="{D42A27DB-BD31-4B8C-83A1-F6EECF244321}">
                <p14:modId xmlns:p14="http://schemas.microsoft.com/office/powerpoint/2010/main" val="247258209"/>
              </p:ext>
            </p:extLst>
          </p:nvPr>
        </p:nvGraphicFramePr>
        <p:xfrm>
          <a:off x="3862387" y="1750542"/>
          <a:ext cx="2735262" cy="720725"/>
        </p:xfrm>
        <a:graphic>
          <a:graphicData uri="http://schemas.openxmlformats.org/presentationml/2006/ole">
            <mc:AlternateContent xmlns:mc="http://schemas.openxmlformats.org/markup-compatibility/2006">
              <mc:Choice xmlns:v="urn:schemas-microsoft-com:vml" Requires="v">
                <p:oleObj spid="_x0000_s337327" name="Equation" r:id="rId6" imgW="799753" imgH="241195" progId="Equation.3">
                  <p:embed/>
                </p:oleObj>
              </mc:Choice>
              <mc:Fallback>
                <p:oleObj name="Equation" r:id="rId6" imgW="799753"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2387" y="1750542"/>
                        <a:ext cx="273526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358582818"/>
              </p:ext>
            </p:extLst>
          </p:nvPr>
        </p:nvGraphicFramePr>
        <p:xfrm>
          <a:off x="3897314" y="2626842"/>
          <a:ext cx="2255837" cy="720725"/>
        </p:xfrm>
        <a:graphic>
          <a:graphicData uri="http://schemas.openxmlformats.org/presentationml/2006/ole">
            <mc:AlternateContent xmlns:mc="http://schemas.openxmlformats.org/markup-compatibility/2006">
              <mc:Choice xmlns:v="urn:schemas-microsoft-com:vml" Requires="v">
                <p:oleObj spid="_x0000_s337328" name="Equation" r:id="rId8" imgW="660113" imgH="241195" progId="Equation.3">
                  <p:embed/>
                </p:oleObj>
              </mc:Choice>
              <mc:Fallback>
                <p:oleObj name="Equation" r:id="rId8" imgW="660113" imgH="24119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7314" y="2626842"/>
                        <a:ext cx="225583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403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
                                            <p:txEl>
                                              <p:pRg st="0" end="0"/>
                                            </p:txEl>
                                          </p:spTgt>
                                        </p:tgtEl>
                                        <p:attrNameLst>
                                          <p:attrName>style.visibility</p:attrName>
                                        </p:attrNameLst>
                                      </p:cBhvr>
                                      <p:to>
                                        <p:strVal val="visible"/>
                                      </p:to>
                                    </p:set>
                                    <p:animEffect transition="in" filter="wipe(left)">
                                      <p:cBhvr>
                                        <p:cTn id="41" dur="500"/>
                                        <p:tgtEl>
                                          <p:spTgt spid="1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
                                            <p:txEl>
                                              <p:pRg st="0" end="0"/>
                                            </p:txEl>
                                          </p:spTgt>
                                        </p:tgtEl>
                                        <p:attrNameLst>
                                          <p:attrName>style.visibility</p:attrName>
                                        </p:attrNameLst>
                                      </p:cBhvr>
                                      <p:to>
                                        <p:strVal val="visible"/>
                                      </p:to>
                                    </p:set>
                                    <p:animEffect transition="in" filter="wipe(left)">
                                      <p:cBhvr>
                                        <p:cTn id="46" dur="500"/>
                                        <p:tgtEl>
                                          <p:spTgt spid="1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autoUpdateAnimBg="0"/>
      <p:bldP spid="16" grpId="0" build="p" autoUpdateAnimBg="0"/>
      <p:bldP spid="17" grpId="0" build="p" autoUpdateAnimBg="0"/>
      <p:bldP spid="18"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20649" y="3525840"/>
            <a:ext cx="2819400" cy="3013075"/>
            <a:chOff x="648" y="2422"/>
            <a:chExt cx="1776" cy="1898"/>
          </a:xfrm>
        </p:grpSpPr>
        <p:pic>
          <p:nvPicPr>
            <p:cNvPr id="3" name="Picture 3" descr="图22-35"/>
            <p:cNvPicPr>
              <a:picLocks noChangeAspect="1" noChangeArrowheads="1"/>
            </p:cNvPicPr>
            <p:nvPr/>
          </p:nvPicPr>
          <p:blipFill>
            <a:blip r:embed="rId4">
              <a:lum bright="-48000" contrast="78000"/>
              <a:extLst>
                <a:ext uri="{28A0092B-C50C-407E-A947-70E740481C1C}">
                  <a14:useLocalDpi xmlns:a14="http://schemas.microsoft.com/office/drawing/2010/main" val="0"/>
                </a:ext>
              </a:extLst>
            </a:blip>
            <a:srcRect l="3899" t="2231" r="64052" b="62495"/>
            <a:stretch>
              <a:fillRect/>
            </a:stretch>
          </p:blipFill>
          <p:spPr bwMode="auto">
            <a:xfrm>
              <a:off x="648" y="2422"/>
              <a:ext cx="1776"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4"/>
            <p:cNvSpPr>
              <a:spLocks noChangeArrowheads="1"/>
            </p:cNvSpPr>
            <p:nvPr/>
          </p:nvSpPr>
          <p:spPr bwMode="auto">
            <a:xfrm>
              <a:off x="984" y="2952"/>
              <a:ext cx="1080" cy="1008"/>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defRPr/>
              </a:pPr>
              <a:endParaRPr lang="zh-CN" altLang="en-US" sz="2800"/>
            </a:p>
          </p:txBody>
        </p:sp>
      </p:grpSp>
      <p:grpSp>
        <p:nvGrpSpPr>
          <p:cNvPr id="5" name="Group 5"/>
          <p:cNvGrpSpPr>
            <a:grpSpLocks/>
          </p:cNvGrpSpPr>
          <p:nvPr/>
        </p:nvGrpSpPr>
        <p:grpSpPr bwMode="auto">
          <a:xfrm>
            <a:off x="7917824" y="3657600"/>
            <a:ext cx="2552700" cy="2801938"/>
            <a:chOff x="2520" y="2399"/>
            <a:chExt cx="1608" cy="1765"/>
          </a:xfrm>
        </p:grpSpPr>
        <p:pic>
          <p:nvPicPr>
            <p:cNvPr id="6" name="Picture 6" descr="图22-35"/>
            <p:cNvPicPr>
              <a:picLocks noChangeAspect="1" noChangeArrowheads="1"/>
            </p:cNvPicPr>
            <p:nvPr/>
          </p:nvPicPr>
          <p:blipFill>
            <a:blip r:embed="rId4">
              <a:lum bright="-66000" contrast="96000"/>
              <a:extLst>
                <a:ext uri="{28A0092B-C50C-407E-A947-70E740481C1C}">
                  <a14:useLocalDpi xmlns:a14="http://schemas.microsoft.com/office/drawing/2010/main" val="0"/>
                </a:ext>
              </a:extLst>
            </a:blip>
            <a:srcRect l="48854" t="1549" r="15781" b="60497"/>
            <a:stretch>
              <a:fillRect/>
            </a:stretch>
          </p:blipFill>
          <p:spPr bwMode="auto">
            <a:xfrm>
              <a:off x="2520" y="2399"/>
              <a:ext cx="1608" cy="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p:cNvGrpSpPr>
              <a:grpSpLocks/>
            </p:cNvGrpSpPr>
            <p:nvPr/>
          </p:nvGrpSpPr>
          <p:grpSpPr bwMode="auto">
            <a:xfrm>
              <a:off x="3048" y="2736"/>
              <a:ext cx="576" cy="1344"/>
              <a:chOff x="3312" y="2784"/>
              <a:chExt cx="480" cy="1200"/>
            </a:xfrm>
          </p:grpSpPr>
          <p:sp>
            <p:nvSpPr>
              <p:cNvPr id="8" name="Oval 8"/>
              <p:cNvSpPr>
                <a:spLocks noChangeArrowheads="1"/>
              </p:cNvSpPr>
              <p:nvPr/>
            </p:nvSpPr>
            <p:spPr bwMode="auto">
              <a:xfrm>
                <a:off x="3312" y="2784"/>
                <a:ext cx="480" cy="624"/>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defRPr/>
                </a:pPr>
                <a:endParaRPr lang="zh-CN" altLang="en-US" sz="2800"/>
              </a:p>
            </p:txBody>
          </p:sp>
          <p:sp>
            <p:nvSpPr>
              <p:cNvPr id="9" name="Oval 9"/>
              <p:cNvSpPr>
                <a:spLocks noChangeArrowheads="1"/>
              </p:cNvSpPr>
              <p:nvPr/>
            </p:nvSpPr>
            <p:spPr bwMode="auto">
              <a:xfrm>
                <a:off x="3312" y="3360"/>
                <a:ext cx="480" cy="624"/>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noFill/>
                <a:round/>
                <a:headEnd/>
                <a:tailEnd/>
              </a:ln>
              <a:effectLst/>
            </p:spPr>
            <p:txBody>
              <a:bodyPr wrap="none" anchor="ctr"/>
              <a:lstStyle/>
              <a:p>
                <a:pPr>
                  <a:defRPr/>
                </a:pPr>
                <a:endParaRPr lang="zh-CN" altLang="en-US" sz="2800"/>
              </a:p>
            </p:txBody>
          </p:sp>
        </p:grpSp>
      </p:grpSp>
      <p:sp>
        <p:nvSpPr>
          <p:cNvPr id="10" name="Rectangle 10"/>
          <p:cNvSpPr>
            <a:spLocks noChangeArrowheads="1"/>
          </p:cNvSpPr>
          <p:nvPr/>
        </p:nvSpPr>
        <p:spPr bwMode="auto">
          <a:xfrm>
            <a:off x="2117099" y="229492"/>
            <a:ext cx="422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1905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Char char="•"/>
            </a:pPr>
            <a:r>
              <a:rPr kumimoji="1" lang="zh-CN" altLang="en-US" sz="2800" dirty="0">
                <a:solidFill>
                  <a:srgbClr val="C00000"/>
                </a:solidFill>
                <a:latin typeface="宋体" panose="02010600030101010101" pitchFamily="2" charset="-122"/>
              </a:rPr>
              <a:t>电子角向</a:t>
            </a:r>
            <a:r>
              <a:rPr kumimoji="1" lang="zh-CN" altLang="en-US" sz="2800" dirty="0">
                <a:solidFill>
                  <a:srgbClr val="0000FF"/>
                </a:solidFill>
              </a:rPr>
              <a:t>概率</a:t>
            </a:r>
            <a:r>
              <a:rPr kumimoji="1" lang="zh-CN" altLang="en-US" sz="2800" dirty="0">
                <a:solidFill>
                  <a:srgbClr val="C00000"/>
                </a:solidFill>
                <a:latin typeface="宋体" panose="02010600030101010101" pitchFamily="2" charset="-122"/>
              </a:rPr>
              <a:t>分布</a:t>
            </a:r>
          </a:p>
        </p:txBody>
      </p:sp>
      <p:sp>
        <p:nvSpPr>
          <p:cNvPr id="11" name="Rectangle 11"/>
          <p:cNvSpPr>
            <a:spLocks noChangeArrowheads="1"/>
          </p:cNvSpPr>
          <p:nvPr/>
        </p:nvSpPr>
        <p:spPr bwMode="auto">
          <a:xfrm>
            <a:off x="2117099" y="2821876"/>
            <a:ext cx="77327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dirty="0">
                <a:solidFill>
                  <a:srgbClr val="0000FF"/>
                </a:solidFill>
                <a:latin typeface="宋体" panose="02010600030101010101" pitchFamily="2" charset="-122"/>
              </a:rPr>
              <a:t>电子在基态和激发态时的角向</a:t>
            </a:r>
            <a:r>
              <a:rPr kumimoji="1" lang="zh-CN" altLang="en-US" sz="2800" dirty="0">
                <a:solidFill>
                  <a:srgbClr val="0000FF"/>
                </a:solidFill>
              </a:rPr>
              <a:t>概率</a:t>
            </a:r>
            <a:r>
              <a:rPr kumimoji="1" lang="zh-CN" altLang="en-US" sz="2800" dirty="0">
                <a:solidFill>
                  <a:srgbClr val="0000FF"/>
                </a:solidFill>
                <a:latin typeface="宋体" panose="02010600030101010101" pitchFamily="2" charset="-122"/>
              </a:rPr>
              <a:t>分布</a:t>
            </a:r>
            <a:r>
              <a:rPr kumimoji="1" lang="en-US" altLang="zh-CN" sz="2800" dirty="0">
                <a:solidFill>
                  <a:srgbClr val="0000FF"/>
                </a:solidFill>
                <a:latin typeface="宋体" panose="02010600030101010101" pitchFamily="2" charset="-122"/>
              </a:rPr>
              <a:t>(</a:t>
            </a:r>
            <a:r>
              <a:rPr kumimoji="1" lang="zh-CN" altLang="en-US" sz="2800" dirty="0">
                <a:solidFill>
                  <a:srgbClr val="0000FF"/>
                </a:solidFill>
                <a:latin typeface="宋体" panose="02010600030101010101" pitchFamily="2" charset="-122"/>
              </a:rPr>
              <a:t>其中基态时是球对称分布的</a:t>
            </a:r>
            <a:r>
              <a:rPr kumimoji="1" lang="en-US" altLang="zh-CN" sz="2800" dirty="0">
                <a:solidFill>
                  <a:srgbClr val="0000FF"/>
                </a:solidFill>
                <a:latin typeface="宋体" panose="02010600030101010101" pitchFamily="2" charset="-122"/>
              </a:rPr>
              <a:t>)</a:t>
            </a:r>
            <a:r>
              <a:rPr kumimoji="1" lang="zh-CN" altLang="en-US" sz="2800" dirty="0">
                <a:solidFill>
                  <a:srgbClr val="0000FF"/>
                </a:solidFill>
                <a:latin typeface="宋体" panose="02010600030101010101" pitchFamily="2" charset="-122"/>
              </a:rPr>
              <a:t>。</a:t>
            </a:r>
          </a:p>
        </p:txBody>
      </p:sp>
      <p:sp>
        <p:nvSpPr>
          <p:cNvPr id="12" name="Text Box 12"/>
          <p:cNvSpPr txBox="1">
            <a:spLocks noChangeArrowheads="1"/>
          </p:cNvSpPr>
          <p:nvPr/>
        </p:nvSpPr>
        <p:spPr bwMode="auto">
          <a:xfrm>
            <a:off x="2117100" y="4824414"/>
            <a:ext cx="28543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dirty="0">
                <a:solidFill>
                  <a:srgbClr val="FF0000"/>
                </a:solidFill>
              </a:rPr>
              <a:t>l=</a:t>
            </a:r>
            <a:r>
              <a:rPr kumimoji="1" lang="en-US" altLang="zh-CN" sz="2800" dirty="0">
                <a:solidFill>
                  <a:srgbClr val="FF0000"/>
                </a:solidFill>
              </a:rPr>
              <a:t>0, 1, 2 ,3</a:t>
            </a:r>
            <a:r>
              <a:rPr kumimoji="1" lang="en-US" altLang="zh-CN" sz="2800" i="1" dirty="0">
                <a:solidFill>
                  <a:srgbClr val="FF0000"/>
                </a:solidFill>
              </a:rPr>
              <a:t>,…</a:t>
            </a:r>
            <a:r>
              <a:rPr kumimoji="1" lang="zh-CN" altLang="en-US" sz="2800" dirty="0">
                <a:solidFill>
                  <a:srgbClr val="009900"/>
                </a:solidFill>
              </a:rPr>
              <a:t>分别对应 </a:t>
            </a:r>
            <a:r>
              <a:rPr kumimoji="1" lang="en-US" altLang="zh-CN" sz="2800" dirty="0">
                <a:solidFill>
                  <a:srgbClr val="FF0000"/>
                </a:solidFill>
              </a:rPr>
              <a:t>s, p, d,  f</a:t>
            </a:r>
            <a:r>
              <a:rPr kumimoji="1" lang="en-US" altLang="zh-CN" sz="2800" i="1" dirty="0">
                <a:solidFill>
                  <a:srgbClr val="FF0000"/>
                </a:solidFill>
              </a:rPr>
              <a:t>,</a:t>
            </a:r>
            <a:r>
              <a:rPr kumimoji="1" lang="en-US" altLang="zh-CN" sz="2800" b="0" i="1" dirty="0">
                <a:solidFill>
                  <a:srgbClr val="FF0000"/>
                </a:solidFill>
              </a:rPr>
              <a:t> …</a:t>
            </a:r>
            <a:r>
              <a:rPr kumimoji="1" lang="zh-CN" altLang="en-US" sz="2800" dirty="0">
                <a:solidFill>
                  <a:srgbClr val="009900"/>
                </a:solidFill>
              </a:rPr>
              <a:t>轨道。</a:t>
            </a:r>
            <a:endParaRPr kumimoji="1" lang="zh-CN" altLang="en-US" sz="2800" b="0" i="1" dirty="0">
              <a:solidFill>
                <a:srgbClr val="009900"/>
              </a:solidFill>
            </a:endParaRPr>
          </a:p>
        </p:txBody>
      </p:sp>
      <p:sp>
        <p:nvSpPr>
          <p:cNvPr id="13" name="Rectangle 13"/>
          <p:cNvSpPr>
            <a:spLocks noChangeArrowheads="1"/>
          </p:cNvSpPr>
          <p:nvPr/>
        </p:nvSpPr>
        <p:spPr bwMode="auto">
          <a:xfrm>
            <a:off x="2118688" y="4308475"/>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rgbClr val="C00000"/>
                </a:solidFill>
                <a:latin typeface="宋体" panose="02010600030101010101" pitchFamily="2" charset="-122"/>
              </a:rPr>
              <a:t>规定：</a:t>
            </a:r>
          </a:p>
        </p:txBody>
      </p:sp>
      <p:graphicFrame>
        <p:nvGraphicFramePr>
          <p:cNvPr id="15" name="Object 15"/>
          <p:cNvGraphicFramePr>
            <a:graphicFrameLocks noChangeAspect="1"/>
          </p:cNvGraphicFramePr>
          <p:nvPr>
            <p:extLst>
              <p:ext uri="{D42A27DB-BD31-4B8C-83A1-F6EECF244321}">
                <p14:modId xmlns:p14="http://schemas.microsoft.com/office/powerpoint/2010/main" val="1990390562"/>
              </p:ext>
            </p:extLst>
          </p:nvPr>
        </p:nvGraphicFramePr>
        <p:xfrm>
          <a:off x="2787651" y="846138"/>
          <a:ext cx="7446963" cy="874712"/>
        </p:xfrm>
        <a:graphic>
          <a:graphicData uri="http://schemas.openxmlformats.org/presentationml/2006/ole">
            <mc:AlternateContent xmlns:mc="http://schemas.openxmlformats.org/markup-compatibility/2006">
              <mc:Choice xmlns:v="urn:schemas-microsoft-com:vml" Requires="v">
                <p:oleObj spid="_x0000_s83912" name="公式" r:id="rId5" imgW="2565360" imgH="291960" progId="Equation.3">
                  <p:embed/>
                </p:oleObj>
              </mc:Choice>
              <mc:Fallback>
                <p:oleObj name="公式" r:id="rId5" imgW="2565360" imgH="291960" progId="Equation.3">
                  <p:embed/>
                  <p:pic>
                    <p:nvPicPr>
                      <p:cNvPr id="0" name=""/>
                      <p:cNvPicPr>
                        <a:picLocks noChangeAspect="1" noChangeArrowheads="1"/>
                      </p:cNvPicPr>
                      <p:nvPr/>
                    </p:nvPicPr>
                    <p:blipFill>
                      <a:blip r:embed="rId6"/>
                      <a:srcRect/>
                      <a:stretch>
                        <a:fillRect/>
                      </a:stretch>
                    </p:blipFill>
                    <p:spPr bwMode="auto">
                      <a:xfrm>
                        <a:off x="2787651" y="846138"/>
                        <a:ext cx="7446963" cy="87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1002599331"/>
              </p:ext>
            </p:extLst>
          </p:nvPr>
        </p:nvGraphicFramePr>
        <p:xfrm>
          <a:off x="5059363" y="1817689"/>
          <a:ext cx="3325812" cy="839787"/>
        </p:xfrm>
        <a:graphic>
          <a:graphicData uri="http://schemas.openxmlformats.org/presentationml/2006/ole">
            <mc:AlternateContent xmlns:mc="http://schemas.openxmlformats.org/markup-compatibility/2006">
              <mc:Choice xmlns:v="urn:schemas-microsoft-com:vml" Requires="v">
                <p:oleObj spid="_x0000_s83913" name="公式" r:id="rId7" imgW="965160" imgH="279360" progId="Equation.3">
                  <p:embed/>
                </p:oleObj>
              </mc:Choice>
              <mc:Fallback>
                <p:oleObj name="公式" r:id="rId7" imgW="965160" imgH="279360" progId="Equation.3">
                  <p:embed/>
                  <p:pic>
                    <p:nvPicPr>
                      <p:cNvPr id="0" name=""/>
                      <p:cNvPicPr>
                        <a:picLocks noChangeAspect="1" noChangeArrowheads="1"/>
                      </p:cNvPicPr>
                      <p:nvPr/>
                    </p:nvPicPr>
                    <p:blipFill>
                      <a:blip r:embed="rId8"/>
                      <a:srcRect/>
                      <a:stretch>
                        <a:fillRect/>
                      </a:stretch>
                    </p:blipFill>
                    <p:spPr bwMode="auto">
                      <a:xfrm>
                        <a:off x="5059363" y="1817689"/>
                        <a:ext cx="3325812"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5984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left)">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wipe(left)">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advAuto="0"/>
      <p:bldP spid="11" grpId="0" build="p" autoUpdateAnimBg="0"/>
      <p:bldP spid="12" grpId="0" build="p" autoUpdateAnimBg="0"/>
      <p:bldP spid="1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lum contrast="44000"/>
            <a:extLst>
              <a:ext uri="{28A0092B-C50C-407E-A947-70E740481C1C}">
                <a14:useLocalDpi xmlns:a14="http://schemas.microsoft.com/office/drawing/2010/main" val="0"/>
              </a:ext>
            </a:extLst>
          </a:blip>
          <a:srcRect l="5243" t="2879"/>
          <a:stretch>
            <a:fillRect/>
          </a:stretch>
        </p:blipFill>
        <p:spPr bwMode="auto">
          <a:xfrm>
            <a:off x="2480884" y="539752"/>
            <a:ext cx="7497763"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58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5521" y="497047"/>
            <a:ext cx="2560701"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哈密顿</a:t>
            </a:r>
            <a:r>
              <a:rPr lang="zh-CN" altLang="en-US" sz="2800" b="1" kern="0" dirty="0">
                <a:solidFill>
                  <a:srgbClr val="0000FF"/>
                </a:solidFill>
              </a:rPr>
              <a:t>算符</a:t>
            </a:r>
            <a:endParaRPr lang="zh-CN" altLang="en-US" sz="2800" b="1" dirty="0">
              <a:solidFill>
                <a:srgbClr val="0000FF"/>
              </a:solidFill>
              <a:latin typeface="Calibri" panose="020F0502020204030204" pitchFamily="34" charset="0"/>
            </a:endParaRPr>
          </a:p>
        </p:txBody>
      </p:sp>
      <p:graphicFrame>
        <p:nvGraphicFramePr>
          <p:cNvPr id="3" name="Object 15"/>
          <p:cNvGraphicFramePr>
            <a:graphicFrameLocks noChangeAspect="1"/>
          </p:cNvGraphicFramePr>
          <p:nvPr>
            <p:extLst>
              <p:ext uri="{D42A27DB-BD31-4B8C-83A1-F6EECF244321}">
                <p14:modId xmlns:p14="http://schemas.microsoft.com/office/powerpoint/2010/main" val="2446276208"/>
              </p:ext>
            </p:extLst>
          </p:nvPr>
        </p:nvGraphicFramePr>
        <p:xfrm>
          <a:off x="4353693" y="268683"/>
          <a:ext cx="5889625" cy="1154113"/>
        </p:xfrm>
        <a:graphic>
          <a:graphicData uri="http://schemas.openxmlformats.org/presentationml/2006/ole">
            <mc:AlternateContent xmlns:mc="http://schemas.openxmlformats.org/markup-compatibility/2006">
              <mc:Choice xmlns:v="urn:schemas-microsoft-com:vml" Requires="v">
                <p:oleObj spid="_x0000_s436414" name="公式" r:id="rId3" imgW="2336760" imgH="457200" progId="Equation.3">
                  <p:embed/>
                </p:oleObj>
              </mc:Choice>
              <mc:Fallback>
                <p:oleObj name="公式" r:id="rId3" imgW="2336760" imgH="457200" progId="Equation.3">
                  <p:embed/>
                  <p:pic>
                    <p:nvPicPr>
                      <p:cNvPr id="0" name=""/>
                      <p:cNvPicPr>
                        <a:picLocks noChangeAspect="1" noChangeArrowheads="1"/>
                      </p:cNvPicPr>
                      <p:nvPr/>
                    </p:nvPicPr>
                    <p:blipFill>
                      <a:blip r:embed="rId4"/>
                      <a:srcRect/>
                      <a:stretch>
                        <a:fillRect/>
                      </a:stretch>
                    </p:blipFill>
                    <p:spPr bwMode="auto">
                      <a:xfrm>
                        <a:off x="4353693" y="268683"/>
                        <a:ext cx="5889625" cy="1154113"/>
                      </a:xfrm>
                      <a:prstGeom prst="rect">
                        <a:avLst/>
                      </a:prstGeom>
                      <a:noFill/>
                      <a:ln>
                        <a:noFill/>
                      </a:ln>
                      <a:effectLst/>
                      <a:extLst/>
                    </p:spPr>
                  </p:pic>
                </p:oleObj>
              </mc:Fallback>
            </mc:AlternateContent>
          </a:graphicData>
        </a:graphic>
      </p:graphicFrame>
      <p:graphicFrame>
        <p:nvGraphicFramePr>
          <p:cNvPr id="4" name="Object 2"/>
          <p:cNvGraphicFramePr>
            <a:graphicFrameLocks noChangeAspect="1"/>
          </p:cNvGraphicFramePr>
          <p:nvPr>
            <p:extLst>
              <p:ext uri="{D42A27DB-BD31-4B8C-83A1-F6EECF244321}">
                <p14:modId xmlns:p14="http://schemas.microsoft.com/office/powerpoint/2010/main" val="1905983519"/>
              </p:ext>
            </p:extLst>
          </p:nvPr>
        </p:nvGraphicFramePr>
        <p:xfrm>
          <a:off x="4336221" y="4209186"/>
          <a:ext cx="1504950" cy="693738"/>
        </p:xfrm>
        <a:graphic>
          <a:graphicData uri="http://schemas.openxmlformats.org/presentationml/2006/ole">
            <mc:AlternateContent xmlns:mc="http://schemas.openxmlformats.org/markup-compatibility/2006">
              <mc:Choice xmlns:v="urn:schemas-microsoft-com:vml" Requires="v">
                <p:oleObj spid="_x0000_s436415" name="公式" r:id="rId5" imgW="545760" imgH="241200" progId="Equation.3">
                  <p:embed/>
                </p:oleObj>
              </mc:Choice>
              <mc:Fallback>
                <p:oleObj name="公式" r:id="rId5" imgW="545760" imgH="241200" progId="Equation.3">
                  <p:embed/>
                  <p:pic>
                    <p:nvPicPr>
                      <p:cNvPr id="0" name=""/>
                      <p:cNvPicPr>
                        <a:picLocks noChangeAspect="1" noChangeArrowheads="1"/>
                      </p:cNvPicPr>
                      <p:nvPr/>
                    </p:nvPicPr>
                    <p:blipFill>
                      <a:blip r:embed="rId6"/>
                      <a:srcRect/>
                      <a:stretch>
                        <a:fillRect/>
                      </a:stretch>
                    </p:blipFill>
                    <p:spPr bwMode="auto">
                      <a:xfrm>
                        <a:off x="4336221" y="4209186"/>
                        <a:ext cx="1504950" cy="693738"/>
                      </a:xfrm>
                      <a:prstGeom prst="rect">
                        <a:avLst/>
                      </a:prstGeom>
                      <a:noFill/>
                      <a:ln>
                        <a:noFill/>
                      </a:ln>
                      <a:effectLst/>
                      <a:extLst/>
                    </p:spPr>
                  </p:pic>
                </p:oleObj>
              </mc:Fallback>
            </mc:AlternateContent>
          </a:graphicData>
        </a:graphic>
      </p:graphicFrame>
      <p:sp>
        <p:nvSpPr>
          <p:cNvPr id="5" name="Rectangle 28"/>
          <p:cNvSpPr>
            <a:spLocks noChangeArrowheads="1"/>
          </p:cNvSpPr>
          <p:nvPr/>
        </p:nvSpPr>
        <p:spPr bwMode="auto">
          <a:xfrm>
            <a:off x="7896201" y="6235365"/>
            <a:ext cx="23471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p>
        </p:txBody>
      </p:sp>
      <p:graphicFrame>
        <p:nvGraphicFramePr>
          <p:cNvPr id="6" name="Object 8"/>
          <p:cNvGraphicFramePr>
            <a:graphicFrameLocks noChangeAspect="1"/>
          </p:cNvGraphicFramePr>
          <p:nvPr>
            <p:extLst>
              <p:ext uri="{D42A27DB-BD31-4B8C-83A1-F6EECF244321}">
                <p14:modId xmlns:p14="http://schemas.microsoft.com/office/powerpoint/2010/main" val="722563906"/>
              </p:ext>
            </p:extLst>
          </p:nvPr>
        </p:nvGraphicFramePr>
        <p:xfrm>
          <a:off x="5866360" y="4196226"/>
          <a:ext cx="2109788" cy="757237"/>
        </p:xfrm>
        <a:graphic>
          <a:graphicData uri="http://schemas.openxmlformats.org/presentationml/2006/ole">
            <mc:AlternateContent xmlns:mc="http://schemas.openxmlformats.org/markup-compatibility/2006">
              <mc:Choice xmlns:v="urn:schemas-microsoft-com:vml" Requires="v">
                <p:oleObj spid="_x0000_s436416" name="公式" r:id="rId7" imgW="672840" imgH="241200" progId="Equation.3">
                  <p:embed/>
                </p:oleObj>
              </mc:Choice>
              <mc:Fallback>
                <p:oleObj name="公式" r:id="rId7" imgW="672840" imgH="241200" progId="Equation.3">
                  <p:embed/>
                  <p:pic>
                    <p:nvPicPr>
                      <p:cNvPr id="0" name=""/>
                      <p:cNvPicPr>
                        <a:picLocks noChangeAspect="1" noChangeArrowheads="1"/>
                      </p:cNvPicPr>
                      <p:nvPr/>
                    </p:nvPicPr>
                    <p:blipFill>
                      <a:blip r:embed="rId8"/>
                      <a:srcRect/>
                      <a:stretch>
                        <a:fillRect/>
                      </a:stretch>
                    </p:blipFill>
                    <p:spPr bwMode="auto">
                      <a:xfrm>
                        <a:off x="5866360" y="4196226"/>
                        <a:ext cx="2109788" cy="757237"/>
                      </a:xfrm>
                      <a:prstGeom prst="rect">
                        <a:avLst/>
                      </a:prstGeom>
                      <a:noFill/>
                      <a:ln>
                        <a:noFill/>
                      </a:ln>
                      <a:effectLs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558336382"/>
              </p:ext>
            </p:extLst>
          </p:nvPr>
        </p:nvGraphicFramePr>
        <p:xfrm>
          <a:off x="4799856" y="5156894"/>
          <a:ext cx="4559748" cy="1187747"/>
        </p:xfrm>
        <a:graphic>
          <a:graphicData uri="http://schemas.openxmlformats.org/presentationml/2006/ole">
            <mc:AlternateContent xmlns:mc="http://schemas.openxmlformats.org/markup-compatibility/2006">
              <mc:Choice xmlns:v="urn:schemas-microsoft-com:vml" Requires="v">
                <p:oleObj spid="_x0000_s436417" name="公式" r:id="rId9" imgW="1828849" imgH="457267" progId="Equation.3">
                  <p:embed/>
                </p:oleObj>
              </mc:Choice>
              <mc:Fallback>
                <p:oleObj name="公式" r:id="rId9" imgW="1828849" imgH="45726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856" y="5156894"/>
                        <a:ext cx="4559748" cy="1187747"/>
                      </a:xfrm>
                      <a:prstGeom prst="rect">
                        <a:avLst/>
                      </a:prstGeom>
                      <a:noFill/>
                      <a:ln>
                        <a:noFill/>
                      </a:ln>
                      <a:effectLst/>
                      <a:extLst/>
                    </p:spPr>
                  </p:pic>
                </p:oleObj>
              </mc:Fallback>
            </mc:AlternateContent>
          </a:graphicData>
        </a:graphic>
      </p:graphicFrame>
      <p:sp>
        <p:nvSpPr>
          <p:cNvPr id="8" name="矩形 7"/>
          <p:cNvSpPr/>
          <p:nvPr/>
        </p:nvSpPr>
        <p:spPr>
          <a:xfrm>
            <a:off x="1964741" y="1514890"/>
            <a:ext cx="8030594" cy="523220"/>
          </a:xfrm>
          <a:prstGeom prst="rect">
            <a:avLst/>
          </a:prstGeom>
        </p:spPr>
        <p:txBody>
          <a:bodyPr wrap="square">
            <a:spAutoFit/>
          </a:bodyPr>
          <a:lstStyle/>
          <a:p>
            <a:r>
              <a:rPr lang="zh-CN" altLang="en-US" sz="2800" b="1" dirty="0">
                <a:solidFill>
                  <a:srgbClr val="FF0000"/>
                </a:solidFill>
                <a:latin typeface="Calibri" panose="020F0502020204030204" pitchFamily="34" charset="0"/>
              </a:rPr>
              <a:t>经典力学：</a:t>
            </a:r>
            <a:r>
              <a:rPr lang="zh-CN" altLang="en-US" sz="2800" b="1" dirty="0">
                <a:solidFill>
                  <a:srgbClr val="0000FF"/>
                </a:solidFill>
                <a:latin typeface="Calibri" panose="020F0502020204030204" pitchFamily="34" charset="0"/>
              </a:rPr>
              <a:t>对于保守系统，其</a:t>
            </a:r>
            <a:r>
              <a:rPr lang="zh-CN" altLang="zh-CN" sz="2800" b="1" dirty="0">
                <a:solidFill>
                  <a:srgbClr val="0000FF"/>
                </a:solidFill>
                <a:latin typeface="Times New Roman" panose="02020603050405020304" pitchFamily="18" charset="0"/>
              </a:rPr>
              <a:t>能量</a:t>
            </a:r>
            <a:r>
              <a:rPr lang="zh-CN" altLang="en-US" sz="2800" b="1" dirty="0">
                <a:solidFill>
                  <a:srgbClr val="0000FF"/>
                </a:solidFill>
                <a:latin typeface="Calibri" panose="020F0502020204030204" pitchFamily="34" charset="0"/>
              </a:rPr>
              <a:t>等于哈密顿</a:t>
            </a:r>
            <a:r>
              <a:rPr lang="zh-CN" altLang="zh-CN" sz="2800" b="1" dirty="0">
                <a:solidFill>
                  <a:srgbClr val="0000FF"/>
                </a:solidFill>
                <a:latin typeface="Times New Roman" panose="02020603050405020304" pitchFamily="18" charset="0"/>
              </a:rPr>
              <a:t>量</a:t>
            </a:r>
            <a:endParaRPr lang="zh-CN" altLang="en-US" sz="2800" b="1" dirty="0">
              <a:solidFill>
                <a:srgbClr val="0000FF"/>
              </a:solidFill>
              <a:latin typeface="Calibri" panose="020F0502020204030204" pitchFamily="34" charset="0"/>
            </a:endParaRPr>
          </a:p>
        </p:txBody>
      </p:sp>
      <p:sp>
        <p:nvSpPr>
          <p:cNvPr id="9" name="矩形 8"/>
          <p:cNvSpPr/>
          <p:nvPr/>
        </p:nvSpPr>
        <p:spPr>
          <a:xfrm>
            <a:off x="1957559" y="3134356"/>
            <a:ext cx="8530929" cy="954107"/>
          </a:xfrm>
          <a:prstGeom prst="rect">
            <a:avLst/>
          </a:prstGeom>
        </p:spPr>
        <p:txBody>
          <a:bodyPr wrap="square">
            <a:spAutoFit/>
          </a:bodyPr>
          <a:lstStyle/>
          <a:p>
            <a:r>
              <a:rPr lang="zh-CN" altLang="en-US" sz="2800" b="1" dirty="0">
                <a:solidFill>
                  <a:srgbClr val="FF00FF"/>
                </a:solidFill>
                <a:latin typeface="Calibri" panose="020F0502020204030204" pitchFamily="34" charset="0"/>
              </a:rPr>
              <a:t>量子力学：</a:t>
            </a:r>
            <a:r>
              <a:rPr lang="zh-CN" altLang="en-US" sz="2800" b="1" dirty="0">
                <a:solidFill>
                  <a:srgbClr val="008000"/>
                </a:solidFill>
                <a:latin typeface="Calibri" panose="020F0502020204030204" pitchFamily="34" charset="0"/>
              </a:rPr>
              <a:t>对于保守系统，其</a:t>
            </a:r>
            <a:r>
              <a:rPr lang="zh-CN" altLang="zh-CN" sz="2800" b="1" dirty="0">
                <a:solidFill>
                  <a:srgbClr val="008000"/>
                </a:solidFill>
                <a:latin typeface="Times New Roman" panose="02020603050405020304" pitchFamily="18" charset="0"/>
              </a:rPr>
              <a:t>能量</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zh-CN" altLang="en-US" sz="2800" b="1" dirty="0">
                <a:solidFill>
                  <a:srgbClr val="008000"/>
                </a:solidFill>
                <a:latin typeface="Calibri" panose="020F0502020204030204" pitchFamily="34" charset="0"/>
              </a:rPr>
              <a:t>等于哈密顿</a:t>
            </a:r>
            <a:r>
              <a:rPr lang="zh-CN" altLang="en-US" sz="2800" b="1" kern="0" dirty="0">
                <a:solidFill>
                  <a:srgbClr val="008000"/>
                </a:solidFill>
              </a:rPr>
              <a:t>算符作用在</a:t>
            </a:r>
            <a:r>
              <a:rPr lang="zh-CN" altLang="zh-CN" sz="2800" b="1" dirty="0">
                <a:solidFill>
                  <a:srgbClr val="008000"/>
                </a:solidFill>
                <a:latin typeface="Century Schoolbook" panose="02040604050505020304" pitchFamily="18" charset="0"/>
              </a:rPr>
              <a:t>波函数</a:t>
            </a:r>
            <a:r>
              <a:rPr lang="zh-CN" altLang="en-US" sz="2800" b="1" dirty="0">
                <a:solidFill>
                  <a:srgbClr val="008000"/>
                </a:solidFill>
                <a:latin typeface="Century Schoolbook" panose="02040604050505020304" pitchFamily="18" charset="0"/>
              </a:rPr>
              <a:t>上</a:t>
            </a:r>
            <a:r>
              <a:rPr lang="en-US" altLang="zh-CN" sz="2800" b="1" kern="0" dirty="0">
                <a:solidFill>
                  <a:srgbClr val="E628C2"/>
                </a:solidFill>
                <a:latin typeface="Times New Roman" pitchFamily="18" charset="0"/>
              </a:rPr>
              <a:t>—</a:t>
            </a:r>
            <a:r>
              <a:rPr lang="zh-CN" altLang="en-US" sz="2800" b="1" dirty="0">
                <a:solidFill>
                  <a:srgbClr val="FF00FF"/>
                </a:solidFill>
                <a:latin typeface="Calibri" panose="020F0502020204030204" pitchFamily="34" charset="0"/>
              </a:rPr>
              <a:t>薛定谔方程</a:t>
            </a:r>
          </a:p>
        </p:txBody>
      </p:sp>
      <p:graphicFrame>
        <p:nvGraphicFramePr>
          <p:cNvPr id="10" name="对象 9"/>
          <p:cNvGraphicFramePr>
            <a:graphicFrameLocks noChangeAspect="1"/>
          </p:cNvGraphicFramePr>
          <p:nvPr>
            <p:extLst>
              <p:ext uri="{D42A27DB-BD31-4B8C-83A1-F6EECF244321}">
                <p14:modId xmlns:p14="http://schemas.microsoft.com/office/powerpoint/2010/main" val="2174442549"/>
              </p:ext>
            </p:extLst>
          </p:nvPr>
        </p:nvGraphicFramePr>
        <p:xfrm>
          <a:off x="3304824" y="5308648"/>
          <a:ext cx="1709737" cy="884237"/>
        </p:xfrm>
        <a:graphic>
          <a:graphicData uri="http://schemas.openxmlformats.org/presentationml/2006/ole">
            <mc:AlternateContent xmlns:mc="http://schemas.openxmlformats.org/markup-compatibility/2006">
              <mc:Choice xmlns:v="urn:schemas-microsoft-com:vml" Requires="v">
                <p:oleObj spid="_x0000_s436418" name="公式" r:id="rId11" imgW="761760" imgH="393480" progId="Equation.3">
                  <p:embed/>
                </p:oleObj>
              </mc:Choice>
              <mc:Fallback>
                <p:oleObj name="公式" r:id="rId11" imgW="761760" imgH="393480" progId="Equation.3">
                  <p:embed/>
                  <p:pic>
                    <p:nvPicPr>
                      <p:cNvPr id="0" name=""/>
                      <p:cNvPicPr/>
                      <p:nvPr/>
                    </p:nvPicPr>
                    <p:blipFill>
                      <a:blip r:embed="rId12"/>
                      <a:stretch>
                        <a:fillRect/>
                      </a:stretch>
                    </p:blipFill>
                    <p:spPr>
                      <a:xfrm>
                        <a:off x="3304824" y="5308648"/>
                        <a:ext cx="1709737" cy="884237"/>
                      </a:xfrm>
                      <a:prstGeom prst="rect">
                        <a:avLst/>
                      </a:prstGeom>
                    </p:spPr>
                  </p:pic>
                </p:oleObj>
              </mc:Fallback>
            </mc:AlternateContent>
          </a:graphicData>
        </a:graphic>
      </p:graphicFrame>
      <p:graphicFrame>
        <p:nvGraphicFramePr>
          <p:cNvPr id="11" name="Object 27"/>
          <p:cNvGraphicFramePr>
            <a:graphicFrameLocks noChangeAspect="1"/>
          </p:cNvGraphicFramePr>
          <p:nvPr>
            <p:extLst>
              <p:ext uri="{D42A27DB-BD31-4B8C-83A1-F6EECF244321}">
                <p14:modId xmlns:p14="http://schemas.microsoft.com/office/powerpoint/2010/main" val="3013667015"/>
              </p:ext>
            </p:extLst>
          </p:nvPr>
        </p:nvGraphicFramePr>
        <p:xfrm>
          <a:off x="3736924" y="1914171"/>
          <a:ext cx="4987925" cy="1255713"/>
        </p:xfrm>
        <a:graphic>
          <a:graphicData uri="http://schemas.openxmlformats.org/presentationml/2006/ole">
            <mc:AlternateContent xmlns:mc="http://schemas.openxmlformats.org/markup-compatibility/2006">
              <mc:Choice xmlns:v="urn:schemas-microsoft-com:vml" Requires="v">
                <p:oleObj spid="_x0000_s436419" name="公式" r:id="rId13" imgW="1333440" imgH="419040" progId="Equation.3">
                  <p:embed/>
                </p:oleObj>
              </mc:Choice>
              <mc:Fallback>
                <p:oleObj name="公式" r:id="rId13" imgW="1333440" imgH="419040" progId="Equation.3">
                  <p:embed/>
                  <p:pic>
                    <p:nvPicPr>
                      <p:cNvPr id="0" name=""/>
                      <p:cNvPicPr>
                        <a:picLocks noChangeAspect="1" noChangeArrowheads="1"/>
                      </p:cNvPicPr>
                      <p:nvPr/>
                    </p:nvPicPr>
                    <p:blipFill>
                      <a:blip r:embed="rId14"/>
                      <a:srcRect/>
                      <a:stretch>
                        <a:fillRect/>
                      </a:stretch>
                    </p:blipFill>
                    <p:spPr bwMode="auto">
                      <a:xfrm>
                        <a:off x="3736924" y="1914171"/>
                        <a:ext cx="4987925"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AutoShape 35"/>
          <p:cNvSpPr>
            <a:spLocks noChangeArrowheads="1"/>
          </p:cNvSpPr>
          <p:nvPr/>
        </p:nvSpPr>
        <p:spPr bwMode="auto">
          <a:xfrm>
            <a:off x="2152144" y="5661249"/>
            <a:ext cx="669730" cy="187545"/>
          </a:xfrm>
          <a:prstGeom prst="rightArrow">
            <a:avLst>
              <a:gd name="adj1" fmla="val 50000"/>
              <a:gd name="adj2" fmla="val 175000"/>
            </a:avLst>
          </a:prstGeom>
          <a:solidFill>
            <a:srgbClr val="FFFF00"/>
          </a:solidFill>
          <a:ln w="12700">
            <a:solidFill>
              <a:srgbClr val="FF0000"/>
            </a:solidFill>
            <a:miter lim="800000"/>
            <a:headEnd/>
            <a:tailEnd/>
          </a:ln>
        </p:spPr>
        <p:txBody>
          <a:bodyPr wrap="none" anchor="ctr"/>
          <a:lstStyle/>
          <a:p>
            <a:pPr>
              <a:defRPr/>
            </a:pPr>
            <a:endParaRPr lang="zh-CN" altLang="en-US" b="1" kern="0">
              <a:solidFill>
                <a:sysClr val="windowText" lastClr="000000"/>
              </a:solidFill>
            </a:endParaRPr>
          </a:p>
        </p:txBody>
      </p:sp>
    </p:spTree>
    <p:extLst>
      <p:ext uri="{BB962C8B-B14F-4D97-AF65-F5344CB8AC3E}">
        <p14:creationId xmlns:p14="http://schemas.microsoft.com/office/powerpoint/2010/main" val="33696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heel(1)">
                                      <p:cBhvr>
                                        <p:cTn id="44" dur="2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9" grpId="0"/>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478624" y="806107"/>
            <a:ext cx="5256212"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FF0000"/>
                </a:solidFill>
              </a:rPr>
              <a:t>“</a:t>
            </a:r>
            <a:r>
              <a:rPr lang="zh-CN" altLang="en-US" dirty="0">
                <a:solidFill>
                  <a:srgbClr val="FF0000"/>
                </a:solidFill>
              </a:rPr>
              <a:t>电子云”</a:t>
            </a:r>
          </a:p>
        </p:txBody>
      </p:sp>
      <p:sp>
        <p:nvSpPr>
          <p:cNvPr id="3" name="Text Box 3"/>
          <p:cNvSpPr txBox="1">
            <a:spLocks noChangeArrowheads="1"/>
          </p:cNvSpPr>
          <p:nvPr/>
        </p:nvSpPr>
        <p:spPr bwMode="auto">
          <a:xfrm>
            <a:off x="5697538" y="1268413"/>
            <a:ext cx="900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1" lang="zh-CN" altLang="zh-CN"/>
          </a:p>
        </p:txBody>
      </p:sp>
      <p:pic>
        <p:nvPicPr>
          <p:cNvPr id="4" name="Picture 4" descr="图片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988" y="278710"/>
            <a:ext cx="5013325" cy="644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779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6E5F48B7-C68A-4B77-951D-40CDBFAD4A02}"/>
              </a:ext>
            </a:extLst>
          </p:cNvPr>
          <p:cNvGraphicFramePr>
            <a:graphicFrameLocks noChangeAspect="1"/>
          </p:cNvGraphicFramePr>
          <p:nvPr>
            <p:extLst>
              <p:ext uri="{D42A27DB-BD31-4B8C-83A1-F6EECF244321}">
                <p14:modId xmlns:p14="http://schemas.microsoft.com/office/powerpoint/2010/main" val="2241740832"/>
              </p:ext>
            </p:extLst>
          </p:nvPr>
        </p:nvGraphicFramePr>
        <p:xfrm>
          <a:off x="2003425" y="828675"/>
          <a:ext cx="4956486" cy="1090066"/>
        </p:xfrm>
        <a:graphic>
          <a:graphicData uri="http://schemas.openxmlformats.org/presentationml/2006/ole">
            <mc:AlternateContent xmlns:mc="http://schemas.openxmlformats.org/markup-compatibility/2006">
              <mc:Choice xmlns:v="urn:schemas-microsoft-com:vml" Requires="v">
                <p:oleObj spid="_x0000_s432402" name="Equation" r:id="rId3" imgW="2019240" imgH="444240" progId="Equation.DSMT4">
                  <p:embed/>
                </p:oleObj>
              </mc:Choice>
              <mc:Fallback>
                <p:oleObj name="Equation" r:id="rId3" imgW="2019240" imgH="444240" progId="Equation.DSMT4">
                  <p:embed/>
                  <p:pic>
                    <p:nvPicPr>
                      <p:cNvPr id="3" name="对象 2">
                        <a:extLst>
                          <a:ext uri="{FF2B5EF4-FFF2-40B4-BE49-F238E27FC236}">
                            <a16:creationId xmlns:a16="http://schemas.microsoft.com/office/drawing/2014/main" id="{0F55A496-4DE4-4F7E-B324-B6286DB12FD0}"/>
                          </a:ext>
                        </a:extLst>
                      </p:cNvPr>
                      <p:cNvPicPr>
                        <a:picLocks noChangeAspect="1" noChangeArrowheads="1"/>
                      </p:cNvPicPr>
                      <p:nvPr/>
                    </p:nvPicPr>
                    <p:blipFill>
                      <a:blip r:embed="rId4"/>
                      <a:srcRect/>
                      <a:stretch>
                        <a:fillRect/>
                      </a:stretch>
                    </p:blipFill>
                    <p:spPr bwMode="auto">
                      <a:xfrm>
                        <a:off x="2003425" y="828675"/>
                        <a:ext cx="4956486" cy="1090066"/>
                      </a:xfrm>
                      <a:prstGeom prst="rect">
                        <a:avLst/>
                      </a:prstGeom>
                      <a:noFill/>
                    </p:spPr>
                  </p:pic>
                </p:oleObj>
              </mc:Fallback>
            </mc:AlternateContent>
          </a:graphicData>
        </a:graphic>
      </p:graphicFrame>
      <p:sp>
        <p:nvSpPr>
          <p:cNvPr id="3" name="Rectangle 10">
            <a:extLst>
              <a:ext uri="{FF2B5EF4-FFF2-40B4-BE49-F238E27FC236}">
                <a16:creationId xmlns:a16="http://schemas.microsoft.com/office/drawing/2014/main" id="{F35A298D-1785-4797-99F8-C802F39E1484}"/>
              </a:ext>
            </a:extLst>
          </p:cNvPr>
          <p:cNvSpPr>
            <a:spLocks noChangeArrowheads="1"/>
          </p:cNvSpPr>
          <p:nvPr/>
        </p:nvSpPr>
        <p:spPr bwMode="auto">
          <a:xfrm>
            <a:off x="1487512" y="1990836"/>
            <a:ext cx="422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1905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indent="0" eaLnBrk="1" hangingPunct="1">
              <a:spcBef>
                <a:spcPct val="50000"/>
              </a:spcBef>
            </a:pPr>
            <a:r>
              <a:rPr kumimoji="1" lang="zh-CN" altLang="en-US" sz="2800" dirty="0">
                <a:solidFill>
                  <a:srgbClr val="C00000"/>
                </a:solidFill>
                <a:latin typeface="宋体" panose="02010600030101010101" pitchFamily="2" charset="-122"/>
              </a:rPr>
              <a:t>计算电子角向</a:t>
            </a:r>
            <a:r>
              <a:rPr kumimoji="1" lang="zh-CN" altLang="en-US" sz="2800" dirty="0">
                <a:solidFill>
                  <a:srgbClr val="0000FF"/>
                </a:solidFill>
              </a:rPr>
              <a:t>概率</a:t>
            </a:r>
            <a:r>
              <a:rPr kumimoji="1" lang="zh-CN" altLang="en-US" sz="2800" dirty="0">
                <a:solidFill>
                  <a:srgbClr val="C00000"/>
                </a:solidFill>
                <a:latin typeface="宋体" panose="02010600030101010101" pitchFamily="2" charset="-122"/>
              </a:rPr>
              <a:t>分布</a:t>
            </a:r>
          </a:p>
        </p:txBody>
      </p:sp>
      <p:sp>
        <p:nvSpPr>
          <p:cNvPr id="4" name="Rectangle 10">
            <a:extLst>
              <a:ext uri="{FF2B5EF4-FFF2-40B4-BE49-F238E27FC236}">
                <a16:creationId xmlns:a16="http://schemas.microsoft.com/office/drawing/2014/main" id="{E3898FED-219D-402A-AE59-8E211FD690CE}"/>
              </a:ext>
            </a:extLst>
          </p:cNvPr>
          <p:cNvSpPr>
            <a:spLocks noChangeArrowheads="1"/>
          </p:cNvSpPr>
          <p:nvPr/>
        </p:nvSpPr>
        <p:spPr bwMode="auto">
          <a:xfrm>
            <a:off x="1190207" y="389387"/>
            <a:ext cx="422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1905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indent="0" eaLnBrk="1" hangingPunct="1">
              <a:spcBef>
                <a:spcPct val="50000"/>
              </a:spcBef>
            </a:pPr>
            <a:r>
              <a:rPr kumimoji="1" lang="zh-CN" altLang="en-US" sz="2800" dirty="0">
                <a:solidFill>
                  <a:srgbClr val="C00000"/>
                </a:solidFill>
                <a:latin typeface="宋体" panose="02010600030101010101" pitchFamily="2" charset="-122"/>
              </a:rPr>
              <a:t>练习：已知</a:t>
            </a:r>
          </a:p>
        </p:txBody>
      </p:sp>
      <p:graphicFrame>
        <p:nvGraphicFramePr>
          <p:cNvPr id="5" name="Object 15">
            <a:extLst>
              <a:ext uri="{FF2B5EF4-FFF2-40B4-BE49-F238E27FC236}">
                <a16:creationId xmlns:a16="http://schemas.microsoft.com/office/drawing/2014/main" id="{98C76240-AD25-4179-993A-F47F6A887DB7}"/>
              </a:ext>
            </a:extLst>
          </p:cNvPr>
          <p:cNvGraphicFramePr>
            <a:graphicFrameLocks noChangeAspect="1"/>
          </p:cNvGraphicFramePr>
          <p:nvPr>
            <p:extLst>
              <p:ext uri="{D42A27DB-BD31-4B8C-83A1-F6EECF244321}">
                <p14:modId xmlns:p14="http://schemas.microsoft.com/office/powerpoint/2010/main" val="2783520398"/>
              </p:ext>
            </p:extLst>
          </p:nvPr>
        </p:nvGraphicFramePr>
        <p:xfrm>
          <a:off x="2806700" y="2640013"/>
          <a:ext cx="5160963" cy="836612"/>
        </p:xfrm>
        <a:graphic>
          <a:graphicData uri="http://schemas.openxmlformats.org/presentationml/2006/ole">
            <mc:AlternateContent xmlns:mc="http://schemas.openxmlformats.org/markup-compatibility/2006">
              <mc:Choice xmlns:v="urn:schemas-microsoft-com:vml" Requires="v">
                <p:oleObj spid="_x0000_s432403" name="Equation" r:id="rId5" imgW="1777680" imgH="279360" progId="Equation.DSMT4">
                  <p:embed/>
                </p:oleObj>
              </mc:Choice>
              <mc:Fallback>
                <p:oleObj name="Equation" r:id="rId5" imgW="1777680" imgH="279360" progId="Equation.DSMT4">
                  <p:embed/>
                  <p:pic>
                    <p:nvPicPr>
                      <p:cNvPr id="15" name="Object 15"/>
                      <p:cNvPicPr>
                        <a:picLocks noChangeAspect="1" noChangeArrowheads="1"/>
                      </p:cNvPicPr>
                      <p:nvPr/>
                    </p:nvPicPr>
                    <p:blipFill>
                      <a:blip r:embed="rId6"/>
                      <a:srcRect/>
                      <a:stretch>
                        <a:fillRect/>
                      </a:stretch>
                    </p:blipFill>
                    <p:spPr bwMode="auto">
                      <a:xfrm>
                        <a:off x="2806700" y="2640013"/>
                        <a:ext cx="5160963"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2059">
            <a:extLst>
              <a:ext uri="{FF2B5EF4-FFF2-40B4-BE49-F238E27FC236}">
                <a16:creationId xmlns:a16="http://schemas.microsoft.com/office/drawing/2014/main" id="{0BEB984B-04EE-4E7A-800B-A5CCA86866ED}"/>
              </a:ext>
            </a:extLst>
          </p:cNvPr>
          <p:cNvSpPr>
            <a:spLocks noChangeArrowheads="1"/>
          </p:cNvSpPr>
          <p:nvPr/>
        </p:nvSpPr>
        <p:spPr bwMode="auto">
          <a:xfrm>
            <a:off x="676634" y="4343945"/>
            <a:ext cx="810878" cy="269646"/>
          </a:xfrm>
          <a:prstGeom prst="rightArrow">
            <a:avLst>
              <a:gd name="adj1" fmla="val 50000"/>
              <a:gd name="adj2" fmla="val 141944"/>
            </a:avLst>
          </a:prstGeom>
          <a:solidFill>
            <a:srgbClr val="00FFFF"/>
          </a:solidFill>
          <a:ln>
            <a:solidFill>
              <a:srgbClr val="FF0000"/>
            </a:solidFill>
          </a:ln>
          <a:extLst/>
        </p:spPr>
        <p:txBody>
          <a:bodyPr wrap="none" anchor="ctr"/>
          <a:lstStyle>
            <a:lvl1pPr eaLnBrk="0" hangingPunct="0">
              <a:defRPr kumimoji="1" sz="2600" i="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i="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i="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i="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800"/>
          </a:p>
        </p:txBody>
      </p:sp>
      <p:graphicFrame>
        <p:nvGraphicFramePr>
          <p:cNvPr id="8" name="Object 16">
            <a:extLst>
              <a:ext uri="{FF2B5EF4-FFF2-40B4-BE49-F238E27FC236}">
                <a16:creationId xmlns:a16="http://schemas.microsoft.com/office/drawing/2014/main" id="{C20884E6-C7B2-4ABF-AF3F-DA7379FF4ED8}"/>
              </a:ext>
            </a:extLst>
          </p:cNvPr>
          <p:cNvGraphicFramePr>
            <a:graphicFrameLocks noChangeAspect="1"/>
          </p:cNvGraphicFramePr>
          <p:nvPr>
            <p:extLst>
              <p:ext uri="{D42A27DB-BD31-4B8C-83A1-F6EECF244321}">
                <p14:modId xmlns:p14="http://schemas.microsoft.com/office/powerpoint/2010/main" val="2017911293"/>
              </p:ext>
            </p:extLst>
          </p:nvPr>
        </p:nvGraphicFramePr>
        <p:xfrm>
          <a:off x="2173730" y="3971600"/>
          <a:ext cx="3457575" cy="839788"/>
        </p:xfrm>
        <a:graphic>
          <a:graphicData uri="http://schemas.openxmlformats.org/presentationml/2006/ole">
            <mc:AlternateContent xmlns:mc="http://schemas.openxmlformats.org/markup-compatibility/2006">
              <mc:Choice xmlns:v="urn:schemas-microsoft-com:vml" Requires="v">
                <p:oleObj spid="_x0000_s432404" name="Equation" r:id="rId7" imgW="1002960" imgH="279360" progId="Equation.DSMT4">
                  <p:embed/>
                </p:oleObj>
              </mc:Choice>
              <mc:Fallback>
                <p:oleObj name="Equation" r:id="rId7" imgW="1002960" imgH="279360" progId="Equation.DSMT4">
                  <p:embed/>
                  <p:pic>
                    <p:nvPicPr>
                      <p:cNvPr id="6" name="Object 16">
                        <a:extLst>
                          <a:ext uri="{FF2B5EF4-FFF2-40B4-BE49-F238E27FC236}">
                            <a16:creationId xmlns:a16="http://schemas.microsoft.com/office/drawing/2014/main" id="{02B14194-CDE8-4860-A02B-E0498B26E8F2}"/>
                          </a:ext>
                        </a:extLst>
                      </p:cNvPr>
                      <p:cNvPicPr>
                        <a:picLocks noChangeAspect="1" noChangeArrowheads="1"/>
                      </p:cNvPicPr>
                      <p:nvPr/>
                    </p:nvPicPr>
                    <p:blipFill>
                      <a:blip r:embed="rId8"/>
                      <a:srcRect/>
                      <a:stretch>
                        <a:fillRect/>
                      </a:stretch>
                    </p:blipFill>
                    <p:spPr bwMode="auto">
                      <a:xfrm>
                        <a:off x="2173730" y="3971600"/>
                        <a:ext cx="3457575" cy="83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6">
            <a:extLst>
              <a:ext uri="{FF2B5EF4-FFF2-40B4-BE49-F238E27FC236}">
                <a16:creationId xmlns:a16="http://schemas.microsoft.com/office/drawing/2014/main" id="{2061A57A-FB6D-414B-8AA3-7D6E2D6EBB5A}"/>
              </a:ext>
            </a:extLst>
          </p:cNvPr>
          <p:cNvGraphicFramePr>
            <a:graphicFrameLocks noChangeAspect="1"/>
          </p:cNvGraphicFramePr>
          <p:nvPr>
            <p:extLst>
              <p:ext uri="{D42A27DB-BD31-4B8C-83A1-F6EECF244321}">
                <p14:modId xmlns:p14="http://schemas.microsoft.com/office/powerpoint/2010/main" val="2564711905"/>
              </p:ext>
            </p:extLst>
          </p:nvPr>
        </p:nvGraphicFramePr>
        <p:xfrm>
          <a:off x="5791278" y="3542257"/>
          <a:ext cx="5995988" cy="1603375"/>
        </p:xfrm>
        <a:graphic>
          <a:graphicData uri="http://schemas.openxmlformats.org/presentationml/2006/ole">
            <mc:AlternateContent xmlns:mc="http://schemas.openxmlformats.org/markup-compatibility/2006">
              <mc:Choice xmlns:v="urn:schemas-microsoft-com:vml" Requires="v">
                <p:oleObj spid="_x0000_s432405" name="Equation" r:id="rId9" imgW="1739880" imgH="533160" progId="Equation.DSMT4">
                  <p:embed/>
                </p:oleObj>
              </mc:Choice>
              <mc:Fallback>
                <p:oleObj name="Equation" r:id="rId9" imgW="1739880" imgH="533160" progId="Equation.DSMT4">
                  <p:embed/>
                  <p:pic>
                    <p:nvPicPr>
                      <p:cNvPr id="8" name="Object 16">
                        <a:extLst>
                          <a:ext uri="{FF2B5EF4-FFF2-40B4-BE49-F238E27FC236}">
                            <a16:creationId xmlns:a16="http://schemas.microsoft.com/office/drawing/2014/main" id="{C20884E6-C7B2-4ABF-AF3F-DA7379FF4ED8}"/>
                          </a:ext>
                        </a:extLst>
                      </p:cNvPr>
                      <p:cNvPicPr>
                        <a:picLocks noChangeAspect="1" noChangeArrowheads="1"/>
                      </p:cNvPicPr>
                      <p:nvPr/>
                    </p:nvPicPr>
                    <p:blipFill>
                      <a:blip r:embed="rId10"/>
                      <a:srcRect/>
                      <a:stretch>
                        <a:fillRect/>
                      </a:stretch>
                    </p:blipFill>
                    <p:spPr bwMode="auto">
                      <a:xfrm>
                        <a:off x="5791278" y="3542257"/>
                        <a:ext cx="5995988"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6">
            <a:extLst>
              <a:ext uri="{FF2B5EF4-FFF2-40B4-BE49-F238E27FC236}">
                <a16:creationId xmlns:a16="http://schemas.microsoft.com/office/drawing/2014/main" id="{520B5296-14BD-40DF-B6B8-225B582E1639}"/>
              </a:ext>
            </a:extLst>
          </p:cNvPr>
          <p:cNvGraphicFramePr>
            <a:graphicFrameLocks noChangeAspect="1"/>
          </p:cNvGraphicFramePr>
          <p:nvPr>
            <p:extLst>
              <p:ext uri="{D42A27DB-BD31-4B8C-83A1-F6EECF244321}">
                <p14:modId xmlns:p14="http://schemas.microsoft.com/office/powerpoint/2010/main" val="2767812899"/>
              </p:ext>
            </p:extLst>
          </p:nvPr>
        </p:nvGraphicFramePr>
        <p:xfrm>
          <a:off x="2374900" y="5306363"/>
          <a:ext cx="3721100" cy="1184275"/>
        </p:xfrm>
        <a:graphic>
          <a:graphicData uri="http://schemas.openxmlformats.org/presentationml/2006/ole">
            <mc:AlternateContent xmlns:mc="http://schemas.openxmlformats.org/markup-compatibility/2006">
              <mc:Choice xmlns:v="urn:schemas-microsoft-com:vml" Requires="v">
                <p:oleObj spid="_x0000_s432406" name="Equation" r:id="rId11" imgW="1079280" imgH="393480" progId="Equation.DSMT4">
                  <p:embed/>
                </p:oleObj>
              </mc:Choice>
              <mc:Fallback>
                <p:oleObj name="Equation" r:id="rId11" imgW="1079280" imgH="393480" progId="Equation.DSMT4">
                  <p:embed/>
                  <p:pic>
                    <p:nvPicPr>
                      <p:cNvPr id="9" name="Object 16">
                        <a:extLst>
                          <a:ext uri="{FF2B5EF4-FFF2-40B4-BE49-F238E27FC236}">
                            <a16:creationId xmlns:a16="http://schemas.microsoft.com/office/drawing/2014/main" id="{2061A57A-FB6D-414B-8AA3-7D6E2D6EBB5A}"/>
                          </a:ext>
                        </a:extLst>
                      </p:cNvPr>
                      <p:cNvPicPr>
                        <a:picLocks noChangeAspect="1" noChangeArrowheads="1"/>
                      </p:cNvPicPr>
                      <p:nvPr/>
                    </p:nvPicPr>
                    <p:blipFill>
                      <a:blip r:embed="rId12"/>
                      <a:srcRect/>
                      <a:stretch>
                        <a:fillRect/>
                      </a:stretch>
                    </p:blipFill>
                    <p:spPr bwMode="auto">
                      <a:xfrm>
                        <a:off x="2374900" y="5306363"/>
                        <a:ext cx="372110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6">
            <a:extLst>
              <a:ext uri="{FF2B5EF4-FFF2-40B4-BE49-F238E27FC236}">
                <a16:creationId xmlns:a16="http://schemas.microsoft.com/office/drawing/2014/main" id="{6F5CED38-C346-420A-9346-B2DF7226564D}"/>
              </a:ext>
            </a:extLst>
          </p:cNvPr>
          <p:cNvGraphicFramePr>
            <a:graphicFrameLocks noChangeAspect="1"/>
          </p:cNvGraphicFramePr>
          <p:nvPr>
            <p:extLst>
              <p:ext uri="{D42A27DB-BD31-4B8C-83A1-F6EECF244321}">
                <p14:modId xmlns:p14="http://schemas.microsoft.com/office/powerpoint/2010/main" val="739500024"/>
              </p:ext>
            </p:extLst>
          </p:nvPr>
        </p:nvGraphicFramePr>
        <p:xfrm>
          <a:off x="6255582" y="5364677"/>
          <a:ext cx="4289425" cy="1184275"/>
        </p:xfrm>
        <a:graphic>
          <a:graphicData uri="http://schemas.openxmlformats.org/presentationml/2006/ole">
            <mc:AlternateContent xmlns:mc="http://schemas.openxmlformats.org/markup-compatibility/2006">
              <mc:Choice xmlns:v="urn:schemas-microsoft-com:vml" Requires="v">
                <p:oleObj spid="_x0000_s432407" name="Equation" r:id="rId13" imgW="1244520" imgH="393480" progId="Equation.DSMT4">
                  <p:embed/>
                </p:oleObj>
              </mc:Choice>
              <mc:Fallback>
                <p:oleObj name="Equation" r:id="rId13" imgW="1244520" imgH="393480" progId="Equation.DSMT4">
                  <p:embed/>
                  <p:pic>
                    <p:nvPicPr>
                      <p:cNvPr id="10" name="Object 16">
                        <a:extLst>
                          <a:ext uri="{FF2B5EF4-FFF2-40B4-BE49-F238E27FC236}">
                            <a16:creationId xmlns:a16="http://schemas.microsoft.com/office/drawing/2014/main" id="{520B5296-14BD-40DF-B6B8-225B582E1639}"/>
                          </a:ext>
                        </a:extLst>
                      </p:cNvPr>
                      <p:cNvPicPr>
                        <a:picLocks noChangeAspect="1" noChangeArrowheads="1"/>
                      </p:cNvPicPr>
                      <p:nvPr/>
                    </p:nvPicPr>
                    <p:blipFill>
                      <a:blip r:embed="rId14"/>
                      <a:srcRect/>
                      <a:stretch>
                        <a:fillRect/>
                      </a:stretch>
                    </p:blipFill>
                    <p:spPr bwMode="auto">
                      <a:xfrm>
                        <a:off x="6255582" y="5364677"/>
                        <a:ext cx="428942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055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
          <p:cNvGraphicFramePr>
            <a:graphicFrameLocks noChangeAspect="1"/>
          </p:cNvGraphicFramePr>
          <p:nvPr>
            <p:extLst>
              <p:ext uri="{D42A27DB-BD31-4B8C-83A1-F6EECF244321}">
                <p14:modId xmlns:p14="http://schemas.microsoft.com/office/powerpoint/2010/main" val="2662774197"/>
              </p:ext>
            </p:extLst>
          </p:nvPr>
        </p:nvGraphicFramePr>
        <p:xfrm>
          <a:off x="4143499" y="574590"/>
          <a:ext cx="3892550" cy="1241425"/>
        </p:xfrm>
        <a:graphic>
          <a:graphicData uri="http://schemas.openxmlformats.org/presentationml/2006/ole">
            <mc:AlternateContent xmlns:mc="http://schemas.openxmlformats.org/markup-compatibility/2006">
              <mc:Choice xmlns:v="urn:schemas-microsoft-com:vml" Requires="v">
                <p:oleObj spid="_x0000_s403891" name="公式" r:id="rId3" imgW="1460160" imgH="469800" progId="Equation.3">
                  <p:embed/>
                </p:oleObj>
              </mc:Choice>
              <mc:Fallback>
                <p:oleObj name="公式" r:id="rId3" imgW="1460160" imgH="469800" progId="Equation.3">
                  <p:embed/>
                  <p:pic>
                    <p:nvPicPr>
                      <p:cNvPr id="0" name=""/>
                      <p:cNvPicPr>
                        <a:picLocks noChangeAspect="1" noChangeArrowheads="1"/>
                      </p:cNvPicPr>
                      <p:nvPr/>
                    </p:nvPicPr>
                    <p:blipFill>
                      <a:blip r:embed="rId4"/>
                      <a:srcRect/>
                      <a:stretch>
                        <a:fillRect/>
                      </a:stretch>
                    </p:blipFill>
                    <p:spPr bwMode="auto">
                      <a:xfrm>
                        <a:off x="4143499" y="574590"/>
                        <a:ext cx="38925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9"/>
          <p:cNvGraphicFramePr>
            <a:graphicFrameLocks noChangeAspect="1"/>
          </p:cNvGraphicFramePr>
          <p:nvPr>
            <p:extLst>
              <p:ext uri="{D42A27DB-BD31-4B8C-83A1-F6EECF244321}">
                <p14:modId xmlns:p14="http://schemas.microsoft.com/office/powerpoint/2010/main" val="1528752307"/>
              </p:ext>
            </p:extLst>
          </p:nvPr>
        </p:nvGraphicFramePr>
        <p:xfrm>
          <a:off x="6650736" y="1660302"/>
          <a:ext cx="681037" cy="881063"/>
        </p:xfrm>
        <a:graphic>
          <a:graphicData uri="http://schemas.openxmlformats.org/presentationml/2006/ole">
            <mc:AlternateContent xmlns:mc="http://schemas.openxmlformats.org/markup-compatibility/2006">
              <mc:Choice xmlns:v="urn:schemas-microsoft-com:vml" Requires="v">
                <p:oleObj spid="_x0000_s403892" name="Equation" r:id="rId5" imgW="330200" imgH="419100" progId="Equation.3">
                  <p:embed/>
                </p:oleObj>
              </mc:Choice>
              <mc:Fallback>
                <p:oleObj name="Equation" r:id="rId5" imgW="3302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0736" y="1660302"/>
                        <a:ext cx="681037"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8"/>
          <p:cNvGraphicFramePr>
            <a:graphicFrameLocks noChangeAspect="1"/>
          </p:cNvGraphicFramePr>
          <p:nvPr>
            <p:extLst>
              <p:ext uri="{D42A27DB-BD31-4B8C-83A1-F6EECF244321}">
                <p14:modId xmlns:p14="http://schemas.microsoft.com/office/powerpoint/2010/main" val="1597819194"/>
              </p:ext>
            </p:extLst>
          </p:nvPr>
        </p:nvGraphicFramePr>
        <p:xfrm>
          <a:off x="1995853" y="3525500"/>
          <a:ext cx="7145337" cy="1357313"/>
        </p:xfrm>
        <a:graphic>
          <a:graphicData uri="http://schemas.openxmlformats.org/presentationml/2006/ole">
            <mc:AlternateContent xmlns:mc="http://schemas.openxmlformats.org/markup-compatibility/2006">
              <mc:Choice xmlns:v="urn:schemas-microsoft-com:vml" Requires="v">
                <p:oleObj spid="_x0000_s403893" name="公式" r:id="rId7" imgW="2311200" imgH="431640" progId="Equation.3">
                  <p:embed/>
                </p:oleObj>
              </mc:Choice>
              <mc:Fallback>
                <p:oleObj name="公式" r:id="rId7" imgW="2311200" imgH="431640" progId="Equation.3">
                  <p:embed/>
                  <p:pic>
                    <p:nvPicPr>
                      <p:cNvPr id="0" name=""/>
                      <p:cNvPicPr>
                        <a:picLocks noChangeAspect="1" noChangeArrowheads="1"/>
                      </p:cNvPicPr>
                      <p:nvPr/>
                    </p:nvPicPr>
                    <p:blipFill>
                      <a:blip r:embed="rId8"/>
                      <a:srcRect/>
                      <a:stretch>
                        <a:fillRect/>
                      </a:stretch>
                    </p:blipFill>
                    <p:spPr bwMode="auto">
                      <a:xfrm>
                        <a:off x="1995853" y="3525500"/>
                        <a:ext cx="7145337"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1"/>
          <p:cNvSpPr>
            <a:spLocks noChangeArrowheads="1"/>
          </p:cNvSpPr>
          <p:nvPr/>
        </p:nvSpPr>
        <p:spPr bwMode="auto">
          <a:xfrm>
            <a:off x="1691567" y="382577"/>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800" dirty="0">
                <a:solidFill>
                  <a:srgbClr val="FF0000"/>
                </a:solidFill>
              </a:rPr>
              <a:t>练习：</a:t>
            </a:r>
            <a:r>
              <a:rPr lang="zh-CN" altLang="zh-CN" sz="2800" dirty="0">
                <a:solidFill>
                  <a:srgbClr val="0000FF"/>
                </a:solidFill>
              </a:rPr>
              <a:t>氢原子处在基态</a:t>
            </a:r>
          </a:p>
        </p:txBody>
      </p:sp>
      <p:sp>
        <p:nvSpPr>
          <p:cNvPr id="6" name="Rectangle 12"/>
          <p:cNvSpPr>
            <a:spLocks noChangeArrowheads="1"/>
          </p:cNvSpPr>
          <p:nvPr/>
        </p:nvSpPr>
        <p:spPr bwMode="auto">
          <a:xfrm>
            <a:off x="1638903" y="1890192"/>
            <a:ext cx="768817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zh-CN" sz="2800" dirty="0">
                <a:solidFill>
                  <a:srgbClr val="FF0000"/>
                </a:solidFill>
              </a:rPr>
              <a:t>求：</a:t>
            </a:r>
            <a:r>
              <a:rPr lang="en-US" altLang="zh-CN" sz="2800" dirty="0">
                <a:solidFill>
                  <a:srgbClr val="009900"/>
                </a:solidFill>
              </a:rPr>
              <a:t>(1)</a:t>
            </a:r>
            <a:r>
              <a:rPr lang="en-US" altLang="zh-CN" sz="2800" i="1" dirty="0">
                <a:solidFill>
                  <a:srgbClr val="FF0000"/>
                </a:solidFill>
              </a:rPr>
              <a:t>r</a:t>
            </a:r>
            <a:r>
              <a:rPr lang="zh-CN" altLang="en-US" sz="2800" dirty="0">
                <a:solidFill>
                  <a:srgbClr val="009900"/>
                </a:solidFill>
              </a:rPr>
              <a:t>的平均值；       </a:t>
            </a:r>
            <a:r>
              <a:rPr lang="en-US" altLang="zh-CN" sz="2800" dirty="0">
                <a:solidFill>
                  <a:srgbClr val="CC3300"/>
                </a:solidFill>
              </a:rPr>
              <a:t>(2)</a:t>
            </a:r>
            <a:r>
              <a:rPr lang="zh-CN" altLang="en-US" sz="2800" dirty="0">
                <a:solidFill>
                  <a:srgbClr val="CC3300"/>
                </a:solidFill>
              </a:rPr>
              <a:t>势能         的平均值； </a:t>
            </a:r>
          </a:p>
        </p:txBody>
      </p:sp>
      <p:sp>
        <p:nvSpPr>
          <p:cNvPr id="7" name="Rectangle 13"/>
          <p:cNvSpPr>
            <a:spLocks noChangeArrowheads="1"/>
          </p:cNvSpPr>
          <p:nvPr/>
        </p:nvSpPr>
        <p:spPr bwMode="auto">
          <a:xfrm rot="10800000" flipV="1">
            <a:off x="1868986" y="2600894"/>
            <a:ext cx="92012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FF"/>
                </a:solidFill>
              </a:rPr>
              <a:t>(3)</a:t>
            </a:r>
            <a:r>
              <a:rPr kumimoji="1" lang="zh-CN" altLang="en-US" sz="2800" dirty="0">
                <a:solidFill>
                  <a:srgbClr val="C00000"/>
                </a:solidFill>
              </a:rPr>
              <a:t>径向</a:t>
            </a:r>
            <a:r>
              <a:rPr kumimoji="1" lang="zh-CN" altLang="en-US" sz="2800" dirty="0">
                <a:solidFill>
                  <a:srgbClr val="0000FF"/>
                </a:solidFill>
              </a:rPr>
              <a:t>概率</a:t>
            </a:r>
            <a:r>
              <a:rPr kumimoji="1" lang="zh-CN" altLang="en-US" sz="2800" dirty="0">
                <a:solidFill>
                  <a:srgbClr val="C00000"/>
                </a:solidFill>
              </a:rPr>
              <a:t>分布、</a:t>
            </a:r>
            <a:r>
              <a:rPr lang="zh-CN" altLang="en-US" sz="2800" dirty="0">
                <a:solidFill>
                  <a:srgbClr val="FF00FF"/>
                </a:solidFill>
              </a:rPr>
              <a:t>最可几半径；</a:t>
            </a:r>
            <a:r>
              <a:rPr lang="zh-CN" altLang="en-US" sz="2800" dirty="0">
                <a:solidFill>
                  <a:srgbClr val="0000CC"/>
                </a:solidFill>
              </a:rPr>
              <a:t>       </a:t>
            </a:r>
            <a:r>
              <a:rPr lang="en-US" altLang="zh-CN" sz="2800" dirty="0">
                <a:solidFill>
                  <a:srgbClr val="0000FF"/>
                </a:solidFill>
              </a:rPr>
              <a:t>(4)</a:t>
            </a:r>
            <a:r>
              <a:rPr lang="zh-CN" altLang="en-US" sz="2800" dirty="0">
                <a:solidFill>
                  <a:srgbClr val="0000FF"/>
                </a:solidFill>
              </a:rPr>
              <a:t>动能的平均值；</a:t>
            </a:r>
          </a:p>
        </p:txBody>
      </p:sp>
      <p:graphicFrame>
        <p:nvGraphicFramePr>
          <p:cNvPr id="8" name="Object 15"/>
          <p:cNvGraphicFramePr>
            <a:graphicFrameLocks noChangeAspect="1"/>
          </p:cNvGraphicFramePr>
          <p:nvPr>
            <p:extLst>
              <p:ext uri="{D42A27DB-BD31-4B8C-83A1-F6EECF244321}">
                <p14:modId xmlns:p14="http://schemas.microsoft.com/office/powerpoint/2010/main" val="752384973"/>
              </p:ext>
            </p:extLst>
          </p:nvPr>
        </p:nvGraphicFramePr>
        <p:xfrm>
          <a:off x="9263943" y="3382625"/>
          <a:ext cx="1357313" cy="1323975"/>
        </p:xfrm>
        <a:graphic>
          <a:graphicData uri="http://schemas.openxmlformats.org/presentationml/2006/ole">
            <mc:AlternateContent xmlns:mc="http://schemas.openxmlformats.org/markup-compatibility/2006">
              <mc:Choice xmlns:v="urn:schemas-microsoft-com:vml" Requires="v">
                <p:oleObj spid="_x0000_s403894" name="Equation" r:id="rId9" imgW="406048" imgH="393359" progId="Equation.3">
                  <p:embed/>
                </p:oleObj>
              </mc:Choice>
              <mc:Fallback>
                <p:oleObj name="Equation" r:id="rId9" imgW="406048" imgH="39335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63943" y="3382625"/>
                        <a:ext cx="13573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3056794260"/>
              </p:ext>
            </p:extLst>
          </p:nvPr>
        </p:nvGraphicFramePr>
        <p:xfrm>
          <a:off x="2751652" y="5000624"/>
          <a:ext cx="5429250" cy="1809750"/>
        </p:xfrm>
        <a:graphic>
          <a:graphicData uri="http://schemas.openxmlformats.org/presentationml/2006/ole">
            <mc:AlternateContent xmlns:mc="http://schemas.openxmlformats.org/markup-compatibility/2006">
              <mc:Choice xmlns:v="urn:schemas-microsoft-com:vml" Requires="v">
                <p:oleObj spid="_x0000_s403895" name="Equation" r:id="rId11" imgW="1167893" imgH="393529" progId="Equation.3">
                  <p:embed/>
                </p:oleObj>
              </mc:Choice>
              <mc:Fallback>
                <p:oleObj name="Equation" r:id="rId11" imgW="1167893" imgH="39352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652" y="5000624"/>
                        <a:ext cx="5429250" cy="18097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2336850" y="3263889"/>
            <a:ext cx="1313180" cy="523220"/>
          </a:xfrm>
          <a:prstGeom prst="rect">
            <a:avLst/>
          </a:prstGeom>
        </p:spPr>
        <p:txBody>
          <a:bodyPr wrap="none">
            <a:spAutoFit/>
          </a:bodyPr>
          <a:lstStyle/>
          <a:p>
            <a:r>
              <a:rPr lang="zh-CN" altLang="en-US" sz="2800" b="1" dirty="0">
                <a:solidFill>
                  <a:srgbClr val="C00000"/>
                </a:solidFill>
              </a:rPr>
              <a:t>解：</a:t>
            </a:r>
            <a:r>
              <a:rPr lang="en-US" altLang="zh-CN" sz="2800" b="1" dirty="0">
                <a:solidFill>
                  <a:srgbClr val="008000"/>
                </a:solidFill>
              </a:rPr>
              <a:t>(1)</a:t>
            </a:r>
          </a:p>
        </p:txBody>
      </p:sp>
      <p:graphicFrame>
        <p:nvGraphicFramePr>
          <p:cNvPr id="11" name="Object 2074">
            <a:extLst>
              <a:ext uri="{FF2B5EF4-FFF2-40B4-BE49-F238E27FC236}">
                <a16:creationId xmlns:a16="http://schemas.microsoft.com/office/drawing/2014/main" id="{E0E27849-C339-4201-B327-A339D630EAA1}"/>
              </a:ext>
            </a:extLst>
          </p:cNvPr>
          <p:cNvGraphicFramePr>
            <a:graphicFrameLocks noChangeAspect="1"/>
          </p:cNvGraphicFramePr>
          <p:nvPr>
            <p:extLst>
              <p:ext uri="{D42A27DB-BD31-4B8C-83A1-F6EECF244321}">
                <p14:modId xmlns:p14="http://schemas.microsoft.com/office/powerpoint/2010/main" val="365837427"/>
              </p:ext>
            </p:extLst>
          </p:nvPr>
        </p:nvGraphicFramePr>
        <p:xfrm>
          <a:off x="8163289" y="467974"/>
          <a:ext cx="3636963" cy="1128713"/>
        </p:xfrm>
        <a:graphic>
          <a:graphicData uri="http://schemas.openxmlformats.org/presentationml/2006/ole">
            <mc:AlternateContent xmlns:mc="http://schemas.openxmlformats.org/markup-compatibility/2006">
              <mc:Choice xmlns:v="urn:schemas-microsoft-com:vml" Requires="v">
                <p:oleObj spid="_x0000_s403896" name="Equation" r:id="rId13" imgW="1473120" imgH="457200" progId="Equation.DSMT4">
                  <p:embed/>
                </p:oleObj>
              </mc:Choice>
              <mc:Fallback>
                <p:oleObj name="Equation" r:id="rId13" imgW="1473120" imgH="457200" progId="Equation.DSMT4">
                  <p:embed/>
                  <p:pic>
                    <p:nvPicPr>
                      <p:cNvPr id="10" name="Object 2074"/>
                      <p:cNvPicPr>
                        <a:picLocks noChangeAspect="1" noChangeArrowheads="1"/>
                      </p:cNvPicPr>
                      <p:nvPr/>
                    </p:nvPicPr>
                    <p:blipFill>
                      <a:blip r:embed="rId14"/>
                      <a:srcRect/>
                      <a:stretch>
                        <a:fillRect/>
                      </a:stretch>
                    </p:blipFill>
                    <p:spPr bwMode="auto">
                      <a:xfrm>
                        <a:off x="8163289" y="467974"/>
                        <a:ext cx="3636963" cy="112871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48644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8"/>
          <p:cNvGraphicFramePr>
            <a:graphicFrameLocks noChangeAspect="1"/>
          </p:cNvGraphicFramePr>
          <p:nvPr>
            <p:extLst>
              <p:ext uri="{D42A27DB-BD31-4B8C-83A1-F6EECF244321}">
                <p14:modId xmlns:p14="http://schemas.microsoft.com/office/powerpoint/2010/main" val="326897726"/>
              </p:ext>
            </p:extLst>
          </p:nvPr>
        </p:nvGraphicFramePr>
        <p:xfrm>
          <a:off x="2189409" y="1733551"/>
          <a:ext cx="114300" cy="219075"/>
        </p:xfrm>
        <a:graphic>
          <a:graphicData uri="http://schemas.openxmlformats.org/presentationml/2006/ole">
            <mc:AlternateContent xmlns:mc="http://schemas.openxmlformats.org/markup-compatibility/2006">
              <mc:Choice xmlns:v="urn:schemas-microsoft-com:vml" Requires="v">
                <p:oleObj spid="_x0000_s440573"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409" y="1733551"/>
                        <a:ext cx="114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5"/>
          <p:cNvGraphicFramePr>
            <a:graphicFrameLocks noChangeAspect="1"/>
          </p:cNvGraphicFramePr>
          <p:nvPr>
            <p:extLst>
              <p:ext uri="{D42A27DB-BD31-4B8C-83A1-F6EECF244321}">
                <p14:modId xmlns:p14="http://schemas.microsoft.com/office/powerpoint/2010/main" val="693570905"/>
              </p:ext>
            </p:extLst>
          </p:nvPr>
        </p:nvGraphicFramePr>
        <p:xfrm>
          <a:off x="2189409" y="3714751"/>
          <a:ext cx="1949450" cy="669925"/>
        </p:xfrm>
        <a:graphic>
          <a:graphicData uri="http://schemas.openxmlformats.org/presentationml/2006/ole">
            <mc:AlternateContent xmlns:mc="http://schemas.openxmlformats.org/markup-compatibility/2006">
              <mc:Choice xmlns:v="urn:schemas-microsoft-com:vml" Requires="v">
                <p:oleObj spid="_x0000_s440574" name="Equation" r:id="rId5" imgW="596641" imgH="203112" progId="Equation.3">
                  <p:embed/>
                </p:oleObj>
              </mc:Choice>
              <mc:Fallback>
                <p:oleObj name="Equation" r:id="rId5" imgW="59664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9409" y="3714751"/>
                        <a:ext cx="19494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4194920203"/>
              </p:ext>
            </p:extLst>
          </p:nvPr>
        </p:nvGraphicFramePr>
        <p:xfrm>
          <a:off x="2403722" y="4286249"/>
          <a:ext cx="2786062" cy="1303338"/>
        </p:xfrm>
        <a:graphic>
          <a:graphicData uri="http://schemas.openxmlformats.org/presentationml/2006/ole">
            <mc:AlternateContent xmlns:mc="http://schemas.openxmlformats.org/markup-compatibility/2006">
              <mc:Choice xmlns:v="urn:schemas-microsoft-com:vml" Requires="v">
                <p:oleObj spid="_x0000_s440575" name="Equation" r:id="rId7" imgW="1028254" imgH="431613" progId="Equation.3">
                  <p:embed/>
                </p:oleObj>
              </mc:Choice>
              <mc:Fallback>
                <p:oleObj name="Equation" r:id="rId7" imgW="1028254"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3722" y="4286249"/>
                        <a:ext cx="2786062"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3020240657"/>
              </p:ext>
            </p:extLst>
          </p:nvPr>
        </p:nvGraphicFramePr>
        <p:xfrm>
          <a:off x="6064250" y="5250578"/>
          <a:ext cx="3714750" cy="1381125"/>
        </p:xfrm>
        <a:graphic>
          <a:graphicData uri="http://schemas.openxmlformats.org/presentationml/2006/ole">
            <mc:AlternateContent xmlns:mc="http://schemas.openxmlformats.org/markup-compatibility/2006">
              <mc:Choice xmlns:v="urn:schemas-microsoft-com:vml" Requires="v">
                <p:oleObj spid="_x0000_s440576" name="Equation" r:id="rId9" imgW="1155700" imgH="431800" progId="Equation.3">
                  <p:embed/>
                </p:oleObj>
              </mc:Choice>
              <mc:Fallback>
                <p:oleObj name="Equation" r:id="rId9" imgW="11557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4250" y="5250578"/>
                        <a:ext cx="37147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11"/>
          <p:cNvSpPr>
            <a:spLocks noChangeArrowheads="1"/>
          </p:cNvSpPr>
          <p:nvPr/>
        </p:nvSpPr>
        <p:spPr bwMode="auto">
          <a:xfrm>
            <a:off x="2189409" y="105490"/>
            <a:ext cx="2808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1000"/>
              <a:t>   </a:t>
            </a:r>
            <a:endParaRPr lang="en-US" altLang="zh-CN"/>
          </a:p>
        </p:txBody>
      </p:sp>
      <p:sp>
        <p:nvSpPr>
          <p:cNvPr id="7" name="Rectangle 12"/>
          <p:cNvSpPr>
            <a:spLocks noChangeArrowheads="1"/>
          </p:cNvSpPr>
          <p:nvPr/>
        </p:nvSpPr>
        <p:spPr bwMode="auto">
          <a:xfrm>
            <a:off x="2189409" y="762716"/>
            <a:ext cx="13388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1000"/>
              <a:t>                                    </a:t>
            </a:r>
            <a:endParaRPr lang="en-US" altLang="zh-CN"/>
          </a:p>
        </p:txBody>
      </p:sp>
      <p:sp>
        <p:nvSpPr>
          <p:cNvPr id="8" name="Rectangle 14"/>
          <p:cNvSpPr>
            <a:spLocks noChangeArrowheads="1"/>
          </p:cNvSpPr>
          <p:nvPr/>
        </p:nvSpPr>
        <p:spPr bwMode="auto">
          <a:xfrm>
            <a:off x="2189410" y="17217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Rectangle 15"/>
          <p:cNvSpPr>
            <a:spLocks noChangeArrowheads="1"/>
          </p:cNvSpPr>
          <p:nvPr/>
        </p:nvSpPr>
        <p:spPr bwMode="auto">
          <a:xfrm>
            <a:off x="2189409" y="2772490"/>
            <a:ext cx="3770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1000"/>
              <a:t>      </a:t>
            </a:r>
            <a:endParaRPr lang="en-US" altLang="zh-CN"/>
          </a:p>
        </p:txBody>
      </p:sp>
      <p:sp>
        <p:nvSpPr>
          <p:cNvPr id="10" name="Rectangle 16"/>
          <p:cNvSpPr>
            <a:spLocks noChangeArrowheads="1"/>
          </p:cNvSpPr>
          <p:nvPr/>
        </p:nvSpPr>
        <p:spPr bwMode="auto">
          <a:xfrm>
            <a:off x="2475160" y="2714259"/>
            <a:ext cx="73500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1000" dirty="0"/>
              <a:t>                                     </a:t>
            </a:r>
            <a:endParaRPr lang="en-US" altLang="zh-CN" sz="800" dirty="0"/>
          </a:p>
          <a:p>
            <a:r>
              <a:rPr lang="en-US" altLang="zh-CN" sz="2800" dirty="0">
                <a:solidFill>
                  <a:srgbClr val="008000"/>
                </a:solidFill>
              </a:rPr>
              <a:t>       (3)</a:t>
            </a:r>
            <a:r>
              <a:rPr lang="zh-CN" altLang="en-US" sz="2800" dirty="0">
                <a:solidFill>
                  <a:srgbClr val="008000"/>
                </a:solidFill>
              </a:rPr>
              <a:t>电子出现在</a:t>
            </a:r>
            <a:r>
              <a:rPr lang="en-US" altLang="zh-CN" sz="2800" dirty="0" err="1">
                <a:solidFill>
                  <a:srgbClr val="FF0000"/>
                </a:solidFill>
              </a:rPr>
              <a:t>r~r+dr</a:t>
            </a:r>
            <a:r>
              <a:rPr lang="zh-CN" altLang="en-US" sz="2800" dirty="0">
                <a:solidFill>
                  <a:srgbClr val="008000"/>
                </a:solidFill>
              </a:rPr>
              <a:t>球壳内出现的</a:t>
            </a:r>
            <a:r>
              <a:rPr kumimoji="1" lang="zh-CN" altLang="en-US" sz="2800" dirty="0">
                <a:solidFill>
                  <a:srgbClr val="0000FF"/>
                </a:solidFill>
              </a:rPr>
              <a:t>概率</a:t>
            </a:r>
            <a:r>
              <a:rPr lang="zh-CN" altLang="en-US" sz="2800" dirty="0">
                <a:solidFill>
                  <a:srgbClr val="008000"/>
                </a:solidFill>
              </a:rPr>
              <a:t>为</a:t>
            </a:r>
          </a:p>
          <a:p>
            <a:r>
              <a:rPr lang="zh-CN" altLang="en-US" sz="1000" dirty="0"/>
              <a:t>             </a:t>
            </a:r>
            <a:endParaRPr lang="zh-CN" altLang="en-US" dirty="0"/>
          </a:p>
        </p:txBody>
      </p:sp>
      <p:sp>
        <p:nvSpPr>
          <p:cNvPr id="11" name="Rectangle 17"/>
          <p:cNvSpPr>
            <a:spLocks noChangeArrowheads="1"/>
          </p:cNvSpPr>
          <p:nvPr/>
        </p:nvSpPr>
        <p:spPr bwMode="auto">
          <a:xfrm>
            <a:off x="2189410" y="58461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 name="Object 19"/>
          <p:cNvGraphicFramePr>
            <a:graphicFrameLocks noChangeAspect="1"/>
          </p:cNvGraphicFramePr>
          <p:nvPr>
            <p:extLst>
              <p:ext uri="{D42A27DB-BD31-4B8C-83A1-F6EECF244321}">
                <p14:modId xmlns:p14="http://schemas.microsoft.com/office/powerpoint/2010/main" val="1705833055"/>
              </p:ext>
            </p:extLst>
          </p:nvPr>
        </p:nvGraphicFramePr>
        <p:xfrm>
          <a:off x="4741863" y="1"/>
          <a:ext cx="3179762" cy="1357313"/>
        </p:xfrm>
        <a:graphic>
          <a:graphicData uri="http://schemas.openxmlformats.org/presentationml/2006/ole">
            <mc:AlternateContent xmlns:mc="http://schemas.openxmlformats.org/markup-compatibility/2006">
              <mc:Choice xmlns:v="urn:schemas-microsoft-com:vml" Requires="v">
                <p:oleObj spid="_x0000_s440577" name="公式" r:id="rId11" imgW="1028520" imgH="431640" progId="Equation.3">
                  <p:embed/>
                </p:oleObj>
              </mc:Choice>
              <mc:Fallback>
                <p:oleObj name="公式" r:id="rId11" imgW="1028520" imgH="431640" progId="Equation.3">
                  <p:embed/>
                  <p:pic>
                    <p:nvPicPr>
                      <p:cNvPr id="0" name=""/>
                      <p:cNvPicPr>
                        <a:picLocks noChangeAspect="1" noChangeArrowheads="1"/>
                      </p:cNvPicPr>
                      <p:nvPr/>
                    </p:nvPicPr>
                    <p:blipFill>
                      <a:blip r:embed="rId12"/>
                      <a:srcRect/>
                      <a:stretch>
                        <a:fillRect/>
                      </a:stretch>
                    </p:blipFill>
                    <p:spPr bwMode="auto">
                      <a:xfrm>
                        <a:off x="4741863" y="1"/>
                        <a:ext cx="3179762"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0"/>
          <p:cNvGraphicFramePr>
            <a:graphicFrameLocks noChangeAspect="1"/>
          </p:cNvGraphicFramePr>
          <p:nvPr>
            <p:extLst>
              <p:ext uri="{D42A27DB-BD31-4B8C-83A1-F6EECF244321}">
                <p14:modId xmlns:p14="http://schemas.microsoft.com/office/powerpoint/2010/main" val="2768469403"/>
              </p:ext>
            </p:extLst>
          </p:nvPr>
        </p:nvGraphicFramePr>
        <p:xfrm>
          <a:off x="2784517" y="47625"/>
          <a:ext cx="1857375" cy="1182688"/>
        </p:xfrm>
        <a:graphic>
          <a:graphicData uri="http://schemas.openxmlformats.org/presentationml/2006/ole">
            <mc:AlternateContent xmlns:mc="http://schemas.openxmlformats.org/markup-compatibility/2006">
              <mc:Choice xmlns:v="urn:schemas-microsoft-com:vml" Requires="v">
                <p:oleObj spid="_x0000_s440578" name="Equation" r:id="rId13" imgW="698197" imgH="444307" progId="Equation.3">
                  <p:embed/>
                </p:oleObj>
              </mc:Choice>
              <mc:Fallback>
                <p:oleObj name="Equation" r:id="rId13" imgW="698197" imgH="44430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4517" y="47625"/>
                        <a:ext cx="1857375"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1"/>
          <p:cNvGraphicFramePr>
            <a:graphicFrameLocks noChangeAspect="1"/>
          </p:cNvGraphicFramePr>
          <p:nvPr>
            <p:extLst>
              <p:ext uri="{D42A27DB-BD31-4B8C-83A1-F6EECF244321}">
                <p14:modId xmlns:p14="http://schemas.microsoft.com/office/powerpoint/2010/main" val="2446773423"/>
              </p:ext>
            </p:extLst>
          </p:nvPr>
        </p:nvGraphicFramePr>
        <p:xfrm>
          <a:off x="2689472" y="1277937"/>
          <a:ext cx="4572000" cy="1295400"/>
        </p:xfrm>
        <a:graphic>
          <a:graphicData uri="http://schemas.openxmlformats.org/presentationml/2006/ole">
            <mc:AlternateContent xmlns:mc="http://schemas.openxmlformats.org/markup-compatibility/2006">
              <mc:Choice xmlns:v="urn:schemas-microsoft-com:vml" Requires="v">
                <p:oleObj spid="_x0000_s440579" name="Equation" r:id="rId15" imgW="1524000" imgH="431800" progId="Equation.3">
                  <p:embed/>
                </p:oleObj>
              </mc:Choice>
              <mc:Fallback>
                <p:oleObj name="Equation" r:id="rId15" imgW="1524000" imgH="431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9472" y="1277937"/>
                        <a:ext cx="4572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22"/>
          <p:cNvGraphicFramePr>
            <a:graphicFrameLocks noChangeAspect="1"/>
          </p:cNvGraphicFramePr>
          <p:nvPr>
            <p:extLst>
              <p:ext uri="{D42A27DB-BD31-4B8C-83A1-F6EECF244321}">
                <p14:modId xmlns:p14="http://schemas.microsoft.com/office/powerpoint/2010/main" val="785413584"/>
              </p:ext>
            </p:extLst>
          </p:nvPr>
        </p:nvGraphicFramePr>
        <p:xfrm>
          <a:off x="7618661" y="1214439"/>
          <a:ext cx="1228725" cy="1228725"/>
        </p:xfrm>
        <a:graphic>
          <a:graphicData uri="http://schemas.openxmlformats.org/presentationml/2006/ole">
            <mc:AlternateContent xmlns:mc="http://schemas.openxmlformats.org/markup-compatibility/2006">
              <mc:Choice xmlns:v="urn:schemas-microsoft-com:vml" Requires="v">
                <p:oleObj spid="_x0000_s440580" name="Equation" r:id="rId17" imgW="457200" imgH="457200" progId="Equation.3">
                  <p:embed/>
                </p:oleObj>
              </mc:Choice>
              <mc:Fallback>
                <p:oleObj name="Equation" r:id="rId17" imgW="457200" imgH="45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18661" y="1214439"/>
                        <a:ext cx="122872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23"/>
          <p:cNvGraphicFramePr>
            <a:graphicFrameLocks noChangeAspect="1"/>
          </p:cNvGraphicFramePr>
          <p:nvPr>
            <p:extLst>
              <p:ext uri="{D42A27DB-BD31-4B8C-83A1-F6EECF244321}">
                <p14:modId xmlns:p14="http://schemas.microsoft.com/office/powerpoint/2010/main" val="2809020055"/>
              </p:ext>
            </p:extLst>
          </p:nvPr>
        </p:nvGraphicFramePr>
        <p:xfrm>
          <a:off x="4165600" y="3571875"/>
          <a:ext cx="4762500" cy="889000"/>
        </p:xfrm>
        <a:graphic>
          <a:graphicData uri="http://schemas.openxmlformats.org/presentationml/2006/ole">
            <mc:AlternateContent xmlns:mc="http://schemas.openxmlformats.org/markup-compatibility/2006">
              <mc:Choice xmlns:v="urn:schemas-microsoft-com:vml" Requires="v">
                <p:oleObj spid="_x0000_s440581" name="公式" r:id="rId19" imgW="1269720" imgH="279360" progId="Equation.3">
                  <p:embed/>
                </p:oleObj>
              </mc:Choice>
              <mc:Fallback>
                <p:oleObj name="公式" r:id="rId19" imgW="1269720" imgH="279360" progId="Equation.3">
                  <p:embed/>
                  <p:pic>
                    <p:nvPicPr>
                      <p:cNvPr id="0" name=""/>
                      <p:cNvPicPr>
                        <a:picLocks noChangeAspect="1" noChangeArrowheads="1"/>
                      </p:cNvPicPr>
                      <p:nvPr/>
                    </p:nvPicPr>
                    <p:blipFill>
                      <a:blip r:embed="rId20"/>
                      <a:srcRect/>
                      <a:stretch>
                        <a:fillRect/>
                      </a:stretch>
                    </p:blipFill>
                    <p:spPr bwMode="auto">
                      <a:xfrm>
                        <a:off x="4165600" y="3571875"/>
                        <a:ext cx="47625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矩形 16">
            <a:extLst>
              <a:ext uri="{FF2B5EF4-FFF2-40B4-BE49-F238E27FC236}">
                <a16:creationId xmlns:a16="http://schemas.microsoft.com/office/drawing/2014/main" id="{03E5FD91-8B36-4C9D-BC8B-5A89BFE1F8B1}"/>
              </a:ext>
            </a:extLst>
          </p:cNvPr>
          <p:cNvSpPr/>
          <p:nvPr/>
        </p:nvSpPr>
        <p:spPr>
          <a:xfrm>
            <a:off x="3065348" y="5850335"/>
            <a:ext cx="2339102" cy="523220"/>
          </a:xfrm>
          <a:prstGeom prst="rect">
            <a:avLst/>
          </a:prstGeom>
        </p:spPr>
        <p:txBody>
          <a:bodyPr wrap="none">
            <a:spAutoFit/>
          </a:bodyPr>
          <a:lstStyle/>
          <a:p>
            <a:r>
              <a:rPr kumimoji="1" lang="zh-CN" altLang="en-US" sz="2800" b="1" dirty="0">
                <a:solidFill>
                  <a:srgbClr val="C00000"/>
                </a:solidFill>
              </a:rPr>
              <a:t>径向</a:t>
            </a:r>
            <a:r>
              <a:rPr kumimoji="1" lang="zh-CN" altLang="en-US" sz="2800" b="1" dirty="0">
                <a:solidFill>
                  <a:srgbClr val="0000FF"/>
                </a:solidFill>
              </a:rPr>
              <a:t>概率</a:t>
            </a:r>
            <a:r>
              <a:rPr kumimoji="1" lang="zh-CN" altLang="en-US" sz="2800" b="1" dirty="0">
                <a:solidFill>
                  <a:srgbClr val="C00000"/>
                </a:solidFill>
              </a:rPr>
              <a:t>分布</a:t>
            </a:r>
            <a:endParaRPr lang="zh-CN" altLang="en-US" sz="2800" b="1" dirty="0"/>
          </a:p>
        </p:txBody>
      </p:sp>
    </p:spTree>
    <p:extLst>
      <p:ext uri="{BB962C8B-B14F-4D97-AF65-F5344CB8AC3E}">
        <p14:creationId xmlns:p14="http://schemas.microsoft.com/office/powerpoint/2010/main" val="117441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fltVal val="0"/>
                                          </p:val>
                                        </p:tav>
                                        <p:tav tm="100000">
                                          <p:val>
                                            <p:strVal val="#ppt_w"/>
                                          </p:val>
                                        </p:tav>
                                      </p:tavLst>
                                    </p:anim>
                                    <p:anim calcmode="lin" valueType="num">
                                      <p:cBhvr>
                                        <p:cTn id="21" dur="1000" fill="hold"/>
                                        <p:tgtEl>
                                          <p:spTgt spid="14"/>
                                        </p:tgtEl>
                                        <p:attrNameLst>
                                          <p:attrName>ppt_h</p:attrName>
                                        </p:attrNameLst>
                                      </p:cBhvr>
                                      <p:tavLst>
                                        <p:tav tm="0">
                                          <p:val>
                                            <p:fltVal val="0"/>
                                          </p:val>
                                        </p:tav>
                                        <p:tav tm="100000">
                                          <p:val>
                                            <p:strVal val="#ppt_h"/>
                                          </p:val>
                                        </p:tav>
                                      </p:tavLst>
                                    </p:anim>
                                    <p:anim calcmode="lin" valueType="num">
                                      <p:cBhvr>
                                        <p:cTn id="22" dur="1000" fill="hold"/>
                                        <p:tgtEl>
                                          <p:spTgt spid="14"/>
                                        </p:tgtEl>
                                        <p:attrNameLst>
                                          <p:attrName>style.rotation</p:attrName>
                                        </p:attrNameLst>
                                      </p:cBhvr>
                                      <p:tavLst>
                                        <p:tav tm="0">
                                          <p:val>
                                            <p:fltVal val="90"/>
                                          </p:val>
                                        </p:tav>
                                        <p:tav tm="100000">
                                          <p:val>
                                            <p:fltVal val="0"/>
                                          </p:val>
                                        </p:tav>
                                      </p:tavLst>
                                    </p:anim>
                                    <p:animEffect transition="in" filter="fade">
                                      <p:cBhvr>
                                        <p:cTn id="23" dur="1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anim calcmode="lin" valueType="num">
                                      <p:cBhvr>
                                        <p:cTn id="53" dur="1000" fill="hold"/>
                                        <p:tgtEl>
                                          <p:spTgt spid="4"/>
                                        </p:tgtEl>
                                        <p:attrNameLst>
                                          <p:attrName>ppt_x</p:attrName>
                                        </p:attrNameLst>
                                      </p:cBhvr>
                                      <p:tavLst>
                                        <p:tav tm="0">
                                          <p:val>
                                            <p:strVal val="#ppt_x"/>
                                          </p:val>
                                        </p:tav>
                                        <p:tav tm="100000">
                                          <p:val>
                                            <p:strVal val="#ppt_x"/>
                                          </p:val>
                                        </p:tav>
                                      </p:tavLst>
                                    </p:anim>
                                    <p:anim calcmode="lin" valueType="num">
                                      <p:cBhvr>
                                        <p:cTn id="5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down)">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1000"/>
                                        <p:tgtEl>
                                          <p:spTgt spid="5"/>
                                        </p:tgtEl>
                                      </p:cBhvr>
                                    </p:animEffect>
                                    <p:anim calcmode="lin" valueType="num">
                                      <p:cBhvr>
                                        <p:cTn id="65" dur="1000" fill="hold"/>
                                        <p:tgtEl>
                                          <p:spTgt spid="5"/>
                                        </p:tgtEl>
                                        <p:attrNameLst>
                                          <p:attrName>ppt_x</p:attrName>
                                        </p:attrNameLst>
                                      </p:cBhvr>
                                      <p:tavLst>
                                        <p:tav tm="0">
                                          <p:val>
                                            <p:strVal val="#ppt_x"/>
                                          </p:val>
                                        </p:tav>
                                        <p:tav tm="100000">
                                          <p:val>
                                            <p:strVal val="#ppt_x"/>
                                          </p:val>
                                        </p:tav>
                                      </p:tavLst>
                                    </p:anim>
                                    <p:anim calcmode="lin" valueType="num">
                                      <p:cBhvr>
                                        <p:cTn id="6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7"/>
          <p:cNvGraphicFramePr>
            <a:graphicFrameLocks noChangeAspect="1"/>
          </p:cNvGraphicFramePr>
          <p:nvPr>
            <p:extLst>
              <p:ext uri="{D42A27DB-BD31-4B8C-83A1-F6EECF244321}">
                <p14:modId xmlns:p14="http://schemas.microsoft.com/office/powerpoint/2010/main" val="2135346274"/>
              </p:ext>
            </p:extLst>
          </p:nvPr>
        </p:nvGraphicFramePr>
        <p:xfrm>
          <a:off x="2645569" y="37081"/>
          <a:ext cx="4972050" cy="1217613"/>
        </p:xfrm>
        <a:graphic>
          <a:graphicData uri="http://schemas.openxmlformats.org/presentationml/2006/ole">
            <mc:AlternateContent xmlns:mc="http://schemas.openxmlformats.org/markup-compatibility/2006">
              <mc:Choice xmlns:v="urn:schemas-microsoft-com:vml" Requires="v">
                <p:oleObj spid="_x0000_s426288" name="Equation" r:id="rId3" imgW="1752600" imgH="431800" progId="Equation.3">
                  <p:embed/>
                </p:oleObj>
              </mc:Choice>
              <mc:Fallback>
                <p:oleObj name="Equation" r:id="rId3" imgW="17526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5569" y="37081"/>
                        <a:ext cx="497205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10"/>
          <p:cNvGraphicFramePr>
            <a:graphicFrameLocks noChangeAspect="1"/>
          </p:cNvGraphicFramePr>
          <p:nvPr>
            <p:extLst>
              <p:ext uri="{D42A27DB-BD31-4B8C-83A1-F6EECF244321}">
                <p14:modId xmlns:p14="http://schemas.microsoft.com/office/powerpoint/2010/main" val="3919383880"/>
              </p:ext>
            </p:extLst>
          </p:nvPr>
        </p:nvGraphicFramePr>
        <p:xfrm>
          <a:off x="4179890" y="1311276"/>
          <a:ext cx="2689225" cy="841375"/>
        </p:xfrm>
        <a:graphic>
          <a:graphicData uri="http://schemas.openxmlformats.org/presentationml/2006/ole">
            <mc:AlternateContent xmlns:mc="http://schemas.openxmlformats.org/markup-compatibility/2006">
              <mc:Choice xmlns:v="urn:schemas-microsoft-com:vml" Requires="v">
                <p:oleObj spid="_x0000_s426289" name="Equation" r:id="rId5" imgW="1346200" imgH="419100" progId="Equation.3">
                  <p:embed/>
                </p:oleObj>
              </mc:Choice>
              <mc:Fallback>
                <p:oleObj name="Equation" r:id="rId5" imgW="13462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9890" y="1311276"/>
                        <a:ext cx="268922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9"/>
          <p:cNvGraphicFramePr>
            <a:graphicFrameLocks noChangeAspect="1"/>
          </p:cNvGraphicFramePr>
          <p:nvPr>
            <p:extLst>
              <p:ext uri="{D42A27DB-BD31-4B8C-83A1-F6EECF244321}">
                <p14:modId xmlns:p14="http://schemas.microsoft.com/office/powerpoint/2010/main" val="3648284225"/>
              </p:ext>
            </p:extLst>
          </p:nvPr>
        </p:nvGraphicFramePr>
        <p:xfrm>
          <a:off x="3467100" y="3357562"/>
          <a:ext cx="5773738" cy="1071562"/>
        </p:xfrm>
        <a:graphic>
          <a:graphicData uri="http://schemas.openxmlformats.org/presentationml/2006/ole">
            <mc:AlternateContent xmlns:mc="http://schemas.openxmlformats.org/markup-compatibility/2006">
              <mc:Choice xmlns:v="urn:schemas-microsoft-com:vml" Requires="v">
                <p:oleObj spid="_x0000_s426290" name="Equation" r:id="rId7" imgW="2463800" imgH="457200" progId="Equation.3">
                  <p:embed/>
                </p:oleObj>
              </mc:Choice>
              <mc:Fallback>
                <p:oleObj name="Equation" r:id="rId7" imgW="24638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3357562"/>
                        <a:ext cx="577373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8"/>
          <p:cNvGraphicFramePr>
            <a:graphicFrameLocks noChangeAspect="1"/>
          </p:cNvGraphicFramePr>
          <p:nvPr>
            <p:extLst>
              <p:ext uri="{D42A27DB-BD31-4B8C-83A1-F6EECF244321}">
                <p14:modId xmlns:p14="http://schemas.microsoft.com/office/powerpoint/2010/main" val="1346780368"/>
              </p:ext>
            </p:extLst>
          </p:nvPr>
        </p:nvGraphicFramePr>
        <p:xfrm>
          <a:off x="2184401" y="4500564"/>
          <a:ext cx="8245475" cy="1285875"/>
        </p:xfrm>
        <a:graphic>
          <a:graphicData uri="http://schemas.openxmlformats.org/presentationml/2006/ole">
            <mc:AlternateContent xmlns:mc="http://schemas.openxmlformats.org/markup-compatibility/2006">
              <mc:Choice xmlns:v="urn:schemas-microsoft-com:vml" Requires="v">
                <p:oleObj spid="_x0000_s426291" name="Equation" r:id="rId9" imgW="2933700" imgH="457200" progId="Equation.3">
                  <p:embed/>
                </p:oleObj>
              </mc:Choice>
              <mc:Fallback>
                <p:oleObj name="Equation" r:id="rId9" imgW="29337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4401" y="4500564"/>
                        <a:ext cx="82454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1"/>
          <p:cNvGraphicFramePr>
            <a:graphicFrameLocks noChangeAspect="1"/>
          </p:cNvGraphicFramePr>
          <p:nvPr>
            <p:extLst>
              <p:ext uri="{D42A27DB-BD31-4B8C-83A1-F6EECF244321}">
                <p14:modId xmlns:p14="http://schemas.microsoft.com/office/powerpoint/2010/main" val="667075915"/>
              </p:ext>
            </p:extLst>
          </p:nvPr>
        </p:nvGraphicFramePr>
        <p:xfrm>
          <a:off x="2166939" y="2214564"/>
          <a:ext cx="7735887" cy="1057275"/>
        </p:xfrm>
        <a:graphic>
          <a:graphicData uri="http://schemas.openxmlformats.org/presentationml/2006/ole">
            <mc:AlternateContent xmlns:mc="http://schemas.openxmlformats.org/markup-compatibility/2006">
              <mc:Choice xmlns:v="urn:schemas-microsoft-com:vml" Requires="v">
                <p:oleObj spid="_x0000_s426292" name="Equation" r:id="rId11" imgW="84734400" imgH="11582400" progId="Equation.3">
                  <p:embed/>
                </p:oleObj>
              </mc:Choice>
              <mc:Fallback>
                <p:oleObj name="Equation" r:id="rId11" imgW="84734400" imgH="11582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6939" y="2214564"/>
                        <a:ext cx="7735887" cy="1057275"/>
                      </a:xfrm>
                      <a:prstGeom prst="rect">
                        <a:avLst/>
                      </a:prstGeom>
                      <a:solidFill>
                        <a:srgbClr val="FFFF00"/>
                      </a:solidFill>
                      <a:ln>
                        <a:noFill/>
                      </a:ln>
                      <a:extLst/>
                    </p:spPr>
                  </p:pic>
                </p:oleObj>
              </mc:Fallback>
            </mc:AlternateContent>
          </a:graphicData>
        </a:graphic>
      </p:graphicFrame>
      <p:sp>
        <p:nvSpPr>
          <p:cNvPr id="7" name="Rectangle 18"/>
          <p:cNvSpPr>
            <a:spLocks noChangeArrowheads="1"/>
          </p:cNvSpPr>
          <p:nvPr/>
        </p:nvSpPr>
        <p:spPr bwMode="auto">
          <a:xfrm>
            <a:off x="1524000" y="105490"/>
            <a:ext cx="2167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zh-CN" sz="1000"/>
              <a:t> </a:t>
            </a:r>
            <a:endParaRPr lang="zh-CN" altLang="zh-CN"/>
          </a:p>
        </p:txBody>
      </p:sp>
      <p:sp>
        <p:nvSpPr>
          <p:cNvPr id="8" name="Rectangle 19"/>
          <p:cNvSpPr>
            <a:spLocks noChangeArrowheads="1"/>
          </p:cNvSpPr>
          <p:nvPr/>
        </p:nvSpPr>
        <p:spPr bwMode="auto">
          <a:xfrm>
            <a:off x="1817406" y="356832"/>
            <a:ext cx="857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2800" dirty="0"/>
              <a:t>  </a:t>
            </a:r>
            <a:r>
              <a:rPr lang="zh-CN" altLang="en-US" sz="2800" dirty="0">
                <a:solidFill>
                  <a:srgbClr val="FF0000"/>
                </a:solidFill>
              </a:rPr>
              <a:t>令 </a:t>
            </a:r>
          </a:p>
        </p:txBody>
      </p:sp>
      <p:sp>
        <p:nvSpPr>
          <p:cNvPr id="9" name="Rectangle 22"/>
          <p:cNvSpPr>
            <a:spLocks noChangeArrowheads="1"/>
          </p:cNvSpPr>
          <p:nvPr/>
        </p:nvSpPr>
        <p:spPr bwMode="auto">
          <a:xfrm>
            <a:off x="1881189" y="2891553"/>
            <a:ext cx="7296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1000"/>
              <a:t>                 </a:t>
            </a:r>
            <a:endParaRPr lang="en-US" altLang="zh-CN"/>
          </a:p>
        </p:txBody>
      </p:sp>
      <p:sp>
        <p:nvSpPr>
          <p:cNvPr id="10" name="Rectangle 26"/>
          <p:cNvSpPr>
            <a:spLocks noChangeArrowheads="1"/>
          </p:cNvSpPr>
          <p:nvPr/>
        </p:nvSpPr>
        <p:spPr bwMode="auto">
          <a:xfrm>
            <a:off x="1524001" y="4762469"/>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en-US" altLang="zh-CN" sz="1000"/>
              <a:t>       </a:t>
            </a:r>
            <a:endParaRPr lang="en-US" altLang="zh-CN" sz="800"/>
          </a:p>
          <a:p>
            <a:r>
              <a:rPr lang="en-US" altLang="zh-CN" sz="1000"/>
              <a:t>          </a:t>
            </a:r>
            <a:endParaRPr lang="en-US" altLang="zh-CN"/>
          </a:p>
        </p:txBody>
      </p:sp>
      <p:graphicFrame>
        <p:nvGraphicFramePr>
          <p:cNvPr id="11" name="Object 28"/>
          <p:cNvGraphicFramePr>
            <a:graphicFrameLocks noChangeAspect="1"/>
          </p:cNvGraphicFramePr>
          <p:nvPr>
            <p:extLst>
              <p:ext uri="{D42A27DB-BD31-4B8C-83A1-F6EECF244321}">
                <p14:modId xmlns:p14="http://schemas.microsoft.com/office/powerpoint/2010/main" val="4050183233"/>
              </p:ext>
            </p:extLst>
          </p:nvPr>
        </p:nvGraphicFramePr>
        <p:xfrm>
          <a:off x="7881940" y="227012"/>
          <a:ext cx="2357437" cy="715962"/>
        </p:xfrm>
        <a:graphic>
          <a:graphicData uri="http://schemas.openxmlformats.org/presentationml/2006/ole">
            <mc:AlternateContent xmlns:mc="http://schemas.openxmlformats.org/markup-compatibility/2006">
              <mc:Choice xmlns:v="urn:schemas-microsoft-com:vml" Requires="v">
                <p:oleObj spid="_x0000_s426293" name="Equation" r:id="rId13" imgW="761669" imgH="228501" progId="Equation.3">
                  <p:embed/>
                </p:oleObj>
              </mc:Choice>
              <mc:Fallback>
                <p:oleObj name="Equation" r:id="rId13" imgW="761669"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1940" y="227012"/>
                        <a:ext cx="2357437"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29"/>
          <p:cNvGraphicFramePr>
            <a:graphicFrameLocks noChangeAspect="1"/>
          </p:cNvGraphicFramePr>
          <p:nvPr>
            <p:extLst>
              <p:ext uri="{D42A27DB-BD31-4B8C-83A1-F6EECF244321}">
                <p14:modId xmlns:p14="http://schemas.microsoft.com/office/powerpoint/2010/main" val="1308601309"/>
              </p:ext>
            </p:extLst>
          </p:nvPr>
        </p:nvGraphicFramePr>
        <p:xfrm>
          <a:off x="2560639" y="5543551"/>
          <a:ext cx="1500187" cy="1285875"/>
        </p:xfrm>
        <a:graphic>
          <a:graphicData uri="http://schemas.openxmlformats.org/presentationml/2006/ole">
            <mc:AlternateContent xmlns:mc="http://schemas.openxmlformats.org/markup-compatibility/2006">
              <mc:Choice xmlns:v="urn:schemas-microsoft-com:vml" Requires="v">
                <p:oleObj spid="_x0000_s426294" name="Equation" r:id="rId15" imgW="533169" imgH="457002" progId="Equation.3">
                  <p:embed/>
                </p:oleObj>
              </mc:Choice>
              <mc:Fallback>
                <p:oleObj name="Equation" r:id="rId15" imgW="533169" imgH="45700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0639" y="5543551"/>
                        <a:ext cx="1500187"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矩形 29"/>
          <p:cNvSpPr>
            <a:spLocks noChangeArrowheads="1"/>
          </p:cNvSpPr>
          <p:nvPr/>
        </p:nvSpPr>
        <p:spPr bwMode="auto">
          <a:xfrm>
            <a:off x="2024063" y="1571626"/>
            <a:ext cx="957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FF"/>
                </a:solidFill>
              </a:rPr>
              <a:t>（</a:t>
            </a:r>
            <a:r>
              <a:rPr lang="en-US" altLang="zh-CN" dirty="0">
                <a:solidFill>
                  <a:srgbClr val="FF00FF"/>
                </a:solidFill>
              </a:rPr>
              <a:t>4</a:t>
            </a:r>
            <a:r>
              <a:rPr lang="zh-CN" altLang="en-US" dirty="0">
                <a:solidFill>
                  <a:srgbClr val="FF00FF"/>
                </a:solidFill>
              </a:rPr>
              <a:t>）</a:t>
            </a:r>
          </a:p>
        </p:txBody>
      </p:sp>
    </p:spTree>
    <p:extLst>
      <p:ext uri="{BB962C8B-B14F-4D97-AF65-F5344CB8AC3E}">
        <p14:creationId xmlns:p14="http://schemas.microsoft.com/office/powerpoint/2010/main" val="80208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1000" fill="hold"/>
                                        <p:tgtEl>
                                          <p:spTgt spid="12"/>
                                        </p:tgtEl>
                                        <p:attrNameLst>
                                          <p:attrName>ppt_w</p:attrName>
                                        </p:attrNameLst>
                                      </p:cBhvr>
                                      <p:tavLst>
                                        <p:tav tm="0">
                                          <p:val>
                                            <p:fltVal val="0"/>
                                          </p:val>
                                        </p:tav>
                                        <p:tav tm="100000">
                                          <p:val>
                                            <p:strVal val="#ppt_w"/>
                                          </p:val>
                                        </p:tav>
                                      </p:tavLst>
                                    </p:anim>
                                    <p:anim calcmode="lin" valueType="num">
                                      <p:cBhvr>
                                        <p:cTn id="57" dur="1000" fill="hold"/>
                                        <p:tgtEl>
                                          <p:spTgt spid="12"/>
                                        </p:tgtEl>
                                        <p:attrNameLst>
                                          <p:attrName>ppt_h</p:attrName>
                                        </p:attrNameLst>
                                      </p:cBhvr>
                                      <p:tavLst>
                                        <p:tav tm="0">
                                          <p:val>
                                            <p:fltVal val="0"/>
                                          </p:val>
                                        </p:tav>
                                        <p:tav tm="100000">
                                          <p:val>
                                            <p:strVal val="#ppt_h"/>
                                          </p:val>
                                        </p:tav>
                                      </p:tavLst>
                                    </p:anim>
                                    <p:anim calcmode="lin" valueType="num">
                                      <p:cBhvr>
                                        <p:cTn id="58" dur="1000" fill="hold"/>
                                        <p:tgtEl>
                                          <p:spTgt spid="12"/>
                                        </p:tgtEl>
                                        <p:attrNameLst>
                                          <p:attrName>style.rotation</p:attrName>
                                        </p:attrNameLst>
                                      </p:cBhvr>
                                      <p:tavLst>
                                        <p:tav tm="0">
                                          <p:val>
                                            <p:fltVal val="90"/>
                                          </p:val>
                                        </p:tav>
                                        <p:tav tm="100000">
                                          <p:val>
                                            <p:fltVal val="0"/>
                                          </p:val>
                                        </p:tav>
                                      </p:tavLst>
                                    </p:anim>
                                    <p:animEffect transition="in" filter="fade">
                                      <p:cBhvr>
                                        <p:cTn id="5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5078DD-2B9A-4A92-898B-D5C5635C0F49}"/>
              </a:ext>
            </a:extLst>
          </p:cNvPr>
          <p:cNvSpPr/>
          <p:nvPr/>
        </p:nvSpPr>
        <p:spPr>
          <a:xfrm>
            <a:off x="813575" y="3429000"/>
            <a:ext cx="10410092" cy="1384995"/>
          </a:xfrm>
          <a:prstGeom prst="rect">
            <a:avLst/>
          </a:prstGeom>
        </p:spPr>
        <p:txBody>
          <a:bodyPr wrap="square">
            <a:spAutoFit/>
          </a:bodyPr>
          <a:lstStyle/>
          <a:p>
            <a:r>
              <a:rPr lang="zh-CN" altLang="en-US" sz="2800" b="1" dirty="0">
                <a:solidFill>
                  <a:srgbClr val="FF0000"/>
                </a:solidFill>
              </a:rPr>
              <a:t>根据测量假设：</a:t>
            </a:r>
            <a:r>
              <a:rPr lang="zh-CN" altLang="en-US" sz="2800" b="1" dirty="0">
                <a:solidFill>
                  <a:srgbClr val="3333FF"/>
                </a:solidFill>
              </a:rPr>
              <a:t>当一个量子系统处于量子态      时，对动量        进行测量的结果一定为该力学量算符的本征值之一，测量结果为</a:t>
            </a:r>
            <a:r>
              <a:rPr lang="en-US" altLang="zh-CN" sz="2800" b="1" dirty="0">
                <a:solidFill>
                  <a:srgbClr val="FF00FF"/>
                </a:solidFill>
              </a:rPr>
              <a:t>p</a:t>
            </a:r>
            <a:r>
              <a:rPr lang="zh-CN" altLang="en-US" sz="2800" b="1" dirty="0">
                <a:solidFill>
                  <a:srgbClr val="3333FF"/>
                </a:solidFill>
              </a:rPr>
              <a:t>的概率分布为 </a:t>
            </a:r>
            <a:endParaRPr lang="en-US" altLang="zh-CN" sz="2800" b="1" dirty="0">
              <a:solidFill>
                <a:srgbClr val="3333FF"/>
              </a:solidFill>
            </a:endParaRPr>
          </a:p>
        </p:txBody>
      </p:sp>
      <p:graphicFrame>
        <p:nvGraphicFramePr>
          <p:cNvPr id="3" name="对象 2">
            <a:extLst>
              <a:ext uri="{FF2B5EF4-FFF2-40B4-BE49-F238E27FC236}">
                <a16:creationId xmlns:a16="http://schemas.microsoft.com/office/drawing/2014/main" id="{8B3FD39D-6AC2-475C-9AA2-5E37C5CBE526}"/>
              </a:ext>
            </a:extLst>
          </p:cNvPr>
          <p:cNvGraphicFramePr>
            <a:graphicFrameLocks noChangeAspect="1"/>
          </p:cNvGraphicFramePr>
          <p:nvPr>
            <p:extLst>
              <p:ext uri="{D42A27DB-BD31-4B8C-83A1-F6EECF244321}">
                <p14:modId xmlns:p14="http://schemas.microsoft.com/office/powerpoint/2010/main" val="3995249902"/>
              </p:ext>
            </p:extLst>
          </p:nvPr>
        </p:nvGraphicFramePr>
        <p:xfrm>
          <a:off x="7744368" y="3497881"/>
          <a:ext cx="562708" cy="562708"/>
        </p:xfrm>
        <a:graphic>
          <a:graphicData uri="http://schemas.openxmlformats.org/presentationml/2006/ole">
            <mc:AlternateContent xmlns:mc="http://schemas.openxmlformats.org/markup-compatibility/2006">
              <mc:Choice xmlns:v="urn:schemas-microsoft-com:vml" Requires="v">
                <p:oleObj spid="_x0000_s437448" name="Equation" r:id="rId3" imgW="164885" imgH="164885" progId="Equation.DSMT4">
                  <p:embed/>
                </p:oleObj>
              </mc:Choice>
              <mc:Fallback>
                <p:oleObj name="Equation" r:id="rId3" imgW="164885" imgH="164885" progId="Equation.DSMT4">
                  <p:embed/>
                  <p:pic>
                    <p:nvPicPr>
                      <p:cNvPr id="3" name="对象 2">
                        <a:extLst>
                          <a:ext uri="{FF2B5EF4-FFF2-40B4-BE49-F238E27FC236}">
                            <a16:creationId xmlns:a16="http://schemas.microsoft.com/office/drawing/2014/main" id="{417FE899-5F28-4A10-B921-0BE631616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4368" y="3497881"/>
                        <a:ext cx="562708" cy="562708"/>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214029C9-C9E0-4D93-9F80-CBEEFF697A85}"/>
              </a:ext>
            </a:extLst>
          </p:cNvPr>
          <p:cNvGraphicFramePr>
            <a:graphicFrameLocks noChangeAspect="1"/>
          </p:cNvGraphicFramePr>
          <p:nvPr>
            <p:extLst>
              <p:ext uri="{D42A27DB-BD31-4B8C-83A1-F6EECF244321}">
                <p14:modId xmlns:p14="http://schemas.microsoft.com/office/powerpoint/2010/main" val="3319076511"/>
              </p:ext>
            </p:extLst>
          </p:nvPr>
        </p:nvGraphicFramePr>
        <p:xfrm>
          <a:off x="10120313" y="3275288"/>
          <a:ext cx="1830387" cy="706437"/>
        </p:xfrm>
        <a:graphic>
          <a:graphicData uri="http://schemas.openxmlformats.org/presentationml/2006/ole">
            <mc:AlternateContent xmlns:mc="http://schemas.openxmlformats.org/markup-compatibility/2006">
              <mc:Choice xmlns:v="urn:schemas-microsoft-com:vml" Requires="v">
                <p:oleObj spid="_x0000_s437449" name="Equation" r:id="rId5" imgW="622080" imgH="241200" progId="Equation.DSMT4">
                  <p:embed/>
                </p:oleObj>
              </mc:Choice>
              <mc:Fallback>
                <p:oleObj name="Equation" r:id="rId5" imgW="622080" imgH="241200" progId="Equation.DSMT4">
                  <p:embed/>
                  <p:pic>
                    <p:nvPicPr>
                      <p:cNvPr id="4" name="对象 3">
                        <a:extLst>
                          <a:ext uri="{FF2B5EF4-FFF2-40B4-BE49-F238E27FC236}">
                            <a16:creationId xmlns:a16="http://schemas.microsoft.com/office/drawing/2014/main" id="{9E8E1A99-1BD5-42E3-9B9A-87BB7C421D1B}"/>
                          </a:ext>
                        </a:extLst>
                      </p:cNvPr>
                      <p:cNvPicPr>
                        <a:picLocks noChangeAspect="1" noChangeArrowheads="1"/>
                      </p:cNvPicPr>
                      <p:nvPr/>
                    </p:nvPicPr>
                    <p:blipFill>
                      <a:blip r:embed="rId6"/>
                      <a:srcRect/>
                      <a:stretch>
                        <a:fillRect/>
                      </a:stretch>
                    </p:blipFill>
                    <p:spPr bwMode="auto">
                      <a:xfrm>
                        <a:off x="10120313" y="3275288"/>
                        <a:ext cx="1830387" cy="706437"/>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5CA7D516-5E5C-471B-8F7C-2BB235C72C5C}"/>
              </a:ext>
            </a:extLst>
          </p:cNvPr>
          <p:cNvGraphicFramePr>
            <a:graphicFrameLocks noChangeAspect="1"/>
          </p:cNvGraphicFramePr>
          <p:nvPr>
            <p:extLst>
              <p:ext uri="{D42A27DB-BD31-4B8C-83A1-F6EECF244321}">
                <p14:modId xmlns:p14="http://schemas.microsoft.com/office/powerpoint/2010/main" val="1863786927"/>
              </p:ext>
            </p:extLst>
          </p:nvPr>
        </p:nvGraphicFramePr>
        <p:xfrm>
          <a:off x="1071562" y="4852094"/>
          <a:ext cx="10879138" cy="1624013"/>
        </p:xfrm>
        <a:graphic>
          <a:graphicData uri="http://schemas.openxmlformats.org/presentationml/2006/ole">
            <mc:AlternateContent xmlns:mc="http://schemas.openxmlformats.org/markup-compatibility/2006">
              <mc:Choice xmlns:v="urn:schemas-microsoft-com:vml" Requires="v">
                <p:oleObj spid="_x0000_s437450" name="Equation" r:id="rId7" imgW="3822480" imgH="571320" progId="Equation.DSMT4">
                  <p:embed/>
                </p:oleObj>
              </mc:Choice>
              <mc:Fallback>
                <p:oleObj name="Equation" r:id="rId7" imgW="3822480" imgH="571320" progId="Equation.DSMT4">
                  <p:embed/>
                  <p:pic>
                    <p:nvPicPr>
                      <p:cNvPr id="6" name="对象 5">
                        <a:extLst>
                          <a:ext uri="{FF2B5EF4-FFF2-40B4-BE49-F238E27FC236}">
                            <a16:creationId xmlns:a16="http://schemas.microsoft.com/office/drawing/2014/main" id="{B897DE74-1165-4347-9216-7239CA95239E}"/>
                          </a:ext>
                        </a:extLst>
                      </p:cNvPr>
                      <p:cNvPicPr>
                        <a:picLocks noChangeAspect="1" noChangeArrowheads="1"/>
                      </p:cNvPicPr>
                      <p:nvPr/>
                    </p:nvPicPr>
                    <p:blipFill>
                      <a:blip r:embed="rId8"/>
                      <a:srcRect/>
                      <a:stretch>
                        <a:fillRect/>
                      </a:stretch>
                    </p:blipFill>
                    <p:spPr bwMode="auto">
                      <a:xfrm>
                        <a:off x="1071562" y="4852094"/>
                        <a:ext cx="10879138" cy="1624013"/>
                      </a:xfrm>
                      <a:prstGeom prst="rect">
                        <a:avLst/>
                      </a:prstGeom>
                      <a:noFill/>
                    </p:spPr>
                  </p:pic>
                </p:oleObj>
              </mc:Fallback>
            </mc:AlternateContent>
          </a:graphicData>
        </a:graphic>
      </p:graphicFrame>
      <p:sp>
        <p:nvSpPr>
          <p:cNvPr id="6" name="AutoShape 12">
            <a:extLst>
              <a:ext uri="{FF2B5EF4-FFF2-40B4-BE49-F238E27FC236}">
                <a16:creationId xmlns:a16="http://schemas.microsoft.com/office/drawing/2014/main" id="{008E275B-AEB7-43A3-BD0D-0ED2D8DCB2F1}"/>
              </a:ext>
            </a:extLst>
          </p:cNvPr>
          <p:cNvSpPr>
            <a:spLocks noChangeArrowheads="1"/>
          </p:cNvSpPr>
          <p:nvPr/>
        </p:nvSpPr>
        <p:spPr bwMode="auto">
          <a:xfrm>
            <a:off x="817682" y="311077"/>
            <a:ext cx="2895600" cy="457200"/>
          </a:xfrm>
          <a:prstGeom prst="roundRect">
            <a:avLst>
              <a:gd name="adj" fmla="val 16667"/>
            </a:avLst>
          </a:prstGeom>
          <a:noFill/>
          <a:ln w="9525">
            <a:solidFill>
              <a:srgbClr val="FFFFFF"/>
            </a:solidFill>
            <a:round/>
            <a:headEnd/>
            <a:tailEnd/>
          </a:ln>
          <a:effec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b="1" dirty="0">
                <a:solidFill>
                  <a:srgbClr val="FF6600"/>
                </a:solidFill>
                <a:ea typeface=""/>
                <a:cs typeface=""/>
              </a:rPr>
              <a:t>2. </a:t>
            </a:r>
            <a:r>
              <a:rPr lang="zh-CN" altLang="en-US" sz="3200" b="1" dirty="0">
                <a:solidFill>
                  <a:srgbClr val="FF6600"/>
                </a:solidFill>
                <a:ea typeface=""/>
                <a:cs typeface=""/>
              </a:rPr>
              <a:t>动量本征方程</a:t>
            </a:r>
            <a:endParaRPr lang="zh-CN" altLang="en-US" sz="3200" dirty="0"/>
          </a:p>
        </p:txBody>
      </p:sp>
      <p:grpSp>
        <p:nvGrpSpPr>
          <p:cNvPr id="7" name="Group 9">
            <a:extLst>
              <a:ext uri="{FF2B5EF4-FFF2-40B4-BE49-F238E27FC236}">
                <a16:creationId xmlns:a16="http://schemas.microsoft.com/office/drawing/2014/main" id="{204947FD-4D14-4B98-A79F-E3B5F6E28990}"/>
              </a:ext>
            </a:extLst>
          </p:cNvPr>
          <p:cNvGrpSpPr>
            <a:grpSpLocks/>
          </p:cNvGrpSpPr>
          <p:nvPr/>
        </p:nvGrpSpPr>
        <p:grpSpPr bwMode="auto">
          <a:xfrm>
            <a:off x="406205" y="884336"/>
            <a:ext cx="3581400" cy="1066800"/>
            <a:chOff x="3312" y="3264"/>
            <a:chExt cx="2256" cy="672"/>
          </a:xfrm>
        </p:grpSpPr>
        <p:sp>
          <p:nvSpPr>
            <p:cNvPr id="8" name="AutoShape 11">
              <a:extLst>
                <a:ext uri="{FF2B5EF4-FFF2-40B4-BE49-F238E27FC236}">
                  <a16:creationId xmlns:a16="http://schemas.microsoft.com/office/drawing/2014/main" id="{308F5001-9CE8-450D-81D0-D31DAD1898D0}"/>
                </a:ext>
              </a:extLst>
            </p:cNvPr>
            <p:cNvSpPr>
              <a:spLocks noChangeArrowheads="1"/>
            </p:cNvSpPr>
            <p:nvPr/>
          </p:nvSpPr>
          <p:spPr bwMode="auto">
            <a:xfrm>
              <a:off x="3312" y="3264"/>
              <a:ext cx="2256" cy="672"/>
            </a:xfrm>
            <a:prstGeom prst="foldedCorner">
              <a:avLst>
                <a:gd name="adj" fmla="val 12500"/>
              </a:avLst>
            </a:prstGeom>
            <a:solidFill>
              <a:srgbClr val="00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 name="Object 10">
              <a:extLst>
                <a:ext uri="{FF2B5EF4-FFF2-40B4-BE49-F238E27FC236}">
                  <a16:creationId xmlns:a16="http://schemas.microsoft.com/office/drawing/2014/main" id="{D709332D-279B-44BD-A000-6E38410FB5F7}"/>
                </a:ext>
              </a:extLst>
            </p:cNvPr>
            <p:cNvGraphicFramePr>
              <a:graphicFrameLocks noChangeAspect="1"/>
            </p:cNvGraphicFramePr>
            <p:nvPr>
              <p:extLst>
                <p:ext uri="{D42A27DB-BD31-4B8C-83A1-F6EECF244321}">
                  <p14:modId xmlns:p14="http://schemas.microsoft.com/office/powerpoint/2010/main" val="2075652833"/>
                </p:ext>
              </p:extLst>
            </p:nvPr>
          </p:nvGraphicFramePr>
          <p:xfrm>
            <a:off x="3483" y="3383"/>
            <a:ext cx="2009" cy="434"/>
          </p:xfrm>
          <a:graphic>
            <a:graphicData uri="http://schemas.openxmlformats.org/presentationml/2006/ole">
              <mc:AlternateContent xmlns:mc="http://schemas.openxmlformats.org/markup-compatibility/2006">
                <mc:Choice xmlns:v="urn:schemas-microsoft-com:vml" Requires="v">
                  <p:oleObj spid="_x0000_s437451" name="Equation" r:id="rId9" imgW="1384200" imgH="241200" progId="Equation.DSMT4">
                    <p:embed/>
                  </p:oleObj>
                </mc:Choice>
                <mc:Fallback>
                  <p:oleObj name="Equation" r:id="rId9" imgW="1384200" imgH="241200" progId="Equation.DSMT4">
                    <p:embed/>
                    <p:pic>
                      <p:nvPicPr>
                        <p:cNvPr id="14" name="Object 10">
                          <a:extLst>
                            <a:ext uri="{FF2B5EF4-FFF2-40B4-BE49-F238E27FC236}">
                              <a16:creationId xmlns:a16="http://schemas.microsoft.com/office/drawing/2014/main" id="{2B2E788B-92AA-480B-BBBE-AE8C2EB5B588}"/>
                            </a:ext>
                          </a:extLst>
                        </p:cNvPr>
                        <p:cNvPicPr>
                          <a:picLocks noChangeAspect="1" noChangeArrowheads="1"/>
                        </p:cNvPicPr>
                        <p:nvPr/>
                      </p:nvPicPr>
                      <p:blipFill>
                        <a:blip r:embed="rId10"/>
                        <a:srcRect/>
                        <a:stretch>
                          <a:fillRect/>
                        </a:stretch>
                      </p:blipFill>
                      <p:spPr bwMode="auto">
                        <a:xfrm>
                          <a:off x="3483" y="3383"/>
                          <a:ext cx="2009"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 name="Object 7">
            <a:extLst>
              <a:ext uri="{FF2B5EF4-FFF2-40B4-BE49-F238E27FC236}">
                <a16:creationId xmlns:a16="http://schemas.microsoft.com/office/drawing/2014/main" id="{84817ACF-68F8-41D4-AC2F-C354FF5C2D55}"/>
              </a:ext>
            </a:extLst>
          </p:cNvPr>
          <p:cNvGraphicFramePr>
            <a:graphicFrameLocks noChangeAspect="1"/>
          </p:cNvGraphicFramePr>
          <p:nvPr>
            <p:extLst>
              <p:ext uri="{D42A27DB-BD31-4B8C-83A1-F6EECF244321}">
                <p14:modId xmlns:p14="http://schemas.microsoft.com/office/powerpoint/2010/main" val="3439838915"/>
              </p:ext>
            </p:extLst>
          </p:nvPr>
        </p:nvGraphicFramePr>
        <p:xfrm>
          <a:off x="4138613" y="341313"/>
          <a:ext cx="3505200" cy="1574800"/>
        </p:xfrm>
        <a:graphic>
          <a:graphicData uri="http://schemas.openxmlformats.org/presentationml/2006/ole">
            <mc:AlternateContent xmlns:mc="http://schemas.openxmlformats.org/markup-compatibility/2006">
              <mc:Choice xmlns:v="urn:schemas-microsoft-com:vml" Requires="v">
                <p:oleObj spid="_x0000_s437452" name="Equation" r:id="rId11" imgW="1562040" imgH="787320" progId="Equation.DSMT4">
                  <p:embed/>
                </p:oleObj>
              </mc:Choice>
              <mc:Fallback>
                <p:oleObj name="Equation" r:id="rId11" imgW="1562040" imgH="787320" progId="Equation.DSMT4">
                  <p:embed/>
                  <p:pic>
                    <p:nvPicPr>
                      <p:cNvPr id="15" name="Object 7">
                        <a:extLst>
                          <a:ext uri="{FF2B5EF4-FFF2-40B4-BE49-F238E27FC236}">
                            <a16:creationId xmlns:a16="http://schemas.microsoft.com/office/drawing/2014/main" id="{7FB0E661-D50F-4A05-9E08-72ED1C92C90D}"/>
                          </a:ext>
                        </a:extLst>
                      </p:cNvPr>
                      <p:cNvPicPr>
                        <a:picLocks noChangeAspect="1" noChangeArrowheads="1"/>
                      </p:cNvPicPr>
                      <p:nvPr/>
                    </p:nvPicPr>
                    <p:blipFill>
                      <a:blip r:embed="rId12"/>
                      <a:srcRect/>
                      <a:stretch>
                        <a:fillRect/>
                      </a:stretch>
                    </p:blipFill>
                    <p:spPr bwMode="auto">
                      <a:xfrm>
                        <a:off x="4138613" y="341313"/>
                        <a:ext cx="35052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9017B31D-6796-450A-BB55-15D7BAE5E717}"/>
              </a:ext>
            </a:extLst>
          </p:cNvPr>
          <p:cNvGraphicFramePr>
            <a:graphicFrameLocks noChangeAspect="1"/>
          </p:cNvGraphicFramePr>
          <p:nvPr>
            <p:extLst>
              <p:ext uri="{D42A27DB-BD31-4B8C-83A1-F6EECF244321}">
                <p14:modId xmlns:p14="http://schemas.microsoft.com/office/powerpoint/2010/main" val="2866488088"/>
              </p:ext>
            </p:extLst>
          </p:nvPr>
        </p:nvGraphicFramePr>
        <p:xfrm>
          <a:off x="7851775" y="728663"/>
          <a:ext cx="4125913" cy="1001712"/>
        </p:xfrm>
        <a:graphic>
          <a:graphicData uri="http://schemas.openxmlformats.org/presentationml/2006/ole">
            <mc:AlternateContent xmlns:mc="http://schemas.openxmlformats.org/markup-compatibility/2006">
              <mc:Choice xmlns:v="urn:schemas-microsoft-com:vml" Requires="v">
                <p:oleObj spid="_x0000_s437453" name="Equation" r:id="rId13" imgW="1981080" imgH="482400" progId="Equation.DSMT4">
                  <p:embed/>
                </p:oleObj>
              </mc:Choice>
              <mc:Fallback>
                <p:oleObj name="Equation" r:id="rId13" imgW="1981080" imgH="482400" progId="Equation.DSMT4">
                  <p:embed/>
                  <p:pic>
                    <p:nvPicPr>
                      <p:cNvPr id="16" name="对象 15">
                        <a:extLst>
                          <a:ext uri="{FF2B5EF4-FFF2-40B4-BE49-F238E27FC236}">
                            <a16:creationId xmlns:a16="http://schemas.microsoft.com/office/drawing/2014/main" id="{3C778F72-029A-4615-B1A2-BA0B465C21E5}"/>
                          </a:ext>
                        </a:extLst>
                      </p:cNvPr>
                      <p:cNvPicPr>
                        <a:picLocks noChangeAspect="1" noChangeArrowheads="1"/>
                      </p:cNvPicPr>
                      <p:nvPr/>
                    </p:nvPicPr>
                    <p:blipFill>
                      <a:blip r:embed="rId14"/>
                      <a:srcRect/>
                      <a:stretch>
                        <a:fillRect/>
                      </a:stretch>
                    </p:blipFill>
                    <p:spPr bwMode="auto">
                      <a:xfrm>
                        <a:off x="7851775" y="728663"/>
                        <a:ext cx="4125913" cy="1001712"/>
                      </a:xfrm>
                      <a:prstGeom prst="rect">
                        <a:avLst/>
                      </a:prstGeom>
                      <a:noFill/>
                    </p:spPr>
                  </p:pic>
                </p:oleObj>
              </mc:Fallback>
            </mc:AlternateContent>
          </a:graphicData>
        </a:graphic>
      </p:graphicFrame>
    </p:spTree>
    <p:extLst>
      <p:ext uri="{BB962C8B-B14F-4D97-AF65-F5344CB8AC3E}">
        <p14:creationId xmlns:p14="http://schemas.microsoft.com/office/powerpoint/2010/main" val="157276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8">
            <a:extLst>
              <a:ext uri="{FF2B5EF4-FFF2-40B4-BE49-F238E27FC236}">
                <a16:creationId xmlns:a16="http://schemas.microsoft.com/office/drawing/2014/main" id="{AA0ECB8E-EFDC-44DA-BC5D-84015DE55B57}"/>
              </a:ext>
            </a:extLst>
          </p:cNvPr>
          <p:cNvSpPr txBox="1">
            <a:spLocks noChangeArrowheads="1"/>
          </p:cNvSpPr>
          <p:nvPr/>
        </p:nvSpPr>
        <p:spPr bwMode="auto">
          <a:xfrm>
            <a:off x="611187" y="244476"/>
            <a:ext cx="89036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练习：</a:t>
            </a:r>
            <a:r>
              <a:rPr lang="zh-CN" altLang="en-US" sz="2800" b="1" dirty="0"/>
              <a:t> </a:t>
            </a:r>
            <a:r>
              <a:rPr lang="zh-CN" altLang="en-US" sz="2800" b="1" dirty="0">
                <a:solidFill>
                  <a:srgbClr val="0000FF"/>
                </a:solidFill>
              </a:rPr>
              <a:t>氢原子处于基态，求测量电子动量的概率分布。</a:t>
            </a:r>
          </a:p>
        </p:txBody>
      </p:sp>
      <p:graphicFrame>
        <p:nvGraphicFramePr>
          <p:cNvPr id="3" name="Object 29">
            <a:extLst>
              <a:ext uri="{FF2B5EF4-FFF2-40B4-BE49-F238E27FC236}">
                <a16:creationId xmlns:a16="http://schemas.microsoft.com/office/drawing/2014/main" id="{17330822-805B-4253-BBEF-FF9B07347F03}"/>
              </a:ext>
            </a:extLst>
          </p:cNvPr>
          <p:cNvGraphicFramePr>
            <a:graphicFrameLocks noChangeAspect="1"/>
          </p:cNvGraphicFramePr>
          <p:nvPr>
            <p:extLst>
              <p:ext uri="{D42A27DB-BD31-4B8C-83A1-F6EECF244321}">
                <p14:modId xmlns:p14="http://schemas.microsoft.com/office/powerpoint/2010/main" val="728008795"/>
              </p:ext>
            </p:extLst>
          </p:nvPr>
        </p:nvGraphicFramePr>
        <p:xfrm>
          <a:off x="1459595" y="2374125"/>
          <a:ext cx="7375926" cy="1202512"/>
        </p:xfrm>
        <a:graphic>
          <a:graphicData uri="http://schemas.openxmlformats.org/presentationml/2006/ole">
            <mc:AlternateContent xmlns:mc="http://schemas.openxmlformats.org/markup-compatibility/2006">
              <mc:Choice xmlns:v="urn:schemas-microsoft-com:vml" Requires="v">
                <p:oleObj spid="_x0000_s435499" name="Equation" r:id="rId3" imgW="3581400" imgH="584200" progId="Equation.DSMT4">
                  <p:embed/>
                </p:oleObj>
              </mc:Choice>
              <mc:Fallback>
                <p:oleObj name="Equation" r:id="rId3" imgW="3581400" imgH="584200" progId="Equation.DSMT4">
                  <p:embed/>
                  <p:pic>
                    <p:nvPicPr>
                      <p:cNvPr id="6147" name="Object 29">
                        <a:extLst>
                          <a:ext uri="{FF2B5EF4-FFF2-40B4-BE49-F238E27FC236}">
                            <a16:creationId xmlns:a16="http://schemas.microsoft.com/office/drawing/2014/main" id="{7DF74CDA-9F50-4D5C-995C-B84A1695B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595" y="2374125"/>
                        <a:ext cx="7375926" cy="1202512"/>
                      </a:xfrm>
                      <a:prstGeom prst="rect">
                        <a:avLst/>
                      </a:prstGeom>
                      <a:noFill/>
                      <a:ln>
                        <a:noFill/>
                      </a:ln>
                      <a:effectLst/>
                    </p:spPr>
                  </p:pic>
                </p:oleObj>
              </mc:Fallback>
            </mc:AlternateContent>
          </a:graphicData>
        </a:graphic>
      </p:graphicFrame>
      <p:graphicFrame>
        <p:nvGraphicFramePr>
          <p:cNvPr id="4" name="Object 31">
            <a:extLst>
              <a:ext uri="{FF2B5EF4-FFF2-40B4-BE49-F238E27FC236}">
                <a16:creationId xmlns:a16="http://schemas.microsoft.com/office/drawing/2014/main" id="{909302E1-1F76-4815-8ADE-F0BEB7AAE0C8}"/>
              </a:ext>
            </a:extLst>
          </p:cNvPr>
          <p:cNvGraphicFramePr>
            <a:graphicFrameLocks noChangeAspect="1"/>
          </p:cNvGraphicFramePr>
          <p:nvPr>
            <p:extLst>
              <p:ext uri="{D42A27DB-BD31-4B8C-83A1-F6EECF244321}">
                <p14:modId xmlns:p14="http://schemas.microsoft.com/office/powerpoint/2010/main" val="3364293195"/>
              </p:ext>
            </p:extLst>
          </p:nvPr>
        </p:nvGraphicFramePr>
        <p:xfrm>
          <a:off x="1203325" y="1604963"/>
          <a:ext cx="9048750" cy="795337"/>
        </p:xfrm>
        <a:graphic>
          <a:graphicData uri="http://schemas.openxmlformats.org/presentationml/2006/ole">
            <mc:AlternateContent xmlns:mc="http://schemas.openxmlformats.org/markup-compatibility/2006">
              <mc:Choice xmlns:v="urn:schemas-microsoft-com:vml" Requires="v">
                <p:oleObj spid="_x0000_s435500" name="Equation" r:id="rId5" imgW="3174840" imgH="279360" progId="Equation.DSMT4">
                  <p:embed/>
                </p:oleObj>
              </mc:Choice>
              <mc:Fallback>
                <p:oleObj name="Equation" r:id="rId5" imgW="3174840" imgH="279360" progId="Equation.DSMT4">
                  <p:embed/>
                  <p:pic>
                    <p:nvPicPr>
                      <p:cNvPr id="6148" name="Object 31">
                        <a:extLst>
                          <a:ext uri="{FF2B5EF4-FFF2-40B4-BE49-F238E27FC236}">
                            <a16:creationId xmlns:a16="http://schemas.microsoft.com/office/drawing/2014/main" id="{C10F058A-B1BF-4D20-9410-CB88B4C1CE50}"/>
                          </a:ext>
                        </a:extLst>
                      </p:cNvPr>
                      <p:cNvPicPr>
                        <a:picLocks noChangeAspect="1" noChangeArrowheads="1"/>
                      </p:cNvPicPr>
                      <p:nvPr/>
                    </p:nvPicPr>
                    <p:blipFill>
                      <a:blip r:embed="rId6"/>
                      <a:srcRect/>
                      <a:stretch>
                        <a:fillRect/>
                      </a:stretch>
                    </p:blipFill>
                    <p:spPr bwMode="auto">
                      <a:xfrm>
                        <a:off x="1203325" y="1604963"/>
                        <a:ext cx="9048750" cy="795337"/>
                      </a:xfrm>
                      <a:prstGeom prst="rect">
                        <a:avLst/>
                      </a:prstGeom>
                      <a:noFill/>
                      <a:ln>
                        <a:noFill/>
                      </a:ln>
                      <a:effectLst/>
                    </p:spPr>
                  </p:pic>
                </p:oleObj>
              </mc:Fallback>
            </mc:AlternateContent>
          </a:graphicData>
        </a:graphic>
      </p:graphicFrame>
      <p:graphicFrame>
        <p:nvGraphicFramePr>
          <p:cNvPr id="5" name="Object 36">
            <a:extLst>
              <a:ext uri="{FF2B5EF4-FFF2-40B4-BE49-F238E27FC236}">
                <a16:creationId xmlns:a16="http://schemas.microsoft.com/office/drawing/2014/main" id="{5D0124EB-5E2D-42FE-BB4C-0DD76233A10D}"/>
              </a:ext>
            </a:extLst>
          </p:cNvPr>
          <p:cNvGraphicFramePr>
            <a:graphicFrameLocks noChangeAspect="1"/>
          </p:cNvGraphicFramePr>
          <p:nvPr>
            <p:extLst>
              <p:ext uri="{D42A27DB-BD31-4B8C-83A1-F6EECF244321}">
                <p14:modId xmlns:p14="http://schemas.microsoft.com/office/powerpoint/2010/main" val="2025079643"/>
              </p:ext>
            </p:extLst>
          </p:nvPr>
        </p:nvGraphicFramePr>
        <p:xfrm>
          <a:off x="9401419" y="2623280"/>
          <a:ext cx="1465897" cy="500322"/>
        </p:xfrm>
        <a:graphic>
          <a:graphicData uri="http://schemas.openxmlformats.org/presentationml/2006/ole">
            <mc:AlternateContent xmlns:mc="http://schemas.openxmlformats.org/markup-compatibility/2006">
              <mc:Choice xmlns:v="urn:schemas-microsoft-com:vml" Requires="v">
                <p:oleObj spid="_x0000_s435501" name="Equation" r:id="rId7" imgW="596641" imgH="203112" progId="Equation.DSMT4">
                  <p:embed/>
                </p:oleObj>
              </mc:Choice>
              <mc:Fallback>
                <p:oleObj name="Equation" r:id="rId7" imgW="596641" imgH="203112" progId="Equation.DSMT4">
                  <p:embed/>
                  <p:pic>
                    <p:nvPicPr>
                      <p:cNvPr id="6149" name="Object 36">
                        <a:extLst>
                          <a:ext uri="{FF2B5EF4-FFF2-40B4-BE49-F238E27FC236}">
                            <a16:creationId xmlns:a16="http://schemas.microsoft.com/office/drawing/2014/main" id="{4E4DCC87-F6A6-419A-96F3-E6E4F6741D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1419" y="2623280"/>
                        <a:ext cx="1465897" cy="500322"/>
                      </a:xfrm>
                      <a:prstGeom prst="rect">
                        <a:avLst/>
                      </a:prstGeom>
                      <a:noFill/>
                      <a:ln>
                        <a:noFill/>
                      </a:ln>
                      <a:effectLst/>
                    </p:spPr>
                  </p:pic>
                </p:oleObj>
              </mc:Fallback>
            </mc:AlternateContent>
          </a:graphicData>
        </a:graphic>
      </p:graphicFrame>
      <p:grpSp>
        <p:nvGrpSpPr>
          <p:cNvPr id="6" name="Group 44">
            <a:extLst>
              <a:ext uri="{FF2B5EF4-FFF2-40B4-BE49-F238E27FC236}">
                <a16:creationId xmlns:a16="http://schemas.microsoft.com/office/drawing/2014/main" id="{DA2913AB-5AAF-40EB-BDF8-28A126053363}"/>
              </a:ext>
            </a:extLst>
          </p:cNvPr>
          <p:cNvGrpSpPr>
            <a:grpSpLocks/>
          </p:cNvGrpSpPr>
          <p:nvPr/>
        </p:nvGrpSpPr>
        <p:grpSpPr bwMode="auto">
          <a:xfrm>
            <a:off x="1323221" y="3322641"/>
            <a:ext cx="5062538" cy="1033463"/>
            <a:chOff x="249" y="2108"/>
            <a:chExt cx="3189" cy="651"/>
          </a:xfrm>
        </p:grpSpPr>
        <p:graphicFrame>
          <p:nvGraphicFramePr>
            <p:cNvPr id="7" name="Object 32">
              <a:extLst>
                <a:ext uri="{FF2B5EF4-FFF2-40B4-BE49-F238E27FC236}">
                  <a16:creationId xmlns:a16="http://schemas.microsoft.com/office/drawing/2014/main" id="{48C46F72-B046-410C-A865-2CEABEC2152A}"/>
                </a:ext>
              </a:extLst>
            </p:cNvPr>
            <p:cNvGraphicFramePr>
              <a:graphicFrameLocks noChangeAspect="1"/>
            </p:cNvGraphicFramePr>
            <p:nvPr>
              <p:extLst>
                <p:ext uri="{D42A27DB-BD31-4B8C-83A1-F6EECF244321}">
                  <p14:modId xmlns:p14="http://schemas.microsoft.com/office/powerpoint/2010/main" val="2129062354"/>
                </p:ext>
              </p:extLst>
            </p:nvPr>
          </p:nvGraphicFramePr>
          <p:xfrm>
            <a:off x="1572" y="2108"/>
            <a:ext cx="1866" cy="651"/>
          </p:xfrm>
          <a:graphic>
            <a:graphicData uri="http://schemas.openxmlformats.org/presentationml/2006/ole">
              <mc:AlternateContent xmlns:mc="http://schemas.openxmlformats.org/markup-compatibility/2006">
                <mc:Choice xmlns:v="urn:schemas-microsoft-com:vml" Requires="v">
                  <p:oleObj spid="_x0000_s435502" name="Equation" r:id="rId9" imgW="1422400" imgH="495300" progId="Equation.DSMT4">
                    <p:embed/>
                  </p:oleObj>
                </mc:Choice>
                <mc:Fallback>
                  <p:oleObj name="Equation" r:id="rId9" imgW="1422400" imgH="495300" progId="Equation.DSMT4">
                    <p:embed/>
                    <p:pic>
                      <p:nvPicPr>
                        <p:cNvPr id="6165" name="Object 32">
                          <a:extLst>
                            <a:ext uri="{FF2B5EF4-FFF2-40B4-BE49-F238E27FC236}">
                              <a16:creationId xmlns:a16="http://schemas.microsoft.com/office/drawing/2014/main" id="{ADF8CA79-26FA-4309-A815-2293ACFBAB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2" y="2108"/>
                          <a:ext cx="1866" cy="651"/>
                        </a:xfrm>
                        <a:prstGeom prst="rect">
                          <a:avLst/>
                        </a:prstGeom>
                        <a:noFill/>
                        <a:ln>
                          <a:noFill/>
                        </a:ln>
                        <a:effectLst/>
                      </p:spPr>
                    </p:pic>
                  </p:oleObj>
                </mc:Fallback>
              </mc:AlternateContent>
            </a:graphicData>
          </a:graphic>
        </p:graphicFrame>
        <p:sp>
          <p:nvSpPr>
            <p:cNvPr id="8" name="Text Box 37">
              <a:extLst>
                <a:ext uri="{FF2B5EF4-FFF2-40B4-BE49-F238E27FC236}">
                  <a16:creationId xmlns:a16="http://schemas.microsoft.com/office/drawing/2014/main" id="{9C4F6BCA-2DF8-4B8A-AC1A-B7A4143FB870}"/>
                </a:ext>
              </a:extLst>
            </p:cNvPr>
            <p:cNvSpPr txBox="1">
              <a:spLocks noChangeArrowheads="1"/>
            </p:cNvSpPr>
            <p:nvPr/>
          </p:nvSpPr>
          <p:spPr bwMode="auto">
            <a:xfrm>
              <a:off x="249" y="2228"/>
              <a:ext cx="132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9900"/>
                  </a:solidFill>
                </a:rPr>
                <a:t>概率密度</a:t>
              </a:r>
            </a:p>
          </p:txBody>
        </p:sp>
      </p:grpSp>
      <p:grpSp>
        <p:nvGrpSpPr>
          <p:cNvPr id="9" name="Group 45">
            <a:extLst>
              <a:ext uri="{FF2B5EF4-FFF2-40B4-BE49-F238E27FC236}">
                <a16:creationId xmlns:a16="http://schemas.microsoft.com/office/drawing/2014/main" id="{ECDB7947-F5C8-43B5-8D55-FEE18952EE6F}"/>
              </a:ext>
            </a:extLst>
          </p:cNvPr>
          <p:cNvGrpSpPr>
            <a:grpSpLocks/>
          </p:cNvGrpSpPr>
          <p:nvPr/>
        </p:nvGrpSpPr>
        <p:grpSpPr bwMode="auto">
          <a:xfrm>
            <a:off x="568325" y="4344989"/>
            <a:ext cx="8373308" cy="1426135"/>
            <a:chOff x="244" y="2714"/>
            <a:chExt cx="4665" cy="753"/>
          </a:xfrm>
        </p:grpSpPr>
        <p:sp>
          <p:nvSpPr>
            <p:cNvPr id="10" name="Text Box 38">
              <a:extLst>
                <a:ext uri="{FF2B5EF4-FFF2-40B4-BE49-F238E27FC236}">
                  <a16:creationId xmlns:a16="http://schemas.microsoft.com/office/drawing/2014/main" id="{823425AC-CC16-4978-9E08-D28D7BA75B87}"/>
                </a:ext>
              </a:extLst>
            </p:cNvPr>
            <p:cNvSpPr txBox="1">
              <a:spLocks noChangeArrowheads="1"/>
            </p:cNvSpPr>
            <p:nvPr/>
          </p:nvSpPr>
          <p:spPr bwMode="auto">
            <a:xfrm>
              <a:off x="244" y="2866"/>
              <a:ext cx="929"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CC3300"/>
                  </a:solidFill>
                </a:rPr>
                <a:t>概率分布</a:t>
              </a:r>
            </a:p>
          </p:txBody>
        </p:sp>
        <p:graphicFrame>
          <p:nvGraphicFramePr>
            <p:cNvPr id="11" name="Object 39">
              <a:extLst>
                <a:ext uri="{FF2B5EF4-FFF2-40B4-BE49-F238E27FC236}">
                  <a16:creationId xmlns:a16="http://schemas.microsoft.com/office/drawing/2014/main" id="{9BB7CD78-1DB5-421B-9E44-2A0C68798E54}"/>
                </a:ext>
              </a:extLst>
            </p:cNvPr>
            <p:cNvGraphicFramePr>
              <a:graphicFrameLocks noChangeAspect="1"/>
            </p:cNvGraphicFramePr>
            <p:nvPr>
              <p:extLst>
                <p:ext uri="{D42A27DB-BD31-4B8C-83A1-F6EECF244321}">
                  <p14:modId xmlns:p14="http://schemas.microsoft.com/office/powerpoint/2010/main" val="390289823"/>
                </p:ext>
              </p:extLst>
            </p:nvPr>
          </p:nvGraphicFramePr>
          <p:xfrm>
            <a:off x="1347" y="2714"/>
            <a:ext cx="3562" cy="745"/>
          </p:xfrm>
          <a:graphic>
            <a:graphicData uri="http://schemas.openxmlformats.org/presentationml/2006/ole">
              <mc:AlternateContent xmlns:mc="http://schemas.openxmlformats.org/markup-compatibility/2006">
                <mc:Choice xmlns:v="urn:schemas-microsoft-com:vml" Requires="v">
                  <p:oleObj spid="_x0000_s435503" name="Equation" r:id="rId11" imgW="2794000" imgH="584200" progId="Equation.DSMT4">
                    <p:embed/>
                  </p:oleObj>
                </mc:Choice>
                <mc:Fallback>
                  <p:oleObj name="Equation" r:id="rId11" imgW="2794000" imgH="584200" progId="Equation.DSMT4">
                    <p:embed/>
                    <p:pic>
                      <p:nvPicPr>
                        <p:cNvPr id="6164" name="Object 39">
                          <a:extLst>
                            <a:ext uri="{FF2B5EF4-FFF2-40B4-BE49-F238E27FC236}">
                              <a16:creationId xmlns:a16="http://schemas.microsoft.com/office/drawing/2014/main" id="{64DCF74D-E63B-4D01-883F-2D1732E3DE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7" y="2714"/>
                          <a:ext cx="3562" cy="745"/>
                        </a:xfrm>
                        <a:prstGeom prst="rect">
                          <a:avLst/>
                        </a:prstGeom>
                        <a:noFill/>
                        <a:ln>
                          <a:noFill/>
                        </a:ln>
                        <a:effectLst/>
                      </p:spPr>
                    </p:pic>
                  </p:oleObj>
                </mc:Fallback>
              </mc:AlternateContent>
            </a:graphicData>
          </a:graphic>
        </p:graphicFrame>
      </p:grpSp>
      <p:grpSp>
        <p:nvGrpSpPr>
          <p:cNvPr id="12" name="Group 42">
            <a:extLst>
              <a:ext uri="{FF2B5EF4-FFF2-40B4-BE49-F238E27FC236}">
                <a16:creationId xmlns:a16="http://schemas.microsoft.com/office/drawing/2014/main" id="{1ADF87F5-F55B-471C-8B2F-BA0C835F1FBC}"/>
              </a:ext>
            </a:extLst>
          </p:cNvPr>
          <p:cNvGrpSpPr>
            <a:grpSpLocks/>
          </p:cNvGrpSpPr>
          <p:nvPr/>
        </p:nvGrpSpPr>
        <p:grpSpPr bwMode="auto">
          <a:xfrm>
            <a:off x="611187" y="5881690"/>
            <a:ext cx="5580062" cy="523875"/>
            <a:chOff x="340" y="3339"/>
            <a:chExt cx="3515" cy="330"/>
          </a:xfrm>
        </p:grpSpPr>
        <p:sp>
          <p:nvSpPr>
            <p:cNvPr id="13" name="Text Box 40">
              <a:extLst>
                <a:ext uri="{FF2B5EF4-FFF2-40B4-BE49-F238E27FC236}">
                  <a16:creationId xmlns:a16="http://schemas.microsoft.com/office/drawing/2014/main" id="{0F6E39BC-71AF-48CD-AA4D-AFA3DC9965CB}"/>
                </a:ext>
              </a:extLst>
            </p:cNvPr>
            <p:cNvSpPr txBox="1">
              <a:spLocks noChangeArrowheads="1"/>
            </p:cNvSpPr>
            <p:nvPr/>
          </p:nvSpPr>
          <p:spPr bwMode="auto">
            <a:xfrm>
              <a:off x="340" y="3339"/>
              <a:ext cx="351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00FF"/>
                  </a:solidFill>
                </a:rPr>
                <a:t>电子动量在                    范围的几率</a:t>
              </a:r>
            </a:p>
          </p:txBody>
        </p:sp>
        <p:graphicFrame>
          <p:nvGraphicFramePr>
            <p:cNvPr id="14" name="Object 41">
              <a:extLst>
                <a:ext uri="{FF2B5EF4-FFF2-40B4-BE49-F238E27FC236}">
                  <a16:creationId xmlns:a16="http://schemas.microsoft.com/office/drawing/2014/main" id="{20D923A8-0496-4EB8-9139-DE0803ED8FD8}"/>
                </a:ext>
              </a:extLst>
            </p:cNvPr>
            <p:cNvGraphicFramePr>
              <a:graphicFrameLocks noChangeAspect="1"/>
            </p:cNvGraphicFramePr>
            <p:nvPr>
              <p:extLst>
                <p:ext uri="{D42A27DB-BD31-4B8C-83A1-F6EECF244321}">
                  <p14:modId xmlns:p14="http://schemas.microsoft.com/office/powerpoint/2010/main" val="1775278461"/>
                </p:ext>
              </p:extLst>
            </p:nvPr>
          </p:nvGraphicFramePr>
          <p:xfrm>
            <a:off x="1484" y="3339"/>
            <a:ext cx="1163" cy="310"/>
          </p:xfrm>
          <a:graphic>
            <a:graphicData uri="http://schemas.openxmlformats.org/presentationml/2006/ole">
              <mc:AlternateContent xmlns:mc="http://schemas.openxmlformats.org/markup-compatibility/2006">
                <mc:Choice xmlns:v="urn:schemas-microsoft-com:vml" Requires="v">
                  <p:oleObj spid="_x0000_s435504" name="Equation" r:id="rId13" imgW="761669" imgH="203112" progId="Equation.DSMT4">
                    <p:embed/>
                  </p:oleObj>
                </mc:Choice>
                <mc:Fallback>
                  <p:oleObj name="Equation" r:id="rId13" imgW="761669" imgH="203112" progId="Equation.DSMT4">
                    <p:embed/>
                    <p:pic>
                      <p:nvPicPr>
                        <p:cNvPr id="6162" name="Object 41">
                          <a:extLst>
                            <a:ext uri="{FF2B5EF4-FFF2-40B4-BE49-F238E27FC236}">
                              <a16:creationId xmlns:a16="http://schemas.microsoft.com/office/drawing/2014/main" id="{C7866B47-553F-4A79-8A99-665759C735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4" y="3339"/>
                          <a:ext cx="1163" cy="310"/>
                        </a:xfrm>
                        <a:prstGeom prst="rect">
                          <a:avLst/>
                        </a:prstGeom>
                        <a:noFill/>
                        <a:ln>
                          <a:noFill/>
                        </a:ln>
                        <a:effectLst/>
                      </p:spPr>
                    </p:pic>
                  </p:oleObj>
                </mc:Fallback>
              </mc:AlternateContent>
            </a:graphicData>
          </a:graphic>
        </p:graphicFrame>
      </p:grpSp>
      <p:graphicFrame>
        <p:nvGraphicFramePr>
          <p:cNvPr id="15" name="Object 43">
            <a:extLst>
              <a:ext uri="{FF2B5EF4-FFF2-40B4-BE49-F238E27FC236}">
                <a16:creationId xmlns:a16="http://schemas.microsoft.com/office/drawing/2014/main" id="{080EB04D-F6EF-4FC8-9DBD-B4A55A02AA77}"/>
              </a:ext>
            </a:extLst>
          </p:cNvPr>
          <p:cNvGraphicFramePr>
            <a:graphicFrameLocks noChangeAspect="1"/>
          </p:cNvGraphicFramePr>
          <p:nvPr>
            <p:extLst>
              <p:ext uri="{D42A27DB-BD31-4B8C-83A1-F6EECF244321}">
                <p14:modId xmlns:p14="http://schemas.microsoft.com/office/powerpoint/2010/main" val="2887159961"/>
              </p:ext>
            </p:extLst>
          </p:nvPr>
        </p:nvGraphicFramePr>
        <p:xfrm>
          <a:off x="6645436" y="5318089"/>
          <a:ext cx="4010071" cy="1473198"/>
        </p:xfrm>
        <a:graphic>
          <a:graphicData uri="http://schemas.openxmlformats.org/presentationml/2006/ole">
            <mc:AlternateContent xmlns:mc="http://schemas.openxmlformats.org/markup-compatibility/2006">
              <mc:Choice xmlns:v="urn:schemas-microsoft-com:vml" Requires="v">
                <p:oleObj spid="_x0000_s435505" name="Equation" r:id="rId15" imgW="2108200" imgH="774700" progId="Equation.DSMT4">
                  <p:embed/>
                </p:oleObj>
              </mc:Choice>
              <mc:Fallback>
                <p:oleObj name="Equation" r:id="rId15" imgW="2108200" imgH="774700" progId="Equation.DSMT4">
                  <p:embed/>
                  <p:pic>
                    <p:nvPicPr>
                      <p:cNvPr id="6153" name="Object 43">
                        <a:extLst>
                          <a:ext uri="{FF2B5EF4-FFF2-40B4-BE49-F238E27FC236}">
                            <a16:creationId xmlns:a16="http://schemas.microsoft.com/office/drawing/2014/main" id="{1A4FFBF4-00F5-4107-9087-9676243D3C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45436" y="5318089"/>
                        <a:ext cx="4010071" cy="1473198"/>
                      </a:xfrm>
                      <a:prstGeom prst="rect">
                        <a:avLst/>
                      </a:prstGeom>
                      <a:noFill/>
                      <a:ln>
                        <a:noFill/>
                      </a:ln>
                      <a:effectLst/>
                    </p:spPr>
                  </p:pic>
                </p:oleObj>
              </mc:Fallback>
            </mc:AlternateContent>
          </a:graphicData>
        </a:graphic>
      </p:graphicFrame>
      <p:grpSp>
        <p:nvGrpSpPr>
          <p:cNvPr id="16" name="Group 49">
            <a:extLst>
              <a:ext uri="{FF2B5EF4-FFF2-40B4-BE49-F238E27FC236}">
                <a16:creationId xmlns:a16="http://schemas.microsoft.com/office/drawing/2014/main" id="{495B683F-A9BB-4397-9B96-07CA941219C3}"/>
              </a:ext>
            </a:extLst>
          </p:cNvPr>
          <p:cNvGrpSpPr>
            <a:grpSpLocks/>
          </p:cNvGrpSpPr>
          <p:nvPr/>
        </p:nvGrpSpPr>
        <p:grpSpPr bwMode="auto">
          <a:xfrm>
            <a:off x="611838" y="857290"/>
            <a:ext cx="11483976" cy="701676"/>
            <a:chOff x="2" y="575"/>
            <a:chExt cx="7234" cy="442"/>
          </a:xfrm>
        </p:grpSpPr>
        <p:graphicFrame>
          <p:nvGraphicFramePr>
            <p:cNvPr id="17" name="Object 30">
              <a:extLst>
                <a:ext uri="{FF2B5EF4-FFF2-40B4-BE49-F238E27FC236}">
                  <a16:creationId xmlns:a16="http://schemas.microsoft.com/office/drawing/2014/main" id="{4C189333-8716-4059-9890-6D1691782456}"/>
                </a:ext>
              </a:extLst>
            </p:cNvPr>
            <p:cNvGraphicFramePr>
              <a:graphicFrameLocks noChangeAspect="1"/>
            </p:cNvGraphicFramePr>
            <p:nvPr>
              <p:extLst>
                <p:ext uri="{D42A27DB-BD31-4B8C-83A1-F6EECF244321}">
                  <p14:modId xmlns:p14="http://schemas.microsoft.com/office/powerpoint/2010/main" val="3083401443"/>
                </p:ext>
              </p:extLst>
            </p:nvPr>
          </p:nvGraphicFramePr>
          <p:xfrm>
            <a:off x="1303" y="587"/>
            <a:ext cx="1989" cy="417"/>
          </p:xfrm>
          <a:graphic>
            <a:graphicData uri="http://schemas.openxmlformats.org/presentationml/2006/ole">
              <mc:AlternateContent xmlns:mc="http://schemas.openxmlformats.org/markup-compatibility/2006">
                <mc:Choice xmlns:v="urn:schemas-microsoft-com:vml" Requires="v">
                  <p:oleObj spid="_x0000_s435506" name="Equation" r:id="rId17" imgW="1637589" imgH="317362" progId="Equation.DSMT4">
                    <p:embed/>
                  </p:oleObj>
                </mc:Choice>
                <mc:Fallback>
                  <p:oleObj name="Equation" r:id="rId17" imgW="1637589" imgH="317362" progId="Equation.DSMT4">
                    <p:embed/>
                    <p:pic>
                      <p:nvPicPr>
                        <p:cNvPr id="6157" name="Object 30">
                          <a:extLst>
                            <a:ext uri="{FF2B5EF4-FFF2-40B4-BE49-F238E27FC236}">
                              <a16:creationId xmlns:a16="http://schemas.microsoft.com/office/drawing/2014/main" id="{F0B9C6F8-A0B2-4CDB-9EC7-80053378036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3" y="587"/>
                          <a:ext cx="1989" cy="417"/>
                        </a:xfrm>
                        <a:prstGeom prst="rect">
                          <a:avLst/>
                        </a:prstGeom>
                        <a:noFill/>
                        <a:ln>
                          <a:noFill/>
                        </a:ln>
                        <a:effectLst/>
                      </p:spPr>
                    </p:pic>
                  </p:oleObj>
                </mc:Fallback>
              </mc:AlternateContent>
            </a:graphicData>
          </a:graphic>
        </p:graphicFrame>
        <p:graphicFrame>
          <p:nvGraphicFramePr>
            <p:cNvPr id="18" name="Object 46">
              <a:extLst>
                <a:ext uri="{FF2B5EF4-FFF2-40B4-BE49-F238E27FC236}">
                  <a16:creationId xmlns:a16="http://schemas.microsoft.com/office/drawing/2014/main" id="{FE41A42E-D734-4495-B2B2-3759565EA9DD}"/>
                </a:ext>
              </a:extLst>
            </p:cNvPr>
            <p:cNvGraphicFramePr>
              <a:graphicFrameLocks noChangeAspect="1"/>
            </p:cNvGraphicFramePr>
            <p:nvPr>
              <p:extLst>
                <p:ext uri="{D42A27DB-BD31-4B8C-83A1-F6EECF244321}">
                  <p14:modId xmlns:p14="http://schemas.microsoft.com/office/powerpoint/2010/main" val="2031548067"/>
                </p:ext>
              </p:extLst>
            </p:nvPr>
          </p:nvGraphicFramePr>
          <p:xfrm>
            <a:off x="4914" y="575"/>
            <a:ext cx="2322" cy="442"/>
          </p:xfrm>
          <a:graphic>
            <a:graphicData uri="http://schemas.openxmlformats.org/presentationml/2006/ole">
              <mc:AlternateContent xmlns:mc="http://schemas.openxmlformats.org/markup-compatibility/2006">
                <mc:Choice xmlns:v="urn:schemas-microsoft-com:vml" Requires="v">
                  <p:oleObj spid="_x0000_s435507" name="Equation" r:id="rId19" imgW="1587240" imgH="279360" progId="Equation.DSMT4">
                    <p:embed/>
                  </p:oleObj>
                </mc:Choice>
                <mc:Fallback>
                  <p:oleObj name="Equation" r:id="rId19" imgW="1587240" imgH="279360" progId="Equation.DSMT4">
                    <p:embed/>
                    <p:pic>
                      <p:nvPicPr>
                        <p:cNvPr id="6158" name="Object 46">
                          <a:extLst>
                            <a:ext uri="{FF2B5EF4-FFF2-40B4-BE49-F238E27FC236}">
                              <a16:creationId xmlns:a16="http://schemas.microsoft.com/office/drawing/2014/main" id="{D8620947-2952-496F-A82B-B6DF3C497033}"/>
                            </a:ext>
                          </a:extLst>
                        </p:cNvPr>
                        <p:cNvPicPr>
                          <a:picLocks noChangeAspect="1" noChangeArrowheads="1"/>
                        </p:cNvPicPr>
                        <p:nvPr/>
                      </p:nvPicPr>
                      <p:blipFill>
                        <a:blip r:embed="rId20"/>
                        <a:srcRect/>
                        <a:stretch>
                          <a:fillRect/>
                        </a:stretch>
                      </p:blipFill>
                      <p:spPr bwMode="auto">
                        <a:xfrm>
                          <a:off x="4914" y="575"/>
                          <a:ext cx="2322" cy="442"/>
                        </a:xfrm>
                        <a:prstGeom prst="rect">
                          <a:avLst/>
                        </a:prstGeom>
                        <a:noFill/>
                        <a:ln>
                          <a:noFill/>
                        </a:ln>
                        <a:effectLst/>
                      </p:spPr>
                    </p:pic>
                  </p:oleObj>
                </mc:Fallback>
              </mc:AlternateContent>
            </a:graphicData>
          </a:graphic>
        </p:graphicFrame>
        <p:sp>
          <p:nvSpPr>
            <p:cNvPr id="19" name="Text Box 47">
              <a:extLst>
                <a:ext uri="{FF2B5EF4-FFF2-40B4-BE49-F238E27FC236}">
                  <a16:creationId xmlns:a16="http://schemas.microsoft.com/office/drawing/2014/main" id="{E4981447-F4D2-4E9F-86A9-479D01414CD2}"/>
                </a:ext>
              </a:extLst>
            </p:cNvPr>
            <p:cNvSpPr txBox="1">
              <a:spLocks noChangeArrowheads="1"/>
            </p:cNvSpPr>
            <p:nvPr/>
          </p:nvSpPr>
          <p:spPr bwMode="auto">
            <a:xfrm>
              <a:off x="2" y="637"/>
              <a:ext cx="12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FF"/>
                  </a:solidFill>
                </a:rPr>
                <a:t>氢原子基态</a:t>
              </a:r>
            </a:p>
          </p:txBody>
        </p:sp>
        <p:sp>
          <p:nvSpPr>
            <p:cNvPr id="20" name="Text Box 48">
              <a:extLst>
                <a:ext uri="{FF2B5EF4-FFF2-40B4-BE49-F238E27FC236}">
                  <a16:creationId xmlns:a16="http://schemas.microsoft.com/office/drawing/2014/main" id="{DB5A97F7-673F-4E73-9E69-0AF610BD2FE0}"/>
                </a:ext>
              </a:extLst>
            </p:cNvPr>
            <p:cNvSpPr txBox="1">
              <a:spLocks noChangeArrowheads="1"/>
            </p:cNvSpPr>
            <p:nvPr/>
          </p:nvSpPr>
          <p:spPr bwMode="auto">
            <a:xfrm>
              <a:off x="3348" y="640"/>
              <a:ext cx="168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动量的本征态</a:t>
              </a:r>
            </a:p>
          </p:txBody>
        </p:sp>
      </p:grpSp>
    </p:spTree>
    <p:extLst>
      <p:ext uri="{BB962C8B-B14F-4D97-AF65-F5344CB8AC3E}">
        <p14:creationId xmlns:p14="http://schemas.microsoft.com/office/powerpoint/2010/main" val="269262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2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circle(in)">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162489" y="476251"/>
            <a:ext cx="617174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00FF"/>
                </a:solidFill>
              </a:rPr>
              <a:t>求解球坐标的定态薛定谔方程的思路</a:t>
            </a:r>
          </a:p>
        </p:txBody>
      </p:sp>
      <p:sp>
        <p:nvSpPr>
          <p:cNvPr id="3" name="Rectangle 3"/>
          <p:cNvSpPr>
            <a:spLocks noChangeArrowheads="1"/>
          </p:cNvSpPr>
          <p:nvPr/>
        </p:nvSpPr>
        <p:spPr bwMode="auto">
          <a:xfrm>
            <a:off x="2232338" y="990601"/>
            <a:ext cx="78486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0000"/>
                </a:solidFill>
              </a:rPr>
              <a:t>（</a:t>
            </a:r>
            <a:r>
              <a:rPr lang="en-US" altLang="zh-CN" sz="2800">
                <a:solidFill>
                  <a:srgbClr val="FF0000"/>
                </a:solidFill>
              </a:rPr>
              <a:t>1</a:t>
            </a:r>
            <a:r>
              <a:rPr lang="zh-CN" altLang="en-US" sz="2800">
                <a:solidFill>
                  <a:srgbClr val="FF0000"/>
                </a:solidFill>
              </a:rPr>
              <a:t>）分离变量</a:t>
            </a:r>
          </a:p>
        </p:txBody>
      </p:sp>
      <p:graphicFrame>
        <p:nvGraphicFramePr>
          <p:cNvPr id="4" name="Object 4"/>
          <p:cNvGraphicFramePr>
            <a:graphicFrameLocks/>
          </p:cNvGraphicFramePr>
          <p:nvPr>
            <p:extLst>
              <p:ext uri="{D42A27DB-BD31-4B8C-83A1-F6EECF244321}">
                <p14:modId xmlns:p14="http://schemas.microsoft.com/office/powerpoint/2010/main" val="2430306350"/>
              </p:ext>
            </p:extLst>
          </p:nvPr>
        </p:nvGraphicFramePr>
        <p:xfrm>
          <a:off x="4815995" y="1202522"/>
          <a:ext cx="5614987" cy="663575"/>
        </p:xfrm>
        <a:graphic>
          <a:graphicData uri="http://schemas.openxmlformats.org/presentationml/2006/ole">
            <mc:AlternateContent xmlns:mc="http://schemas.openxmlformats.org/markup-compatibility/2006">
              <mc:Choice xmlns:v="urn:schemas-microsoft-com:vml" Requires="v">
                <p:oleObj spid="_x0000_s249730" name="公式" r:id="rId3" imgW="1638000" imgH="203040" progId="Equation.3">
                  <p:embed/>
                </p:oleObj>
              </mc:Choice>
              <mc:Fallback>
                <p:oleObj name="公式" r:id="rId3" imgW="1638000" imgH="203040" progId="Equation.3">
                  <p:embed/>
                  <p:pic>
                    <p:nvPicPr>
                      <p:cNvPr id="0" name=""/>
                      <p:cNvPicPr>
                        <a:picLocks noChangeArrowheads="1"/>
                      </p:cNvPicPr>
                      <p:nvPr/>
                    </p:nvPicPr>
                    <p:blipFill>
                      <a:blip r:embed="rId4"/>
                      <a:srcRect/>
                      <a:stretch>
                        <a:fillRect/>
                      </a:stretch>
                    </p:blipFill>
                    <p:spPr bwMode="auto">
                      <a:xfrm>
                        <a:off x="4815995" y="1202522"/>
                        <a:ext cx="5614987" cy="663575"/>
                      </a:xfrm>
                      <a:prstGeom prst="rect">
                        <a:avLst/>
                      </a:prstGeom>
                      <a:noFill/>
                      <a:ln>
                        <a:noFill/>
                      </a:ln>
                      <a:effectLst/>
                      <a:extLst/>
                    </p:spPr>
                  </p:pic>
                </p:oleObj>
              </mc:Fallback>
            </mc:AlternateContent>
          </a:graphicData>
        </a:graphic>
      </p:graphicFrame>
      <p:sp>
        <p:nvSpPr>
          <p:cNvPr id="5" name="Rectangle 5"/>
          <p:cNvSpPr>
            <a:spLocks noChangeArrowheads="1"/>
          </p:cNvSpPr>
          <p:nvPr/>
        </p:nvSpPr>
        <p:spPr bwMode="auto">
          <a:xfrm>
            <a:off x="2308538" y="1905001"/>
            <a:ext cx="516588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rPr>
              <a:t>（</a:t>
            </a:r>
            <a:r>
              <a:rPr lang="en-US" altLang="zh-CN" sz="2800" dirty="0">
                <a:solidFill>
                  <a:srgbClr val="FF0000"/>
                </a:solidFill>
              </a:rPr>
              <a:t>2</a:t>
            </a:r>
            <a:r>
              <a:rPr lang="zh-CN" altLang="en-US" sz="2800" dirty="0">
                <a:solidFill>
                  <a:srgbClr val="FF0000"/>
                </a:solidFill>
              </a:rPr>
              <a:t>）分解偏微分方程</a:t>
            </a:r>
          </a:p>
        </p:txBody>
      </p:sp>
      <p:sp>
        <p:nvSpPr>
          <p:cNvPr id="6" name="Rectangle 6"/>
          <p:cNvSpPr>
            <a:spLocks noChangeArrowheads="1"/>
          </p:cNvSpPr>
          <p:nvPr/>
        </p:nvSpPr>
        <p:spPr bwMode="auto">
          <a:xfrm>
            <a:off x="2994338" y="2362201"/>
            <a:ext cx="607668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9900"/>
                </a:solidFill>
              </a:rPr>
              <a:t>含 </a:t>
            </a:r>
            <a:r>
              <a:rPr lang="en-US" altLang="zh-CN" sz="2800" i="1" dirty="0">
                <a:solidFill>
                  <a:srgbClr val="FF0000"/>
                </a:solidFill>
              </a:rPr>
              <a:t>r</a:t>
            </a:r>
            <a:r>
              <a:rPr lang="en-US" altLang="zh-CN" sz="2800" dirty="0">
                <a:solidFill>
                  <a:srgbClr val="009900"/>
                </a:solidFill>
              </a:rPr>
              <a:t> </a:t>
            </a:r>
            <a:r>
              <a:rPr lang="zh-CN" altLang="en-US" sz="2800" dirty="0">
                <a:solidFill>
                  <a:srgbClr val="009900"/>
                </a:solidFill>
              </a:rPr>
              <a:t>部分 </a:t>
            </a:r>
            <a:r>
              <a:rPr lang="en-US" altLang="zh-CN" sz="2800" dirty="0">
                <a:solidFill>
                  <a:srgbClr val="009900"/>
                </a:solidFill>
              </a:rPr>
              <a:t>+ </a:t>
            </a:r>
            <a:r>
              <a:rPr lang="zh-CN" altLang="en-US" sz="2800" dirty="0">
                <a:solidFill>
                  <a:srgbClr val="009900"/>
                </a:solidFill>
              </a:rPr>
              <a:t>含 </a:t>
            </a:r>
            <a:r>
              <a:rPr lang="en-US" altLang="zh-CN" sz="2800" i="1" dirty="0">
                <a:solidFill>
                  <a:srgbClr val="FF0000"/>
                </a:solidFill>
                <a:latin typeface="Symbol" panose="05050102010706020507" pitchFamily="18" charset="2"/>
              </a:rPr>
              <a:t>q</a:t>
            </a:r>
            <a:r>
              <a:rPr lang="en-US" altLang="zh-CN" sz="2800" dirty="0">
                <a:solidFill>
                  <a:srgbClr val="FF0000"/>
                </a:solidFill>
              </a:rPr>
              <a:t> </a:t>
            </a:r>
            <a:r>
              <a:rPr lang="zh-CN" altLang="en-US" sz="2800" dirty="0">
                <a:solidFill>
                  <a:srgbClr val="009900"/>
                </a:solidFill>
              </a:rPr>
              <a:t>部分 </a:t>
            </a:r>
            <a:r>
              <a:rPr lang="en-US" altLang="zh-CN" sz="2800" dirty="0">
                <a:solidFill>
                  <a:srgbClr val="009900"/>
                </a:solidFill>
              </a:rPr>
              <a:t>+ </a:t>
            </a:r>
            <a:r>
              <a:rPr lang="zh-CN" altLang="en-US" sz="2800" dirty="0">
                <a:solidFill>
                  <a:srgbClr val="009900"/>
                </a:solidFill>
              </a:rPr>
              <a:t>含 </a:t>
            </a:r>
            <a:r>
              <a:rPr lang="en-US" altLang="zh-CN" sz="2800" i="1" dirty="0">
                <a:solidFill>
                  <a:srgbClr val="FF0000"/>
                </a:solidFill>
                <a:latin typeface="Symbol" panose="05050102010706020507" pitchFamily="18" charset="2"/>
              </a:rPr>
              <a:t>j</a:t>
            </a:r>
            <a:r>
              <a:rPr lang="en-US" altLang="zh-CN" sz="2800" dirty="0">
                <a:solidFill>
                  <a:srgbClr val="009900"/>
                </a:solidFill>
              </a:rPr>
              <a:t>  </a:t>
            </a:r>
            <a:r>
              <a:rPr lang="zh-CN" altLang="en-US" sz="2800" dirty="0">
                <a:solidFill>
                  <a:srgbClr val="009900"/>
                </a:solidFill>
              </a:rPr>
              <a:t>部分 </a:t>
            </a:r>
            <a:r>
              <a:rPr lang="en-US" altLang="zh-CN" sz="2800" dirty="0">
                <a:solidFill>
                  <a:srgbClr val="009900"/>
                </a:solidFill>
              </a:rPr>
              <a:t>= 0</a:t>
            </a:r>
          </a:p>
        </p:txBody>
      </p:sp>
      <p:sp>
        <p:nvSpPr>
          <p:cNvPr id="7" name="Rectangle 7"/>
          <p:cNvSpPr>
            <a:spLocks noChangeArrowheads="1"/>
          </p:cNvSpPr>
          <p:nvPr/>
        </p:nvSpPr>
        <p:spPr bwMode="auto">
          <a:xfrm>
            <a:off x="2994338" y="2819401"/>
            <a:ext cx="70866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CC00CC"/>
                </a:solidFill>
              </a:rPr>
              <a:t>只有三部分分别等于常数，方程才成立</a:t>
            </a:r>
          </a:p>
        </p:txBody>
      </p:sp>
      <p:graphicFrame>
        <p:nvGraphicFramePr>
          <p:cNvPr id="8" name="Object 8"/>
          <p:cNvGraphicFramePr>
            <a:graphicFrameLocks/>
          </p:cNvGraphicFramePr>
          <p:nvPr>
            <p:extLst>
              <p:ext uri="{D42A27DB-BD31-4B8C-83A1-F6EECF244321}">
                <p14:modId xmlns:p14="http://schemas.microsoft.com/office/powerpoint/2010/main" val="1807636707"/>
              </p:ext>
            </p:extLst>
          </p:nvPr>
        </p:nvGraphicFramePr>
        <p:xfrm>
          <a:off x="2994338" y="3202130"/>
          <a:ext cx="2856002" cy="1094439"/>
        </p:xfrm>
        <a:graphic>
          <a:graphicData uri="http://schemas.openxmlformats.org/presentationml/2006/ole">
            <mc:AlternateContent xmlns:mc="http://schemas.openxmlformats.org/markup-compatibility/2006">
              <mc:Choice xmlns:v="urn:schemas-microsoft-com:vml" Requires="v">
                <p:oleObj spid="_x0000_s249731" name="公式" r:id="rId5" imgW="965160" imgH="444240" progId="Equation.3">
                  <p:embed/>
                </p:oleObj>
              </mc:Choice>
              <mc:Fallback>
                <p:oleObj name="公式" r:id="rId5" imgW="965160" imgH="444240" progId="Equation.3">
                  <p:embed/>
                  <p:pic>
                    <p:nvPicPr>
                      <p:cNvPr id="0" name=""/>
                      <p:cNvPicPr>
                        <a:picLocks noChangeArrowheads="1"/>
                      </p:cNvPicPr>
                      <p:nvPr/>
                    </p:nvPicPr>
                    <p:blipFill>
                      <a:blip r:embed="rId6"/>
                      <a:srcRect/>
                      <a:stretch>
                        <a:fillRect/>
                      </a:stretch>
                    </p:blipFill>
                    <p:spPr bwMode="auto">
                      <a:xfrm>
                        <a:off x="2994338" y="3202130"/>
                        <a:ext cx="2856002" cy="1094439"/>
                      </a:xfrm>
                      <a:prstGeom prst="rect">
                        <a:avLst/>
                      </a:prstGeom>
                      <a:noFill/>
                      <a:ln>
                        <a:noFill/>
                      </a:ln>
                      <a:effectLst/>
                      <a:extLst/>
                    </p:spPr>
                  </p:pic>
                </p:oleObj>
              </mc:Fallback>
            </mc:AlternateContent>
          </a:graphicData>
        </a:graphic>
      </p:graphicFrame>
      <p:graphicFrame>
        <p:nvGraphicFramePr>
          <p:cNvPr id="9" name="Object 9"/>
          <p:cNvGraphicFramePr>
            <a:graphicFrameLocks/>
          </p:cNvGraphicFramePr>
          <p:nvPr>
            <p:extLst>
              <p:ext uri="{D42A27DB-BD31-4B8C-83A1-F6EECF244321}">
                <p14:modId xmlns:p14="http://schemas.microsoft.com/office/powerpoint/2010/main" val="1069258336"/>
              </p:ext>
            </p:extLst>
          </p:nvPr>
        </p:nvGraphicFramePr>
        <p:xfrm>
          <a:off x="2783424" y="4222097"/>
          <a:ext cx="6377748" cy="1083999"/>
        </p:xfrm>
        <a:graphic>
          <a:graphicData uri="http://schemas.openxmlformats.org/presentationml/2006/ole">
            <mc:AlternateContent xmlns:mc="http://schemas.openxmlformats.org/markup-compatibility/2006">
              <mc:Choice xmlns:v="urn:schemas-microsoft-com:vml" Requires="v">
                <p:oleObj spid="_x0000_s249732" name="公式" r:id="rId7" imgW="2654280" imgH="419040" progId="Equation.3">
                  <p:embed/>
                </p:oleObj>
              </mc:Choice>
              <mc:Fallback>
                <p:oleObj name="公式" r:id="rId7" imgW="2654280" imgH="419040" progId="Equation.3">
                  <p:embed/>
                  <p:pic>
                    <p:nvPicPr>
                      <p:cNvPr id="0" name=""/>
                      <p:cNvPicPr>
                        <a:picLocks noChangeArrowheads="1"/>
                      </p:cNvPicPr>
                      <p:nvPr/>
                    </p:nvPicPr>
                    <p:blipFill>
                      <a:blip r:embed="rId8"/>
                      <a:srcRect/>
                      <a:stretch>
                        <a:fillRect/>
                      </a:stretch>
                    </p:blipFill>
                    <p:spPr bwMode="auto">
                      <a:xfrm>
                        <a:off x="2783424" y="4222097"/>
                        <a:ext cx="6377748" cy="1083999"/>
                      </a:xfrm>
                      <a:prstGeom prst="rect">
                        <a:avLst/>
                      </a:prstGeom>
                      <a:noFill/>
                      <a:ln>
                        <a:noFill/>
                      </a:ln>
                      <a:effectLst/>
                      <a:extLst/>
                    </p:spPr>
                  </p:pic>
                </p:oleObj>
              </mc:Fallback>
            </mc:AlternateContent>
          </a:graphicData>
        </a:graphic>
      </p:graphicFrame>
      <p:graphicFrame>
        <p:nvGraphicFramePr>
          <p:cNvPr id="10" name="Object 10"/>
          <p:cNvGraphicFramePr>
            <a:graphicFrameLocks/>
          </p:cNvGraphicFramePr>
          <p:nvPr>
            <p:extLst>
              <p:ext uri="{D42A27DB-BD31-4B8C-83A1-F6EECF244321}">
                <p14:modId xmlns:p14="http://schemas.microsoft.com/office/powerpoint/2010/main" val="4137075583"/>
              </p:ext>
            </p:extLst>
          </p:nvPr>
        </p:nvGraphicFramePr>
        <p:xfrm>
          <a:off x="2883258" y="5497377"/>
          <a:ext cx="6851561" cy="1112703"/>
        </p:xfrm>
        <a:graphic>
          <a:graphicData uri="http://schemas.openxmlformats.org/presentationml/2006/ole">
            <mc:AlternateContent xmlns:mc="http://schemas.openxmlformats.org/markup-compatibility/2006">
              <mc:Choice xmlns:v="urn:schemas-microsoft-com:vml" Requires="v">
                <p:oleObj spid="_x0000_s249733" name="公式" r:id="rId9" imgW="2946240" imgH="457200" progId="Equation.3">
                  <p:embed/>
                </p:oleObj>
              </mc:Choice>
              <mc:Fallback>
                <p:oleObj name="公式" r:id="rId9" imgW="2946240" imgH="457200" progId="Equation.3">
                  <p:embed/>
                  <p:pic>
                    <p:nvPicPr>
                      <p:cNvPr id="0" name=""/>
                      <p:cNvPicPr>
                        <a:picLocks noChangeArrowheads="1"/>
                      </p:cNvPicPr>
                      <p:nvPr/>
                    </p:nvPicPr>
                    <p:blipFill>
                      <a:blip r:embed="rId10"/>
                      <a:srcRect/>
                      <a:stretch>
                        <a:fillRect/>
                      </a:stretch>
                    </p:blipFill>
                    <p:spPr bwMode="auto">
                      <a:xfrm>
                        <a:off x="2883258" y="5497377"/>
                        <a:ext cx="6851561" cy="1112703"/>
                      </a:xfrm>
                      <a:prstGeom prst="rect">
                        <a:avLst/>
                      </a:prstGeom>
                      <a:noFill/>
                      <a:ln>
                        <a:noFill/>
                      </a:ln>
                      <a:effectLst/>
                      <a:extLst/>
                    </p:spPr>
                  </p:pic>
                </p:oleObj>
              </mc:Fallback>
            </mc:AlternateContent>
          </a:graphicData>
        </a:graphic>
      </p:graphicFrame>
      <p:sp>
        <p:nvSpPr>
          <p:cNvPr id="11" name="Freeform 11"/>
          <p:cNvSpPr>
            <a:spLocks/>
          </p:cNvSpPr>
          <p:nvPr/>
        </p:nvSpPr>
        <p:spPr bwMode="auto">
          <a:xfrm>
            <a:off x="2232338" y="3581401"/>
            <a:ext cx="386366" cy="2780762"/>
          </a:xfrm>
          <a:custGeom>
            <a:avLst/>
            <a:gdLst>
              <a:gd name="T0" fmla="*/ 2147483647 w 193"/>
              <a:gd name="T1" fmla="*/ 0 h 1490"/>
              <a:gd name="T2" fmla="*/ 2147483647 w 193"/>
              <a:gd name="T3" fmla="*/ 2147483647 h 1490"/>
              <a:gd name="T4" fmla="*/ 2147483647 w 193"/>
              <a:gd name="T5" fmla="*/ 2147483647 h 1490"/>
              <a:gd name="T6" fmla="*/ 2147483647 w 193"/>
              <a:gd name="T7" fmla="*/ 2147483647 h 1490"/>
              <a:gd name="T8" fmla="*/ 2147483647 w 193"/>
              <a:gd name="T9" fmla="*/ 2147483647 h 1490"/>
              <a:gd name="T10" fmla="*/ 2147483647 w 193"/>
              <a:gd name="T11" fmla="*/ 2147483647 h 1490"/>
              <a:gd name="T12" fmla="*/ 2147483647 w 193"/>
              <a:gd name="T13" fmla="*/ 2147483647 h 1490"/>
              <a:gd name="T14" fmla="*/ 2147483647 w 193"/>
              <a:gd name="T15" fmla="*/ 2147483647 h 1490"/>
              <a:gd name="T16" fmla="*/ 2147483647 w 193"/>
              <a:gd name="T17" fmla="*/ 2147483647 h 1490"/>
              <a:gd name="T18" fmla="*/ 2147483647 w 193"/>
              <a:gd name="T19" fmla="*/ 2147483647 h 1490"/>
              <a:gd name="T20" fmla="*/ 2147483647 w 193"/>
              <a:gd name="T21" fmla="*/ 2147483647 h 1490"/>
              <a:gd name="T22" fmla="*/ 2147483647 w 193"/>
              <a:gd name="T23" fmla="*/ 2147483647 h 1490"/>
              <a:gd name="T24" fmla="*/ 2147483647 w 193"/>
              <a:gd name="T25" fmla="*/ 2147483647 h 1490"/>
              <a:gd name="T26" fmla="*/ 2147483647 w 193"/>
              <a:gd name="T27" fmla="*/ 2147483647 h 1490"/>
              <a:gd name="T28" fmla="*/ 2147483647 w 193"/>
              <a:gd name="T29" fmla="*/ 2147483647 h 1490"/>
              <a:gd name="T30" fmla="*/ 2147483647 w 193"/>
              <a:gd name="T31" fmla="*/ 2147483647 h 1490"/>
              <a:gd name="T32" fmla="*/ 0 w 193"/>
              <a:gd name="T33" fmla="*/ 2147483647 h 1490"/>
              <a:gd name="T34" fmla="*/ 2147483647 w 193"/>
              <a:gd name="T35" fmla="*/ 2147483647 h 1490"/>
              <a:gd name="T36" fmla="*/ 2147483647 w 193"/>
              <a:gd name="T37" fmla="*/ 2147483647 h 1490"/>
              <a:gd name="T38" fmla="*/ 2147483647 w 193"/>
              <a:gd name="T39" fmla="*/ 2147483647 h 1490"/>
              <a:gd name="T40" fmla="*/ 2147483647 w 193"/>
              <a:gd name="T41" fmla="*/ 2147483647 h 1490"/>
              <a:gd name="T42" fmla="*/ 2147483647 w 193"/>
              <a:gd name="T43" fmla="*/ 2147483647 h 1490"/>
              <a:gd name="T44" fmla="*/ 2147483647 w 193"/>
              <a:gd name="T45" fmla="*/ 2147483647 h 1490"/>
              <a:gd name="T46" fmla="*/ 2147483647 w 193"/>
              <a:gd name="T47" fmla="*/ 2147483647 h 1490"/>
              <a:gd name="T48" fmla="*/ 2147483647 w 193"/>
              <a:gd name="T49" fmla="*/ 2147483647 h 1490"/>
              <a:gd name="T50" fmla="*/ 2147483647 w 193"/>
              <a:gd name="T51" fmla="*/ 2147483647 h 1490"/>
              <a:gd name="T52" fmla="*/ 2147483647 w 193"/>
              <a:gd name="T53" fmla="*/ 2147483647 h 1490"/>
              <a:gd name="T54" fmla="*/ 2147483647 w 193"/>
              <a:gd name="T55" fmla="*/ 2147483647 h 1490"/>
              <a:gd name="T56" fmla="*/ 2147483647 w 193"/>
              <a:gd name="T57" fmla="*/ 2147483647 h 1490"/>
              <a:gd name="T58" fmla="*/ 2147483647 w 193"/>
              <a:gd name="T59" fmla="*/ 2147483647 h 1490"/>
              <a:gd name="T60" fmla="*/ 2147483647 w 193"/>
              <a:gd name="T61" fmla="*/ 2147483647 h 1490"/>
              <a:gd name="T62" fmla="*/ 2147483647 w 193"/>
              <a:gd name="T63" fmla="*/ 2147483647 h 1490"/>
              <a:gd name="T64" fmla="*/ 2147483647 w 193"/>
              <a:gd name="T65" fmla="*/ 2147483647 h 149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490"/>
              <a:gd name="T101" fmla="*/ 193 w 193"/>
              <a:gd name="T102" fmla="*/ 1490 h 149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490">
                <a:moveTo>
                  <a:pt x="192" y="0"/>
                </a:moveTo>
                <a:lnTo>
                  <a:pt x="182" y="0"/>
                </a:lnTo>
                <a:lnTo>
                  <a:pt x="173" y="2"/>
                </a:lnTo>
                <a:lnTo>
                  <a:pt x="163" y="5"/>
                </a:lnTo>
                <a:lnTo>
                  <a:pt x="155" y="10"/>
                </a:lnTo>
                <a:lnTo>
                  <a:pt x="146" y="14"/>
                </a:lnTo>
                <a:lnTo>
                  <a:pt x="138" y="21"/>
                </a:lnTo>
                <a:lnTo>
                  <a:pt x="131" y="29"/>
                </a:lnTo>
                <a:lnTo>
                  <a:pt x="124" y="38"/>
                </a:lnTo>
                <a:lnTo>
                  <a:pt x="118" y="45"/>
                </a:lnTo>
                <a:lnTo>
                  <a:pt x="112" y="55"/>
                </a:lnTo>
                <a:lnTo>
                  <a:pt x="108" y="67"/>
                </a:lnTo>
                <a:lnTo>
                  <a:pt x="103" y="76"/>
                </a:lnTo>
                <a:lnTo>
                  <a:pt x="100" y="88"/>
                </a:lnTo>
                <a:lnTo>
                  <a:pt x="98" y="100"/>
                </a:lnTo>
                <a:lnTo>
                  <a:pt x="97" y="112"/>
                </a:lnTo>
                <a:lnTo>
                  <a:pt x="96" y="124"/>
                </a:lnTo>
                <a:lnTo>
                  <a:pt x="96" y="619"/>
                </a:lnTo>
                <a:lnTo>
                  <a:pt x="95" y="631"/>
                </a:lnTo>
                <a:lnTo>
                  <a:pt x="94" y="646"/>
                </a:lnTo>
                <a:lnTo>
                  <a:pt x="92" y="658"/>
                </a:lnTo>
                <a:lnTo>
                  <a:pt x="89" y="667"/>
                </a:lnTo>
                <a:lnTo>
                  <a:pt x="85" y="679"/>
                </a:lnTo>
                <a:lnTo>
                  <a:pt x="80" y="689"/>
                </a:lnTo>
                <a:lnTo>
                  <a:pt x="74" y="698"/>
                </a:lnTo>
                <a:lnTo>
                  <a:pt x="68" y="708"/>
                </a:lnTo>
                <a:lnTo>
                  <a:pt x="61" y="715"/>
                </a:lnTo>
                <a:lnTo>
                  <a:pt x="54" y="722"/>
                </a:lnTo>
                <a:lnTo>
                  <a:pt x="46" y="729"/>
                </a:lnTo>
                <a:lnTo>
                  <a:pt x="37" y="734"/>
                </a:lnTo>
                <a:lnTo>
                  <a:pt x="29" y="739"/>
                </a:lnTo>
                <a:lnTo>
                  <a:pt x="19" y="741"/>
                </a:lnTo>
                <a:lnTo>
                  <a:pt x="10" y="743"/>
                </a:lnTo>
                <a:lnTo>
                  <a:pt x="0" y="743"/>
                </a:lnTo>
                <a:lnTo>
                  <a:pt x="10" y="743"/>
                </a:lnTo>
                <a:lnTo>
                  <a:pt x="19" y="746"/>
                </a:lnTo>
                <a:lnTo>
                  <a:pt x="29" y="748"/>
                </a:lnTo>
                <a:lnTo>
                  <a:pt x="37" y="753"/>
                </a:lnTo>
                <a:lnTo>
                  <a:pt x="46" y="758"/>
                </a:lnTo>
                <a:lnTo>
                  <a:pt x="54" y="765"/>
                </a:lnTo>
                <a:lnTo>
                  <a:pt x="61" y="772"/>
                </a:lnTo>
                <a:lnTo>
                  <a:pt x="68" y="781"/>
                </a:lnTo>
                <a:lnTo>
                  <a:pt x="74" y="789"/>
                </a:lnTo>
                <a:lnTo>
                  <a:pt x="80" y="798"/>
                </a:lnTo>
                <a:lnTo>
                  <a:pt x="85" y="810"/>
                </a:lnTo>
                <a:lnTo>
                  <a:pt x="89" y="820"/>
                </a:lnTo>
                <a:lnTo>
                  <a:pt x="92" y="831"/>
                </a:lnTo>
                <a:lnTo>
                  <a:pt x="94" y="843"/>
                </a:lnTo>
                <a:lnTo>
                  <a:pt x="95" y="855"/>
                </a:lnTo>
                <a:lnTo>
                  <a:pt x="96" y="867"/>
                </a:lnTo>
                <a:lnTo>
                  <a:pt x="96" y="1365"/>
                </a:lnTo>
                <a:lnTo>
                  <a:pt x="97" y="1377"/>
                </a:lnTo>
                <a:lnTo>
                  <a:pt x="98" y="1389"/>
                </a:lnTo>
                <a:lnTo>
                  <a:pt x="100" y="1401"/>
                </a:lnTo>
                <a:lnTo>
                  <a:pt x="103" y="1413"/>
                </a:lnTo>
                <a:lnTo>
                  <a:pt x="108" y="1422"/>
                </a:lnTo>
                <a:lnTo>
                  <a:pt x="112" y="1434"/>
                </a:lnTo>
                <a:lnTo>
                  <a:pt x="118" y="1444"/>
                </a:lnTo>
                <a:lnTo>
                  <a:pt x="124" y="1453"/>
                </a:lnTo>
                <a:lnTo>
                  <a:pt x="131" y="1460"/>
                </a:lnTo>
                <a:lnTo>
                  <a:pt x="138" y="1468"/>
                </a:lnTo>
                <a:lnTo>
                  <a:pt x="146" y="1475"/>
                </a:lnTo>
                <a:lnTo>
                  <a:pt x="155" y="1479"/>
                </a:lnTo>
                <a:lnTo>
                  <a:pt x="163" y="1484"/>
                </a:lnTo>
                <a:lnTo>
                  <a:pt x="173" y="1487"/>
                </a:lnTo>
                <a:lnTo>
                  <a:pt x="182" y="1489"/>
                </a:lnTo>
                <a:lnTo>
                  <a:pt x="192" y="1489"/>
                </a:lnTo>
              </a:path>
            </a:pathLst>
          </a:custGeom>
          <a:noFill/>
          <a:ln w="28575"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0000"/>
              </a:solidFill>
            </a:endParaRPr>
          </a:p>
        </p:txBody>
      </p:sp>
      <p:sp>
        <p:nvSpPr>
          <p:cNvPr id="12" name="矩形 11"/>
          <p:cNvSpPr>
            <a:spLocks noChangeArrowheads="1"/>
          </p:cNvSpPr>
          <p:nvPr/>
        </p:nvSpPr>
        <p:spPr bwMode="auto">
          <a:xfrm>
            <a:off x="7891547" y="0"/>
            <a:ext cx="13160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400" dirty="0">
                <a:solidFill>
                  <a:srgbClr val="FF0000"/>
                </a:solidFill>
              </a:rPr>
              <a:t>总结</a:t>
            </a:r>
            <a:endParaRPr lang="zh-CN" altLang="en-US" sz="4400" dirty="0"/>
          </a:p>
        </p:txBody>
      </p:sp>
    </p:spTree>
    <p:extLst>
      <p:ext uri="{BB962C8B-B14F-4D97-AF65-F5344CB8AC3E}">
        <p14:creationId xmlns:p14="http://schemas.microsoft.com/office/powerpoint/2010/main" val="33022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439988" y="702733"/>
            <a:ext cx="31242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solidFill>
                  <a:srgbClr val="FF0000"/>
                </a:solidFill>
              </a:rPr>
              <a:t>1. </a:t>
            </a:r>
            <a:r>
              <a:rPr lang="zh-CN" altLang="en-US" sz="2800" dirty="0">
                <a:solidFill>
                  <a:srgbClr val="FF0000"/>
                </a:solidFill>
              </a:rPr>
              <a:t>能量量子化 </a:t>
            </a:r>
          </a:p>
        </p:txBody>
      </p:sp>
      <p:sp>
        <p:nvSpPr>
          <p:cNvPr id="3" name="Rectangle 3"/>
          <p:cNvSpPr>
            <a:spLocks noChangeArrowheads="1"/>
          </p:cNvSpPr>
          <p:nvPr/>
        </p:nvSpPr>
        <p:spPr bwMode="auto">
          <a:xfrm>
            <a:off x="2439988" y="4462290"/>
            <a:ext cx="9073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rPr>
              <a:t>能量</a:t>
            </a:r>
          </a:p>
        </p:txBody>
      </p:sp>
      <p:sp>
        <p:nvSpPr>
          <p:cNvPr id="4" name="Rectangle 4"/>
          <p:cNvSpPr>
            <a:spLocks noChangeArrowheads="1"/>
          </p:cNvSpPr>
          <p:nvPr/>
        </p:nvSpPr>
        <p:spPr bwMode="auto">
          <a:xfrm>
            <a:off x="2362201" y="6191080"/>
            <a:ext cx="4876800" cy="523862"/>
          </a:xfrm>
          <a:prstGeom prst="rect">
            <a:avLst/>
          </a:prstGeom>
          <a:solidFill>
            <a:srgbClr val="00FF99"/>
          </a:solidFill>
          <a:ln w="12700">
            <a:solidFill>
              <a:srgbClr val="FFFF00"/>
            </a:solidFill>
            <a:miter lim="800000"/>
            <a:headEnd/>
            <a:tailEnd/>
          </a:ln>
        </p:spPr>
        <p:txBody>
          <a:bodyPr wrap="square" lIns="92075" tIns="46038" rIns="92075" bIns="46038">
            <a:spAutoFit/>
          </a:bodyPr>
          <a:lstStyle/>
          <a:p>
            <a:pPr>
              <a:defRPr/>
            </a:pPr>
            <a:r>
              <a:rPr lang="zh-CN" altLang="en-US" sz="2800" b="1" kern="0" dirty="0">
                <a:solidFill>
                  <a:srgbClr val="FF0000"/>
                </a:solidFill>
                <a:ea typeface="楷体_GB2312" pitchFamily="1" charset="-122"/>
              </a:rPr>
              <a:t>主量子数</a:t>
            </a:r>
            <a:r>
              <a:rPr lang="zh-CN" altLang="en-US" sz="2800" b="1" kern="0" dirty="0">
                <a:solidFill>
                  <a:srgbClr val="FF0000"/>
                </a:solidFill>
              </a:rPr>
              <a:t>   </a:t>
            </a:r>
            <a:r>
              <a:rPr lang="en-US" altLang="zh-CN" sz="2800" b="1" i="1" kern="0" dirty="0">
                <a:solidFill>
                  <a:srgbClr val="FF0000"/>
                </a:solidFill>
              </a:rPr>
              <a:t>n = </a:t>
            </a:r>
            <a:r>
              <a:rPr lang="en-US" altLang="zh-CN" sz="2800" b="1" kern="0" dirty="0">
                <a:solidFill>
                  <a:srgbClr val="FF0000"/>
                </a:solidFill>
              </a:rPr>
              <a:t>1 </a:t>
            </a:r>
            <a:r>
              <a:rPr lang="zh-CN" altLang="en-US" sz="2800" b="1" kern="0" dirty="0">
                <a:solidFill>
                  <a:srgbClr val="FF0000"/>
                </a:solidFill>
              </a:rPr>
              <a:t>，</a:t>
            </a:r>
            <a:r>
              <a:rPr lang="en-US" altLang="zh-CN" sz="2800" b="1" kern="0" dirty="0">
                <a:solidFill>
                  <a:srgbClr val="FF0000"/>
                </a:solidFill>
              </a:rPr>
              <a:t>2 </a:t>
            </a:r>
            <a:r>
              <a:rPr lang="zh-CN" altLang="en-US" sz="2800" b="1" kern="0" dirty="0">
                <a:solidFill>
                  <a:srgbClr val="FF0000"/>
                </a:solidFill>
              </a:rPr>
              <a:t>，</a:t>
            </a:r>
            <a:r>
              <a:rPr lang="en-US" altLang="zh-CN" sz="2800" b="1" kern="0" dirty="0">
                <a:solidFill>
                  <a:srgbClr val="FF0000"/>
                </a:solidFill>
              </a:rPr>
              <a:t>3 </a:t>
            </a:r>
            <a:r>
              <a:rPr lang="zh-CN" altLang="en-US" sz="2800" b="1" kern="0" dirty="0">
                <a:solidFill>
                  <a:srgbClr val="FF0000"/>
                </a:solidFill>
              </a:rPr>
              <a:t>，</a:t>
            </a:r>
            <a:r>
              <a:rPr lang="en-US" altLang="zh-CN" sz="2800" b="1" kern="0" dirty="0">
                <a:solidFill>
                  <a:srgbClr val="FF0000"/>
                </a:solidFill>
              </a:rPr>
              <a:t>……</a:t>
            </a:r>
          </a:p>
        </p:txBody>
      </p:sp>
      <p:graphicFrame>
        <p:nvGraphicFramePr>
          <p:cNvPr id="5" name="Object 5"/>
          <p:cNvGraphicFramePr>
            <a:graphicFrameLocks/>
          </p:cNvGraphicFramePr>
          <p:nvPr>
            <p:extLst>
              <p:ext uri="{D42A27DB-BD31-4B8C-83A1-F6EECF244321}">
                <p14:modId xmlns:p14="http://schemas.microsoft.com/office/powerpoint/2010/main" val="2787278888"/>
              </p:ext>
            </p:extLst>
          </p:nvPr>
        </p:nvGraphicFramePr>
        <p:xfrm>
          <a:off x="3994576" y="3927687"/>
          <a:ext cx="5180258" cy="1306628"/>
        </p:xfrm>
        <a:graphic>
          <a:graphicData uri="http://schemas.openxmlformats.org/presentationml/2006/ole">
            <mc:AlternateContent xmlns:mc="http://schemas.openxmlformats.org/markup-compatibility/2006">
              <mc:Choice xmlns:v="urn:schemas-microsoft-com:vml" Requires="v">
                <p:oleObj spid="_x0000_s91074" name="公式" r:id="rId3" imgW="1447560" imgH="457200" progId="Equation.3">
                  <p:embed/>
                </p:oleObj>
              </mc:Choice>
              <mc:Fallback>
                <p:oleObj name="公式" r:id="rId3" imgW="1447560" imgH="457200" progId="Equation.3">
                  <p:embed/>
                  <p:pic>
                    <p:nvPicPr>
                      <p:cNvPr id="0" name=""/>
                      <p:cNvPicPr>
                        <a:picLocks noChangeArrowheads="1"/>
                      </p:cNvPicPr>
                      <p:nvPr/>
                    </p:nvPicPr>
                    <p:blipFill>
                      <a:blip r:embed="rId4"/>
                      <a:srcRect/>
                      <a:stretch>
                        <a:fillRect/>
                      </a:stretch>
                    </p:blipFill>
                    <p:spPr bwMode="auto">
                      <a:xfrm>
                        <a:off x="3994576" y="3927687"/>
                        <a:ext cx="5180258" cy="1306628"/>
                      </a:xfrm>
                      <a:prstGeom prst="rect">
                        <a:avLst/>
                      </a:prstGeom>
                      <a:solidFill>
                        <a:srgbClr val="FFFF00"/>
                      </a:solidFill>
                      <a:ln>
                        <a:solidFill>
                          <a:srgbClr val="FFFF00"/>
                        </a:solidFill>
                      </a:ln>
                      <a:effectLst/>
                      <a:extLst/>
                    </p:spPr>
                  </p:pic>
                </p:oleObj>
              </mc:Fallback>
            </mc:AlternateContent>
          </a:graphicData>
        </a:graphic>
      </p:graphicFrame>
      <p:sp>
        <p:nvSpPr>
          <p:cNvPr id="6" name="Rectangle 6"/>
          <p:cNvSpPr>
            <a:spLocks noChangeArrowheads="1"/>
          </p:cNvSpPr>
          <p:nvPr/>
        </p:nvSpPr>
        <p:spPr bwMode="auto">
          <a:xfrm>
            <a:off x="2093241" y="1271059"/>
            <a:ext cx="8305800" cy="1644169"/>
          </a:xfrm>
          <a:prstGeom prst="rect">
            <a:avLst/>
          </a:prstGeom>
          <a:noFill/>
          <a:ln w="9525">
            <a:noFill/>
            <a:miter lim="800000"/>
            <a:headEnd/>
            <a:tailEnd/>
          </a:ln>
        </p:spPr>
        <p:txBody>
          <a:bodyPr lIns="92075" tIns="46038" rIns="92075" bIns="46038">
            <a:spAutoFit/>
          </a:bodyPr>
          <a:lstStyle/>
          <a:p>
            <a:pPr>
              <a:lnSpc>
                <a:spcPct val="120000"/>
              </a:lnSpc>
              <a:defRPr/>
            </a:pPr>
            <a:r>
              <a:rPr lang="zh-CN" altLang="en-US" sz="2800" b="1" kern="0" dirty="0">
                <a:solidFill>
                  <a:srgbClr val="E537E5"/>
                </a:solidFill>
              </a:rPr>
              <a:t>氢原子能量大于 </a:t>
            </a:r>
            <a:r>
              <a:rPr lang="en-US" altLang="zh-CN" sz="2800" b="1" kern="0" dirty="0">
                <a:solidFill>
                  <a:srgbClr val="E537E5"/>
                </a:solidFill>
              </a:rPr>
              <a:t>0 </a:t>
            </a:r>
            <a:r>
              <a:rPr lang="zh-CN" altLang="en-US" sz="2800" b="1" kern="0" dirty="0">
                <a:solidFill>
                  <a:srgbClr val="E537E5"/>
                </a:solidFill>
              </a:rPr>
              <a:t>时（ 动能大于势能 </a:t>
            </a:r>
            <a:r>
              <a:rPr lang="en-US" altLang="zh-CN" sz="2800" b="1" kern="0" dirty="0">
                <a:solidFill>
                  <a:srgbClr val="E537E5"/>
                </a:solidFill>
              </a:rPr>
              <a:t>—— </a:t>
            </a:r>
            <a:r>
              <a:rPr lang="zh-CN" altLang="en-US" sz="2800" b="1" kern="0" dirty="0">
                <a:solidFill>
                  <a:srgbClr val="E537E5"/>
                </a:solidFill>
              </a:rPr>
              <a:t>电离态 ），能量可以取任意值。这时的电子脱离核的约束 </a:t>
            </a:r>
            <a:r>
              <a:rPr lang="en-US" altLang="zh-CN" sz="2800" b="1" kern="0" dirty="0">
                <a:solidFill>
                  <a:srgbClr val="E537E5"/>
                </a:solidFill>
              </a:rPr>
              <a:t>—— </a:t>
            </a:r>
            <a:r>
              <a:rPr lang="zh-CN" altLang="en-US" sz="2800" b="1" kern="0" dirty="0">
                <a:solidFill>
                  <a:srgbClr val="E537E5"/>
                </a:solidFill>
              </a:rPr>
              <a:t>自由电子</a:t>
            </a:r>
          </a:p>
        </p:txBody>
      </p:sp>
      <p:sp>
        <p:nvSpPr>
          <p:cNvPr id="7" name="Rectangle 7"/>
          <p:cNvSpPr>
            <a:spLocks noChangeArrowheads="1"/>
          </p:cNvSpPr>
          <p:nvPr/>
        </p:nvSpPr>
        <p:spPr bwMode="auto">
          <a:xfrm>
            <a:off x="2362200" y="2860850"/>
            <a:ext cx="8305800" cy="1127104"/>
          </a:xfrm>
          <a:prstGeom prst="rect">
            <a:avLst/>
          </a:prstGeom>
          <a:noFill/>
          <a:ln w="9525">
            <a:noFill/>
            <a:miter lim="800000"/>
            <a:headEnd/>
            <a:tailEnd/>
          </a:ln>
        </p:spPr>
        <p:txBody>
          <a:bodyPr lIns="92075" tIns="46038" rIns="92075" bIns="46038">
            <a:spAutoFit/>
          </a:bodyPr>
          <a:lstStyle/>
          <a:p>
            <a:pPr>
              <a:lnSpc>
                <a:spcPct val="120000"/>
              </a:lnSpc>
              <a:defRPr/>
            </a:pPr>
            <a:r>
              <a:rPr lang="zh-CN" altLang="en-US" sz="2800" b="1" kern="0" dirty="0">
                <a:solidFill>
                  <a:srgbClr val="009900"/>
                </a:solidFill>
              </a:rPr>
              <a:t>氢原子能量小于 </a:t>
            </a:r>
            <a:r>
              <a:rPr lang="en-US" altLang="zh-CN" sz="2800" b="1" kern="0" dirty="0">
                <a:solidFill>
                  <a:srgbClr val="009900"/>
                </a:solidFill>
              </a:rPr>
              <a:t>0 </a:t>
            </a:r>
            <a:r>
              <a:rPr lang="zh-CN" altLang="en-US" sz="2800" b="1" kern="0" dirty="0">
                <a:solidFill>
                  <a:srgbClr val="009900"/>
                </a:solidFill>
              </a:rPr>
              <a:t>时（ 动能小于势能 </a:t>
            </a:r>
            <a:r>
              <a:rPr lang="en-US" altLang="zh-CN" sz="2800" b="1" kern="0" dirty="0">
                <a:solidFill>
                  <a:srgbClr val="009900"/>
                </a:solidFill>
              </a:rPr>
              <a:t>—— </a:t>
            </a:r>
            <a:r>
              <a:rPr lang="zh-CN" altLang="en-US" sz="2800" b="1" kern="0" dirty="0">
                <a:solidFill>
                  <a:srgbClr val="009900"/>
                </a:solidFill>
              </a:rPr>
              <a:t>束缚态 ），能量必须取分立值</a:t>
            </a:r>
          </a:p>
        </p:txBody>
      </p:sp>
      <p:graphicFrame>
        <p:nvGraphicFramePr>
          <p:cNvPr id="8" name="Object 8"/>
          <p:cNvGraphicFramePr>
            <a:graphicFrameLocks/>
          </p:cNvGraphicFramePr>
          <p:nvPr>
            <p:extLst>
              <p:ext uri="{D42A27DB-BD31-4B8C-83A1-F6EECF244321}">
                <p14:modId xmlns:p14="http://schemas.microsoft.com/office/powerpoint/2010/main" val="3417212746"/>
              </p:ext>
            </p:extLst>
          </p:nvPr>
        </p:nvGraphicFramePr>
        <p:xfrm>
          <a:off x="4800601" y="5505482"/>
          <a:ext cx="2060620" cy="518934"/>
        </p:xfrm>
        <a:graphic>
          <a:graphicData uri="http://schemas.openxmlformats.org/presentationml/2006/ole">
            <mc:AlternateContent xmlns:mc="http://schemas.openxmlformats.org/markup-compatibility/2006">
              <mc:Choice xmlns:v="urn:schemas-microsoft-com:vml" Requires="v">
                <p:oleObj spid="_x0000_s91075" name="公式" r:id="rId5" imgW="876240" imgH="215640" progId="Equation.3">
                  <p:embed/>
                </p:oleObj>
              </mc:Choice>
              <mc:Fallback>
                <p:oleObj name="公式" r:id="rId5" imgW="876240" imgH="215640" progId="Equation.3">
                  <p:embed/>
                  <p:pic>
                    <p:nvPicPr>
                      <p:cNvPr id="0" name=""/>
                      <p:cNvPicPr>
                        <a:picLocks noChangeArrowheads="1"/>
                      </p:cNvPicPr>
                      <p:nvPr/>
                    </p:nvPicPr>
                    <p:blipFill>
                      <a:blip r:embed="rId6"/>
                      <a:srcRect/>
                      <a:stretch>
                        <a:fillRect/>
                      </a:stretch>
                    </p:blipFill>
                    <p:spPr bwMode="auto">
                      <a:xfrm>
                        <a:off x="4800601" y="5505482"/>
                        <a:ext cx="2060620" cy="518934"/>
                      </a:xfrm>
                      <a:prstGeom prst="rect">
                        <a:avLst/>
                      </a:prstGeom>
                      <a:noFill/>
                      <a:ln>
                        <a:noFill/>
                      </a:ln>
                      <a:effectLst/>
                      <a:extLst/>
                    </p:spPr>
                  </p:pic>
                </p:oleObj>
              </mc:Fallback>
            </mc:AlternateContent>
          </a:graphicData>
        </a:graphic>
      </p:graphicFrame>
      <p:sp>
        <p:nvSpPr>
          <p:cNvPr id="9" name="Rectangle 9"/>
          <p:cNvSpPr>
            <a:spLocks noChangeArrowheads="1"/>
          </p:cNvSpPr>
          <p:nvPr/>
        </p:nvSpPr>
        <p:spPr bwMode="auto">
          <a:xfrm>
            <a:off x="7239001" y="5450766"/>
            <a:ext cx="2710678"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rPr>
              <a:t>与玻尔理论一致</a:t>
            </a:r>
          </a:p>
        </p:txBody>
      </p:sp>
      <p:sp>
        <p:nvSpPr>
          <p:cNvPr id="10" name="Rectangle 10"/>
          <p:cNvSpPr>
            <a:spLocks noChangeArrowheads="1"/>
          </p:cNvSpPr>
          <p:nvPr/>
        </p:nvSpPr>
        <p:spPr bwMode="auto">
          <a:xfrm>
            <a:off x="2439989" y="134408"/>
            <a:ext cx="651442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00FF"/>
                </a:solidFill>
              </a:rPr>
              <a:t>解三个常微分方程，得出以下结论</a:t>
            </a:r>
          </a:p>
        </p:txBody>
      </p:sp>
      <p:sp>
        <p:nvSpPr>
          <p:cNvPr id="11" name="Rectangle 11"/>
          <p:cNvSpPr>
            <a:spLocks noChangeArrowheads="1"/>
          </p:cNvSpPr>
          <p:nvPr/>
        </p:nvSpPr>
        <p:spPr bwMode="auto">
          <a:xfrm>
            <a:off x="7351043" y="6191080"/>
            <a:ext cx="3047999"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00FF"/>
                </a:solidFill>
              </a:rPr>
              <a:t>注意可取值的范围</a:t>
            </a:r>
          </a:p>
        </p:txBody>
      </p:sp>
    </p:spTree>
    <p:extLst>
      <p:ext uri="{BB962C8B-B14F-4D97-AF65-F5344CB8AC3E}">
        <p14:creationId xmlns:p14="http://schemas.microsoft.com/office/powerpoint/2010/main" val="264533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p:bldP spid="7" grpId="0"/>
      <p:bldP spid="9"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ChangeArrowheads="1"/>
          </p:cNvSpPr>
          <p:nvPr/>
        </p:nvSpPr>
        <p:spPr bwMode="auto">
          <a:xfrm>
            <a:off x="2889542" y="192282"/>
            <a:ext cx="279884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solidFill>
                  <a:srgbClr val="FF0000"/>
                </a:solidFill>
              </a:rPr>
              <a:t>2. </a:t>
            </a:r>
            <a:r>
              <a:rPr lang="zh-CN" altLang="en-US" sz="2800" dirty="0">
                <a:solidFill>
                  <a:srgbClr val="FF0000"/>
                </a:solidFill>
              </a:rPr>
              <a:t>角动量量子化 </a:t>
            </a:r>
          </a:p>
        </p:txBody>
      </p:sp>
      <p:sp>
        <p:nvSpPr>
          <p:cNvPr id="13" name="Rectangle 3"/>
          <p:cNvSpPr>
            <a:spLocks noChangeArrowheads="1"/>
          </p:cNvSpPr>
          <p:nvPr/>
        </p:nvSpPr>
        <p:spPr bwMode="auto">
          <a:xfrm>
            <a:off x="2421743" y="2295703"/>
            <a:ext cx="6092825" cy="523862"/>
          </a:xfrm>
          <a:prstGeom prst="rect">
            <a:avLst/>
          </a:prstGeom>
          <a:solidFill>
            <a:srgbClr val="00FF99"/>
          </a:solidFill>
          <a:ln w="12700">
            <a:solidFill>
              <a:srgbClr val="00FFFF"/>
            </a:solidFill>
            <a:miter lim="800000"/>
            <a:headEnd/>
            <a:tailEnd/>
          </a:ln>
        </p:spPr>
        <p:txBody>
          <a:bodyPr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rPr>
              <a:t>角量子数      </a:t>
            </a:r>
            <a:r>
              <a:rPr lang="en-US" altLang="zh-CN" sz="2800" i="1" dirty="0">
                <a:solidFill>
                  <a:srgbClr val="FF0000"/>
                </a:solidFill>
              </a:rPr>
              <a:t>l </a:t>
            </a:r>
            <a:r>
              <a:rPr lang="en-US" altLang="zh-CN" sz="2800" dirty="0">
                <a:solidFill>
                  <a:srgbClr val="FF0000"/>
                </a:solidFill>
              </a:rPr>
              <a:t>= 0 </a:t>
            </a:r>
            <a:r>
              <a:rPr lang="zh-CN" altLang="en-US" sz="2800" dirty="0">
                <a:solidFill>
                  <a:srgbClr val="FF0000"/>
                </a:solidFill>
              </a:rPr>
              <a:t>，</a:t>
            </a:r>
            <a:r>
              <a:rPr lang="en-US" altLang="zh-CN" sz="2800" dirty="0">
                <a:solidFill>
                  <a:srgbClr val="FF0000"/>
                </a:solidFill>
              </a:rPr>
              <a:t>1 </a:t>
            </a:r>
            <a:r>
              <a:rPr lang="zh-CN" altLang="en-US" sz="2800" dirty="0">
                <a:solidFill>
                  <a:srgbClr val="FF0000"/>
                </a:solidFill>
              </a:rPr>
              <a:t>，</a:t>
            </a:r>
            <a:r>
              <a:rPr lang="en-US" altLang="zh-CN" sz="2800" dirty="0">
                <a:solidFill>
                  <a:srgbClr val="FF0000"/>
                </a:solidFill>
              </a:rPr>
              <a:t>2 </a:t>
            </a:r>
            <a:r>
              <a:rPr lang="zh-CN" altLang="en-US" sz="2800" dirty="0">
                <a:solidFill>
                  <a:srgbClr val="FF0000"/>
                </a:solidFill>
              </a:rPr>
              <a:t>， </a:t>
            </a:r>
            <a:r>
              <a:rPr lang="en-US" altLang="zh-CN" sz="2800" dirty="0">
                <a:solidFill>
                  <a:srgbClr val="FF0000"/>
                </a:solidFill>
              </a:rPr>
              <a:t>…… , </a:t>
            </a:r>
            <a:r>
              <a:rPr lang="en-US" altLang="zh-CN" sz="2800" i="1" dirty="0">
                <a:solidFill>
                  <a:srgbClr val="FF0000"/>
                </a:solidFill>
              </a:rPr>
              <a:t>n</a:t>
            </a:r>
            <a:r>
              <a:rPr lang="en-US" altLang="zh-CN" sz="2800" dirty="0">
                <a:solidFill>
                  <a:srgbClr val="FF0000"/>
                </a:solidFill>
              </a:rPr>
              <a:t>-1</a:t>
            </a:r>
          </a:p>
        </p:txBody>
      </p:sp>
      <p:graphicFrame>
        <p:nvGraphicFramePr>
          <p:cNvPr id="14" name="Object 4"/>
          <p:cNvGraphicFramePr>
            <a:graphicFrameLocks/>
          </p:cNvGraphicFramePr>
          <p:nvPr>
            <p:extLst>
              <p:ext uri="{D42A27DB-BD31-4B8C-83A1-F6EECF244321}">
                <p14:modId xmlns:p14="http://schemas.microsoft.com/office/powerpoint/2010/main" val="210231201"/>
              </p:ext>
            </p:extLst>
          </p:nvPr>
        </p:nvGraphicFramePr>
        <p:xfrm>
          <a:off x="4688223" y="1410370"/>
          <a:ext cx="2361082" cy="799886"/>
        </p:xfrm>
        <a:graphic>
          <a:graphicData uri="http://schemas.openxmlformats.org/presentationml/2006/ole">
            <mc:AlternateContent xmlns:mc="http://schemas.openxmlformats.org/markup-compatibility/2006">
              <mc:Choice xmlns:v="urn:schemas-microsoft-com:vml" Requires="v">
                <p:oleObj spid="_x0000_s92098" name="公式" r:id="rId3" imgW="863280" imgH="253800" progId="Equation.3">
                  <p:embed/>
                </p:oleObj>
              </mc:Choice>
              <mc:Fallback>
                <p:oleObj name="公式" r:id="rId3" imgW="863280" imgH="253800" progId="Equation.3">
                  <p:embed/>
                  <p:pic>
                    <p:nvPicPr>
                      <p:cNvPr id="0" name=""/>
                      <p:cNvPicPr>
                        <a:picLocks noChangeArrowheads="1"/>
                      </p:cNvPicPr>
                      <p:nvPr/>
                    </p:nvPicPr>
                    <p:blipFill>
                      <a:blip r:embed="rId4"/>
                      <a:srcRect/>
                      <a:stretch>
                        <a:fillRect/>
                      </a:stretch>
                    </p:blipFill>
                    <p:spPr bwMode="auto">
                      <a:xfrm>
                        <a:off x="4688223" y="1410370"/>
                        <a:ext cx="2361082" cy="799886"/>
                      </a:xfrm>
                      <a:prstGeom prst="rect">
                        <a:avLst/>
                      </a:prstGeom>
                      <a:solidFill>
                        <a:srgbClr val="FFFF00"/>
                      </a:solidFill>
                      <a:ln>
                        <a:noFill/>
                      </a:ln>
                      <a:effectLst/>
                      <a:extLst/>
                    </p:spPr>
                  </p:pic>
                </p:oleObj>
              </mc:Fallback>
            </mc:AlternateContent>
          </a:graphicData>
        </a:graphic>
      </p:graphicFrame>
      <p:sp>
        <p:nvSpPr>
          <p:cNvPr id="15" name="Rectangle 5"/>
          <p:cNvSpPr>
            <a:spLocks noChangeArrowheads="1"/>
          </p:cNvSpPr>
          <p:nvPr/>
        </p:nvSpPr>
        <p:spPr bwMode="auto">
          <a:xfrm>
            <a:off x="1918504" y="3594279"/>
            <a:ext cx="352019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rPr>
              <a:t>3. </a:t>
            </a:r>
            <a:r>
              <a:rPr lang="zh-CN" altLang="en-US" sz="2800">
                <a:solidFill>
                  <a:srgbClr val="FF0000"/>
                </a:solidFill>
              </a:rPr>
              <a:t>角动量空间量子化 </a:t>
            </a:r>
          </a:p>
        </p:txBody>
      </p:sp>
      <p:grpSp>
        <p:nvGrpSpPr>
          <p:cNvPr id="16" name="Group 6"/>
          <p:cNvGrpSpPr>
            <a:grpSpLocks/>
          </p:cNvGrpSpPr>
          <p:nvPr/>
        </p:nvGrpSpPr>
        <p:grpSpPr bwMode="auto">
          <a:xfrm>
            <a:off x="2227239" y="786417"/>
            <a:ext cx="5260976" cy="523876"/>
            <a:chOff x="480" y="591"/>
            <a:chExt cx="3314" cy="330"/>
          </a:xfrm>
        </p:grpSpPr>
        <p:sp>
          <p:nvSpPr>
            <p:cNvPr id="17" name="Rectangle 7"/>
            <p:cNvSpPr>
              <a:spLocks noChangeArrowheads="1"/>
            </p:cNvSpPr>
            <p:nvPr/>
          </p:nvSpPr>
          <p:spPr bwMode="auto">
            <a:xfrm>
              <a:off x="480" y="591"/>
              <a:ext cx="33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00FF"/>
                  </a:solidFill>
                </a:rPr>
                <a:t>电子绕核转动的角动量 </a:t>
              </a:r>
              <a:r>
                <a:rPr lang="en-US" altLang="zh-CN" sz="2800" i="1" dirty="0">
                  <a:solidFill>
                    <a:srgbClr val="FF0000"/>
                  </a:solidFill>
                </a:rPr>
                <a:t>L </a:t>
              </a:r>
              <a:r>
                <a:rPr lang="zh-CN" altLang="en-US" sz="2800" dirty="0">
                  <a:solidFill>
                    <a:srgbClr val="0000FF"/>
                  </a:solidFill>
                </a:rPr>
                <a:t>的大小</a:t>
              </a:r>
            </a:p>
          </p:txBody>
        </p:sp>
        <p:sp>
          <p:nvSpPr>
            <p:cNvPr id="18" name="Line 8"/>
            <p:cNvSpPr>
              <a:spLocks noChangeShapeType="1"/>
            </p:cNvSpPr>
            <p:nvPr/>
          </p:nvSpPr>
          <p:spPr bwMode="auto">
            <a:xfrm>
              <a:off x="2844" y="630"/>
              <a:ext cx="144" cy="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grpSp>
      <p:grpSp>
        <p:nvGrpSpPr>
          <p:cNvPr id="19" name="Group 9"/>
          <p:cNvGrpSpPr>
            <a:grpSpLocks/>
          </p:cNvGrpSpPr>
          <p:nvPr/>
        </p:nvGrpSpPr>
        <p:grpSpPr bwMode="auto">
          <a:xfrm>
            <a:off x="2247117" y="4195950"/>
            <a:ext cx="5570538" cy="523876"/>
            <a:chOff x="515" y="2635"/>
            <a:chExt cx="3509" cy="330"/>
          </a:xfrm>
        </p:grpSpPr>
        <p:sp>
          <p:nvSpPr>
            <p:cNvPr id="20" name="Rectangle 10"/>
            <p:cNvSpPr>
              <a:spLocks noChangeArrowheads="1"/>
            </p:cNvSpPr>
            <p:nvPr/>
          </p:nvSpPr>
          <p:spPr bwMode="auto">
            <a:xfrm>
              <a:off x="515" y="2635"/>
              <a:ext cx="35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9900"/>
                  </a:solidFill>
                </a:rPr>
                <a:t>角动量 </a:t>
              </a:r>
              <a:r>
                <a:rPr lang="en-US" altLang="zh-CN" sz="2800" i="1" dirty="0">
                  <a:solidFill>
                    <a:srgbClr val="FF0000"/>
                  </a:solidFill>
                </a:rPr>
                <a:t>L</a:t>
              </a:r>
              <a:r>
                <a:rPr lang="en-US" altLang="zh-CN" sz="2800" i="1" dirty="0">
                  <a:solidFill>
                    <a:srgbClr val="009900"/>
                  </a:solidFill>
                </a:rPr>
                <a:t> </a:t>
              </a:r>
              <a:r>
                <a:rPr lang="zh-CN" altLang="en-US" sz="2800" dirty="0">
                  <a:solidFill>
                    <a:srgbClr val="009900"/>
                  </a:solidFill>
                </a:rPr>
                <a:t>的在外磁场方向</a:t>
              </a:r>
              <a:r>
                <a:rPr lang="en-US" altLang="zh-CN" sz="2800" i="1" dirty="0">
                  <a:solidFill>
                    <a:srgbClr val="009900"/>
                  </a:solidFill>
                </a:rPr>
                <a:t>Z </a:t>
              </a:r>
              <a:r>
                <a:rPr lang="zh-CN" altLang="en-US" sz="2800" dirty="0">
                  <a:solidFill>
                    <a:srgbClr val="009900"/>
                  </a:solidFill>
                </a:rPr>
                <a:t>的投影</a:t>
              </a:r>
            </a:p>
          </p:txBody>
        </p:sp>
        <p:sp>
          <p:nvSpPr>
            <p:cNvPr id="21" name="Line 11"/>
            <p:cNvSpPr>
              <a:spLocks noChangeShapeType="1"/>
            </p:cNvSpPr>
            <p:nvPr/>
          </p:nvSpPr>
          <p:spPr bwMode="auto">
            <a:xfrm>
              <a:off x="1273" y="2649"/>
              <a:ext cx="144" cy="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grpSp>
      <p:graphicFrame>
        <p:nvGraphicFramePr>
          <p:cNvPr id="22" name="Object 12"/>
          <p:cNvGraphicFramePr>
            <a:graphicFrameLocks/>
          </p:cNvGraphicFramePr>
          <p:nvPr>
            <p:extLst>
              <p:ext uri="{D42A27DB-BD31-4B8C-83A1-F6EECF244321}">
                <p14:modId xmlns:p14="http://schemas.microsoft.com/office/powerpoint/2010/main" val="1948098041"/>
              </p:ext>
            </p:extLst>
          </p:nvPr>
        </p:nvGraphicFramePr>
        <p:xfrm>
          <a:off x="4448099" y="4805551"/>
          <a:ext cx="1610607" cy="687733"/>
        </p:xfrm>
        <a:graphic>
          <a:graphicData uri="http://schemas.openxmlformats.org/presentationml/2006/ole">
            <mc:AlternateContent xmlns:mc="http://schemas.openxmlformats.org/markup-compatibility/2006">
              <mc:Choice xmlns:v="urn:schemas-microsoft-com:vml" Requires="v">
                <p:oleObj spid="_x0000_s92099" name="公式" r:id="rId5" imgW="571320" imgH="228600" progId="Equation.3">
                  <p:embed/>
                </p:oleObj>
              </mc:Choice>
              <mc:Fallback>
                <p:oleObj name="公式" r:id="rId5" imgW="571320" imgH="228600" progId="Equation.3">
                  <p:embed/>
                  <p:pic>
                    <p:nvPicPr>
                      <p:cNvPr id="0" name=""/>
                      <p:cNvPicPr>
                        <a:picLocks noChangeArrowheads="1"/>
                      </p:cNvPicPr>
                      <p:nvPr/>
                    </p:nvPicPr>
                    <p:blipFill>
                      <a:blip r:embed="rId6"/>
                      <a:srcRect/>
                      <a:stretch>
                        <a:fillRect/>
                      </a:stretch>
                    </p:blipFill>
                    <p:spPr bwMode="auto">
                      <a:xfrm>
                        <a:off x="4448099" y="4805551"/>
                        <a:ext cx="1610607" cy="687733"/>
                      </a:xfrm>
                      <a:prstGeom prst="rect">
                        <a:avLst/>
                      </a:prstGeom>
                      <a:solidFill>
                        <a:srgbClr val="FFC000"/>
                      </a:solidFill>
                      <a:ln>
                        <a:noFill/>
                      </a:ln>
                      <a:effectLst/>
                      <a:extLst/>
                    </p:spPr>
                  </p:pic>
                </p:oleObj>
              </mc:Fallback>
            </mc:AlternateContent>
          </a:graphicData>
        </a:graphic>
      </p:graphicFrame>
      <p:sp>
        <p:nvSpPr>
          <p:cNvPr id="23" name="Rectangle 13"/>
          <p:cNvSpPr>
            <a:spLocks noChangeArrowheads="1"/>
          </p:cNvSpPr>
          <p:nvPr/>
        </p:nvSpPr>
        <p:spPr bwMode="auto">
          <a:xfrm>
            <a:off x="2095277" y="5713588"/>
            <a:ext cx="6419290" cy="523862"/>
          </a:xfrm>
          <a:prstGeom prst="rect">
            <a:avLst/>
          </a:prstGeom>
          <a:solidFill>
            <a:srgbClr val="00FFFF"/>
          </a:solidFill>
          <a:ln w="12700">
            <a:solidFill>
              <a:srgbClr val="00FFFF"/>
            </a:solidFill>
            <a:miter lim="800000"/>
            <a:headEnd/>
            <a:tailEnd/>
          </a:ln>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rPr>
              <a:t>磁量子数      </a:t>
            </a:r>
            <a:r>
              <a:rPr lang="en-US" altLang="zh-CN" sz="2800" i="1" dirty="0">
                <a:solidFill>
                  <a:srgbClr val="FF0000"/>
                </a:solidFill>
              </a:rPr>
              <a:t>m</a:t>
            </a:r>
            <a:r>
              <a:rPr lang="en-US" altLang="zh-CN" sz="2800" i="1" baseline="-25000" dirty="0">
                <a:solidFill>
                  <a:srgbClr val="FF0000"/>
                </a:solidFill>
              </a:rPr>
              <a:t>l</a:t>
            </a:r>
            <a:r>
              <a:rPr lang="en-US" altLang="zh-CN" sz="2800" dirty="0">
                <a:solidFill>
                  <a:srgbClr val="FF0000"/>
                </a:solidFill>
              </a:rPr>
              <a:t> = 0 , ±1 , ±2 , …… , ±</a:t>
            </a:r>
            <a:r>
              <a:rPr lang="en-US" altLang="zh-CN" sz="2800" i="1" dirty="0">
                <a:solidFill>
                  <a:srgbClr val="FF0000"/>
                </a:solidFill>
              </a:rPr>
              <a:t>l</a:t>
            </a:r>
            <a:r>
              <a:rPr lang="en-US" altLang="zh-CN" sz="2800" dirty="0">
                <a:solidFill>
                  <a:srgbClr val="FF0000"/>
                </a:solidFill>
              </a:rPr>
              <a:t> </a:t>
            </a:r>
          </a:p>
        </p:txBody>
      </p:sp>
      <p:sp>
        <p:nvSpPr>
          <p:cNvPr id="24" name="Rectangle 14"/>
          <p:cNvSpPr>
            <a:spLocks noChangeArrowheads="1"/>
          </p:cNvSpPr>
          <p:nvPr/>
        </p:nvSpPr>
        <p:spPr bwMode="auto">
          <a:xfrm>
            <a:off x="2191554" y="2984679"/>
            <a:ext cx="847644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CC00CC"/>
                </a:solidFill>
              </a:rPr>
              <a:t>当 </a:t>
            </a:r>
            <a:r>
              <a:rPr lang="en-US" altLang="zh-CN" sz="2800" i="1" dirty="0">
                <a:solidFill>
                  <a:srgbClr val="CC00CC"/>
                </a:solidFill>
              </a:rPr>
              <a:t>n </a:t>
            </a:r>
            <a:r>
              <a:rPr lang="en-US" altLang="zh-CN" sz="2800" dirty="0">
                <a:solidFill>
                  <a:srgbClr val="CC00CC"/>
                </a:solidFill>
              </a:rPr>
              <a:t>= 1</a:t>
            </a:r>
            <a:r>
              <a:rPr lang="en-US" altLang="zh-CN" sz="2800" i="1" dirty="0">
                <a:solidFill>
                  <a:srgbClr val="CC00CC"/>
                </a:solidFill>
              </a:rPr>
              <a:t> </a:t>
            </a:r>
            <a:r>
              <a:rPr lang="zh-CN" altLang="en-US" sz="2800" dirty="0">
                <a:solidFill>
                  <a:srgbClr val="CC00CC"/>
                </a:solidFill>
              </a:rPr>
              <a:t>时， </a:t>
            </a:r>
            <a:r>
              <a:rPr lang="en-US" altLang="zh-CN" sz="2800" i="1" dirty="0">
                <a:solidFill>
                  <a:srgbClr val="CC00CC"/>
                </a:solidFill>
              </a:rPr>
              <a:t>l </a:t>
            </a:r>
            <a:r>
              <a:rPr lang="en-US" altLang="zh-CN" sz="2800" dirty="0">
                <a:solidFill>
                  <a:srgbClr val="CC00CC"/>
                </a:solidFill>
              </a:rPr>
              <a:t>= 0 </a:t>
            </a:r>
            <a:r>
              <a:rPr lang="zh-CN" altLang="en-US" sz="2800" dirty="0">
                <a:solidFill>
                  <a:srgbClr val="CC00CC"/>
                </a:solidFill>
              </a:rPr>
              <a:t>。当 </a:t>
            </a:r>
            <a:r>
              <a:rPr lang="en-US" altLang="zh-CN" sz="2800" i="1" dirty="0">
                <a:solidFill>
                  <a:srgbClr val="CC00CC"/>
                </a:solidFill>
              </a:rPr>
              <a:t>n </a:t>
            </a:r>
            <a:r>
              <a:rPr lang="en-US" altLang="zh-CN" sz="2800" dirty="0">
                <a:solidFill>
                  <a:srgbClr val="CC00CC"/>
                </a:solidFill>
              </a:rPr>
              <a:t>= 2</a:t>
            </a:r>
            <a:r>
              <a:rPr lang="en-US" altLang="zh-CN" sz="2800" i="1" dirty="0">
                <a:solidFill>
                  <a:srgbClr val="CC00CC"/>
                </a:solidFill>
              </a:rPr>
              <a:t> </a:t>
            </a:r>
            <a:r>
              <a:rPr lang="zh-CN" altLang="en-US" sz="2800" dirty="0">
                <a:solidFill>
                  <a:srgbClr val="CC00CC"/>
                </a:solidFill>
              </a:rPr>
              <a:t>时， </a:t>
            </a:r>
            <a:r>
              <a:rPr lang="en-US" altLang="zh-CN" sz="2800" i="1" dirty="0">
                <a:solidFill>
                  <a:srgbClr val="CC00CC"/>
                </a:solidFill>
              </a:rPr>
              <a:t>l</a:t>
            </a:r>
            <a:r>
              <a:rPr lang="en-US" altLang="zh-CN" sz="2800" dirty="0">
                <a:solidFill>
                  <a:srgbClr val="CC00CC"/>
                </a:solidFill>
              </a:rPr>
              <a:t>  </a:t>
            </a:r>
            <a:r>
              <a:rPr lang="zh-CN" altLang="en-US" sz="2800" dirty="0">
                <a:solidFill>
                  <a:srgbClr val="CC00CC"/>
                </a:solidFill>
              </a:rPr>
              <a:t>可以取 </a:t>
            </a:r>
            <a:r>
              <a:rPr lang="en-US" altLang="zh-CN" sz="2800" dirty="0">
                <a:solidFill>
                  <a:srgbClr val="CC00CC"/>
                </a:solidFill>
              </a:rPr>
              <a:t>0 </a:t>
            </a:r>
            <a:r>
              <a:rPr lang="zh-CN" altLang="en-US" sz="2800" dirty="0">
                <a:solidFill>
                  <a:srgbClr val="CC00CC"/>
                </a:solidFill>
              </a:rPr>
              <a:t>和 </a:t>
            </a:r>
            <a:r>
              <a:rPr lang="en-US" altLang="zh-CN" sz="2800" dirty="0">
                <a:solidFill>
                  <a:srgbClr val="CC00CC"/>
                </a:solidFill>
              </a:rPr>
              <a:t>1  … </a:t>
            </a:r>
          </a:p>
        </p:txBody>
      </p:sp>
      <p:sp>
        <p:nvSpPr>
          <p:cNvPr id="25" name="Rectangle 15"/>
          <p:cNvSpPr>
            <a:spLocks noChangeArrowheads="1"/>
          </p:cNvSpPr>
          <p:nvPr/>
        </p:nvSpPr>
        <p:spPr bwMode="auto">
          <a:xfrm>
            <a:off x="8744756" y="2070279"/>
            <a:ext cx="1923245"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9900"/>
                </a:solidFill>
              </a:rPr>
              <a:t>注意可取值的范围</a:t>
            </a:r>
          </a:p>
        </p:txBody>
      </p:sp>
      <p:sp>
        <p:nvSpPr>
          <p:cNvPr id="26" name="Rectangle 16"/>
          <p:cNvSpPr>
            <a:spLocks noChangeArrowheads="1"/>
          </p:cNvSpPr>
          <p:nvPr/>
        </p:nvSpPr>
        <p:spPr bwMode="auto">
          <a:xfrm>
            <a:off x="8744755" y="5594215"/>
            <a:ext cx="1755284"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CC00CC"/>
                </a:solidFill>
              </a:rPr>
              <a:t>注意可取值的范围</a:t>
            </a:r>
          </a:p>
        </p:txBody>
      </p:sp>
    </p:spTree>
    <p:extLst>
      <p:ext uri="{BB962C8B-B14F-4D97-AF65-F5344CB8AC3E}">
        <p14:creationId xmlns:p14="http://schemas.microsoft.com/office/powerpoint/2010/main" val="111174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23" grpId="0" animBg="1"/>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2366964" y="100869"/>
            <a:ext cx="83010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9900"/>
                </a:solidFill>
                <a:latin typeface="Calibri" panose="020F0502020204030204" pitchFamily="34" charset="0"/>
              </a:rPr>
              <a:t>若微观粒子处在稳定的势场中，则势能函数</a:t>
            </a:r>
            <a:r>
              <a:rPr lang="en-US" altLang="zh-CN" sz="2800" b="1" i="1" dirty="0">
                <a:solidFill>
                  <a:srgbClr val="009900"/>
                </a:solidFill>
                <a:latin typeface="Times New Roman" panose="02020603050405020304" pitchFamily="18" charset="0"/>
              </a:rPr>
              <a:t>U</a:t>
            </a:r>
            <a:r>
              <a:rPr lang="zh-CN" altLang="en-US" sz="2800" b="1" dirty="0">
                <a:solidFill>
                  <a:srgbClr val="009900"/>
                </a:solidFill>
                <a:latin typeface="Times New Roman" panose="02020603050405020304" pitchFamily="18" charset="0"/>
              </a:rPr>
              <a:t>与时间无关</a:t>
            </a:r>
            <a:r>
              <a:rPr lang="zh-CN" altLang="en-US" sz="2800" b="1" dirty="0">
                <a:solidFill>
                  <a:srgbClr val="009900"/>
                </a:solidFill>
                <a:latin typeface="Calibri" panose="020F0502020204030204" pitchFamily="34" charset="0"/>
              </a:rPr>
              <a:t>，称这类问题为</a:t>
            </a:r>
            <a:r>
              <a:rPr lang="zh-CN" altLang="en-US" sz="2800" b="1" dirty="0">
                <a:solidFill>
                  <a:srgbClr val="FF0000"/>
                </a:solidFill>
                <a:latin typeface="Calibri" panose="020F0502020204030204" pitchFamily="34" charset="0"/>
              </a:rPr>
              <a:t>定态问题</a:t>
            </a:r>
            <a:r>
              <a:rPr lang="zh-CN" altLang="en-US" sz="2800" b="1" dirty="0">
                <a:solidFill>
                  <a:srgbClr val="009900"/>
                </a:solidFill>
                <a:latin typeface="Calibri" panose="020F0502020204030204" pitchFamily="34" charset="0"/>
              </a:rPr>
              <a:t>。</a:t>
            </a:r>
          </a:p>
        </p:txBody>
      </p:sp>
      <p:graphicFrame>
        <p:nvGraphicFramePr>
          <p:cNvPr id="23" name="Object 15"/>
          <p:cNvGraphicFramePr>
            <a:graphicFrameLocks noChangeAspect="1"/>
          </p:cNvGraphicFramePr>
          <p:nvPr>
            <p:extLst>
              <p:ext uri="{D42A27DB-BD31-4B8C-83A1-F6EECF244321}">
                <p14:modId xmlns:p14="http://schemas.microsoft.com/office/powerpoint/2010/main" val="1353652728"/>
              </p:ext>
            </p:extLst>
          </p:nvPr>
        </p:nvGraphicFramePr>
        <p:xfrm>
          <a:off x="3482880" y="863887"/>
          <a:ext cx="6094234" cy="1248112"/>
        </p:xfrm>
        <a:graphic>
          <a:graphicData uri="http://schemas.openxmlformats.org/presentationml/2006/ole">
            <mc:AlternateContent xmlns:mc="http://schemas.openxmlformats.org/markup-compatibility/2006">
              <mc:Choice xmlns:v="urn:schemas-microsoft-com:vml" Requires="v">
                <p:oleObj spid="_x0000_s377355" name="公式" r:id="rId4" imgW="2234880" imgH="457200" progId="Equation.3">
                  <p:embed/>
                </p:oleObj>
              </mc:Choice>
              <mc:Fallback>
                <p:oleObj name="公式" r:id="rId4" imgW="2234880" imgH="457200" progId="Equation.3">
                  <p:embed/>
                  <p:pic>
                    <p:nvPicPr>
                      <p:cNvPr id="0" name=""/>
                      <p:cNvPicPr>
                        <a:picLocks noChangeAspect="1" noChangeArrowheads="1"/>
                      </p:cNvPicPr>
                      <p:nvPr/>
                    </p:nvPicPr>
                    <p:blipFill>
                      <a:blip r:embed="rId5"/>
                      <a:srcRect/>
                      <a:stretch>
                        <a:fillRect/>
                      </a:stretch>
                    </p:blipFill>
                    <p:spPr bwMode="auto">
                      <a:xfrm>
                        <a:off x="3482880" y="863887"/>
                        <a:ext cx="6094234" cy="1248112"/>
                      </a:xfrm>
                      <a:prstGeom prst="rect">
                        <a:avLst/>
                      </a:prstGeom>
                      <a:noFill/>
                      <a:ln>
                        <a:noFill/>
                      </a:ln>
                      <a:effectLst/>
                      <a:extLst/>
                    </p:spPr>
                  </p:pic>
                </p:oleObj>
              </mc:Fallback>
            </mc:AlternateContent>
          </a:graphicData>
        </a:graphic>
      </p:graphicFrame>
      <p:sp>
        <p:nvSpPr>
          <p:cNvPr id="24" name="Rectangle 12"/>
          <p:cNvSpPr>
            <a:spLocks noChangeArrowheads="1"/>
          </p:cNvSpPr>
          <p:nvPr/>
        </p:nvSpPr>
        <p:spPr bwMode="auto">
          <a:xfrm>
            <a:off x="2155731" y="2049077"/>
            <a:ext cx="77866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FF"/>
                </a:solidFill>
                <a:latin typeface="Calibri" panose="020F0502020204030204" pitchFamily="34" charset="0"/>
              </a:rPr>
              <a:t>此时，哈密顿算</a:t>
            </a:r>
            <a:r>
              <a:rPr lang="zh-CN" altLang="en-GB" sz="2800" b="1" dirty="0">
                <a:solidFill>
                  <a:srgbClr val="0000FF"/>
                </a:solidFill>
                <a:latin typeface="Calibri" panose="020F0502020204030204" pitchFamily="34" charset="0"/>
              </a:rPr>
              <a:t>符与时间无关，</a:t>
            </a:r>
            <a:r>
              <a:rPr lang="zh-CN" altLang="en-US" sz="2800" b="1" dirty="0">
                <a:solidFill>
                  <a:srgbClr val="0000FF"/>
                </a:solidFill>
                <a:latin typeface="Calibri" panose="020F0502020204030204" pitchFamily="34" charset="0"/>
              </a:rPr>
              <a:t>薛定谔方程可用</a:t>
            </a:r>
            <a:r>
              <a:rPr lang="zh-CN" altLang="en-US" sz="2800" b="1" dirty="0">
                <a:solidFill>
                  <a:srgbClr val="C00000"/>
                </a:solidFill>
                <a:latin typeface="Calibri" panose="020F0502020204030204" pitchFamily="34" charset="0"/>
              </a:rPr>
              <a:t>分离变量法</a:t>
            </a:r>
            <a:r>
              <a:rPr lang="zh-CN" altLang="en-US" sz="2800" b="1" dirty="0">
                <a:solidFill>
                  <a:srgbClr val="0000FF"/>
                </a:solidFill>
                <a:latin typeface="Calibri" panose="020F0502020204030204" pitchFamily="34" charset="0"/>
              </a:rPr>
              <a:t>求解：波函数</a:t>
            </a:r>
            <a:r>
              <a:rPr lang="zh-CN" altLang="en-US" sz="2800" b="1" i="1" dirty="0">
                <a:solidFill>
                  <a:srgbClr val="FF0000"/>
                </a:solidFill>
                <a:latin typeface="Calibri" panose="020F0502020204030204" pitchFamily="34" charset="0"/>
                <a:sym typeface="Symbol" panose="05050102010706020507" pitchFamily="18" charset="2"/>
              </a:rPr>
              <a:t></a:t>
            </a:r>
            <a:r>
              <a:rPr lang="zh-CN" altLang="en-US" sz="2800" b="1" dirty="0">
                <a:solidFill>
                  <a:srgbClr val="FF0000"/>
                </a:solidFill>
                <a:latin typeface="Calibri" panose="020F0502020204030204" pitchFamily="34" charset="0"/>
                <a:sym typeface="Symbol" panose="05050102010706020507" pitchFamily="18" charset="2"/>
              </a:rPr>
              <a:t> </a:t>
            </a:r>
            <a:r>
              <a:rPr lang="zh-CN" altLang="en-US" sz="2800" b="1" dirty="0">
                <a:solidFill>
                  <a:srgbClr val="0000FF"/>
                </a:solidFill>
                <a:latin typeface="Calibri" panose="020F0502020204030204" pitchFamily="34" charset="0"/>
              </a:rPr>
              <a:t>可以分离为空间坐标函数和时间函数的乘积。</a:t>
            </a:r>
          </a:p>
        </p:txBody>
      </p:sp>
      <p:sp>
        <p:nvSpPr>
          <p:cNvPr id="26" name="Text Box 5"/>
          <p:cNvSpPr txBox="1">
            <a:spLocks noChangeArrowheads="1"/>
          </p:cNvSpPr>
          <p:nvPr/>
        </p:nvSpPr>
        <p:spPr bwMode="auto">
          <a:xfrm>
            <a:off x="2527617" y="3558791"/>
            <a:ext cx="906463" cy="523875"/>
          </a:xfrm>
          <a:prstGeom prst="rect">
            <a:avLst/>
          </a:prstGeom>
          <a:noFill/>
          <a:ln w="9525">
            <a:noFill/>
            <a:miter lim="800000"/>
            <a:headEnd/>
            <a:tailEnd/>
          </a:ln>
        </p:spPr>
        <p:txBody>
          <a:bodyPr>
            <a:spAutoFit/>
          </a:bodyPr>
          <a:lstStyle/>
          <a:p>
            <a:pPr>
              <a:spcBef>
                <a:spcPct val="50000"/>
              </a:spcBef>
              <a:defRPr/>
            </a:pPr>
            <a:r>
              <a:rPr lang="zh-CN" altLang="en-US" sz="2800" b="1" kern="0" dirty="0">
                <a:solidFill>
                  <a:srgbClr val="CC00CC"/>
                </a:solidFill>
              </a:rPr>
              <a:t>设 </a:t>
            </a:r>
          </a:p>
        </p:txBody>
      </p:sp>
      <p:graphicFrame>
        <p:nvGraphicFramePr>
          <p:cNvPr id="27" name="Object 6"/>
          <p:cNvGraphicFramePr>
            <a:graphicFrameLocks noChangeAspect="1"/>
          </p:cNvGraphicFramePr>
          <p:nvPr>
            <p:extLst>
              <p:ext uri="{D42A27DB-BD31-4B8C-83A1-F6EECF244321}">
                <p14:modId xmlns:p14="http://schemas.microsoft.com/office/powerpoint/2010/main" val="3959268040"/>
              </p:ext>
            </p:extLst>
          </p:nvPr>
        </p:nvGraphicFramePr>
        <p:xfrm>
          <a:off x="3666502" y="3612595"/>
          <a:ext cx="3916362" cy="609600"/>
        </p:xfrm>
        <a:graphic>
          <a:graphicData uri="http://schemas.openxmlformats.org/presentationml/2006/ole">
            <mc:AlternateContent xmlns:mc="http://schemas.openxmlformats.org/markup-compatibility/2006">
              <mc:Choice xmlns:v="urn:schemas-microsoft-com:vml" Requires="v">
                <p:oleObj spid="_x0000_s377356" name="公式" r:id="rId6" imgW="1295400" imgH="203200" progId="Equation.3">
                  <p:embed/>
                </p:oleObj>
              </mc:Choice>
              <mc:Fallback>
                <p:oleObj name="公式" r:id="rId6" imgW="12954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6502" y="3612595"/>
                        <a:ext cx="39163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AutoShape 29"/>
          <p:cNvSpPr>
            <a:spLocks noChangeArrowheads="1"/>
          </p:cNvSpPr>
          <p:nvPr/>
        </p:nvSpPr>
        <p:spPr bwMode="auto">
          <a:xfrm>
            <a:off x="2367279" y="4993551"/>
            <a:ext cx="1066800" cy="152400"/>
          </a:xfrm>
          <a:prstGeom prst="rightArrow">
            <a:avLst>
              <a:gd name="adj1" fmla="val 50000"/>
              <a:gd name="adj2" fmla="val 175000"/>
            </a:avLst>
          </a:prstGeom>
          <a:solidFill>
            <a:srgbClr val="00CC99"/>
          </a:solidFill>
          <a:ln w="12700">
            <a:noFill/>
            <a:miter lim="800000"/>
            <a:headEnd/>
            <a:tailEnd/>
          </a:ln>
        </p:spPr>
        <p:txBody>
          <a:bodyPr wrap="none" anchor="ctr"/>
          <a:lstStyle/>
          <a:p>
            <a:pPr>
              <a:defRPr/>
            </a:pPr>
            <a:endParaRPr lang="zh-CN" altLang="en-US" sz="2800" b="1" kern="0">
              <a:solidFill>
                <a:sysClr val="windowText" lastClr="000000"/>
              </a:solidFill>
            </a:endParaRPr>
          </a:p>
        </p:txBody>
      </p:sp>
      <p:graphicFrame>
        <p:nvGraphicFramePr>
          <p:cNvPr id="33" name="Object 26"/>
          <p:cNvGraphicFramePr>
            <a:graphicFrameLocks noChangeAspect="1"/>
          </p:cNvGraphicFramePr>
          <p:nvPr>
            <p:extLst>
              <p:ext uri="{D42A27DB-BD31-4B8C-83A1-F6EECF244321}">
                <p14:modId xmlns:p14="http://schemas.microsoft.com/office/powerpoint/2010/main" val="2161947110"/>
              </p:ext>
            </p:extLst>
          </p:nvPr>
        </p:nvGraphicFramePr>
        <p:xfrm>
          <a:off x="8329756" y="5899150"/>
          <a:ext cx="2255837" cy="536575"/>
        </p:xfrm>
        <a:graphic>
          <a:graphicData uri="http://schemas.openxmlformats.org/presentationml/2006/ole">
            <mc:AlternateContent xmlns:mc="http://schemas.openxmlformats.org/markup-compatibility/2006">
              <mc:Choice xmlns:v="urn:schemas-microsoft-com:vml" Requires="v">
                <p:oleObj spid="_x0000_s377357" name="公式" r:id="rId8" imgW="749160" imgH="177480" progId="Equation.3">
                  <p:embed/>
                </p:oleObj>
              </mc:Choice>
              <mc:Fallback>
                <p:oleObj name="公式" r:id="rId8" imgW="749160" imgH="177480" progId="Equation.3">
                  <p:embed/>
                  <p:pic>
                    <p:nvPicPr>
                      <p:cNvPr id="0" name=""/>
                      <p:cNvPicPr>
                        <a:picLocks noChangeAspect="1" noChangeArrowheads="1"/>
                      </p:cNvPicPr>
                      <p:nvPr/>
                    </p:nvPicPr>
                    <p:blipFill>
                      <a:blip r:embed="rId9"/>
                      <a:srcRect/>
                      <a:stretch>
                        <a:fillRect/>
                      </a:stretch>
                    </p:blipFill>
                    <p:spPr bwMode="auto">
                      <a:xfrm>
                        <a:off x="8329756" y="5899150"/>
                        <a:ext cx="22558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AutoShape 29"/>
          <p:cNvSpPr>
            <a:spLocks noChangeArrowheads="1"/>
          </p:cNvSpPr>
          <p:nvPr/>
        </p:nvSpPr>
        <p:spPr bwMode="auto">
          <a:xfrm>
            <a:off x="1994216" y="6167437"/>
            <a:ext cx="1066800" cy="152400"/>
          </a:xfrm>
          <a:prstGeom prst="rightArrow">
            <a:avLst>
              <a:gd name="adj1" fmla="val 50000"/>
              <a:gd name="adj2" fmla="val 175000"/>
            </a:avLst>
          </a:prstGeom>
          <a:solidFill>
            <a:srgbClr val="00CC99"/>
          </a:solidFill>
          <a:ln w="12700">
            <a:noFill/>
            <a:miter lim="800000"/>
            <a:headEnd/>
            <a:tailEnd/>
          </a:ln>
        </p:spPr>
        <p:txBody>
          <a:bodyPr wrap="none" anchor="ctr"/>
          <a:lstStyle/>
          <a:p>
            <a:pPr>
              <a:defRPr/>
            </a:pPr>
            <a:endParaRPr lang="zh-CN" altLang="en-US" sz="2800" b="1" kern="0">
              <a:solidFill>
                <a:sysClr val="windowText" lastClr="000000"/>
              </a:solidFill>
            </a:endParaRPr>
          </a:p>
        </p:txBody>
      </p:sp>
      <p:graphicFrame>
        <p:nvGraphicFramePr>
          <p:cNvPr id="35" name="Object 37"/>
          <p:cNvGraphicFramePr>
            <a:graphicFrameLocks noChangeAspect="1"/>
          </p:cNvGraphicFramePr>
          <p:nvPr>
            <p:extLst>
              <p:ext uri="{D42A27DB-BD31-4B8C-83A1-F6EECF244321}">
                <p14:modId xmlns:p14="http://schemas.microsoft.com/office/powerpoint/2010/main" val="1765743707"/>
              </p:ext>
            </p:extLst>
          </p:nvPr>
        </p:nvGraphicFramePr>
        <p:xfrm>
          <a:off x="3482881" y="4401415"/>
          <a:ext cx="5451475" cy="1184275"/>
        </p:xfrm>
        <a:graphic>
          <a:graphicData uri="http://schemas.openxmlformats.org/presentationml/2006/ole">
            <mc:AlternateContent xmlns:mc="http://schemas.openxmlformats.org/markup-compatibility/2006">
              <mc:Choice xmlns:v="urn:schemas-microsoft-com:vml" Requires="v">
                <p:oleObj spid="_x0000_s377358" name="公式" r:id="rId10" imgW="1815312" imgH="393529" progId="Equation.3">
                  <p:embed/>
                </p:oleObj>
              </mc:Choice>
              <mc:Fallback>
                <p:oleObj name="公式" r:id="rId10" imgW="1815312"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2881" y="4401415"/>
                        <a:ext cx="5451475"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38"/>
          <p:cNvGraphicFramePr>
            <a:graphicFrameLocks noChangeAspect="1"/>
          </p:cNvGraphicFramePr>
          <p:nvPr>
            <p:extLst>
              <p:ext uri="{D42A27DB-BD31-4B8C-83A1-F6EECF244321}">
                <p14:modId xmlns:p14="http://schemas.microsoft.com/office/powerpoint/2010/main" val="1102433737"/>
              </p:ext>
            </p:extLst>
          </p:nvPr>
        </p:nvGraphicFramePr>
        <p:xfrm>
          <a:off x="3041793" y="5602288"/>
          <a:ext cx="5287962" cy="1255712"/>
        </p:xfrm>
        <a:graphic>
          <a:graphicData uri="http://schemas.openxmlformats.org/presentationml/2006/ole">
            <mc:AlternateContent xmlns:mc="http://schemas.openxmlformats.org/markup-compatibility/2006">
              <mc:Choice xmlns:v="urn:schemas-microsoft-com:vml" Requires="v">
                <p:oleObj spid="_x0000_s377359" name="公式" r:id="rId12" imgW="1752480" imgH="419040" progId="Equation.3">
                  <p:embed/>
                </p:oleObj>
              </mc:Choice>
              <mc:Fallback>
                <p:oleObj name="公式" r:id="rId12" imgW="1752480" imgH="419040" progId="Equation.3">
                  <p:embed/>
                  <p:pic>
                    <p:nvPicPr>
                      <p:cNvPr id="0" name=""/>
                      <p:cNvPicPr>
                        <a:picLocks noChangeAspect="1" noChangeArrowheads="1"/>
                      </p:cNvPicPr>
                      <p:nvPr/>
                    </p:nvPicPr>
                    <p:blipFill>
                      <a:blip r:embed="rId13"/>
                      <a:srcRect/>
                      <a:stretch>
                        <a:fillRect/>
                      </a:stretch>
                    </p:blipFill>
                    <p:spPr bwMode="auto">
                      <a:xfrm>
                        <a:off x="3041793" y="5602288"/>
                        <a:ext cx="5287962"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392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ppt_x"/>
                                          </p:val>
                                        </p:tav>
                                        <p:tav tm="100000">
                                          <p:val>
                                            <p:strVal val="#ppt_x"/>
                                          </p:val>
                                        </p:tav>
                                      </p:tavLst>
                                    </p:anim>
                                    <p:anim calcmode="lin" valueType="num">
                                      <p:cBhvr additive="base">
                                        <p:cTn id="2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circle(in)">
                                      <p:cBhvr>
                                        <p:cTn id="30" dur="2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anim calcmode="lin" valueType="num">
                                      <p:cBhvr>
                                        <p:cTn id="36" dur="1000" fill="hold"/>
                                        <p:tgtEl>
                                          <p:spTgt spid="32"/>
                                        </p:tgtEl>
                                        <p:attrNameLst>
                                          <p:attrName>ppt_x</p:attrName>
                                        </p:attrNameLst>
                                      </p:cBhvr>
                                      <p:tavLst>
                                        <p:tav tm="0">
                                          <p:val>
                                            <p:strVal val="#ppt_x"/>
                                          </p:val>
                                        </p:tav>
                                        <p:tav tm="100000">
                                          <p:val>
                                            <p:strVal val="#ppt_x"/>
                                          </p:val>
                                        </p:tav>
                                      </p:tavLst>
                                    </p:anim>
                                    <p:anim calcmode="lin" valueType="num">
                                      <p:cBhvr>
                                        <p:cTn id="3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circle(in)">
                                      <p:cBhvr>
                                        <p:cTn id="42" dur="20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500" fill="hold"/>
                                        <p:tgtEl>
                                          <p:spTgt spid="36"/>
                                        </p:tgtEl>
                                        <p:attrNameLst>
                                          <p:attrName>ppt_x</p:attrName>
                                        </p:attrNameLst>
                                      </p:cBhvr>
                                      <p:tavLst>
                                        <p:tav tm="0">
                                          <p:val>
                                            <p:strVal val="#ppt_x"/>
                                          </p:val>
                                        </p:tav>
                                        <p:tav tm="100000">
                                          <p:val>
                                            <p:strVal val="#ppt_x"/>
                                          </p:val>
                                        </p:tav>
                                      </p:tavLst>
                                    </p:anim>
                                    <p:anim calcmode="lin" valueType="num">
                                      <p:cBhvr additive="base">
                                        <p:cTn id="5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randombar(horizontal)">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24" grpId="0"/>
      <p:bldP spid="26" grpId="0"/>
      <p:bldP spid="32" grpId="0" animBg="1"/>
      <p:bldP spid="3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85989" y="588093"/>
            <a:ext cx="21371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dirty="0">
                <a:solidFill>
                  <a:srgbClr val="FF0000"/>
                </a:solidFill>
              </a:rPr>
              <a:t>(1) </a:t>
            </a:r>
            <a:r>
              <a:rPr kumimoji="1" lang="zh-CN" altLang="en-US" sz="2800" dirty="0">
                <a:solidFill>
                  <a:srgbClr val="FF0000"/>
                </a:solidFill>
              </a:rPr>
              <a:t>实验现象</a:t>
            </a:r>
          </a:p>
        </p:txBody>
      </p:sp>
      <p:grpSp>
        <p:nvGrpSpPr>
          <p:cNvPr id="3" name="Group 3"/>
          <p:cNvGrpSpPr>
            <a:grpSpLocks/>
          </p:cNvGrpSpPr>
          <p:nvPr/>
        </p:nvGrpSpPr>
        <p:grpSpPr bwMode="auto">
          <a:xfrm rot="16200000">
            <a:off x="8432218" y="1265236"/>
            <a:ext cx="1371600" cy="685800"/>
            <a:chOff x="2064" y="3552"/>
            <a:chExt cx="864" cy="432"/>
          </a:xfrm>
          <a:solidFill>
            <a:srgbClr val="00FFFF"/>
          </a:solidFill>
        </p:grpSpPr>
        <p:sp>
          <p:nvSpPr>
            <p:cNvPr id="4" name="Rectangle 4"/>
            <p:cNvSpPr>
              <a:spLocks noChangeArrowheads="1"/>
            </p:cNvSpPr>
            <p:nvPr/>
          </p:nvSpPr>
          <p:spPr bwMode="auto">
            <a:xfrm>
              <a:off x="2064" y="3552"/>
              <a:ext cx="864" cy="432"/>
            </a:xfrm>
            <a:prstGeom prst="rect">
              <a:avLst/>
            </a:prstGeom>
            <a:grp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sp>
          <p:nvSpPr>
            <p:cNvPr id="5" name="Line 5"/>
            <p:cNvSpPr>
              <a:spLocks noChangeShapeType="1"/>
            </p:cNvSpPr>
            <p:nvPr/>
          </p:nvSpPr>
          <p:spPr bwMode="auto">
            <a:xfrm>
              <a:off x="2496" y="3552"/>
              <a:ext cx="0" cy="432"/>
            </a:xfrm>
            <a:prstGeom prst="line">
              <a:avLst/>
            </a:prstGeom>
            <a:grpFill/>
            <a:ln w="38100">
              <a:solidFill>
                <a:srgbClr val="FF0000"/>
              </a:solidFill>
              <a:round/>
              <a:headEnd/>
              <a:tailEnd/>
            </a:ln>
            <a:extLst/>
          </p:spPr>
          <p:txBody>
            <a:bodyPr/>
            <a:lstStyle/>
            <a:p>
              <a:endParaRPr lang="zh-CN" altLang="en-US">
                <a:solidFill>
                  <a:srgbClr val="FF0000"/>
                </a:solidFill>
              </a:endParaRPr>
            </a:p>
          </p:txBody>
        </p:sp>
      </p:grpSp>
      <p:grpSp>
        <p:nvGrpSpPr>
          <p:cNvPr id="6" name="Group 6"/>
          <p:cNvGrpSpPr>
            <a:grpSpLocks/>
          </p:cNvGrpSpPr>
          <p:nvPr/>
        </p:nvGrpSpPr>
        <p:grpSpPr bwMode="auto">
          <a:xfrm>
            <a:off x="8775118" y="922336"/>
            <a:ext cx="685800" cy="1371600"/>
            <a:chOff x="3552" y="432"/>
            <a:chExt cx="432" cy="864"/>
          </a:xfrm>
          <a:solidFill>
            <a:srgbClr val="00FFFF"/>
          </a:solidFill>
        </p:grpSpPr>
        <p:sp>
          <p:nvSpPr>
            <p:cNvPr id="7" name="Rectangle 7"/>
            <p:cNvSpPr>
              <a:spLocks noChangeArrowheads="1"/>
            </p:cNvSpPr>
            <p:nvPr/>
          </p:nvSpPr>
          <p:spPr bwMode="auto">
            <a:xfrm rot="-5400000">
              <a:off x="3336" y="648"/>
              <a:ext cx="864" cy="432"/>
            </a:xfrm>
            <a:prstGeom prst="rect">
              <a:avLst/>
            </a:prstGeom>
            <a:grpFill/>
            <a:ln w="9525">
              <a:solidFill>
                <a:schemeClr val="tx1"/>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sp>
          <p:nvSpPr>
            <p:cNvPr id="8" name="Line 8"/>
            <p:cNvSpPr>
              <a:spLocks noChangeShapeType="1"/>
            </p:cNvSpPr>
            <p:nvPr/>
          </p:nvSpPr>
          <p:spPr bwMode="auto">
            <a:xfrm rot="-5400000">
              <a:off x="3768" y="648"/>
              <a:ext cx="0" cy="432"/>
            </a:xfrm>
            <a:prstGeom prst="line">
              <a:avLst/>
            </a:prstGeom>
            <a:grpFill/>
            <a:ln w="19050">
              <a:solidFill>
                <a:srgbClr val="FF0000"/>
              </a:solidFill>
              <a:round/>
              <a:headEnd/>
              <a:tailEnd/>
            </a:ln>
            <a:extLst/>
          </p:spPr>
          <p:txBody>
            <a:bodyPr/>
            <a:lstStyle/>
            <a:p>
              <a:endParaRPr lang="zh-CN" altLang="en-US">
                <a:solidFill>
                  <a:srgbClr val="FF0000"/>
                </a:solidFill>
              </a:endParaRPr>
            </a:p>
          </p:txBody>
        </p:sp>
      </p:grpSp>
      <p:sp>
        <p:nvSpPr>
          <p:cNvPr id="9" name="Text Box 9"/>
          <p:cNvSpPr txBox="1">
            <a:spLocks noChangeArrowheads="1"/>
          </p:cNvSpPr>
          <p:nvPr/>
        </p:nvSpPr>
        <p:spPr bwMode="auto">
          <a:xfrm>
            <a:off x="9730793" y="1354136"/>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solidFill>
                  <a:srgbClr val="FF0000"/>
                </a:solidFill>
              </a:rPr>
              <a:t>v</a:t>
            </a:r>
            <a:r>
              <a:rPr kumimoji="1" lang="en-US" altLang="zh-CN" baseline="-20000">
                <a:solidFill>
                  <a:srgbClr val="FF0000"/>
                </a:solidFill>
              </a:rPr>
              <a:t>0</a:t>
            </a:r>
            <a:endParaRPr kumimoji="1" lang="en-US" altLang="zh-CN">
              <a:solidFill>
                <a:srgbClr val="FF0000"/>
              </a:solidFill>
            </a:endParaRPr>
          </a:p>
        </p:txBody>
      </p:sp>
      <p:sp>
        <p:nvSpPr>
          <p:cNvPr id="10" name="Text Box 10"/>
          <p:cNvSpPr txBox="1">
            <a:spLocks noChangeArrowheads="1"/>
          </p:cNvSpPr>
          <p:nvPr/>
        </p:nvSpPr>
        <p:spPr bwMode="auto">
          <a:xfrm>
            <a:off x="9448218" y="846136"/>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solidFill>
                  <a:srgbClr val="FF0000"/>
                </a:solidFill>
              </a:rPr>
              <a:t>v</a:t>
            </a:r>
            <a:r>
              <a:rPr kumimoji="1" lang="en-US" altLang="zh-CN" baseline="-20000">
                <a:solidFill>
                  <a:srgbClr val="FF0000"/>
                </a:solidFill>
              </a:rPr>
              <a:t>0 </a:t>
            </a:r>
            <a:r>
              <a:rPr kumimoji="1" lang="en-US" altLang="zh-CN" sz="2000">
                <a:solidFill>
                  <a:srgbClr val="FF0000"/>
                </a:solidFill>
              </a:rPr>
              <a:t>+</a:t>
            </a:r>
            <a:r>
              <a:rPr kumimoji="1" lang="en-US" altLang="zh-CN">
                <a:solidFill>
                  <a:srgbClr val="FF0000"/>
                </a:solidFill>
              </a:rPr>
              <a:t>△</a:t>
            </a:r>
            <a:r>
              <a:rPr kumimoji="1" lang="en-US" altLang="zh-CN" i="1">
                <a:solidFill>
                  <a:srgbClr val="FF0000"/>
                </a:solidFill>
              </a:rPr>
              <a:t>v</a:t>
            </a:r>
          </a:p>
        </p:txBody>
      </p:sp>
      <p:sp>
        <p:nvSpPr>
          <p:cNvPr id="11" name="Text Box 11"/>
          <p:cNvSpPr txBox="1">
            <a:spLocks noChangeArrowheads="1"/>
          </p:cNvSpPr>
          <p:nvPr/>
        </p:nvSpPr>
        <p:spPr bwMode="auto">
          <a:xfrm>
            <a:off x="9443458" y="1811338"/>
            <a:ext cx="1023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solidFill>
                  <a:srgbClr val="FF0000"/>
                </a:solidFill>
              </a:rPr>
              <a:t>v</a:t>
            </a:r>
            <a:r>
              <a:rPr kumimoji="1" lang="en-US" altLang="zh-CN" baseline="-20000">
                <a:solidFill>
                  <a:srgbClr val="FF0000"/>
                </a:solidFill>
              </a:rPr>
              <a:t>0 </a:t>
            </a:r>
            <a:r>
              <a:rPr kumimoji="1" lang="en-US" altLang="zh-CN">
                <a:solidFill>
                  <a:srgbClr val="FF0000"/>
                </a:solidFill>
              </a:rPr>
              <a:t>-△</a:t>
            </a:r>
            <a:r>
              <a:rPr kumimoji="1" lang="en-US" altLang="zh-CN" i="1">
                <a:solidFill>
                  <a:srgbClr val="FF0000"/>
                </a:solidFill>
              </a:rPr>
              <a:t>v</a:t>
            </a:r>
          </a:p>
        </p:txBody>
      </p:sp>
      <p:sp>
        <p:nvSpPr>
          <p:cNvPr id="12" name="Text Box 12"/>
          <p:cNvSpPr txBox="1">
            <a:spLocks noChangeArrowheads="1"/>
          </p:cNvSpPr>
          <p:nvPr/>
        </p:nvSpPr>
        <p:spPr bwMode="auto">
          <a:xfrm>
            <a:off x="2151879" y="1090004"/>
            <a:ext cx="3391501"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2800" dirty="0">
                <a:solidFill>
                  <a:srgbClr val="0000FF"/>
                </a:solidFill>
              </a:rPr>
              <a:t>光源处于磁场中时，一条谱线会分裂成若干条谱线</a:t>
            </a:r>
          </a:p>
        </p:txBody>
      </p:sp>
      <p:sp>
        <p:nvSpPr>
          <p:cNvPr id="13" name="Text Box 13"/>
          <p:cNvSpPr txBox="1">
            <a:spLocks noChangeArrowheads="1"/>
          </p:cNvSpPr>
          <p:nvPr/>
        </p:nvSpPr>
        <p:spPr bwMode="auto">
          <a:xfrm>
            <a:off x="6058906" y="1276349"/>
            <a:ext cx="5127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400">
                <a:solidFill>
                  <a:srgbClr val="FF0000"/>
                </a:solidFill>
              </a:rPr>
              <a:t>光源</a:t>
            </a:r>
          </a:p>
        </p:txBody>
      </p:sp>
      <p:pic>
        <p:nvPicPr>
          <p:cNvPr id="14" name="Picture 14" descr="原子磁矩1"/>
          <p:cNvPicPr>
            <a:picLocks noChangeAspect="1" noChangeArrowheads="1"/>
          </p:cNvPicPr>
          <p:nvPr/>
        </p:nvPicPr>
        <p:blipFill>
          <a:blip r:embed="rId4">
            <a:clrChange>
              <a:clrFrom>
                <a:srgbClr val="006599"/>
              </a:clrFrom>
              <a:clrTo>
                <a:srgbClr val="006599">
                  <a:alpha val="0"/>
                </a:srgbClr>
              </a:clrTo>
            </a:clrChange>
            <a:extLst>
              <a:ext uri="{28A0092B-C50C-407E-A947-70E740481C1C}">
                <a14:useLocalDpi xmlns:a14="http://schemas.microsoft.com/office/drawing/2010/main" val="0"/>
              </a:ext>
            </a:extLst>
          </a:blip>
          <a:srcRect/>
          <a:stretch>
            <a:fillRect/>
          </a:stretch>
        </p:blipFill>
        <p:spPr bwMode="auto">
          <a:xfrm>
            <a:off x="7878181" y="3400426"/>
            <a:ext cx="1708150"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5"/>
          <p:cNvGrpSpPr>
            <a:grpSpLocks/>
          </p:cNvGrpSpPr>
          <p:nvPr/>
        </p:nvGrpSpPr>
        <p:grpSpPr bwMode="auto">
          <a:xfrm>
            <a:off x="8598906" y="3616324"/>
            <a:ext cx="411162" cy="457200"/>
            <a:chOff x="4464" y="777"/>
            <a:chExt cx="300" cy="329"/>
          </a:xfrm>
        </p:grpSpPr>
        <p:sp>
          <p:nvSpPr>
            <p:cNvPr id="16" name="Oval 16"/>
            <p:cNvSpPr>
              <a:spLocks noChangeArrowheads="1"/>
            </p:cNvSpPr>
            <p:nvPr/>
          </p:nvSpPr>
          <p:spPr bwMode="auto">
            <a:xfrm>
              <a:off x="4464" y="992"/>
              <a:ext cx="113" cy="112"/>
            </a:xfrm>
            <a:prstGeom prst="ellipse">
              <a:avLst/>
            </a:prstGeom>
            <a:gradFill rotWithShape="1">
              <a:gsLst>
                <a:gs pos="0">
                  <a:srgbClr val="33CCFF"/>
                </a:gs>
                <a:gs pos="100000">
                  <a:srgbClr val="185E76"/>
                </a:gs>
              </a:gsLst>
              <a:path path="shape">
                <a:fillToRect l="50000" t="50000" r="50000" b="50000"/>
              </a:path>
            </a:gradFill>
            <a:ln w="3175">
              <a:solidFill>
                <a:schemeClr val="tx1"/>
              </a:solidFill>
              <a:round/>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sp>
          <p:nvSpPr>
            <p:cNvPr id="17" name="Text Box 17"/>
            <p:cNvSpPr txBox="1">
              <a:spLocks noChangeArrowheads="1"/>
            </p:cNvSpPr>
            <p:nvPr/>
          </p:nvSpPr>
          <p:spPr bwMode="auto">
            <a:xfrm>
              <a:off x="4531" y="777"/>
              <a:ext cx="23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dirty="0">
                  <a:solidFill>
                    <a:srgbClr val="FF0000"/>
                  </a:solidFill>
                </a:rPr>
                <a:t>e</a:t>
              </a:r>
            </a:p>
          </p:txBody>
        </p:sp>
      </p:grpSp>
      <p:graphicFrame>
        <p:nvGraphicFramePr>
          <p:cNvPr id="18" name="Object 18"/>
          <p:cNvGraphicFramePr>
            <a:graphicFrameLocks/>
          </p:cNvGraphicFramePr>
          <p:nvPr>
            <p:extLst>
              <p:ext uri="{D42A27DB-BD31-4B8C-83A1-F6EECF244321}">
                <p14:modId xmlns:p14="http://schemas.microsoft.com/office/powerpoint/2010/main" val="3500793592"/>
              </p:ext>
            </p:extLst>
          </p:nvPr>
        </p:nvGraphicFramePr>
        <p:xfrm>
          <a:off x="9817424" y="3235324"/>
          <a:ext cx="480789" cy="528638"/>
        </p:xfrm>
        <a:graphic>
          <a:graphicData uri="http://schemas.openxmlformats.org/presentationml/2006/ole">
            <mc:AlternateContent xmlns:mc="http://schemas.openxmlformats.org/markup-compatibility/2006">
              <mc:Choice xmlns:v="urn:schemas-microsoft-com:vml" Requires="v">
                <p:oleObj spid="_x0000_s250766" name="公式" r:id="rId5" imgW="139680" imgH="203040" progId="Equation.3">
                  <p:embed/>
                </p:oleObj>
              </mc:Choice>
              <mc:Fallback>
                <p:oleObj name="公式" r:id="rId5" imgW="139680" imgH="203040" progId="Equation.3">
                  <p:embed/>
                  <p:pic>
                    <p:nvPicPr>
                      <p:cNvPr id="0" name=""/>
                      <p:cNvPicPr>
                        <a:picLocks noChangeArrowheads="1"/>
                      </p:cNvPicPr>
                      <p:nvPr/>
                    </p:nvPicPr>
                    <p:blipFill>
                      <a:blip r:embed="rId6"/>
                      <a:srcRect/>
                      <a:stretch>
                        <a:fillRect/>
                      </a:stretch>
                    </p:blipFill>
                    <p:spPr bwMode="auto">
                      <a:xfrm>
                        <a:off x="9817424" y="3235324"/>
                        <a:ext cx="480789" cy="528638"/>
                      </a:xfrm>
                      <a:prstGeom prst="rect">
                        <a:avLst/>
                      </a:prstGeom>
                      <a:noFill/>
                      <a:ln>
                        <a:noFill/>
                      </a:ln>
                      <a:effectLst/>
                      <a:extLst/>
                    </p:spPr>
                  </p:pic>
                </p:oleObj>
              </mc:Fallback>
            </mc:AlternateContent>
          </a:graphicData>
        </a:graphic>
      </p:graphicFrame>
      <p:sp>
        <p:nvSpPr>
          <p:cNvPr id="19" name="Text Box 21"/>
          <p:cNvSpPr txBox="1">
            <a:spLocks noChangeArrowheads="1"/>
          </p:cNvSpPr>
          <p:nvPr/>
        </p:nvSpPr>
        <p:spPr bwMode="auto">
          <a:xfrm>
            <a:off x="2310819" y="5297486"/>
            <a:ext cx="40206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dirty="0">
                <a:solidFill>
                  <a:srgbClr val="0000FF"/>
                </a:solidFill>
              </a:rPr>
              <a:t>z </a:t>
            </a:r>
            <a:r>
              <a:rPr kumimoji="1" lang="zh-CN" altLang="en-US" sz="2800" dirty="0">
                <a:solidFill>
                  <a:srgbClr val="0000FF"/>
                </a:solidFill>
              </a:rPr>
              <a:t>轴（外磁场方向）投影</a:t>
            </a:r>
          </a:p>
        </p:txBody>
      </p:sp>
      <p:sp>
        <p:nvSpPr>
          <p:cNvPr id="20" name="Rectangle 22"/>
          <p:cNvSpPr>
            <a:spLocks noChangeArrowheads="1"/>
          </p:cNvSpPr>
          <p:nvPr/>
        </p:nvSpPr>
        <p:spPr bwMode="auto">
          <a:xfrm>
            <a:off x="8075031" y="5897561"/>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dirty="0" err="1">
                <a:solidFill>
                  <a:srgbClr val="FF0000"/>
                </a:solidFill>
              </a:rPr>
              <a:t>μ</a:t>
            </a:r>
            <a:r>
              <a:rPr kumimoji="1" lang="en-US" altLang="zh-CN" i="1" baseline="-20000" dirty="0" err="1">
                <a:solidFill>
                  <a:srgbClr val="FF0000"/>
                </a:solidFill>
              </a:rPr>
              <a:t>B</a:t>
            </a:r>
            <a:r>
              <a:rPr kumimoji="1" lang="en-US" altLang="zh-CN" i="1" baseline="-20000" dirty="0">
                <a:solidFill>
                  <a:srgbClr val="FF0000"/>
                </a:solidFill>
              </a:rPr>
              <a:t> </a:t>
            </a:r>
            <a:r>
              <a:rPr kumimoji="1" lang="en-US" altLang="zh-CN" dirty="0">
                <a:solidFill>
                  <a:srgbClr val="FF0000"/>
                </a:solidFill>
              </a:rPr>
              <a:t>— </a:t>
            </a:r>
            <a:r>
              <a:rPr kumimoji="1" lang="zh-CN" altLang="en-US" dirty="0">
                <a:solidFill>
                  <a:srgbClr val="FF0000"/>
                </a:solidFill>
                <a:ea typeface="楷体_GB2312" pitchFamily="49" charset="-122"/>
              </a:rPr>
              <a:t>玻尔磁子</a:t>
            </a:r>
          </a:p>
        </p:txBody>
      </p:sp>
      <p:sp>
        <p:nvSpPr>
          <p:cNvPr id="21" name="Text Box 23"/>
          <p:cNvSpPr txBox="1">
            <a:spLocks noChangeArrowheads="1"/>
          </p:cNvSpPr>
          <p:nvPr/>
        </p:nvSpPr>
        <p:spPr bwMode="auto">
          <a:xfrm>
            <a:off x="7422570" y="712786"/>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000">
                <a:solidFill>
                  <a:srgbClr val="FF0000"/>
                </a:solidFill>
              </a:rPr>
              <a:t>摄谱仪</a:t>
            </a:r>
          </a:p>
        </p:txBody>
      </p:sp>
      <p:grpSp>
        <p:nvGrpSpPr>
          <p:cNvPr id="22" name="Group 24"/>
          <p:cNvGrpSpPr>
            <a:grpSpLocks/>
          </p:cNvGrpSpPr>
          <p:nvPr/>
        </p:nvGrpSpPr>
        <p:grpSpPr bwMode="auto">
          <a:xfrm>
            <a:off x="6379581" y="1362074"/>
            <a:ext cx="457200" cy="347662"/>
            <a:chOff x="2208" y="1872"/>
            <a:chExt cx="1104" cy="840"/>
          </a:xfrm>
        </p:grpSpPr>
        <p:sp>
          <p:nvSpPr>
            <p:cNvPr id="23" name="AutoShape 25"/>
            <p:cNvSpPr>
              <a:spLocks noChangeArrowheads="1"/>
            </p:cNvSpPr>
            <p:nvPr/>
          </p:nvSpPr>
          <p:spPr bwMode="auto">
            <a:xfrm>
              <a:off x="2340" y="1872"/>
              <a:ext cx="840" cy="840"/>
            </a:xfrm>
            <a:prstGeom prst="sun">
              <a:avLst>
                <a:gd name="adj" fmla="val 19602"/>
              </a:avLst>
            </a:prstGeom>
            <a:gradFill rotWithShape="0">
              <a:gsLst>
                <a:gs pos="0">
                  <a:srgbClr val="FFCC99"/>
                </a:gs>
                <a:gs pos="100000">
                  <a:srgbClr val="FF9966"/>
                </a:gs>
              </a:gsLst>
              <a:path path="rect">
                <a:fillToRect l="50000" t="50000" r="50000" b="50000"/>
              </a:path>
            </a:gradFill>
            <a:ln w="9525">
              <a:solidFill>
                <a:srgbClr val="FF9966"/>
              </a:solidFill>
              <a:miter lim="800000"/>
              <a:headEnd/>
              <a:tailE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FF0000"/>
                </a:solidFill>
              </a:endParaRPr>
            </a:p>
          </p:txBody>
        </p:sp>
        <p:pic>
          <p:nvPicPr>
            <p:cNvPr id="24" name="Picture 26" descr="原子"/>
            <p:cNvPicPr>
              <a:picLocks noChangeAspect="1" noChangeArrowheads="1"/>
            </p:cNvPicPr>
            <p:nvPr/>
          </p:nvPicPr>
          <p:blipFill>
            <a:blip r:embed="rId7">
              <a:clrChange>
                <a:clrFrom>
                  <a:srgbClr val="00669A"/>
                </a:clrFrom>
                <a:clrTo>
                  <a:srgbClr val="00669A">
                    <a:alpha val="0"/>
                  </a:srgbClr>
                </a:clrTo>
              </a:clrChange>
              <a:extLst>
                <a:ext uri="{28A0092B-C50C-407E-A947-70E740481C1C}">
                  <a14:useLocalDpi xmlns:a14="http://schemas.microsoft.com/office/drawing/2010/main" val="0"/>
                </a:ext>
              </a:extLst>
            </a:blip>
            <a:srcRect/>
            <a:stretch>
              <a:fillRect/>
            </a:stretch>
          </p:blipFill>
          <p:spPr bwMode="auto">
            <a:xfrm>
              <a:off x="2208" y="1900"/>
              <a:ext cx="1104"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27"/>
          <p:cNvGrpSpPr>
            <a:grpSpLocks/>
          </p:cNvGrpSpPr>
          <p:nvPr/>
        </p:nvGrpSpPr>
        <p:grpSpPr bwMode="auto">
          <a:xfrm>
            <a:off x="8751731" y="1125536"/>
            <a:ext cx="685800" cy="914400"/>
            <a:chOff x="2496" y="575"/>
            <a:chExt cx="432" cy="576"/>
          </a:xfrm>
        </p:grpSpPr>
        <p:sp>
          <p:nvSpPr>
            <p:cNvPr id="26" name="Line 28"/>
            <p:cNvSpPr>
              <a:spLocks noChangeShapeType="1"/>
            </p:cNvSpPr>
            <p:nvPr/>
          </p:nvSpPr>
          <p:spPr bwMode="auto">
            <a:xfrm rot="-5400000">
              <a:off x="2712" y="359"/>
              <a:ext cx="0"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27" name="Line 29"/>
            <p:cNvSpPr>
              <a:spLocks noChangeShapeType="1"/>
            </p:cNvSpPr>
            <p:nvPr/>
          </p:nvSpPr>
          <p:spPr bwMode="auto">
            <a:xfrm rot="-5400000">
              <a:off x="2712" y="935"/>
              <a:ext cx="0" cy="43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aphicFrame>
        <p:nvGraphicFramePr>
          <p:cNvPr id="28" name="Object 30"/>
          <p:cNvGraphicFramePr>
            <a:graphicFrameLocks noChangeAspect="1"/>
          </p:cNvGraphicFramePr>
          <p:nvPr>
            <p:extLst>
              <p:ext uri="{D42A27DB-BD31-4B8C-83A1-F6EECF244321}">
                <p14:modId xmlns:p14="http://schemas.microsoft.com/office/powerpoint/2010/main" val="260158947"/>
              </p:ext>
            </p:extLst>
          </p:nvPr>
        </p:nvGraphicFramePr>
        <p:xfrm>
          <a:off x="7610419" y="5241926"/>
          <a:ext cx="477895" cy="477895"/>
        </p:xfrm>
        <a:graphic>
          <a:graphicData uri="http://schemas.openxmlformats.org/presentationml/2006/ole">
            <mc:AlternateContent xmlns:mc="http://schemas.openxmlformats.org/markup-compatibility/2006">
              <mc:Choice xmlns:v="urn:schemas-microsoft-com:vml" Requires="v">
                <p:oleObj spid="_x0000_s250767" name="公式" r:id="rId8" imgW="139680" imgH="203040" progId="Equation.3">
                  <p:embed/>
                </p:oleObj>
              </mc:Choice>
              <mc:Fallback>
                <p:oleObj name="公式" r:id="rId8" imgW="139680" imgH="203040" progId="Equation.3">
                  <p:embed/>
                  <p:pic>
                    <p:nvPicPr>
                      <p:cNvPr id="0" name=""/>
                      <p:cNvPicPr>
                        <a:picLocks noChangeAspect="1" noChangeArrowheads="1"/>
                      </p:cNvPicPr>
                      <p:nvPr/>
                    </p:nvPicPr>
                    <p:blipFill>
                      <a:blip r:embed="rId9"/>
                      <a:srcRect/>
                      <a:stretch>
                        <a:fillRect/>
                      </a:stretch>
                    </p:blipFill>
                    <p:spPr bwMode="auto">
                      <a:xfrm>
                        <a:off x="7610419" y="5241926"/>
                        <a:ext cx="477895" cy="477895"/>
                      </a:xfrm>
                      <a:prstGeom prst="rect">
                        <a:avLst/>
                      </a:prstGeom>
                      <a:noFill/>
                      <a:ln>
                        <a:noFill/>
                      </a:ln>
                      <a:effectLst/>
                      <a:extLst/>
                    </p:spPr>
                  </p:pic>
                </p:oleObj>
              </mc:Fallback>
            </mc:AlternateContent>
          </a:graphicData>
        </a:graphic>
      </p:graphicFrame>
      <p:sp>
        <p:nvSpPr>
          <p:cNvPr id="29" name="Text Box 31"/>
          <p:cNvSpPr txBox="1">
            <a:spLocks noChangeArrowheads="1"/>
          </p:cNvSpPr>
          <p:nvPr/>
        </p:nvSpPr>
        <p:spPr bwMode="auto">
          <a:xfrm>
            <a:off x="7727370" y="4549776"/>
            <a:ext cx="358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000" dirty="0">
                <a:solidFill>
                  <a:srgbClr val="FF0000"/>
                </a:solidFill>
                <a:ea typeface="楷体_GB2312" pitchFamily="49" charset="-122"/>
              </a:rPr>
              <a:t>磁矩</a:t>
            </a:r>
          </a:p>
        </p:txBody>
      </p:sp>
      <p:sp>
        <p:nvSpPr>
          <p:cNvPr id="30" name="Text Box 32"/>
          <p:cNvSpPr txBox="1">
            <a:spLocks noChangeArrowheads="1"/>
          </p:cNvSpPr>
          <p:nvPr/>
        </p:nvSpPr>
        <p:spPr bwMode="auto">
          <a:xfrm>
            <a:off x="2313994" y="3763962"/>
            <a:ext cx="4313239"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2800" dirty="0">
                <a:solidFill>
                  <a:srgbClr val="CC00CC"/>
                </a:solidFill>
              </a:rPr>
              <a:t>磁矩和角动量的关系</a:t>
            </a:r>
          </a:p>
        </p:txBody>
      </p:sp>
      <p:sp>
        <p:nvSpPr>
          <p:cNvPr id="31" name="Text Box 33"/>
          <p:cNvSpPr txBox="1">
            <a:spLocks noChangeArrowheads="1"/>
          </p:cNvSpPr>
          <p:nvPr/>
        </p:nvSpPr>
        <p:spPr bwMode="auto">
          <a:xfrm>
            <a:off x="2134606" y="2705100"/>
            <a:ext cx="14157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a:solidFill>
                  <a:srgbClr val="FF0000"/>
                </a:solidFill>
              </a:rPr>
              <a:t>(2) </a:t>
            </a:r>
            <a:r>
              <a:rPr kumimoji="1" lang="zh-CN" altLang="en-US" sz="2800">
                <a:solidFill>
                  <a:srgbClr val="FF0000"/>
                </a:solidFill>
              </a:rPr>
              <a:t>解释</a:t>
            </a:r>
          </a:p>
        </p:txBody>
      </p:sp>
      <p:grpSp>
        <p:nvGrpSpPr>
          <p:cNvPr id="32" name="Group 34"/>
          <p:cNvGrpSpPr>
            <a:grpSpLocks/>
          </p:cNvGrpSpPr>
          <p:nvPr/>
        </p:nvGrpSpPr>
        <p:grpSpPr bwMode="auto">
          <a:xfrm>
            <a:off x="6195431" y="569913"/>
            <a:ext cx="863600" cy="646113"/>
            <a:chOff x="2608" y="210"/>
            <a:chExt cx="544" cy="407"/>
          </a:xfrm>
        </p:grpSpPr>
        <p:sp>
          <p:nvSpPr>
            <p:cNvPr id="33" name="Freeform 35"/>
            <p:cNvSpPr>
              <a:spLocks/>
            </p:cNvSpPr>
            <p:nvPr/>
          </p:nvSpPr>
          <p:spPr bwMode="auto">
            <a:xfrm>
              <a:off x="2608" y="210"/>
              <a:ext cx="544" cy="407"/>
            </a:xfrm>
            <a:custGeom>
              <a:avLst/>
              <a:gdLst/>
              <a:ahLst/>
              <a:cxnLst>
                <a:cxn ang="0">
                  <a:pos x="968" y="1420"/>
                </a:cxn>
                <a:cxn ang="0">
                  <a:pos x="469" y="1420"/>
                </a:cxn>
                <a:cxn ang="0">
                  <a:pos x="15" y="785"/>
                </a:cxn>
                <a:cxn ang="0">
                  <a:pos x="15" y="13"/>
                </a:cxn>
                <a:cxn ang="0">
                  <a:pos x="1467" y="13"/>
                </a:cxn>
                <a:cxn ang="0">
                  <a:pos x="1467" y="785"/>
                </a:cxn>
                <a:cxn ang="0">
                  <a:pos x="968" y="1420"/>
                </a:cxn>
              </a:cxnLst>
              <a:rect l="0" t="0" r="r" b="b"/>
              <a:pathLst>
                <a:path w="1470" h="1446">
                  <a:moveTo>
                    <a:pt x="968" y="1420"/>
                  </a:moveTo>
                  <a:cubicBezTo>
                    <a:pt x="976" y="1434"/>
                    <a:pt x="456" y="1421"/>
                    <a:pt x="469" y="1420"/>
                  </a:cubicBezTo>
                  <a:cubicBezTo>
                    <a:pt x="467" y="1421"/>
                    <a:pt x="0" y="787"/>
                    <a:pt x="15" y="785"/>
                  </a:cubicBezTo>
                  <a:cubicBezTo>
                    <a:pt x="24" y="799"/>
                    <a:pt x="12" y="11"/>
                    <a:pt x="15" y="13"/>
                  </a:cubicBezTo>
                  <a:cubicBezTo>
                    <a:pt x="24" y="0"/>
                    <a:pt x="1470" y="11"/>
                    <a:pt x="1467" y="13"/>
                  </a:cubicBezTo>
                  <a:cubicBezTo>
                    <a:pt x="1458" y="23"/>
                    <a:pt x="1470" y="799"/>
                    <a:pt x="1467" y="785"/>
                  </a:cubicBezTo>
                  <a:cubicBezTo>
                    <a:pt x="1470" y="787"/>
                    <a:pt x="964" y="1446"/>
                    <a:pt x="968" y="1420"/>
                  </a:cubicBezTo>
                  <a:close/>
                </a:path>
              </a:pathLst>
            </a:custGeom>
            <a:solidFill>
              <a:srgbClr val="1FE169"/>
            </a:solidFill>
            <a:ln w="9525">
              <a:solidFill>
                <a:schemeClr val="tx1"/>
              </a:solidFill>
              <a:round/>
              <a:headEnd/>
              <a:tailEnd/>
            </a:ln>
            <a:effectLst/>
          </p:spPr>
          <p:txBody>
            <a:bodyPr/>
            <a:lstStyle/>
            <a:p>
              <a:pPr>
                <a:defRPr/>
              </a:pPr>
              <a:endParaRPr lang="zh-CN" altLang="en-US">
                <a:solidFill>
                  <a:srgbClr val="FF0000"/>
                </a:solidFill>
              </a:endParaRPr>
            </a:p>
          </p:txBody>
        </p:sp>
        <p:sp>
          <p:nvSpPr>
            <p:cNvPr id="34" name="Rectangle 36"/>
            <p:cNvSpPr>
              <a:spLocks noChangeArrowheads="1"/>
            </p:cNvSpPr>
            <p:nvPr/>
          </p:nvSpPr>
          <p:spPr bwMode="auto">
            <a:xfrm>
              <a:off x="2752" y="30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dirty="0">
                  <a:solidFill>
                    <a:srgbClr val="FF0000"/>
                  </a:solidFill>
                </a:rPr>
                <a:t>N</a:t>
              </a:r>
            </a:p>
          </p:txBody>
        </p:sp>
      </p:grpSp>
      <p:grpSp>
        <p:nvGrpSpPr>
          <p:cNvPr id="35" name="Group 37"/>
          <p:cNvGrpSpPr>
            <a:grpSpLocks/>
          </p:cNvGrpSpPr>
          <p:nvPr/>
        </p:nvGrpSpPr>
        <p:grpSpPr bwMode="auto">
          <a:xfrm>
            <a:off x="6195431" y="1792287"/>
            <a:ext cx="863600" cy="646113"/>
            <a:chOff x="2608" y="980"/>
            <a:chExt cx="544" cy="407"/>
          </a:xfrm>
        </p:grpSpPr>
        <p:sp>
          <p:nvSpPr>
            <p:cNvPr id="36" name="Freeform 38"/>
            <p:cNvSpPr>
              <a:spLocks/>
            </p:cNvSpPr>
            <p:nvPr/>
          </p:nvSpPr>
          <p:spPr bwMode="auto">
            <a:xfrm rot="-10800000">
              <a:off x="2608" y="980"/>
              <a:ext cx="544" cy="407"/>
            </a:xfrm>
            <a:custGeom>
              <a:avLst/>
              <a:gdLst/>
              <a:ahLst/>
              <a:cxnLst>
                <a:cxn ang="0">
                  <a:pos x="968" y="1420"/>
                </a:cxn>
                <a:cxn ang="0">
                  <a:pos x="469" y="1420"/>
                </a:cxn>
                <a:cxn ang="0">
                  <a:pos x="15" y="785"/>
                </a:cxn>
                <a:cxn ang="0">
                  <a:pos x="15" y="13"/>
                </a:cxn>
                <a:cxn ang="0">
                  <a:pos x="1467" y="13"/>
                </a:cxn>
                <a:cxn ang="0">
                  <a:pos x="1467" y="785"/>
                </a:cxn>
                <a:cxn ang="0">
                  <a:pos x="968" y="1420"/>
                </a:cxn>
              </a:cxnLst>
              <a:rect l="0" t="0" r="r" b="b"/>
              <a:pathLst>
                <a:path w="1470" h="1446">
                  <a:moveTo>
                    <a:pt x="968" y="1420"/>
                  </a:moveTo>
                  <a:cubicBezTo>
                    <a:pt x="976" y="1434"/>
                    <a:pt x="456" y="1421"/>
                    <a:pt x="469" y="1420"/>
                  </a:cubicBezTo>
                  <a:cubicBezTo>
                    <a:pt x="467" y="1421"/>
                    <a:pt x="0" y="787"/>
                    <a:pt x="15" y="785"/>
                  </a:cubicBezTo>
                  <a:cubicBezTo>
                    <a:pt x="24" y="799"/>
                    <a:pt x="12" y="11"/>
                    <a:pt x="15" y="13"/>
                  </a:cubicBezTo>
                  <a:cubicBezTo>
                    <a:pt x="24" y="0"/>
                    <a:pt x="1470" y="11"/>
                    <a:pt x="1467" y="13"/>
                  </a:cubicBezTo>
                  <a:cubicBezTo>
                    <a:pt x="1458" y="23"/>
                    <a:pt x="1470" y="799"/>
                    <a:pt x="1467" y="785"/>
                  </a:cubicBezTo>
                  <a:cubicBezTo>
                    <a:pt x="1470" y="787"/>
                    <a:pt x="964" y="1446"/>
                    <a:pt x="968" y="1420"/>
                  </a:cubicBezTo>
                  <a:close/>
                </a:path>
              </a:pathLst>
            </a:custGeom>
            <a:solidFill>
              <a:srgbClr val="1FE169"/>
            </a:solidFill>
            <a:ln w="9525">
              <a:solidFill>
                <a:schemeClr val="tx1"/>
              </a:solidFill>
              <a:round/>
              <a:headEnd/>
              <a:tailEnd/>
            </a:ln>
            <a:effectLst/>
          </p:spPr>
          <p:txBody>
            <a:bodyPr/>
            <a:lstStyle/>
            <a:p>
              <a:pPr>
                <a:defRPr/>
              </a:pPr>
              <a:endParaRPr lang="zh-CN" altLang="en-US">
                <a:solidFill>
                  <a:srgbClr val="FF0000"/>
                </a:solidFill>
              </a:endParaRPr>
            </a:p>
          </p:txBody>
        </p:sp>
        <p:sp>
          <p:nvSpPr>
            <p:cNvPr id="38" name="Text Box 40"/>
            <p:cNvSpPr txBox="1">
              <a:spLocks noChangeArrowheads="1"/>
            </p:cNvSpPr>
            <p:nvPr/>
          </p:nvSpPr>
          <p:spPr bwMode="auto">
            <a:xfrm>
              <a:off x="2653" y="102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a:solidFill>
                    <a:srgbClr val="FF0000"/>
                  </a:solidFill>
                </a:rPr>
                <a:t>S</a:t>
              </a:r>
            </a:p>
          </p:txBody>
        </p:sp>
      </p:grpSp>
      <p:grpSp>
        <p:nvGrpSpPr>
          <p:cNvPr id="39" name="Group 41"/>
          <p:cNvGrpSpPr>
            <a:grpSpLocks/>
          </p:cNvGrpSpPr>
          <p:nvPr/>
        </p:nvGrpSpPr>
        <p:grpSpPr bwMode="auto">
          <a:xfrm>
            <a:off x="7419395" y="1217613"/>
            <a:ext cx="1008063" cy="792163"/>
            <a:chOff x="3606" y="618"/>
            <a:chExt cx="635" cy="499"/>
          </a:xfrm>
        </p:grpSpPr>
        <p:sp>
          <p:nvSpPr>
            <p:cNvPr id="40" name="Line 42"/>
            <p:cNvSpPr>
              <a:spLocks noChangeShapeType="1"/>
            </p:cNvSpPr>
            <p:nvPr/>
          </p:nvSpPr>
          <p:spPr bwMode="auto">
            <a:xfrm>
              <a:off x="3606" y="1117"/>
              <a:ext cx="63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1" name="Line 43"/>
            <p:cNvSpPr>
              <a:spLocks noChangeShapeType="1"/>
            </p:cNvSpPr>
            <p:nvPr/>
          </p:nvSpPr>
          <p:spPr bwMode="auto">
            <a:xfrm>
              <a:off x="3606" y="618"/>
              <a:ext cx="635"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2" name="Line 44"/>
            <p:cNvSpPr>
              <a:spLocks noChangeShapeType="1"/>
            </p:cNvSpPr>
            <p:nvPr/>
          </p:nvSpPr>
          <p:spPr bwMode="auto">
            <a:xfrm>
              <a:off x="3606" y="935"/>
              <a:ext cx="0" cy="18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3" name="Line 45"/>
            <p:cNvSpPr>
              <a:spLocks noChangeShapeType="1"/>
            </p:cNvSpPr>
            <p:nvPr/>
          </p:nvSpPr>
          <p:spPr bwMode="auto">
            <a:xfrm>
              <a:off x="3606" y="618"/>
              <a:ext cx="0" cy="18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sp>
        <p:nvSpPr>
          <p:cNvPr id="44" name="Rectangle 46"/>
          <p:cNvSpPr>
            <a:spLocks noChangeArrowheads="1"/>
          </p:cNvSpPr>
          <p:nvPr/>
        </p:nvSpPr>
        <p:spPr bwMode="auto">
          <a:xfrm>
            <a:off x="2134607" y="70038"/>
            <a:ext cx="2076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dirty="0">
                <a:solidFill>
                  <a:srgbClr val="FF0000"/>
                </a:solidFill>
              </a:rPr>
              <a:t>4.  </a:t>
            </a:r>
            <a:r>
              <a:rPr kumimoji="1" lang="zh-CN" altLang="en-US" sz="2800" dirty="0">
                <a:solidFill>
                  <a:srgbClr val="FF0000"/>
                </a:solidFill>
              </a:rPr>
              <a:t>塞曼效应</a:t>
            </a:r>
          </a:p>
        </p:txBody>
      </p:sp>
      <p:sp>
        <p:nvSpPr>
          <p:cNvPr id="45" name="Text Box 47"/>
          <p:cNvSpPr txBox="1">
            <a:spLocks noChangeArrowheads="1"/>
          </p:cNvSpPr>
          <p:nvPr/>
        </p:nvSpPr>
        <p:spPr bwMode="auto">
          <a:xfrm>
            <a:off x="1861556" y="5821363"/>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1" lang="zh-CN" altLang="zh-CN" sz="2800">
              <a:solidFill>
                <a:srgbClr val="FF0000"/>
              </a:solidFill>
            </a:endParaRPr>
          </a:p>
        </p:txBody>
      </p:sp>
      <p:sp>
        <p:nvSpPr>
          <p:cNvPr id="46" name="Rectangle 48"/>
          <p:cNvSpPr>
            <a:spLocks noChangeArrowheads="1"/>
          </p:cNvSpPr>
          <p:nvPr/>
        </p:nvSpPr>
        <p:spPr bwMode="auto">
          <a:xfrm>
            <a:off x="2098093" y="3284536"/>
            <a:ext cx="47275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Clr>
                <a:srgbClr val="00FF00"/>
              </a:buClr>
              <a:buFontTx/>
              <a:buChar char="•"/>
            </a:pPr>
            <a:r>
              <a:rPr kumimoji="1" lang="en-US" altLang="zh-CN" sz="2800" dirty="0">
                <a:solidFill>
                  <a:srgbClr val="FF0000"/>
                </a:solidFill>
              </a:rPr>
              <a:t> </a:t>
            </a:r>
            <a:r>
              <a:rPr kumimoji="1" lang="zh-CN" altLang="en-US" sz="2800" dirty="0">
                <a:solidFill>
                  <a:srgbClr val="009900"/>
                </a:solidFill>
              </a:rPr>
              <a:t>磁场作用下的原子附加能量</a:t>
            </a:r>
          </a:p>
        </p:txBody>
      </p:sp>
      <p:sp>
        <p:nvSpPr>
          <p:cNvPr id="47" name="Line 49"/>
          <p:cNvSpPr>
            <a:spLocks noChangeShapeType="1"/>
          </p:cNvSpPr>
          <p:nvPr/>
        </p:nvSpPr>
        <p:spPr bwMode="auto">
          <a:xfrm flipV="1">
            <a:off x="8794168" y="3052763"/>
            <a:ext cx="0" cy="468313"/>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48" name="Text Box 50"/>
          <p:cNvSpPr txBox="1">
            <a:spLocks noChangeArrowheads="1"/>
          </p:cNvSpPr>
          <p:nvPr/>
        </p:nvSpPr>
        <p:spPr bwMode="auto">
          <a:xfrm>
            <a:off x="8362368" y="2920999"/>
            <a:ext cx="30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i="1">
                <a:solidFill>
                  <a:srgbClr val="FF0000"/>
                </a:solidFill>
              </a:rPr>
              <a:t>z</a:t>
            </a:r>
          </a:p>
        </p:txBody>
      </p:sp>
      <p:graphicFrame>
        <p:nvGraphicFramePr>
          <p:cNvPr id="49" name="Object 52"/>
          <p:cNvGraphicFramePr>
            <a:graphicFrameLocks noChangeAspect="1"/>
          </p:cNvGraphicFramePr>
          <p:nvPr>
            <p:extLst>
              <p:ext uri="{D42A27DB-BD31-4B8C-83A1-F6EECF244321}">
                <p14:modId xmlns:p14="http://schemas.microsoft.com/office/powerpoint/2010/main" val="1109048036"/>
              </p:ext>
            </p:extLst>
          </p:nvPr>
        </p:nvGraphicFramePr>
        <p:xfrm>
          <a:off x="2638425" y="5868989"/>
          <a:ext cx="5227638" cy="942975"/>
        </p:xfrm>
        <a:graphic>
          <a:graphicData uri="http://schemas.openxmlformats.org/presentationml/2006/ole">
            <mc:AlternateContent xmlns:mc="http://schemas.openxmlformats.org/markup-compatibility/2006">
              <mc:Choice xmlns:v="urn:schemas-microsoft-com:vml" Requires="v">
                <p:oleObj spid="_x0000_s250768" name="公式" r:id="rId10" imgW="2184120" imgH="393480" progId="Equation.3">
                  <p:embed/>
                </p:oleObj>
              </mc:Choice>
              <mc:Fallback>
                <p:oleObj name="公式" r:id="rId10" imgW="2184120" imgH="393480" progId="Equation.3">
                  <p:embed/>
                  <p:pic>
                    <p:nvPicPr>
                      <p:cNvPr id="0" name=""/>
                      <p:cNvPicPr>
                        <a:picLocks noChangeAspect="1" noChangeArrowheads="1"/>
                      </p:cNvPicPr>
                      <p:nvPr/>
                    </p:nvPicPr>
                    <p:blipFill>
                      <a:blip r:embed="rId11"/>
                      <a:srcRect/>
                      <a:stretch>
                        <a:fillRect/>
                      </a:stretch>
                    </p:blipFill>
                    <p:spPr bwMode="auto">
                      <a:xfrm>
                        <a:off x="2638425" y="5868989"/>
                        <a:ext cx="5227638"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53"/>
          <p:cNvGraphicFramePr>
            <a:graphicFrameLocks noChangeAspect="1"/>
          </p:cNvGraphicFramePr>
          <p:nvPr>
            <p:extLst>
              <p:ext uri="{D42A27DB-BD31-4B8C-83A1-F6EECF244321}">
                <p14:modId xmlns:p14="http://schemas.microsoft.com/office/powerpoint/2010/main" val="544412555"/>
              </p:ext>
            </p:extLst>
          </p:nvPr>
        </p:nvGraphicFramePr>
        <p:xfrm>
          <a:off x="3006725" y="4217989"/>
          <a:ext cx="2058988" cy="1119187"/>
        </p:xfrm>
        <a:graphic>
          <a:graphicData uri="http://schemas.openxmlformats.org/presentationml/2006/ole">
            <mc:AlternateContent xmlns:mc="http://schemas.openxmlformats.org/markup-compatibility/2006">
              <mc:Choice xmlns:v="urn:schemas-microsoft-com:vml" Requires="v">
                <p:oleObj spid="_x0000_s250769" name="公式" r:id="rId12" imgW="723600" imgH="393480" progId="Equation.3">
                  <p:embed/>
                </p:oleObj>
              </mc:Choice>
              <mc:Fallback>
                <p:oleObj name="公式" r:id="rId12" imgW="723600" imgH="393480" progId="Equation.3">
                  <p:embed/>
                  <p:pic>
                    <p:nvPicPr>
                      <p:cNvPr id="0" name=""/>
                      <p:cNvPicPr>
                        <a:picLocks noChangeAspect="1" noChangeArrowheads="1"/>
                      </p:cNvPicPr>
                      <p:nvPr/>
                    </p:nvPicPr>
                    <p:blipFill>
                      <a:blip r:embed="rId13"/>
                      <a:srcRect/>
                      <a:stretch>
                        <a:fillRect/>
                      </a:stretch>
                    </p:blipFill>
                    <p:spPr bwMode="auto">
                      <a:xfrm>
                        <a:off x="3006725" y="4217989"/>
                        <a:ext cx="2058988"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4210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slide(fromTop)">
                                      <p:cBhvr>
                                        <p:cTn id="16" dur="500"/>
                                        <p:tgtEl>
                                          <p:spTgt spid="32"/>
                                        </p:tgtEl>
                                      </p:cBhvr>
                                    </p:animEffect>
                                  </p:childTnLst>
                                </p:cTn>
                              </p:par>
                              <p:par>
                                <p:cTn id="17" presetID="12" presetClass="entr" presetSubtype="4"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slide(fromBottom)">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6"/>
                                        </p:tgtEl>
                                        <p:attrNameLst>
                                          <p:attrName>style.visibility</p:attrName>
                                        </p:attrNameLst>
                                      </p:cBhvr>
                                      <p:to>
                                        <p:strVal val="visible"/>
                                      </p:to>
                                    </p:set>
                                  </p:childTnLst>
                                </p:cTn>
                              </p:par>
                            </p:childTnLst>
                          </p:cTn>
                        </p:par>
                        <p:par>
                          <p:cTn id="24" fill="hold">
                            <p:stCondLst>
                              <p:cond delay="500"/>
                            </p:stCondLst>
                            <p:childTnLst>
                              <p:par>
                                <p:cTn id="25" presetID="39" presetClass="entr" presetSubtype="0" accel="10000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ppt_h</p:attrName>
                                        </p:attrNameLst>
                                      </p:cBhvr>
                                      <p:tavLst>
                                        <p:tav tm="0">
                                          <p:val>
                                            <p:strVal val="#ppt_h/20"/>
                                          </p:val>
                                        </p:tav>
                                        <p:tav tm="50000">
                                          <p:val>
                                            <p:strVal val="#ppt_h/20"/>
                                          </p:val>
                                        </p:tav>
                                        <p:tav tm="100000">
                                          <p:val>
                                            <p:strVal val="#ppt_h"/>
                                          </p:val>
                                        </p:tav>
                                      </p:tavLst>
                                    </p:anim>
                                    <p:anim calcmode="lin" valueType="num">
                                      <p:cBhvr>
                                        <p:cTn id="28" dur="500" fill="hold"/>
                                        <p:tgtEl>
                                          <p:spTgt spid="25"/>
                                        </p:tgtEl>
                                        <p:attrNameLst>
                                          <p:attrName>ppt_w</p:attrName>
                                        </p:attrNameLst>
                                      </p:cBhvr>
                                      <p:tavLst>
                                        <p:tav tm="0">
                                          <p:val>
                                            <p:strVal val="#ppt_w+.3"/>
                                          </p:val>
                                        </p:tav>
                                        <p:tav tm="50000">
                                          <p:val>
                                            <p:strVal val="#ppt_w+.3"/>
                                          </p:val>
                                        </p:tav>
                                        <p:tav tm="100000">
                                          <p:val>
                                            <p:strVal val="#ppt_w"/>
                                          </p:val>
                                        </p:tav>
                                      </p:tavLst>
                                    </p:anim>
                                    <p:anim calcmode="lin" valueType="num">
                                      <p:cBhvr>
                                        <p:cTn id="29" dur="500" fill="hold"/>
                                        <p:tgtEl>
                                          <p:spTgt spid="25"/>
                                        </p:tgtEl>
                                        <p:attrNameLst>
                                          <p:attrName>ppt_x</p:attrName>
                                        </p:attrNameLst>
                                      </p:cBhvr>
                                      <p:tavLst>
                                        <p:tav tm="0">
                                          <p:val>
                                            <p:strVal val="#ppt_x-.3"/>
                                          </p:val>
                                        </p:tav>
                                        <p:tav tm="50000">
                                          <p:val>
                                            <p:strVal val="#ppt_x"/>
                                          </p:val>
                                        </p:tav>
                                        <p:tav tm="100000">
                                          <p:val>
                                            <p:strVal val="#ppt_x"/>
                                          </p:val>
                                        </p:tav>
                                      </p:tavLst>
                                    </p:anim>
                                    <p:anim calcmode="lin" valueType="num">
                                      <p:cBhvr>
                                        <p:cTn id="30" dur="500" fill="hold"/>
                                        <p:tgtEl>
                                          <p:spTgt spid="25"/>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left)">
                                      <p:cBhvr>
                                        <p:cTn id="52" dur="500"/>
                                        <p:tgtEl>
                                          <p:spTgt spid="46"/>
                                        </p:tgtEl>
                                      </p:cBhvr>
                                    </p:animEffect>
                                  </p:childTnLst>
                                </p:cTn>
                              </p:par>
                            </p:childTnLst>
                          </p:cTn>
                        </p:par>
                        <p:par>
                          <p:cTn id="53" fill="hold">
                            <p:stCondLst>
                              <p:cond delay="500"/>
                            </p:stCondLst>
                            <p:childTnLst>
                              <p:par>
                                <p:cTn id="54" presetID="18" presetClass="entr" presetSubtype="6"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trips(downRight)">
                                      <p:cBhvr>
                                        <p:cTn id="56" dur="500"/>
                                        <p:tgtEl>
                                          <p:spTgt spid="14"/>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499"/>
                                          </p:stCondLst>
                                        </p:cTn>
                                        <p:tgtEl>
                                          <p:spTgt spid="15"/>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nodeType="afterEffect">
                                  <p:stCondLst>
                                    <p:cond delay="0"/>
                                  </p:stCondLst>
                                  <p:childTnLst>
                                    <p:set>
                                      <p:cBhvr>
                                        <p:cTn id="62" dur="1" fill="hold">
                                          <p:stCondLst>
                                            <p:cond delay="499"/>
                                          </p:stCondLst>
                                        </p:cTn>
                                        <p:tgtEl>
                                          <p:spTgt spid="18"/>
                                        </p:tgtEl>
                                        <p:attrNameLst>
                                          <p:attrName>style.visibility</p:attrName>
                                        </p:attrNameLst>
                                      </p:cBhvr>
                                      <p:to>
                                        <p:strVal val="visible"/>
                                      </p:to>
                                    </p:set>
                                  </p:childTnLst>
                                </p:cTn>
                              </p:par>
                              <p:par>
                                <p:cTn id="63" presetID="9"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dissolve">
                                      <p:cBhvr>
                                        <p:cTn id="65" dur="500"/>
                                        <p:tgtEl>
                                          <p:spTgt spid="2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dissolve">
                                      <p:cBhvr>
                                        <p:cTn id="68" dur="500"/>
                                        <p:tgtEl>
                                          <p:spTgt spid="29"/>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wipe(down)">
                                      <p:cBhvr>
                                        <p:cTn id="71" dur="500"/>
                                        <p:tgtEl>
                                          <p:spTgt spid="47"/>
                                        </p:tgtEl>
                                      </p:cBhvr>
                                    </p:animEffect>
                                  </p:childTnLst>
                                </p:cTn>
                              </p:par>
                              <p:par>
                                <p:cTn id="72" presetID="1" presetClass="entr" presetSubtype="0" fill="hold" grpId="0" nodeType="withEffect">
                                  <p:stCondLst>
                                    <p:cond delay="0"/>
                                  </p:stCondLst>
                                  <p:childTnLst>
                                    <p:set>
                                      <p:cBhvr>
                                        <p:cTn id="73" dur="1" fill="hold">
                                          <p:stCondLst>
                                            <p:cond delay="499"/>
                                          </p:stCondLst>
                                        </p:cTn>
                                        <p:tgtEl>
                                          <p:spTgt spid="4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anim calcmode="lin" valueType="num">
                                      <p:cBhvr additive="base">
                                        <p:cTn id="83" dur="500" fill="hold"/>
                                        <p:tgtEl>
                                          <p:spTgt spid="50"/>
                                        </p:tgtEl>
                                        <p:attrNameLst>
                                          <p:attrName>ppt_x</p:attrName>
                                        </p:attrNameLst>
                                      </p:cBhvr>
                                      <p:tavLst>
                                        <p:tav tm="0">
                                          <p:val>
                                            <p:strVal val="#ppt_x"/>
                                          </p:val>
                                        </p:tav>
                                        <p:tav tm="100000">
                                          <p:val>
                                            <p:strVal val="#ppt_x"/>
                                          </p:val>
                                        </p:tav>
                                      </p:tavLst>
                                    </p:anim>
                                    <p:anim calcmode="lin" valueType="num">
                                      <p:cBhvr additive="base">
                                        <p:cTn id="8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down)">
                                      <p:cBhvr>
                                        <p:cTn id="89" dur="5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49"/>
                                        </p:tgtEl>
                                        <p:attrNameLst>
                                          <p:attrName>style.visibility</p:attrName>
                                        </p:attrNameLst>
                                      </p:cBhvr>
                                      <p:to>
                                        <p:strVal val="visible"/>
                                      </p:to>
                                    </p:set>
                                    <p:anim calcmode="lin" valueType="num">
                                      <p:cBhvr additive="base">
                                        <p:cTn id="94" dur="500" fill="hold"/>
                                        <p:tgtEl>
                                          <p:spTgt spid="49"/>
                                        </p:tgtEl>
                                        <p:attrNameLst>
                                          <p:attrName>ppt_x</p:attrName>
                                        </p:attrNameLst>
                                      </p:cBhvr>
                                      <p:tavLst>
                                        <p:tav tm="0">
                                          <p:val>
                                            <p:strVal val="#ppt_x"/>
                                          </p:val>
                                        </p:tav>
                                        <p:tav tm="100000">
                                          <p:val>
                                            <p:strVal val="#ppt_x"/>
                                          </p:val>
                                        </p:tav>
                                      </p:tavLst>
                                    </p:anim>
                                    <p:anim calcmode="lin" valueType="num">
                                      <p:cBhvr additive="base">
                                        <p:cTn id="9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1" presetClass="entr" presetSubtype="1" fill="hold" grpId="0" nodeType="click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heel(1)">
                                      <p:cBhvr>
                                        <p:cTn id="10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9" grpId="0"/>
      <p:bldP spid="20" grpId="0"/>
      <p:bldP spid="29" grpId="0"/>
      <p:bldP spid="30" grpId="0"/>
      <p:bldP spid="31" grpId="0"/>
      <p:bldP spid="46" grpId="0"/>
      <p:bldP spid="47" grpId="0" animBg="1"/>
      <p:bldP spid="4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p:cNvGraphicFramePr>
          <p:nvPr>
            <p:extLst>
              <p:ext uri="{D42A27DB-BD31-4B8C-83A1-F6EECF244321}">
                <p14:modId xmlns:p14="http://schemas.microsoft.com/office/powerpoint/2010/main" val="847620124"/>
              </p:ext>
            </p:extLst>
          </p:nvPr>
        </p:nvGraphicFramePr>
        <p:xfrm>
          <a:off x="3435919" y="697326"/>
          <a:ext cx="2704587" cy="541338"/>
        </p:xfrm>
        <a:graphic>
          <a:graphicData uri="http://schemas.openxmlformats.org/presentationml/2006/ole">
            <mc:AlternateContent xmlns:mc="http://schemas.openxmlformats.org/markup-compatibility/2006">
              <mc:Choice xmlns:v="urn:schemas-microsoft-com:vml" Requires="v">
                <p:oleObj spid="_x0000_s247698" name="公式" r:id="rId4" imgW="1231560" imgH="241200" progId="Equation.3">
                  <p:embed/>
                </p:oleObj>
              </mc:Choice>
              <mc:Fallback>
                <p:oleObj name="公式" r:id="rId4" imgW="1231560" imgH="241200" progId="Equation.3">
                  <p:embed/>
                  <p:pic>
                    <p:nvPicPr>
                      <p:cNvPr id="0" name=""/>
                      <p:cNvPicPr>
                        <a:picLocks noChangeArrowheads="1"/>
                      </p:cNvPicPr>
                      <p:nvPr/>
                    </p:nvPicPr>
                    <p:blipFill>
                      <a:blip r:embed="rId5"/>
                      <a:srcRect/>
                      <a:stretch>
                        <a:fillRect/>
                      </a:stretch>
                    </p:blipFill>
                    <p:spPr bwMode="auto">
                      <a:xfrm>
                        <a:off x="3435919" y="697326"/>
                        <a:ext cx="2704587" cy="541338"/>
                      </a:xfrm>
                      <a:prstGeom prst="rect">
                        <a:avLst/>
                      </a:prstGeom>
                      <a:noFill/>
                      <a:ln>
                        <a:noFill/>
                      </a:ln>
                      <a:effectLst/>
                      <a:extLst/>
                    </p:spPr>
                  </p:pic>
                </p:oleObj>
              </mc:Fallback>
            </mc:AlternateContent>
          </a:graphicData>
        </a:graphic>
      </p:graphicFrame>
      <p:sp>
        <p:nvSpPr>
          <p:cNvPr id="3" name="Rectangle 3"/>
          <p:cNvSpPr>
            <a:spLocks noChangeArrowheads="1"/>
          </p:cNvSpPr>
          <p:nvPr/>
        </p:nvSpPr>
        <p:spPr bwMode="auto">
          <a:xfrm>
            <a:off x="2152404" y="76091"/>
            <a:ext cx="5040312" cy="631584"/>
          </a:xfrm>
          <a:prstGeom prst="rect">
            <a:avLst/>
          </a:prstGeom>
          <a:noFill/>
          <a:ln w="9525">
            <a:noFill/>
            <a:miter lim="800000"/>
            <a:headEnd/>
            <a:tailEnd/>
          </a:ln>
        </p:spPr>
        <p:txBody>
          <a:bodyPr lIns="92075" tIns="46038" rIns="92075" bIns="46038">
            <a:spAutoFit/>
          </a:bodyPr>
          <a:lstStyle/>
          <a:p>
            <a:pPr>
              <a:lnSpc>
                <a:spcPct val="125000"/>
              </a:lnSpc>
              <a:defRPr/>
            </a:pPr>
            <a:r>
              <a:rPr lang="zh-CN" altLang="en-US" sz="2800" b="1" kern="0" dirty="0">
                <a:solidFill>
                  <a:srgbClr val="0070C0"/>
                </a:solidFill>
              </a:rPr>
              <a:t>由于磁场作用</a:t>
            </a:r>
            <a:r>
              <a:rPr lang="en-US" altLang="zh-CN" sz="2800" b="1" kern="0" dirty="0">
                <a:solidFill>
                  <a:srgbClr val="0070C0"/>
                </a:solidFill>
              </a:rPr>
              <a:t>, </a:t>
            </a:r>
            <a:r>
              <a:rPr lang="zh-CN" altLang="en-US" sz="2800" b="1" kern="0" dirty="0">
                <a:solidFill>
                  <a:srgbClr val="0070C0"/>
                </a:solidFill>
              </a:rPr>
              <a:t>原子附加能量为 </a:t>
            </a:r>
          </a:p>
        </p:txBody>
      </p:sp>
      <p:sp>
        <p:nvSpPr>
          <p:cNvPr id="4" name="Rectangle 4"/>
          <p:cNvSpPr>
            <a:spLocks noChangeArrowheads="1"/>
          </p:cNvSpPr>
          <p:nvPr/>
        </p:nvSpPr>
        <p:spPr bwMode="auto">
          <a:xfrm>
            <a:off x="2508004" y="1416640"/>
            <a:ext cx="4824412" cy="523862"/>
          </a:xfrm>
          <a:prstGeom prst="rect">
            <a:avLst/>
          </a:prstGeom>
          <a:noFill/>
          <a:ln w="9525">
            <a:noFill/>
            <a:miter lim="800000"/>
            <a:headEnd/>
            <a:tailEnd/>
          </a:ln>
        </p:spPr>
        <p:txBody>
          <a:bodyPr lIns="92075" tIns="46038" rIns="92075" bIns="46038">
            <a:spAutoFit/>
          </a:bodyPr>
          <a:lstStyle/>
          <a:p>
            <a:pPr>
              <a:defRPr/>
            </a:pPr>
            <a:r>
              <a:rPr lang="en-US" altLang="zh-CN" sz="2800" b="1" i="1" kern="0" dirty="0">
                <a:solidFill>
                  <a:srgbClr val="FF0000"/>
                </a:solidFill>
              </a:rPr>
              <a:t> </a:t>
            </a:r>
            <a:r>
              <a:rPr lang="zh-CN" altLang="en-US" sz="2800" b="1" kern="0" dirty="0">
                <a:solidFill>
                  <a:srgbClr val="009900"/>
                </a:solidFill>
              </a:rPr>
              <a:t>其中 </a:t>
            </a:r>
            <a:r>
              <a:rPr lang="zh-CN" altLang="en-US" sz="2800" b="1" i="1" kern="0" dirty="0">
                <a:solidFill>
                  <a:srgbClr val="009900"/>
                </a:solidFill>
              </a:rPr>
              <a:t>  </a:t>
            </a:r>
            <a:r>
              <a:rPr lang="en-US" altLang="zh-CN" sz="2800" b="1" i="1" kern="0" dirty="0">
                <a:solidFill>
                  <a:srgbClr val="C00000"/>
                </a:solidFill>
              </a:rPr>
              <a:t>m</a:t>
            </a:r>
            <a:r>
              <a:rPr lang="en-US" altLang="zh-CN" sz="2800" b="1" i="1" kern="0" baseline="-20000" dirty="0">
                <a:solidFill>
                  <a:srgbClr val="C00000"/>
                </a:solidFill>
                <a:latin typeface="Times New Roman" panose="02020603050405020304" pitchFamily="18" charset="0"/>
                <a:cs typeface="Times New Roman" panose="02020603050405020304" pitchFamily="18" charset="0"/>
              </a:rPr>
              <a:t>l </a:t>
            </a:r>
            <a:r>
              <a:rPr lang="en-US" altLang="zh-CN" sz="2800" b="1" i="1" kern="0" baseline="-20000" dirty="0">
                <a:solidFill>
                  <a:srgbClr val="C00000"/>
                </a:solidFill>
              </a:rPr>
              <a:t> </a:t>
            </a:r>
            <a:r>
              <a:rPr lang="en-US" altLang="zh-CN" sz="2800" b="1" kern="0" dirty="0">
                <a:solidFill>
                  <a:srgbClr val="C00000"/>
                </a:solidFill>
              </a:rPr>
              <a:t>= 0, ±1, ± 2, …, ± </a:t>
            </a:r>
            <a:r>
              <a:rPr lang="en-US" altLang="zh-CN" sz="2800" b="1" i="1" kern="0" dirty="0">
                <a:solidFill>
                  <a:srgbClr val="C00000"/>
                </a:solidFill>
                <a:latin typeface="Times New Roman" panose="02020603050405020304" pitchFamily="18" charset="0"/>
                <a:cs typeface="Times New Roman" panose="02020603050405020304" pitchFamily="18" charset="0"/>
              </a:rPr>
              <a:t>l</a:t>
            </a:r>
          </a:p>
        </p:txBody>
      </p:sp>
      <p:graphicFrame>
        <p:nvGraphicFramePr>
          <p:cNvPr id="5" name="Object 5"/>
          <p:cNvGraphicFramePr>
            <a:graphicFrameLocks/>
          </p:cNvGraphicFramePr>
          <p:nvPr>
            <p:extLst>
              <p:ext uri="{D42A27DB-BD31-4B8C-83A1-F6EECF244321}">
                <p14:modId xmlns:p14="http://schemas.microsoft.com/office/powerpoint/2010/main" val="458461816"/>
              </p:ext>
            </p:extLst>
          </p:nvPr>
        </p:nvGraphicFramePr>
        <p:xfrm>
          <a:off x="6113217" y="742777"/>
          <a:ext cx="1746003" cy="582613"/>
        </p:xfrm>
        <a:graphic>
          <a:graphicData uri="http://schemas.openxmlformats.org/presentationml/2006/ole">
            <mc:AlternateContent xmlns:mc="http://schemas.openxmlformats.org/markup-compatibility/2006">
              <mc:Choice xmlns:v="urn:schemas-microsoft-com:vml" Requires="v">
                <p:oleObj spid="_x0000_s247699" name="公式" r:id="rId6" imgW="609480" imgH="228600" progId="Equation.3">
                  <p:embed/>
                </p:oleObj>
              </mc:Choice>
              <mc:Fallback>
                <p:oleObj name="公式" r:id="rId6" imgW="609480" imgH="228600" progId="Equation.3">
                  <p:embed/>
                  <p:pic>
                    <p:nvPicPr>
                      <p:cNvPr id="0" name=""/>
                      <p:cNvPicPr>
                        <a:picLocks noChangeArrowheads="1"/>
                      </p:cNvPicPr>
                      <p:nvPr/>
                    </p:nvPicPr>
                    <p:blipFill>
                      <a:blip r:embed="rId7"/>
                      <a:srcRect/>
                      <a:stretch>
                        <a:fillRect/>
                      </a:stretch>
                    </p:blipFill>
                    <p:spPr bwMode="auto">
                      <a:xfrm>
                        <a:off x="6113217" y="742777"/>
                        <a:ext cx="1746003" cy="582613"/>
                      </a:xfrm>
                      <a:prstGeom prst="rect">
                        <a:avLst/>
                      </a:prstGeom>
                      <a:noFill/>
                      <a:ln>
                        <a:noFill/>
                      </a:ln>
                      <a:effectLst/>
                      <a:extLst/>
                    </p:spPr>
                  </p:pic>
                </p:oleObj>
              </mc:Fallback>
            </mc:AlternateContent>
          </a:graphicData>
        </a:graphic>
      </p:graphicFrame>
      <p:sp>
        <p:nvSpPr>
          <p:cNvPr id="6" name="Rectangle 6"/>
          <p:cNvSpPr>
            <a:spLocks noChangeArrowheads="1"/>
          </p:cNvSpPr>
          <p:nvPr/>
        </p:nvSpPr>
        <p:spPr bwMode="auto">
          <a:xfrm>
            <a:off x="1948913" y="3682425"/>
            <a:ext cx="2263440" cy="462307"/>
          </a:xfrm>
          <a:prstGeom prst="rect">
            <a:avLst/>
          </a:prstGeom>
          <a:noFill/>
          <a:ln w="9525">
            <a:noFill/>
            <a:miter lim="800000"/>
            <a:headEnd/>
            <a:tailEnd/>
          </a:ln>
        </p:spPr>
        <p:txBody>
          <a:bodyPr wrap="none" lIns="92075" tIns="46038" rIns="92075" bIns="46038">
            <a:spAutoFit/>
          </a:bodyPr>
          <a:lstStyle/>
          <a:p>
            <a:pPr>
              <a:defRPr/>
            </a:pPr>
            <a:r>
              <a:rPr lang="en-US" altLang="zh-CN" kern="0" dirty="0">
                <a:solidFill>
                  <a:srgbClr val="87119F"/>
                </a:solidFill>
                <a:latin typeface="楷体_GB2312" pitchFamily="1" charset="-122"/>
                <a:ea typeface="楷体_GB2312" pitchFamily="1" charset="-122"/>
              </a:rPr>
              <a:t>  </a:t>
            </a:r>
            <a:r>
              <a:rPr lang="zh-CN" altLang="en-US" sz="2400" b="1" kern="0" dirty="0">
                <a:solidFill>
                  <a:srgbClr val="87119F"/>
                </a:solidFill>
                <a:latin typeface="楷体_GB2312" pitchFamily="1" charset="-122"/>
                <a:ea typeface="楷体_GB2312" pitchFamily="1" charset="-122"/>
              </a:rPr>
              <a:t>能 级 简 并 </a:t>
            </a:r>
          </a:p>
        </p:txBody>
      </p:sp>
      <p:sp>
        <p:nvSpPr>
          <p:cNvPr id="7" name="Line 7"/>
          <p:cNvSpPr>
            <a:spLocks noChangeShapeType="1"/>
          </p:cNvSpPr>
          <p:nvPr/>
        </p:nvSpPr>
        <p:spPr bwMode="auto">
          <a:xfrm>
            <a:off x="3797054" y="3668713"/>
            <a:ext cx="1308100" cy="0"/>
          </a:xfrm>
          <a:prstGeom prst="line">
            <a:avLst/>
          </a:prstGeom>
          <a:noFill/>
          <a:ln w="25400">
            <a:solidFill>
              <a:srgbClr val="FF0000"/>
            </a:solidFill>
            <a:round/>
            <a:headEnd type="none" w="sm" len="sm"/>
            <a:tailEnd type="none" w="sm" len="sm"/>
          </a:ln>
        </p:spPr>
        <p:txBody>
          <a:bodyPr/>
          <a:lstStyle/>
          <a:p>
            <a:pPr>
              <a:defRPr/>
            </a:pPr>
            <a:endParaRPr lang="zh-CN" altLang="en-US" kern="0">
              <a:solidFill>
                <a:srgbClr val="FF0000"/>
              </a:solidFill>
            </a:endParaRPr>
          </a:p>
        </p:txBody>
      </p:sp>
      <p:sp>
        <p:nvSpPr>
          <p:cNvPr id="8" name="Line 8"/>
          <p:cNvSpPr>
            <a:spLocks noChangeShapeType="1"/>
          </p:cNvSpPr>
          <p:nvPr/>
        </p:nvSpPr>
        <p:spPr bwMode="auto">
          <a:xfrm>
            <a:off x="3797056" y="5268913"/>
            <a:ext cx="1379537" cy="0"/>
          </a:xfrm>
          <a:prstGeom prst="line">
            <a:avLst/>
          </a:prstGeom>
          <a:noFill/>
          <a:ln w="25400">
            <a:solidFill>
              <a:srgbClr val="FF0000"/>
            </a:solidFill>
            <a:round/>
            <a:headEnd type="none" w="sm" len="sm"/>
            <a:tailEnd type="none" w="sm" len="sm"/>
          </a:ln>
        </p:spPr>
        <p:txBody>
          <a:bodyPr/>
          <a:lstStyle/>
          <a:p>
            <a:pPr>
              <a:defRPr/>
            </a:pPr>
            <a:endParaRPr lang="zh-CN" altLang="en-US" kern="0">
              <a:solidFill>
                <a:srgbClr val="FF0000"/>
              </a:solidFill>
            </a:endParaRPr>
          </a:p>
        </p:txBody>
      </p:sp>
      <p:grpSp>
        <p:nvGrpSpPr>
          <p:cNvPr id="9" name="Group 9"/>
          <p:cNvGrpSpPr>
            <a:grpSpLocks/>
          </p:cNvGrpSpPr>
          <p:nvPr/>
        </p:nvGrpSpPr>
        <p:grpSpPr bwMode="auto">
          <a:xfrm>
            <a:off x="5752854" y="3363913"/>
            <a:ext cx="1579562" cy="609600"/>
            <a:chOff x="2699" y="2119"/>
            <a:chExt cx="995" cy="384"/>
          </a:xfrm>
        </p:grpSpPr>
        <p:sp>
          <p:nvSpPr>
            <p:cNvPr id="10" name="Line 10"/>
            <p:cNvSpPr>
              <a:spLocks noChangeShapeType="1"/>
            </p:cNvSpPr>
            <p:nvPr/>
          </p:nvSpPr>
          <p:spPr bwMode="auto">
            <a:xfrm>
              <a:off x="2699" y="2119"/>
              <a:ext cx="995" cy="0"/>
            </a:xfrm>
            <a:prstGeom prst="line">
              <a:avLst/>
            </a:prstGeom>
            <a:noFill/>
            <a:ln w="25400">
              <a:solidFill>
                <a:srgbClr val="FF0000"/>
              </a:solidFill>
              <a:round/>
              <a:headEnd type="none" w="sm" len="sm"/>
              <a:tailEnd type="none" w="sm" len="sm"/>
            </a:ln>
          </p:spPr>
          <p:txBody>
            <a:bodyPr/>
            <a:lstStyle/>
            <a:p>
              <a:pPr>
                <a:defRPr/>
              </a:pPr>
              <a:endParaRPr lang="zh-CN" altLang="en-US" kern="0">
                <a:solidFill>
                  <a:srgbClr val="FF0000"/>
                </a:solidFill>
              </a:endParaRPr>
            </a:p>
          </p:txBody>
        </p:sp>
        <p:sp>
          <p:nvSpPr>
            <p:cNvPr id="11" name="Line 11"/>
            <p:cNvSpPr>
              <a:spLocks noChangeShapeType="1"/>
            </p:cNvSpPr>
            <p:nvPr/>
          </p:nvSpPr>
          <p:spPr bwMode="auto">
            <a:xfrm>
              <a:off x="2699" y="2311"/>
              <a:ext cx="995" cy="0"/>
            </a:xfrm>
            <a:prstGeom prst="line">
              <a:avLst/>
            </a:prstGeom>
            <a:noFill/>
            <a:ln w="25400">
              <a:solidFill>
                <a:srgbClr val="FF0000"/>
              </a:solidFill>
              <a:round/>
              <a:headEnd type="none" w="sm" len="sm"/>
              <a:tailEnd type="none" w="sm" len="sm"/>
            </a:ln>
          </p:spPr>
          <p:txBody>
            <a:bodyPr/>
            <a:lstStyle/>
            <a:p>
              <a:pPr>
                <a:defRPr/>
              </a:pPr>
              <a:endParaRPr lang="zh-CN" altLang="en-US" kern="0">
                <a:solidFill>
                  <a:srgbClr val="FF0000"/>
                </a:solidFill>
              </a:endParaRPr>
            </a:p>
          </p:txBody>
        </p:sp>
        <p:sp>
          <p:nvSpPr>
            <p:cNvPr id="12" name="Line 12"/>
            <p:cNvSpPr>
              <a:spLocks noChangeShapeType="1"/>
            </p:cNvSpPr>
            <p:nvPr/>
          </p:nvSpPr>
          <p:spPr bwMode="auto">
            <a:xfrm>
              <a:off x="2699" y="2503"/>
              <a:ext cx="995" cy="0"/>
            </a:xfrm>
            <a:prstGeom prst="line">
              <a:avLst/>
            </a:prstGeom>
            <a:noFill/>
            <a:ln w="25400">
              <a:solidFill>
                <a:srgbClr val="FF0000"/>
              </a:solidFill>
              <a:round/>
              <a:headEnd type="none" w="sm" len="sm"/>
              <a:tailEnd type="none" w="sm" len="sm"/>
            </a:ln>
          </p:spPr>
          <p:txBody>
            <a:bodyPr/>
            <a:lstStyle/>
            <a:p>
              <a:pPr>
                <a:defRPr/>
              </a:pPr>
              <a:endParaRPr lang="zh-CN" altLang="en-US" kern="0">
                <a:solidFill>
                  <a:srgbClr val="FF0000"/>
                </a:solidFill>
              </a:endParaRPr>
            </a:p>
          </p:txBody>
        </p:sp>
      </p:grpSp>
      <p:sp>
        <p:nvSpPr>
          <p:cNvPr id="13" name="Line 13"/>
          <p:cNvSpPr>
            <a:spLocks noChangeShapeType="1"/>
          </p:cNvSpPr>
          <p:nvPr/>
        </p:nvSpPr>
        <p:spPr bwMode="auto">
          <a:xfrm>
            <a:off x="5681416" y="5268913"/>
            <a:ext cx="1651000" cy="0"/>
          </a:xfrm>
          <a:prstGeom prst="line">
            <a:avLst/>
          </a:prstGeom>
          <a:noFill/>
          <a:ln w="25400">
            <a:solidFill>
              <a:srgbClr val="FF0000"/>
            </a:solidFill>
            <a:round/>
            <a:headEnd type="none" w="sm" len="sm"/>
            <a:tailEnd type="none" w="sm" len="sm"/>
          </a:ln>
        </p:spPr>
        <p:txBody>
          <a:bodyPr/>
          <a:lstStyle/>
          <a:p>
            <a:pPr>
              <a:defRPr/>
            </a:pPr>
            <a:endParaRPr lang="zh-CN" altLang="en-US" kern="0">
              <a:solidFill>
                <a:srgbClr val="FF0000"/>
              </a:solidFill>
            </a:endParaRPr>
          </a:p>
        </p:txBody>
      </p:sp>
      <p:sp>
        <p:nvSpPr>
          <p:cNvPr id="14" name="Line 14"/>
          <p:cNvSpPr>
            <a:spLocks noChangeShapeType="1"/>
          </p:cNvSpPr>
          <p:nvPr/>
        </p:nvSpPr>
        <p:spPr bwMode="auto">
          <a:xfrm>
            <a:off x="4443166" y="3668713"/>
            <a:ext cx="0" cy="1600200"/>
          </a:xfrm>
          <a:prstGeom prst="line">
            <a:avLst/>
          </a:prstGeom>
          <a:noFill/>
          <a:ln w="25400">
            <a:solidFill>
              <a:srgbClr val="FF00FF"/>
            </a:solidFill>
            <a:round/>
            <a:headEnd type="none" w="sm" len="sm"/>
            <a:tailEnd type="stealth" w="med" len="med"/>
          </a:ln>
        </p:spPr>
        <p:txBody>
          <a:bodyPr/>
          <a:lstStyle/>
          <a:p>
            <a:pPr>
              <a:defRPr/>
            </a:pPr>
            <a:endParaRPr lang="zh-CN" altLang="en-US" kern="0">
              <a:solidFill>
                <a:srgbClr val="FF0000"/>
              </a:solidFill>
            </a:endParaRPr>
          </a:p>
        </p:txBody>
      </p:sp>
      <p:sp>
        <p:nvSpPr>
          <p:cNvPr id="19" name="Rectangle 19"/>
          <p:cNvSpPr>
            <a:spLocks noChangeArrowheads="1"/>
          </p:cNvSpPr>
          <p:nvPr/>
        </p:nvSpPr>
        <p:spPr bwMode="auto">
          <a:xfrm>
            <a:off x="2800105" y="3367267"/>
            <a:ext cx="849592"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0070C0"/>
                </a:solidFill>
                <a:latin typeface="Times New Roman" panose="02020603050405020304" pitchFamily="18" charset="0"/>
                <a:cs typeface="Times New Roman" panose="02020603050405020304" pitchFamily="18" charset="0"/>
              </a:rPr>
              <a:t>l = </a:t>
            </a:r>
            <a:r>
              <a:rPr lang="en-US" altLang="zh-CN" sz="2800" b="1" kern="0" dirty="0">
                <a:solidFill>
                  <a:srgbClr val="0070C0"/>
                </a:solidFill>
                <a:latin typeface="Times New Roman" panose="02020603050405020304" pitchFamily="18" charset="0"/>
                <a:cs typeface="Times New Roman" panose="02020603050405020304" pitchFamily="18" charset="0"/>
              </a:rPr>
              <a:t>1</a:t>
            </a:r>
          </a:p>
        </p:txBody>
      </p:sp>
      <p:sp>
        <p:nvSpPr>
          <p:cNvPr id="20" name="Rectangle 20"/>
          <p:cNvSpPr>
            <a:spLocks noChangeArrowheads="1"/>
          </p:cNvSpPr>
          <p:nvPr/>
        </p:nvSpPr>
        <p:spPr bwMode="auto">
          <a:xfrm>
            <a:off x="2800105" y="5040313"/>
            <a:ext cx="849592"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0000FF"/>
                </a:solidFill>
                <a:latin typeface="Times New Roman" panose="02020603050405020304" pitchFamily="18" charset="0"/>
                <a:cs typeface="Times New Roman" panose="02020603050405020304" pitchFamily="18" charset="0"/>
              </a:rPr>
              <a:t>l = </a:t>
            </a:r>
            <a:r>
              <a:rPr lang="en-US" altLang="zh-CN" sz="2800" b="1" kern="0" dirty="0">
                <a:solidFill>
                  <a:srgbClr val="0000FF"/>
                </a:solidFill>
                <a:latin typeface="Times New Roman" panose="02020603050405020304" pitchFamily="18" charset="0"/>
                <a:cs typeface="Times New Roman" panose="02020603050405020304" pitchFamily="18" charset="0"/>
              </a:rPr>
              <a:t>0</a:t>
            </a:r>
          </a:p>
        </p:txBody>
      </p:sp>
      <p:sp>
        <p:nvSpPr>
          <p:cNvPr id="21" name="Rectangle 21"/>
          <p:cNvSpPr>
            <a:spLocks noChangeArrowheads="1"/>
          </p:cNvSpPr>
          <p:nvPr/>
        </p:nvSpPr>
        <p:spPr bwMode="auto">
          <a:xfrm>
            <a:off x="7498735" y="2462132"/>
            <a:ext cx="533800"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87119F"/>
                </a:solidFill>
                <a:latin typeface="Times New Roman" panose="02020603050405020304" pitchFamily="18" charset="0"/>
                <a:cs typeface="Times New Roman" panose="02020603050405020304" pitchFamily="18" charset="0"/>
              </a:rPr>
              <a:t>m</a:t>
            </a:r>
            <a:r>
              <a:rPr lang="en-US" altLang="zh-CN" sz="2800" b="1" i="1" kern="0" baseline="-20000" dirty="0">
                <a:solidFill>
                  <a:srgbClr val="87119F"/>
                </a:solidFill>
                <a:latin typeface="Times New Roman" panose="02020603050405020304" pitchFamily="18" charset="0"/>
                <a:cs typeface="Times New Roman" panose="02020603050405020304" pitchFamily="18" charset="0"/>
              </a:rPr>
              <a:t>l</a:t>
            </a:r>
          </a:p>
        </p:txBody>
      </p:sp>
      <p:sp>
        <p:nvSpPr>
          <p:cNvPr id="22" name="Rectangle 22"/>
          <p:cNvSpPr>
            <a:spLocks noChangeArrowheads="1"/>
          </p:cNvSpPr>
          <p:nvPr/>
        </p:nvSpPr>
        <p:spPr bwMode="auto">
          <a:xfrm>
            <a:off x="7578503" y="2898822"/>
            <a:ext cx="442429" cy="1367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pPr>
            <a:r>
              <a:rPr lang="en-US" altLang="zh-CN" dirty="0">
                <a:solidFill>
                  <a:srgbClr val="87119F"/>
                </a:solidFill>
              </a:rPr>
              <a:t>1</a:t>
            </a:r>
          </a:p>
          <a:p>
            <a:pPr algn="ctr" eaLnBrk="1" hangingPunct="1">
              <a:lnSpc>
                <a:spcPct val="115000"/>
              </a:lnSpc>
            </a:pPr>
            <a:r>
              <a:rPr lang="en-US" altLang="zh-CN" dirty="0">
                <a:solidFill>
                  <a:srgbClr val="87119F"/>
                </a:solidFill>
              </a:rPr>
              <a:t>0</a:t>
            </a:r>
          </a:p>
          <a:p>
            <a:pPr algn="ctr" eaLnBrk="1" hangingPunct="1">
              <a:lnSpc>
                <a:spcPct val="115000"/>
              </a:lnSpc>
            </a:pPr>
            <a:r>
              <a:rPr lang="en-US" altLang="zh-CN" dirty="0">
                <a:solidFill>
                  <a:srgbClr val="87119F"/>
                </a:solidFill>
              </a:rPr>
              <a:t>-1</a:t>
            </a:r>
          </a:p>
        </p:txBody>
      </p:sp>
      <p:sp>
        <p:nvSpPr>
          <p:cNvPr id="23" name="Rectangle 23"/>
          <p:cNvSpPr>
            <a:spLocks noChangeArrowheads="1"/>
          </p:cNvSpPr>
          <p:nvPr/>
        </p:nvSpPr>
        <p:spPr bwMode="auto">
          <a:xfrm>
            <a:off x="8303966" y="2436516"/>
            <a:ext cx="762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FF0000"/>
                </a:solidFill>
              </a:rPr>
              <a:t>△</a:t>
            </a:r>
            <a:r>
              <a:rPr lang="en-US" altLang="zh-CN" i="1" dirty="0">
                <a:solidFill>
                  <a:srgbClr val="FF0000"/>
                </a:solidFill>
              </a:rPr>
              <a:t>E</a:t>
            </a:r>
          </a:p>
        </p:txBody>
      </p:sp>
      <p:graphicFrame>
        <p:nvGraphicFramePr>
          <p:cNvPr id="24" name="Object 24"/>
          <p:cNvGraphicFramePr>
            <a:graphicFrameLocks/>
          </p:cNvGraphicFramePr>
          <p:nvPr>
            <p:extLst>
              <p:ext uri="{D42A27DB-BD31-4B8C-83A1-F6EECF244321}">
                <p14:modId xmlns:p14="http://schemas.microsoft.com/office/powerpoint/2010/main" val="1134179919"/>
              </p:ext>
            </p:extLst>
          </p:nvPr>
        </p:nvGraphicFramePr>
        <p:xfrm>
          <a:off x="8321477" y="2918611"/>
          <a:ext cx="675669" cy="480218"/>
        </p:xfrm>
        <a:graphic>
          <a:graphicData uri="http://schemas.openxmlformats.org/presentationml/2006/ole">
            <mc:AlternateContent xmlns:mc="http://schemas.openxmlformats.org/markup-compatibility/2006">
              <mc:Choice xmlns:v="urn:schemas-microsoft-com:vml" Requires="v">
                <p:oleObj spid="_x0000_s247700" name="公式" r:id="rId8" imgW="304560" imgH="215640" progId="Equation.3">
                  <p:embed/>
                </p:oleObj>
              </mc:Choice>
              <mc:Fallback>
                <p:oleObj name="公式" r:id="rId8" imgW="304560" imgH="215640" progId="Equation.3">
                  <p:embed/>
                  <p:pic>
                    <p:nvPicPr>
                      <p:cNvPr id="0" name=""/>
                      <p:cNvPicPr>
                        <a:picLocks noChangeArrowheads="1"/>
                      </p:cNvPicPr>
                      <p:nvPr/>
                    </p:nvPicPr>
                    <p:blipFill>
                      <a:blip r:embed="rId9"/>
                      <a:srcRect/>
                      <a:stretch>
                        <a:fillRect/>
                      </a:stretch>
                    </p:blipFill>
                    <p:spPr bwMode="auto">
                      <a:xfrm>
                        <a:off x="8321477" y="2918611"/>
                        <a:ext cx="675669" cy="480218"/>
                      </a:xfrm>
                      <a:prstGeom prst="rect">
                        <a:avLst/>
                      </a:prstGeom>
                      <a:noFill/>
                      <a:ln>
                        <a:noFill/>
                      </a:ln>
                      <a:effectLst/>
                      <a:extLst/>
                    </p:spPr>
                  </p:pic>
                </p:oleObj>
              </mc:Fallback>
            </mc:AlternateContent>
          </a:graphicData>
        </a:graphic>
      </p:graphicFrame>
      <p:graphicFrame>
        <p:nvGraphicFramePr>
          <p:cNvPr id="25" name="Object 25"/>
          <p:cNvGraphicFramePr>
            <a:graphicFrameLocks/>
          </p:cNvGraphicFramePr>
          <p:nvPr>
            <p:extLst>
              <p:ext uri="{D42A27DB-BD31-4B8C-83A1-F6EECF244321}">
                <p14:modId xmlns:p14="http://schemas.microsoft.com/office/powerpoint/2010/main" val="2245345876"/>
              </p:ext>
            </p:extLst>
          </p:nvPr>
        </p:nvGraphicFramePr>
        <p:xfrm>
          <a:off x="8269040" y="3861939"/>
          <a:ext cx="796926" cy="439738"/>
        </p:xfrm>
        <a:graphic>
          <a:graphicData uri="http://schemas.openxmlformats.org/presentationml/2006/ole">
            <mc:AlternateContent xmlns:mc="http://schemas.openxmlformats.org/markup-compatibility/2006">
              <mc:Choice xmlns:v="urn:schemas-microsoft-com:vml" Requires="v">
                <p:oleObj spid="_x0000_s247701" name="公式" r:id="rId10" imgW="419040" imgH="215640" progId="Equation.3">
                  <p:embed/>
                </p:oleObj>
              </mc:Choice>
              <mc:Fallback>
                <p:oleObj name="公式" r:id="rId10" imgW="419040" imgH="215640" progId="Equation.3">
                  <p:embed/>
                  <p:pic>
                    <p:nvPicPr>
                      <p:cNvPr id="0" name=""/>
                      <p:cNvPicPr>
                        <a:picLocks noChangeArrowheads="1"/>
                      </p:cNvPicPr>
                      <p:nvPr/>
                    </p:nvPicPr>
                    <p:blipFill>
                      <a:blip r:embed="rId11"/>
                      <a:srcRect/>
                      <a:stretch>
                        <a:fillRect/>
                      </a:stretch>
                    </p:blipFill>
                    <p:spPr bwMode="auto">
                      <a:xfrm>
                        <a:off x="8269040" y="3861939"/>
                        <a:ext cx="796926" cy="439738"/>
                      </a:xfrm>
                      <a:prstGeom prst="rect">
                        <a:avLst/>
                      </a:prstGeom>
                      <a:noFill/>
                      <a:ln>
                        <a:noFill/>
                      </a:ln>
                      <a:effectLst/>
                      <a:extLst/>
                    </p:spPr>
                  </p:pic>
                </p:oleObj>
              </mc:Fallback>
            </mc:AlternateContent>
          </a:graphicData>
        </a:graphic>
      </p:graphicFrame>
      <p:sp>
        <p:nvSpPr>
          <p:cNvPr id="26" name="Rectangle 26"/>
          <p:cNvSpPr>
            <a:spLocks noChangeArrowheads="1"/>
          </p:cNvSpPr>
          <p:nvPr/>
        </p:nvSpPr>
        <p:spPr bwMode="auto">
          <a:xfrm>
            <a:off x="8456368" y="3509965"/>
            <a:ext cx="33983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00"/>
                </a:solidFill>
              </a:rPr>
              <a:t>0</a:t>
            </a:r>
          </a:p>
        </p:txBody>
      </p:sp>
      <p:sp>
        <p:nvSpPr>
          <p:cNvPr id="27" name="Line 27"/>
          <p:cNvSpPr>
            <a:spLocks noChangeShapeType="1"/>
          </p:cNvSpPr>
          <p:nvPr/>
        </p:nvSpPr>
        <p:spPr bwMode="auto">
          <a:xfrm>
            <a:off x="5248029" y="5268913"/>
            <a:ext cx="381000" cy="0"/>
          </a:xfrm>
          <a:prstGeom prst="line">
            <a:avLst/>
          </a:prstGeom>
          <a:noFill/>
          <a:ln w="12700">
            <a:solidFill>
              <a:srgbClr val="FFFFFF"/>
            </a:solidFill>
            <a:prstDash val="sysDot"/>
            <a:round/>
            <a:headEnd type="none" w="sm" len="sm"/>
            <a:tailEnd type="none" w="sm" len="sm"/>
          </a:ln>
        </p:spPr>
        <p:txBody>
          <a:bodyPr/>
          <a:lstStyle/>
          <a:p>
            <a:pPr>
              <a:defRPr/>
            </a:pPr>
            <a:endParaRPr lang="zh-CN" altLang="en-US" kern="0">
              <a:solidFill>
                <a:srgbClr val="FF0000"/>
              </a:solidFill>
            </a:endParaRPr>
          </a:p>
        </p:txBody>
      </p:sp>
      <p:sp>
        <p:nvSpPr>
          <p:cNvPr id="28" name="Line 28"/>
          <p:cNvSpPr>
            <a:spLocks noChangeShapeType="1"/>
          </p:cNvSpPr>
          <p:nvPr/>
        </p:nvSpPr>
        <p:spPr bwMode="auto">
          <a:xfrm>
            <a:off x="6570416" y="3668713"/>
            <a:ext cx="0" cy="1600200"/>
          </a:xfrm>
          <a:prstGeom prst="line">
            <a:avLst/>
          </a:prstGeom>
          <a:noFill/>
          <a:ln w="25400">
            <a:solidFill>
              <a:srgbClr val="FF00FF"/>
            </a:solidFill>
            <a:round/>
            <a:headEnd type="none" w="sm" len="sm"/>
            <a:tailEnd type="stealth" w="med" len="med"/>
          </a:ln>
        </p:spPr>
        <p:txBody>
          <a:bodyPr/>
          <a:lstStyle/>
          <a:p>
            <a:pPr>
              <a:defRPr/>
            </a:pPr>
            <a:endParaRPr lang="zh-CN" altLang="en-US" kern="0">
              <a:solidFill>
                <a:srgbClr val="FF0000"/>
              </a:solidFill>
            </a:endParaRPr>
          </a:p>
        </p:txBody>
      </p:sp>
      <p:sp>
        <p:nvSpPr>
          <p:cNvPr id="29" name="Line 29"/>
          <p:cNvSpPr>
            <a:spLocks noChangeShapeType="1"/>
          </p:cNvSpPr>
          <p:nvPr/>
        </p:nvSpPr>
        <p:spPr bwMode="auto">
          <a:xfrm>
            <a:off x="6113216" y="3973513"/>
            <a:ext cx="0" cy="1295400"/>
          </a:xfrm>
          <a:prstGeom prst="line">
            <a:avLst/>
          </a:prstGeom>
          <a:noFill/>
          <a:ln w="25400">
            <a:solidFill>
              <a:srgbClr val="FF00FF"/>
            </a:solidFill>
            <a:round/>
            <a:headEnd type="none" w="sm" len="sm"/>
            <a:tailEnd type="stealth" w="med" len="med"/>
          </a:ln>
        </p:spPr>
        <p:txBody>
          <a:bodyPr/>
          <a:lstStyle/>
          <a:p>
            <a:pPr>
              <a:defRPr/>
            </a:pPr>
            <a:endParaRPr lang="zh-CN" altLang="en-US" kern="0">
              <a:solidFill>
                <a:srgbClr val="FF0000"/>
              </a:solidFill>
            </a:endParaRPr>
          </a:p>
        </p:txBody>
      </p:sp>
      <p:sp>
        <p:nvSpPr>
          <p:cNvPr id="30" name="Line 30"/>
          <p:cNvSpPr>
            <a:spLocks noChangeShapeType="1"/>
          </p:cNvSpPr>
          <p:nvPr/>
        </p:nvSpPr>
        <p:spPr bwMode="auto">
          <a:xfrm>
            <a:off x="7027616" y="3363913"/>
            <a:ext cx="0" cy="1905000"/>
          </a:xfrm>
          <a:prstGeom prst="line">
            <a:avLst/>
          </a:prstGeom>
          <a:noFill/>
          <a:ln w="25400">
            <a:solidFill>
              <a:srgbClr val="FF00FF"/>
            </a:solidFill>
            <a:round/>
            <a:headEnd type="none" w="sm" len="sm"/>
            <a:tailEnd type="stealth" w="med" len="med"/>
          </a:ln>
        </p:spPr>
        <p:txBody>
          <a:bodyPr/>
          <a:lstStyle/>
          <a:p>
            <a:pPr>
              <a:defRPr/>
            </a:pPr>
            <a:endParaRPr lang="zh-CN" altLang="en-US" kern="0">
              <a:solidFill>
                <a:srgbClr val="FF0000"/>
              </a:solidFill>
            </a:endParaRPr>
          </a:p>
        </p:txBody>
      </p:sp>
      <p:grpSp>
        <p:nvGrpSpPr>
          <p:cNvPr id="31" name="Group 31"/>
          <p:cNvGrpSpPr>
            <a:grpSpLocks/>
          </p:cNvGrpSpPr>
          <p:nvPr/>
        </p:nvGrpSpPr>
        <p:grpSpPr bwMode="auto">
          <a:xfrm>
            <a:off x="5898906" y="5638800"/>
            <a:ext cx="1368425" cy="615950"/>
            <a:chOff x="2791" y="3552"/>
            <a:chExt cx="862" cy="388"/>
          </a:xfrm>
        </p:grpSpPr>
        <p:sp>
          <p:nvSpPr>
            <p:cNvPr id="32" name="Rectangle 32"/>
            <p:cNvSpPr>
              <a:spLocks noChangeArrowheads="1"/>
            </p:cNvSpPr>
            <p:nvPr/>
          </p:nvSpPr>
          <p:spPr bwMode="auto">
            <a:xfrm>
              <a:off x="2791" y="3555"/>
              <a:ext cx="862" cy="385"/>
            </a:xfrm>
            <a:prstGeom prst="rect">
              <a:avLst/>
            </a:prstGeom>
            <a:solidFill>
              <a:srgbClr val="000000"/>
            </a:solidFill>
            <a:ln w="12700">
              <a:solidFill>
                <a:srgbClr val="000000"/>
              </a:solidFill>
              <a:miter lim="800000"/>
              <a:headEnd/>
              <a:tailEnd/>
            </a:ln>
          </p:spPr>
          <p:txBody>
            <a:bodyPr wrap="none" anchor="ctr"/>
            <a:lstStyle/>
            <a:p>
              <a:pPr>
                <a:defRPr/>
              </a:pPr>
              <a:endParaRPr lang="zh-CN" altLang="en-US" kern="0">
                <a:solidFill>
                  <a:srgbClr val="FF0000"/>
                </a:solidFill>
              </a:endParaRPr>
            </a:p>
          </p:txBody>
        </p:sp>
        <p:sp>
          <p:nvSpPr>
            <p:cNvPr id="33" name="Line 33"/>
            <p:cNvSpPr>
              <a:spLocks noChangeShapeType="1"/>
            </p:cNvSpPr>
            <p:nvPr/>
          </p:nvSpPr>
          <p:spPr bwMode="auto">
            <a:xfrm flipV="1">
              <a:off x="3222" y="3553"/>
              <a:ext cx="0" cy="387"/>
            </a:xfrm>
            <a:prstGeom prst="line">
              <a:avLst/>
            </a:prstGeom>
            <a:noFill/>
            <a:ln w="12700">
              <a:solidFill>
                <a:srgbClr val="FFFFFF"/>
              </a:solidFill>
              <a:round/>
              <a:headEnd type="none" w="sm" len="sm"/>
              <a:tailEnd type="none" w="sm" len="sm"/>
            </a:ln>
          </p:spPr>
          <p:txBody>
            <a:bodyPr/>
            <a:lstStyle/>
            <a:p>
              <a:pPr>
                <a:defRPr/>
              </a:pPr>
              <a:endParaRPr lang="zh-CN" altLang="en-US" kern="0">
                <a:solidFill>
                  <a:srgbClr val="FF0000"/>
                </a:solidFill>
              </a:endParaRPr>
            </a:p>
          </p:txBody>
        </p:sp>
        <p:sp>
          <p:nvSpPr>
            <p:cNvPr id="34" name="Line 34"/>
            <p:cNvSpPr>
              <a:spLocks noChangeShapeType="1"/>
            </p:cNvSpPr>
            <p:nvPr/>
          </p:nvSpPr>
          <p:spPr bwMode="auto">
            <a:xfrm flipV="1">
              <a:off x="2933" y="3552"/>
              <a:ext cx="0" cy="387"/>
            </a:xfrm>
            <a:prstGeom prst="line">
              <a:avLst/>
            </a:prstGeom>
            <a:noFill/>
            <a:ln w="12700">
              <a:solidFill>
                <a:srgbClr val="FFFFFF"/>
              </a:solidFill>
              <a:round/>
              <a:headEnd type="none" w="sm" len="sm"/>
              <a:tailEnd type="none" w="sm" len="sm"/>
            </a:ln>
          </p:spPr>
          <p:txBody>
            <a:bodyPr/>
            <a:lstStyle/>
            <a:p>
              <a:pPr>
                <a:defRPr/>
              </a:pPr>
              <a:endParaRPr lang="zh-CN" altLang="en-US" kern="0">
                <a:solidFill>
                  <a:srgbClr val="FF0000"/>
                </a:solidFill>
              </a:endParaRPr>
            </a:p>
          </p:txBody>
        </p:sp>
        <p:sp>
          <p:nvSpPr>
            <p:cNvPr id="35" name="Line 35"/>
            <p:cNvSpPr>
              <a:spLocks noChangeShapeType="1"/>
            </p:cNvSpPr>
            <p:nvPr/>
          </p:nvSpPr>
          <p:spPr bwMode="auto">
            <a:xfrm flipV="1">
              <a:off x="3509" y="3552"/>
              <a:ext cx="0" cy="387"/>
            </a:xfrm>
            <a:prstGeom prst="line">
              <a:avLst/>
            </a:prstGeom>
            <a:noFill/>
            <a:ln w="12700">
              <a:solidFill>
                <a:srgbClr val="FFFFFF"/>
              </a:solidFill>
              <a:round/>
              <a:headEnd type="none" w="sm" len="sm"/>
              <a:tailEnd type="none" w="sm" len="sm"/>
            </a:ln>
          </p:spPr>
          <p:txBody>
            <a:bodyPr/>
            <a:lstStyle/>
            <a:p>
              <a:pPr>
                <a:defRPr/>
              </a:pPr>
              <a:endParaRPr lang="zh-CN" altLang="en-US" kern="0">
                <a:solidFill>
                  <a:srgbClr val="FF0000"/>
                </a:solidFill>
              </a:endParaRPr>
            </a:p>
          </p:txBody>
        </p:sp>
      </p:grpSp>
      <p:grpSp>
        <p:nvGrpSpPr>
          <p:cNvPr id="36" name="Group 36"/>
          <p:cNvGrpSpPr>
            <a:grpSpLocks/>
          </p:cNvGrpSpPr>
          <p:nvPr/>
        </p:nvGrpSpPr>
        <p:grpSpPr bwMode="auto">
          <a:xfrm>
            <a:off x="3758956" y="5640388"/>
            <a:ext cx="1368425" cy="614362"/>
            <a:chOff x="1443" y="3553"/>
            <a:chExt cx="862" cy="387"/>
          </a:xfrm>
        </p:grpSpPr>
        <p:sp>
          <p:nvSpPr>
            <p:cNvPr id="37" name="Rectangle 37"/>
            <p:cNvSpPr>
              <a:spLocks noChangeArrowheads="1"/>
            </p:cNvSpPr>
            <p:nvPr/>
          </p:nvSpPr>
          <p:spPr bwMode="auto">
            <a:xfrm>
              <a:off x="1443" y="3555"/>
              <a:ext cx="862" cy="385"/>
            </a:xfrm>
            <a:prstGeom prst="rect">
              <a:avLst/>
            </a:prstGeom>
            <a:solidFill>
              <a:srgbClr val="000000"/>
            </a:solidFill>
            <a:ln w="12700">
              <a:solidFill>
                <a:srgbClr val="000000"/>
              </a:solidFill>
              <a:miter lim="800000"/>
              <a:headEnd/>
              <a:tailEnd/>
            </a:ln>
          </p:spPr>
          <p:txBody>
            <a:bodyPr wrap="none" anchor="ctr"/>
            <a:lstStyle/>
            <a:p>
              <a:pPr>
                <a:defRPr/>
              </a:pPr>
              <a:endParaRPr lang="zh-CN" altLang="en-US" kern="0">
                <a:solidFill>
                  <a:srgbClr val="FF0000"/>
                </a:solidFill>
              </a:endParaRPr>
            </a:p>
          </p:txBody>
        </p:sp>
        <p:sp>
          <p:nvSpPr>
            <p:cNvPr id="38" name="Line 38"/>
            <p:cNvSpPr>
              <a:spLocks noChangeShapeType="1"/>
            </p:cNvSpPr>
            <p:nvPr/>
          </p:nvSpPr>
          <p:spPr bwMode="auto">
            <a:xfrm flipV="1">
              <a:off x="1874" y="3553"/>
              <a:ext cx="0" cy="387"/>
            </a:xfrm>
            <a:prstGeom prst="line">
              <a:avLst/>
            </a:prstGeom>
            <a:noFill/>
            <a:ln w="25400">
              <a:solidFill>
                <a:srgbClr val="FFFFFF"/>
              </a:solidFill>
              <a:round/>
              <a:headEnd type="none" w="sm" len="sm"/>
              <a:tailEnd type="none" w="sm" len="sm"/>
            </a:ln>
          </p:spPr>
          <p:txBody>
            <a:bodyPr/>
            <a:lstStyle/>
            <a:p>
              <a:pPr>
                <a:defRPr/>
              </a:pPr>
              <a:endParaRPr lang="zh-CN" altLang="en-US" kern="0">
                <a:solidFill>
                  <a:srgbClr val="FF0000"/>
                </a:solidFill>
              </a:endParaRPr>
            </a:p>
          </p:txBody>
        </p:sp>
      </p:grpSp>
      <p:sp>
        <p:nvSpPr>
          <p:cNvPr id="39" name="Rectangle 39"/>
          <p:cNvSpPr>
            <a:spLocks noChangeArrowheads="1"/>
          </p:cNvSpPr>
          <p:nvPr/>
        </p:nvSpPr>
        <p:spPr bwMode="auto">
          <a:xfrm>
            <a:off x="4269108" y="5148356"/>
            <a:ext cx="476092"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009900"/>
                </a:solidFill>
              </a:rPr>
              <a:t>v</a:t>
            </a:r>
            <a:r>
              <a:rPr lang="en-US" altLang="zh-CN" sz="2800" b="1" kern="0" baseline="-20000" dirty="0">
                <a:solidFill>
                  <a:srgbClr val="009900"/>
                </a:solidFill>
              </a:rPr>
              <a:t>0</a:t>
            </a:r>
          </a:p>
        </p:txBody>
      </p:sp>
      <p:sp>
        <p:nvSpPr>
          <p:cNvPr id="40" name="Rectangle 40"/>
          <p:cNvSpPr>
            <a:spLocks noChangeArrowheads="1"/>
          </p:cNvSpPr>
          <p:nvPr/>
        </p:nvSpPr>
        <p:spPr bwMode="auto">
          <a:xfrm>
            <a:off x="6356805" y="5162386"/>
            <a:ext cx="476092"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009900"/>
                </a:solidFill>
              </a:rPr>
              <a:t>v</a:t>
            </a:r>
            <a:r>
              <a:rPr lang="en-US" altLang="zh-CN" sz="2800" b="1" kern="0" baseline="-20000" dirty="0">
                <a:solidFill>
                  <a:srgbClr val="009900"/>
                </a:solidFill>
              </a:rPr>
              <a:t>0</a:t>
            </a:r>
          </a:p>
        </p:txBody>
      </p:sp>
      <p:sp>
        <p:nvSpPr>
          <p:cNvPr id="41" name="Rectangle 41"/>
          <p:cNvSpPr>
            <a:spLocks noChangeArrowheads="1"/>
          </p:cNvSpPr>
          <p:nvPr/>
        </p:nvSpPr>
        <p:spPr bwMode="auto">
          <a:xfrm>
            <a:off x="6910141" y="6119813"/>
            <a:ext cx="1219200" cy="523862"/>
          </a:xfrm>
          <a:prstGeom prst="rect">
            <a:avLst/>
          </a:prstGeom>
          <a:noFill/>
          <a:ln w="9525">
            <a:noFill/>
            <a:miter lim="800000"/>
            <a:headEnd/>
            <a:tailEnd/>
          </a:ln>
        </p:spPr>
        <p:txBody>
          <a:bodyPr lIns="92075" tIns="46038" rIns="92075" bIns="46038">
            <a:spAutoFit/>
          </a:bodyPr>
          <a:lstStyle/>
          <a:p>
            <a:pPr>
              <a:defRPr/>
            </a:pPr>
            <a:r>
              <a:rPr lang="en-US" altLang="zh-CN" sz="2800" b="1" i="1" kern="0" dirty="0">
                <a:solidFill>
                  <a:srgbClr val="0000FF"/>
                </a:solidFill>
              </a:rPr>
              <a:t>v</a:t>
            </a:r>
            <a:r>
              <a:rPr lang="en-US" altLang="zh-CN" sz="2800" b="1" kern="0" baseline="-20000" dirty="0">
                <a:solidFill>
                  <a:srgbClr val="0000FF"/>
                </a:solidFill>
              </a:rPr>
              <a:t>0</a:t>
            </a:r>
            <a:r>
              <a:rPr lang="en-US" altLang="zh-CN" sz="2800" b="1" kern="0" dirty="0">
                <a:solidFill>
                  <a:srgbClr val="0000FF"/>
                </a:solidFill>
              </a:rPr>
              <a:t>+△</a:t>
            </a:r>
            <a:r>
              <a:rPr lang="en-US" altLang="zh-CN" sz="2800" b="1" i="1" kern="0" dirty="0">
                <a:solidFill>
                  <a:srgbClr val="0000FF"/>
                </a:solidFill>
              </a:rPr>
              <a:t>v</a:t>
            </a:r>
          </a:p>
        </p:txBody>
      </p:sp>
      <p:sp>
        <p:nvSpPr>
          <p:cNvPr id="42" name="Rectangle 42"/>
          <p:cNvSpPr>
            <a:spLocks noChangeArrowheads="1"/>
          </p:cNvSpPr>
          <p:nvPr/>
        </p:nvSpPr>
        <p:spPr bwMode="auto">
          <a:xfrm>
            <a:off x="5460916" y="6259514"/>
            <a:ext cx="1115690" cy="523862"/>
          </a:xfrm>
          <a:prstGeom prst="rect">
            <a:avLst/>
          </a:prstGeom>
          <a:noFill/>
          <a:ln w="9525">
            <a:noFill/>
            <a:miter lim="800000"/>
            <a:headEnd/>
            <a:tailEnd/>
          </a:ln>
        </p:spPr>
        <p:txBody>
          <a:bodyPr wrap="none" lIns="92075" tIns="46038" rIns="92075" bIns="46038">
            <a:spAutoFit/>
          </a:bodyPr>
          <a:lstStyle/>
          <a:p>
            <a:pPr>
              <a:defRPr/>
            </a:pPr>
            <a:r>
              <a:rPr lang="en-US" altLang="zh-CN" sz="2800" b="1" i="1" kern="0" dirty="0">
                <a:solidFill>
                  <a:srgbClr val="0000FF"/>
                </a:solidFill>
              </a:rPr>
              <a:t>v</a:t>
            </a:r>
            <a:r>
              <a:rPr lang="en-US" altLang="zh-CN" sz="2800" b="1" kern="0" baseline="-20000" dirty="0">
                <a:solidFill>
                  <a:srgbClr val="0000FF"/>
                </a:solidFill>
              </a:rPr>
              <a:t>0</a:t>
            </a:r>
            <a:r>
              <a:rPr lang="en-US" altLang="zh-CN" sz="2800" b="1" kern="0" dirty="0">
                <a:solidFill>
                  <a:srgbClr val="0000FF"/>
                </a:solidFill>
              </a:rPr>
              <a:t>-△</a:t>
            </a:r>
            <a:r>
              <a:rPr lang="en-US" altLang="zh-CN" sz="2800" b="1" i="1" kern="0" dirty="0">
                <a:solidFill>
                  <a:srgbClr val="0000FF"/>
                </a:solidFill>
              </a:rPr>
              <a:t>v</a:t>
            </a:r>
          </a:p>
        </p:txBody>
      </p:sp>
      <p:sp>
        <p:nvSpPr>
          <p:cNvPr id="43" name="Rectangle 43"/>
          <p:cNvSpPr>
            <a:spLocks noChangeArrowheads="1"/>
          </p:cNvSpPr>
          <p:nvPr/>
        </p:nvSpPr>
        <p:spPr bwMode="auto">
          <a:xfrm>
            <a:off x="3909766" y="2811464"/>
            <a:ext cx="1109278" cy="462307"/>
          </a:xfrm>
          <a:prstGeom prst="rect">
            <a:avLst/>
          </a:prstGeom>
          <a:noFill/>
          <a:ln w="9525">
            <a:noFill/>
            <a:miter lim="800000"/>
            <a:headEnd/>
            <a:tailEnd/>
          </a:ln>
        </p:spPr>
        <p:txBody>
          <a:bodyPr wrap="none" lIns="92075" tIns="46038" rIns="92075" bIns="46038">
            <a:spAutoFit/>
          </a:bodyPr>
          <a:lstStyle/>
          <a:p>
            <a:pPr>
              <a:defRPr/>
            </a:pPr>
            <a:r>
              <a:rPr lang="zh-CN" altLang="en-US" sz="2400" b="1" kern="0" dirty="0">
                <a:solidFill>
                  <a:srgbClr val="0000FF"/>
                </a:solidFill>
                <a:ea typeface="楷体_GB2312" pitchFamily="1" charset="-122"/>
              </a:rPr>
              <a:t>无磁场</a:t>
            </a:r>
          </a:p>
        </p:txBody>
      </p:sp>
      <p:sp>
        <p:nvSpPr>
          <p:cNvPr id="44" name="Rectangle 44"/>
          <p:cNvSpPr>
            <a:spLocks noChangeArrowheads="1"/>
          </p:cNvSpPr>
          <p:nvPr/>
        </p:nvSpPr>
        <p:spPr bwMode="auto">
          <a:xfrm>
            <a:off x="6113216" y="2811464"/>
            <a:ext cx="1114088" cy="462307"/>
          </a:xfrm>
          <a:prstGeom prst="rect">
            <a:avLst/>
          </a:prstGeom>
          <a:noFill/>
          <a:ln w="9525">
            <a:noFill/>
            <a:miter lim="800000"/>
            <a:headEnd/>
            <a:tailEnd/>
          </a:ln>
        </p:spPr>
        <p:txBody>
          <a:bodyPr wrap="none" lIns="92075" tIns="46038" rIns="92075" bIns="46038">
            <a:spAutoFit/>
          </a:bodyPr>
          <a:lstStyle/>
          <a:p>
            <a:pPr>
              <a:defRPr/>
            </a:pPr>
            <a:r>
              <a:rPr lang="zh-CN" altLang="en-US" sz="2400" b="1" kern="0" dirty="0">
                <a:solidFill>
                  <a:srgbClr val="009900"/>
                </a:solidFill>
                <a:latin typeface="楷体_GB2312" pitchFamily="1" charset="-122"/>
                <a:ea typeface="楷体_GB2312" pitchFamily="1" charset="-122"/>
              </a:rPr>
              <a:t>有磁场</a:t>
            </a:r>
          </a:p>
        </p:txBody>
      </p:sp>
      <p:sp>
        <p:nvSpPr>
          <p:cNvPr id="45" name="Rectangle 45"/>
          <p:cNvSpPr>
            <a:spLocks noChangeArrowheads="1"/>
          </p:cNvSpPr>
          <p:nvPr/>
        </p:nvSpPr>
        <p:spPr bwMode="auto">
          <a:xfrm>
            <a:off x="7686136" y="4955582"/>
            <a:ext cx="1450718" cy="523862"/>
          </a:xfrm>
          <a:prstGeom prst="rect">
            <a:avLst/>
          </a:prstGeom>
          <a:noFill/>
          <a:ln w="9525">
            <a:noFill/>
            <a:miter lim="800000"/>
            <a:headEnd/>
            <a:tailEnd/>
          </a:ln>
        </p:spPr>
        <p:txBody>
          <a:bodyPr wrap="none" lIns="92075" tIns="46038" rIns="92075" bIns="46038">
            <a:spAutoFit/>
          </a:bodyPr>
          <a:lstStyle/>
          <a:p>
            <a:pPr>
              <a:defRPr/>
            </a:pPr>
            <a:r>
              <a:rPr lang="en-US" altLang="zh-CN" sz="2800" kern="0" dirty="0">
                <a:solidFill>
                  <a:srgbClr val="87119F"/>
                </a:solidFill>
              </a:rPr>
              <a:t>0 </a:t>
            </a:r>
            <a:r>
              <a:rPr lang="en-US" altLang="zh-CN" sz="2800" kern="0" dirty="0">
                <a:solidFill>
                  <a:srgbClr val="FF0000"/>
                </a:solidFill>
              </a:rPr>
              <a:t>          0</a:t>
            </a:r>
          </a:p>
        </p:txBody>
      </p:sp>
      <p:sp>
        <p:nvSpPr>
          <p:cNvPr id="46" name="Rectangle 46"/>
          <p:cNvSpPr>
            <a:spLocks noChangeArrowheads="1"/>
          </p:cNvSpPr>
          <p:nvPr/>
        </p:nvSpPr>
        <p:spPr bwMode="auto">
          <a:xfrm>
            <a:off x="2007942" y="2349500"/>
            <a:ext cx="1889941" cy="523862"/>
          </a:xfrm>
          <a:prstGeom prst="rect">
            <a:avLst/>
          </a:prstGeom>
          <a:noFill/>
          <a:ln w="9525">
            <a:noFill/>
            <a:miter lim="800000"/>
            <a:headEnd/>
            <a:tailEnd/>
          </a:ln>
        </p:spPr>
        <p:txBody>
          <a:bodyPr wrap="none" lIns="92075" tIns="46038" rIns="92075" bIns="46038">
            <a:spAutoFit/>
          </a:bodyPr>
          <a:lstStyle/>
          <a:p>
            <a:pPr>
              <a:buClr>
                <a:srgbClr val="00FF00"/>
              </a:buClr>
              <a:buFontTx/>
              <a:buChar char="•"/>
              <a:defRPr/>
            </a:pPr>
            <a:r>
              <a:rPr lang="en-US" altLang="zh-CN" sz="2800" b="1" kern="0" dirty="0">
                <a:solidFill>
                  <a:srgbClr val="FF0000"/>
                </a:solidFill>
              </a:rPr>
              <a:t> </a:t>
            </a:r>
            <a:r>
              <a:rPr lang="zh-CN" altLang="en-US" sz="2800" b="1" kern="0" dirty="0">
                <a:solidFill>
                  <a:srgbClr val="FF0000"/>
                </a:solidFill>
              </a:rPr>
              <a:t>能级分裂</a:t>
            </a:r>
          </a:p>
        </p:txBody>
      </p:sp>
    </p:spTree>
    <p:extLst>
      <p:ext uri="{BB962C8B-B14F-4D97-AF65-F5344CB8AC3E}">
        <p14:creationId xmlns:p14="http://schemas.microsoft.com/office/powerpoint/2010/main" val="246666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6">
                                            <p:txEl>
                                              <p:pRg st="0" end="0"/>
                                            </p:txEl>
                                          </p:spTgt>
                                        </p:tgtEl>
                                        <p:attrNameLst>
                                          <p:attrName>style.visibility</p:attrName>
                                        </p:attrNameLst>
                                      </p:cBhvr>
                                      <p:to>
                                        <p:strVal val="visible"/>
                                      </p:to>
                                    </p:set>
                                    <p:animEffect transition="in" filter="wipe(left)">
                                      <p:cBhvr>
                                        <p:cTn id="21" dur="500"/>
                                        <p:tgtEl>
                                          <p:spTgt spid="4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animEffect transition="in" filter="dissolve">
                                      <p:cBhvr>
                                        <p:cTn id="34" dur="500"/>
                                        <p:tgtEl>
                                          <p:spTgt spid="19">
                                            <p:txEl>
                                              <p:pRg st="0" end="0"/>
                                            </p:txEl>
                                          </p:spTgt>
                                        </p:tgtEl>
                                      </p:cBhvr>
                                    </p:animEffect>
                                  </p:childTnLst>
                                </p:cTn>
                              </p:par>
                            </p:childTnLst>
                          </p:cTn>
                        </p:par>
                        <p:par>
                          <p:cTn id="35" fill="hold">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20">
                                            <p:txEl>
                                              <p:pRg st="0" end="0"/>
                                            </p:txEl>
                                          </p:spTgt>
                                        </p:tgtEl>
                                        <p:attrNameLst>
                                          <p:attrName>style.visibility</p:attrName>
                                        </p:attrNameLst>
                                      </p:cBhvr>
                                      <p:to>
                                        <p:strVal val="visible"/>
                                      </p:to>
                                    </p:set>
                                    <p:animEffect transition="in" filter="dissolve">
                                      <p:cBhvr>
                                        <p:cTn id="38" dur="500"/>
                                        <p:tgtEl>
                                          <p:spTgt spid="20">
                                            <p:txEl>
                                              <p:pRg st="0" end="0"/>
                                            </p:txEl>
                                          </p:spTgt>
                                        </p:tgtEl>
                                      </p:cBhvr>
                                    </p:animEffect>
                                  </p:childTnLst>
                                </p:cTn>
                              </p:par>
                            </p:childTnLst>
                          </p:cTn>
                        </p:par>
                        <p:par>
                          <p:cTn id="39" fill="hold">
                            <p:stCondLst>
                              <p:cond delay="2000"/>
                            </p:stCondLst>
                            <p:childTnLst>
                              <p:par>
                                <p:cTn id="40" presetID="9" presetClass="entr" presetSubtype="0" fill="hold" grpId="0" nodeType="afterEffect">
                                  <p:stCondLst>
                                    <p:cond delay="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dissolve">
                                      <p:cBhvr>
                                        <p:cTn id="42" dur="500"/>
                                        <p:tgtEl>
                                          <p:spTgt spid="4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4" presetClass="entr" presetSubtype="32" fill="hold"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box(out)">
                                      <p:cBhvr>
                                        <p:cTn id="52" dur="500"/>
                                        <p:tgtEl>
                                          <p:spTgt spid="36"/>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par>
                          <p:cTn id="53" fill="hold">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39">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1">
                                            <p:txEl>
                                              <p:pRg st="0" end="0"/>
                                            </p:txEl>
                                          </p:spTgt>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22">
                                            <p:txEl>
                                              <p:pRg st="0" end="0"/>
                                            </p:txEl>
                                          </p:spTgt>
                                        </p:tgtEl>
                                        <p:attrNameLst>
                                          <p:attrName>style.visibility</p:attrName>
                                        </p:attrNameLst>
                                      </p:cBhvr>
                                      <p:to>
                                        <p:strVal val="visible"/>
                                      </p:to>
                                    </p:set>
                                  </p:childTnLst>
                                </p:cTn>
                              </p:par>
                            </p:childTnLst>
                          </p:cTn>
                        </p:par>
                        <p:par>
                          <p:cTn id="63" fill="hold">
                            <p:stCondLst>
                              <p:cond delay="1000"/>
                            </p:stCondLst>
                            <p:childTnLst>
                              <p:par>
                                <p:cTn id="64" presetID="1" presetClass="entr" presetSubtype="0" fill="hold" grpId="0" nodeType="afterEffect">
                                  <p:stCondLst>
                                    <p:cond delay="0"/>
                                  </p:stCondLst>
                                  <p:childTnLst>
                                    <p:set>
                                      <p:cBhvr>
                                        <p:cTn id="65" dur="1" fill="hold">
                                          <p:stCondLst>
                                            <p:cond delay="499"/>
                                          </p:stCondLst>
                                        </p:cTn>
                                        <p:tgtEl>
                                          <p:spTgt spid="22">
                                            <p:txEl>
                                              <p:pRg st="1" end="1"/>
                                            </p:txEl>
                                          </p:spTgt>
                                        </p:tgtEl>
                                        <p:attrNameLst>
                                          <p:attrName>style.visibility</p:attrName>
                                        </p:attrNameLst>
                                      </p:cBhvr>
                                      <p:to>
                                        <p:strVal val="visible"/>
                                      </p:to>
                                    </p:set>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499"/>
                                          </p:stCondLst>
                                        </p:cTn>
                                        <p:tgtEl>
                                          <p:spTgt spid="22">
                                            <p:txEl>
                                              <p:pRg st="2" end="2"/>
                                            </p:txEl>
                                          </p:spTgt>
                                        </p:tgtEl>
                                        <p:attrNameLst>
                                          <p:attrName>style.visibility</p:attrName>
                                        </p:attrNameLst>
                                      </p:cBhvr>
                                      <p:to>
                                        <p:strVal val="visible"/>
                                      </p:to>
                                    </p:set>
                                  </p:childTnLst>
                                </p:cTn>
                              </p:par>
                            </p:childTnLst>
                          </p:cTn>
                        </p:par>
                        <p:par>
                          <p:cTn id="69" fill="hold">
                            <p:stCondLst>
                              <p:cond delay="2000"/>
                            </p:stCondLst>
                            <p:childTnLst>
                              <p:par>
                                <p:cTn id="70" presetID="2" presetClass="entr" presetSubtype="8" fill="hold" grpId="0" nodeType="after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anim calcmode="lin" valueType="num">
                                      <p:cBhvr additive="base">
                                        <p:cTn id="72"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4">
                                            <p:txEl>
                                              <p:pRg st="0" end="0"/>
                                            </p:txEl>
                                          </p:spTgt>
                                        </p:tgtEl>
                                        <p:attrNameLst>
                                          <p:attrName>style.visibility</p:attrName>
                                        </p:attrNameLst>
                                      </p:cBhvr>
                                      <p:to>
                                        <p:strVal val="visible"/>
                                      </p:to>
                                    </p:set>
                                    <p:animEffect transition="in" filter="dissolve">
                                      <p:cBhvr>
                                        <p:cTn id="78" dur="500"/>
                                        <p:tgtEl>
                                          <p:spTgt spid="44">
                                            <p:txEl>
                                              <p:pRg st="0" end="0"/>
                                            </p:txEl>
                                          </p:spTgt>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left)">
                                      <p:cBhvr>
                                        <p:cTn id="82" dur="5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3">
                                            <p:txEl>
                                              <p:pRg st="0" end="0"/>
                                            </p:txEl>
                                          </p:spTgt>
                                        </p:tgtEl>
                                        <p:attrNameLst>
                                          <p:attrName>style.visibility</p:attrName>
                                        </p:attrNameLst>
                                      </p:cBhvr>
                                      <p:to>
                                        <p:strVal val="visible"/>
                                      </p:to>
                                    </p:set>
                                    <p:animEffect transition="in" filter="dissolve">
                                      <p:cBhvr>
                                        <p:cTn id="87" dur="500"/>
                                        <p:tgtEl>
                                          <p:spTgt spid="23">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6">
                                            <p:txEl>
                                              <p:pRg st="0" end="0"/>
                                            </p:txEl>
                                          </p:spTgt>
                                        </p:tgtEl>
                                        <p:attrNameLst>
                                          <p:attrName>style.visibility</p:attrName>
                                        </p:attrNameLst>
                                      </p:cBhvr>
                                      <p:to>
                                        <p:strVal val="visible"/>
                                      </p:to>
                                    </p:set>
                                    <p:animEffect transition="in" filter="dissolve">
                                      <p:cBhvr>
                                        <p:cTn id="92" dur="500"/>
                                        <p:tgtEl>
                                          <p:spTgt spid="26">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dissolve">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dissolv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left)">
                                      <p:cBhvr>
                                        <p:cTn id="107" dur="500"/>
                                        <p:tgtEl>
                                          <p:spTgt spid="27"/>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13"/>
                                        </p:tgtEl>
                                        <p:attrNameLst>
                                          <p:attrName>style.visibility</p:attrName>
                                        </p:attrNameLst>
                                      </p:cBhvr>
                                      <p:to>
                                        <p:strVal val="visible"/>
                                      </p:to>
                                    </p:set>
                                    <p:animEffect transition="in" filter="wipe(left)">
                                      <p:cBhvr>
                                        <p:cTn id="111" dur="500"/>
                                        <p:tgtEl>
                                          <p:spTgt spid="13"/>
                                        </p:tgtEl>
                                      </p:cBhvr>
                                    </p:animEffect>
                                  </p:childTnLst>
                                </p:cTn>
                              </p:par>
                            </p:childTnLst>
                          </p:cTn>
                        </p:par>
                        <p:par>
                          <p:cTn id="112" fill="hold">
                            <p:stCondLst>
                              <p:cond delay="1000"/>
                            </p:stCondLst>
                            <p:childTnLst>
                              <p:par>
                                <p:cTn id="113" presetID="9" presetClass="entr" presetSubtype="0" fill="hold" grpId="0" nodeType="afterEffect">
                                  <p:stCondLst>
                                    <p:cond delay="0"/>
                                  </p:stCondLst>
                                  <p:childTnLst>
                                    <p:set>
                                      <p:cBhvr>
                                        <p:cTn id="114" dur="1" fill="hold">
                                          <p:stCondLst>
                                            <p:cond delay="0"/>
                                          </p:stCondLst>
                                        </p:cTn>
                                        <p:tgtEl>
                                          <p:spTgt spid="45">
                                            <p:txEl>
                                              <p:pRg st="0" end="0"/>
                                            </p:txEl>
                                          </p:spTgt>
                                        </p:tgtEl>
                                        <p:attrNameLst>
                                          <p:attrName>style.visibility</p:attrName>
                                        </p:attrNameLst>
                                      </p:cBhvr>
                                      <p:to>
                                        <p:strVal val="visible"/>
                                      </p:to>
                                    </p:set>
                                    <p:animEffect transition="in" filter="dissolve">
                                      <p:cBhvr>
                                        <p:cTn id="115" dur="500"/>
                                        <p:tgtEl>
                                          <p:spTgt spid="45">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 calcmode="lin" valueType="num">
                                      <p:cBhvr additive="base">
                                        <p:cTn id="120" dur="500" fill="hold"/>
                                        <p:tgtEl>
                                          <p:spTgt spid="28"/>
                                        </p:tgtEl>
                                        <p:attrNameLst>
                                          <p:attrName>ppt_x</p:attrName>
                                        </p:attrNameLst>
                                      </p:cBhvr>
                                      <p:tavLst>
                                        <p:tav tm="0">
                                          <p:val>
                                            <p:strVal val="#ppt_x"/>
                                          </p:val>
                                        </p:tav>
                                        <p:tav tm="100000">
                                          <p:val>
                                            <p:strVal val="#ppt_x"/>
                                          </p:val>
                                        </p:tav>
                                      </p:tavLst>
                                    </p:anim>
                                    <p:anim calcmode="lin" valueType="num">
                                      <p:cBhvr additive="base">
                                        <p:cTn id="121" dur="500" fill="hold"/>
                                        <p:tgtEl>
                                          <p:spTgt spid="28"/>
                                        </p:tgtEl>
                                        <p:attrNameLst>
                                          <p:attrName>ppt_y</p:attrName>
                                        </p:attrNameLst>
                                      </p:cBhvr>
                                      <p:tavLst>
                                        <p:tav tm="0">
                                          <p:val>
                                            <p:strVal val="1+#ppt_h/2"/>
                                          </p:val>
                                        </p:tav>
                                        <p:tav tm="100000">
                                          <p:val>
                                            <p:strVal val="#ppt_y"/>
                                          </p:val>
                                        </p:tav>
                                      </p:tavLst>
                                    </p:anim>
                                  </p:childTnLst>
                                </p:cTn>
                              </p:par>
                            </p:childTnLst>
                          </p:cTn>
                        </p:par>
                        <p:par>
                          <p:cTn id="122" fill="hold">
                            <p:stCondLst>
                              <p:cond delay="500"/>
                            </p:stCondLst>
                            <p:childTnLst>
                              <p:par>
                                <p:cTn id="123" presetID="9" presetClass="entr" presetSubtype="0" fill="hold" grpId="0" nodeType="afterEffect">
                                  <p:stCondLst>
                                    <p:cond delay="0"/>
                                  </p:stCondLst>
                                  <p:childTnLst>
                                    <p:set>
                                      <p:cBhvr>
                                        <p:cTn id="124" dur="1" fill="hold">
                                          <p:stCondLst>
                                            <p:cond delay="0"/>
                                          </p:stCondLst>
                                        </p:cTn>
                                        <p:tgtEl>
                                          <p:spTgt spid="40">
                                            <p:txEl>
                                              <p:pRg st="0" end="0"/>
                                            </p:txEl>
                                          </p:spTgt>
                                        </p:tgtEl>
                                        <p:attrNameLst>
                                          <p:attrName>style.visibility</p:attrName>
                                        </p:attrNameLst>
                                      </p:cBhvr>
                                      <p:to>
                                        <p:strVal val="visible"/>
                                      </p:to>
                                    </p:set>
                                    <p:animEffect transition="in" filter="dissolve">
                                      <p:cBhvr>
                                        <p:cTn id="125" dur="500"/>
                                        <p:tgtEl>
                                          <p:spTgt spid="40">
                                            <p:txEl>
                                              <p:pRg st="0" end="0"/>
                                            </p:txEl>
                                          </p:spTgt>
                                        </p:tgtEl>
                                      </p:cBhvr>
                                    </p:animEffect>
                                  </p:childTnLst>
                                </p:cTn>
                              </p:par>
                            </p:childTnLst>
                          </p:cTn>
                        </p:par>
                        <p:par>
                          <p:cTn id="126" fill="hold">
                            <p:stCondLst>
                              <p:cond delay="1000"/>
                            </p:stCondLst>
                            <p:childTnLst>
                              <p:par>
                                <p:cTn id="127" presetID="2" presetClass="entr" presetSubtype="4" fill="hold" nodeType="afterEffect">
                                  <p:stCondLst>
                                    <p:cond delay="0"/>
                                  </p:stCondLst>
                                  <p:childTnLst>
                                    <p:set>
                                      <p:cBhvr>
                                        <p:cTn id="128" dur="1" fill="hold">
                                          <p:stCondLst>
                                            <p:cond delay="0"/>
                                          </p:stCondLst>
                                        </p:cTn>
                                        <p:tgtEl>
                                          <p:spTgt spid="29"/>
                                        </p:tgtEl>
                                        <p:attrNameLst>
                                          <p:attrName>style.visibility</p:attrName>
                                        </p:attrNameLst>
                                      </p:cBhvr>
                                      <p:to>
                                        <p:strVal val="visible"/>
                                      </p:to>
                                    </p:set>
                                    <p:anim calcmode="lin" valueType="num">
                                      <p:cBhvr additive="base">
                                        <p:cTn id="129" dur="500" fill="hold"/>
                                        <p:tgtEl>
                                          <p:spTgt spid="29"/>
                                        </p:tgtEl>
                                        <p:attrNameLst>
                                          <p:attrName>ppt_x</p:attrName>
                                        </p:attrNameLst>
                                      </p:cBhvr>
                                      <p:tavLst>
                                        <p:tav tm="0">
                                          <p:val>
                                            <p:strVal val="#ppt_x"/>
                                          </p:val>
                                        </p:tav>
                                        <p:tav tm="100000">
                                          <p:val>
                                            <p:strVal val="#ppt_x"/>
                                          </p:val>
                                        </p:tav>
                                      </p:tavLst>
                                    </p:anim>
                                    <p:anim calcmode="lin" valueType="num">
                                      <p:cBhvr additive="base">
                                        <p:cTn id="130" dur="500" fill="hold"/>
                                        <p:tgtEl>
                                          <p:spTgt spid="29"/>
                                        </p:tgtEl>
                                        <p:attrNameLst>
                                          <p:attrName>ppt_y</p:attrName>
                                        </p:attrNameLst>
                                      </p:cBhvr>
                                      <p:tavLst>
                                        <p:tav tm="0">
                                          <p:val>
                                            <p:strVal val="1+#ppt_h/2"/>
                                          </p:val>
                                        </p:tav>
                                        <p:tav tm="100000">
                                          <p:val>
                                            <p:strVal val="#ppt_y"/>
                                          </p:val>
                                        </p:tav>
                                      </p:tavLst>
                                    </p:anim>
                                  </p:childTnLst>
                                </p:cTn>
                              </p:par>
                            </p:childTnLst>
                          </p:cTn>
                        </p:par>
                        <p:par>
                          <p:cTn id="131" fill="hold">
                            <p:stCondLst>
                              <p:cond delay="1500"/>
                            </p:stCondLst>
                            <p:childTnLst>
                              <p:par>
                                <p:cTn id="132" presetID="9" presetClass="entr" presetSubtype="0" fill="hold" grpId="0" nodeType="afterEffect">
                                  <p:stCondLst>
                                    <p:cond delay="0"/>
                                  </p:stCondLst>
                                  <p:childTnLst>
                                    <p:set>
                                      <p:cBhvr>
                                        <p:cTn id="133" dur="1" fill="hold">
                                          <p:stCondLst>
                                            <p:cond delay="0"/>
                                          </p:stCondLst>
                                        </p:cTn>
                                        <p:tgtEl>
                                          <p:spTgt spid="42">
                                            <p:txEl>
                                              <p:pRg st="0" end="0"/>
                                            </p:txEl>
                                          </p:spTgt>
                                        </p:tgtEl>
                                        <p:attrNameLst>
                                          <p:attrName>style.visibility</p:attrName>
                                        </p:attrNameLst>
                                      </p:cBhvr>
                                      <p:to>
                                        <p:strVal val="visible"/>
                                      </p:to>
                                    </p:set>
                                    <p:animEffect transition="in" filter="dissolve">
                                      <p:cBhvr>
                                        <p:cTn id="134" dur="500"/>
                                        <p:tgtEl>
                                          <p:spTgt spid="42">
                                            <p:txEl>
                                              <p:pRg st="0" end="0"/>
                                            </p:txEl>
                                          </p:spTgt>
                                        </p:tgtEl>
                                      </p:cBhvr>
                                    </p:animEffect>
                                  </p:childTnLst>
                                </p:cTn>
                              </p:par>
                            </p:childTnLst>
                          </p:cTn>
                        </p:par>
                        <p:par>
                          <p:cTn id="135" fill="hold">
                            <p:stCondLst>
                              <p:cond delay="2000"/>
                            </p:stCondLst>
                            <p:childTnLst>
                              <p:par>
                                <p:cTn id="136" presetID="2" presetClass="entr" presetSubtype="4" fill="hold" nodeType="afterEffect">
                                  <p:stCondLst>
                                    <p:cond delay="0"/>
                                  </p:stCondLst>
                                  <p:childTnLst>
                                    <p:set>
                                      <p:cBhvr>
                                        <p:cTn id="137" dur="1" fill="hold">
                                          <p:stCondLst>
                                            <p:cond delay="0"/>
                                          </p:stCondLst>
                                        </p:cTn>
                                        <p:tgtEl>
                                          <p:spTgt spid="30"/>
                                        </p:tgtEl>
                                        <p:attrNameLst>
                                          <p:attrName>style.visibility</p:attrName>
                                        </p:attrNameLst>
                                      </p:cBhvr>
                                      <p:to>
                                        <p:strVal val="visible"/>
                                      </p:to>
                                    </p:set>
                                    <p:anim calcmode="lin" valueType="num">
                                      <p:cBhvr additive="base">
                                        <p:cTn id="138" dur="500" fill="hold"/>
                                        <p:tgtEl>
                                          <p:spTgt spid="30"/>
                                        </p:tgtEl>
                                        <p:attrNameLst>
                                          <p:attrName>ppt_x</p:attrName>
                                        </p:attrNameLst>
                                      </p:cBhvr>
                                      <p:tavLst>
                                        <p:tav tm="0">
                                          <p:val>
                                            <p:strVal val="#ppt_x"/>
                                          </p:val>
                                        </p:tav>
                                        <p:tav tm="100000">
                                          <p:val>
                                            <p:strVal val="#ppt_x"/>
                                          </p:val>
                                        </p:tav>
                                      </p:tavLst>
                                    </p:anim>
                                    <p:anim calcmode="lin" valueType="num">
                                      <p:cBhvr additive="base">
                                        <p:cTn id="139" dur="500" fill="hold"/>
                                        <p:tgtEl>
                                          <p:spTgt spid="30"/>
                                        </p:tgtEl>
                                        <p:attrNameLst>
                                          <p:attrName>ppt_y</p:attrName>
                                        </p:attrNameLst>
                                      </p:cBhvr>
                                      <p:tavLst>
                                        <p:tav tm="0">
                                          <p:val>
                                            <p:strVal val="1+#ppt_h/2"/>
                                          </p:val>
                                        </p:tav>
                                        <p:tav tm="100000">
                                          <p:val>
                                            <p:strVal val="#ppt_y"/>
                                          </p:val>
                                        </p:tav>
                                      </p:tavLst>
                                    </p:anim>
                                  </p:childTnLst>
                                </p:cTn>
                              </p:par>
                            </p:childTnLst>
                          </p:cTn>
                        </p:par>
                        <p:par>
                          <p:cTn id="140" fill="hold">
                            <p:stCondLst>
                              <p:cond delay="2500"/>
                            </p:stCondLst>
                            <p:childTnLst>
                              <p:par>
                                <p:cTn id="141" presetID="9" presetClass="entr" presetSubtype="0" fill="hold" grpId="0" nodeType="afterEffect">
                                  <p:stCondLst>
                                    <p:cond delay="0"/>
                                  </p:stCondLst>
                                  <p:childTnLst>
                                    <p:set>
                                      <p:cBhvr>
                                        <p:cTn id="142" dur="1" fill="hold">
                                          <p:stCondLst>
                                            <p:cond delay="0"/>
                                          </p:stCondLst>
                                        </p:cTn>
                                        <p:tgtEl>
                                          <p:spTgt spid="41">
                                            <p:txEl>
                                              <p:pRg st="0" end="0"/>
                                            </p:txEl>
                                          </p:spTgt>
                                        </p:tgtEl>
                                        <p:attrNameLst>
                                          <p:attrName>style.visibility</p:attrName>
                                        </p:attrNameLst>
                                      </p:cBhvr>
                                      <p:to>
                                        <p:strVal val="visible"/>
                                      </p:to>
                                    </p:set>
                                    <p:animEffect transition="in" filter="dissolve">
                                      <p:cBhvr>
                                        <p:cTn id="143" dur="500"/>
                                        <p:tgtEl>
                                          <p:spTgt spid="41">
                                            <p:txEl>
                                              <p:pRg st="0" end="0"/>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4" presetClass="entr" presetSubtype="32" fill="hold" nodeType="click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box(out)">
                                      <p:cBhvr>
                                        <p:cTn id="148" dur="500"/>
                                        <p:tgtEl>
                                          <p:spTgt spid="31"/>
                                        </p:tgtEl>
                                      </p:cBhvr>
                                    </p:animEffect>
                                  </p:childTnLst>
                                  <p:subTnLst>
                                    <p:audio>
                                      <p:cMediaNode>
                                        <p:cTn display="0" masterRel="sameClick">
                                          <p:stCondLst>
                                            <p:cond evt="begin" delay="0">
                                              <p:tn val="14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build="p" autoUpdateAnimBg="0" advAuto="0"/>
      <p:bldP spid="19" grpId="0" build="p" autoUpdateAnimBg="0" advAuto="0"/>
      <p:bldP spid="20" grpId="0" build="p" autoUpdateAnimBg="0" advAuto="0"/>
      <p:bldP spid="21" grpId="0" build="p" autoUpdateAnimBg="0"/>
      <p:bldP spid="22" grpId="0" build="p" autoUpdateAnimBg="0" advAuto="0"/>
      <p:bldP spid="23" grpId="0" build="p" autoUpdateAnimBg="0"/>
      <p:bldP spid="26" grpId="0" build="p" autoUpdateAnimBg="0"/>
      <p:bldP spid="39" grpId="0" build="p" autoUpdateAnimBg="0" advAuto="0"/>
      <p:bldP spid="40" grpId="0" build="p" autoUpdateAnimBg="0" advAuto="0"/>
      <p:bldP spid="41" grpId="0" build="p" autoUpdateAnimBg="0" advAuto="0"/>
      <p:bldP spid="42" grpId="0" build="p" autoUpdateAnimBg="0" advAuto="0"/>
      <p:bldP spid="43" grpId="0" build="p" autoUpdateAnimBg="0" advAuto="0"/>
      <p:bldP spid="44" grpId="0" build="p" autoUpdateAnimBg="0"/>
      <p:bldP spid="45" grpId="0" build="p" autoUpdateAnimBg="0" advAuto="0"/>
      <p:bldP spid="46"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70022" y="619126"/>
            <a:ext cx="379571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solidFill>
                  <a:srgbClr val="FF0000"/>
                </a:solidFill>
              </a:rPr>
              <a:t>5. </a:t>
            </a:r>
            <a:r>
              <a:rPr lang="zh-CN" altLang="en-US" sz="2800" dirty="0">
                <a:solidFill>
                  <a:srgbClr val="FF0000"/>
                </a:solidFill>
              </a:rPr>
              <a:t>氢原子的量子态</a:t>
            </a:r>
          </a:p>
        </p:txBody>
      </p:sp>
      <p:sp>
        <p:nvSpPr>
          <p:cNvPr id="3" name="Rectangle 3"/>
          <p:cNvSpPr>
            <a:spLocks noChangeArrowheads="1"/>
          </p:cNvSpPr>
          <p:nvPr/>
        </p:nvSpPr>
        <p:spPr bwMode="auto">
          <a:xfrm>
            <a:off x="2319271" y="1228726"/>
            <a:ext cx="772093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9900"/>
                </a:solidFill>
              </a:rPr>
              <a:t>氢原子的量子态由 </a:t>
            </a:r>
            <a:r>
              <a:rPr lang="en-US" altLang="zh-CN" sz="2800" i="1" dirty="0">
                <a:solidFill>
                  <a:srgbClr val="FF0000"/>
                </a:solidFill>
              </a:rPr>
              <a:t>n</a:t>
            </a:r>
            <a:r>
              <a:rPr lang="en-US" altLang="zh-CN" sz="2800" dirty="0">
                <a:solidFill>
                  <a:srgbClr val="009900"/>
                </a:solidFill>
              </a:rPr>
              <a:t> </a:t>
            </a:r>
            <a:r>
              <a:rPr lang="zh-CN" altLang="en-US" sz="2800" dirty="0">
                <a:solidFill>
                  <a:srgbClr val="009900"/>
                </a:solidFill>
              </a:rPr>
              <a:t>、</a:t>
            </a:r>
            <a:r>
              <a:rPr lang="en-US" altLang="zh-CN" sz="2800" i="1" dirty="0">
                <a:solidFill>
                  <a:srgbClr val="FF0000"/>
                </a:solidFill>
              </a:rPr>
              <a:t>l </a:t>
            </a:r>
            <a:r>
              <a:rPr lang="zh-CN" altLang="en-US" sz="2800" dirty="0">
                <a:solidFill>
                  <a:srgbClr val="009900"/>
                </a:solidFill>
              </a:rPr>
              <a:t>组合表示， </a:t>
            </a:r>
            <a:r>
              <a:rPr lang="en-US" altLang="zh-CN" sz="2800" i="1" dirty="0">
                <a:solidFill>
                  <a:srgbClr val="FF0000"/>
                </a:solidFill>
              </a:rPr>
              <a:t>l</a:t>
            </a:r>
            <a:r>
              <a:rPr lang="en-US" altLang="zh-CN" sz="2800" i="1" dirty="0">
                <a:solidFill>
                  <a:srgbClr val="009900"/>
                </a:solidFill>
              </a:rPr>
              <a:t>  </a:t>
            </a:r>
            <a:r>
              <a:rPr lang="zh-CN" altLang="en-US" sz="2800" dirty="0">
                <a:solidFill>
                  <a:srgbClr val="009900"/>
                </a:solidFill>
              </a:rPr>
              <a:t>的符号为</a:t>
            </a:r>
          </a:p>
        </p:txBody>
      </p:sp>
      <p:grpSp>
        <p:nvGrpSpPr>
          <p:cNvPr id="4" name="Group 4"/>
          <p:cNvGrpSpPr>
            <a:grpSpLocks/>
          </p:cNvGrpSpPr>
          <p:nvPr/>
        </p:nvGrpSpPr>
        <p:grpSpPr bwMode="auto">
          <a:xfrm>
            <a:off x="2717734" y="2154138"/>
            <a:ext cx="6096000" cy="1066800"/>
            <a:chOff x="960" y="1104"/>
            <a:chExt cx="3840" cy="672"/>
          </a:xfrm>
        </p:grpSpPr>
        <p:sp>
          <p:nvSpPr>
            <p:cNvPr id="5" name="Rectangle 5"/>
            <p:cNvSpPr>
              <a:spLocks noChangeArrowheads="1"/>
            </p:cNvSpPr>
            <p:nvPr/>
          </p:nvSpPr>
          <p:spPr bwMode="auto">
            <a:xfrm>
              <a:off x="432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a:t>
              </a:r>
            </a:p>
          </p:txBody>
        </p:sp>
        <p:sp>
          <p:nvSpPr>
            <p:cNvPr id="6" name="Rectangle 6"/>
            <p:cNvSpPr>
              <a:spLocks noChangeArrowheads="1"/>
            </p:cNvSpPr>
            <p:nvPr/>
          </p:nvSpPr>
          <p:spPr bwMode="auto">
            <a:xfrm>
              <a:off x="3840" y="1440"/>
              <a:ext cx="480" cy="336"/>
            </a:xfrm>
            <a:prstGeom prst="rect">
              <a:avLst/>
            </a:prstGeom>
            <a:solidFill>
              <a:srgbClr val="00FFFF"/>
            </a:solidFill>
            <a:ln w="9525">
              <a:solidFill>
                <a:srgbClr val="000000"/>
              </a:solidFill>
              <a:miter lim="800000"/>
              <a:headEnd/>
              <a:tailEnd/>
            </a:ln>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dirty="0">
                  <a:solidFill>
                    <a:srgbClr val="FF0000"/>
                  </a:solidFill>
                </a:rPr>
                <a:t>h</a:t>
              </a:r>
            </a:p>
          </p:txBody>
        </p:sp>
        <p:sp>
          <p:nvSpPr>
            <p:cNvPr id="7" name="Rectangle 7"/>
            <p:cNvSpPr>
              <a:spLocks noChangeArrowheads="1"/>
            </p:cNvSpPr>
            <p:nvPr/>
          </p:nvSpPr>
          <p:spPr bwMode="auto">
            <a:xfrm>
              <a:off x="336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a:solidFill>
                    <a:srgbClr val="FF0000"/>
                  </a:solidFill>
                </a:rPr>
                <a:t>g</a:t>
              </a:r>
            </a:p>
          </p:txBody>
        </p:sp>
        <p:sp>
          <p:nvSpPr>
            <p:cNvPr id="8" name="Rectangle 8"/>
            <p:cNvSpPr>
              <a:spLocks noChangeArrowheads="1"/>
            </p:cNvSpPr>
            <p:nvPr/>
          </p:nvSpPr>
          <p:spPr bwMode="auto">
            <a:xfrm>
              <a:off x="288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a:solidFill>
                    <a:srgbClr val="FF0000"/>
                  </a:solidFill>
                </a:rPr>
                <a:t>f</a:t>
              </a:r>
            </a:p>
          </p:txBody>
        </p:sp>
        <p:sp>
          <p:nvSpPr>
            <p:cNvPr id="9" name="Rectangle 9"/>
            <p:cNvSpPr>
              <a:spLocks noChangeArrowheads="1"/>
            </p:cNvSpPr>
            <p:nvPr/>
          </p:nvSpPr>
          <p:spPr bwMode="auto">
            <a:xfrm>
              <a:off x="240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dirty="0">
                  <a:solidFill>
                    <a:srgbClr val="FF0000"/>
                  </a:solidFill>
                </a:rPr>
                <a:t>d</a:t>
              </a:r>
            </a:p>
          </p:txBody>
        </p:sp>
        <p:sp>
          <p:nvSpPr>
            <p:cNvPr id="10" name="Rectangle 10"/>
            <p:cNvSpPr>
              <a:spLocks noChangeArrowheads="1"/>
            </p:cNvSpPr>
            <p:nvPr/>
          </p:nvSpPr>
          <p:spPr bwMode="auto">
            <a:xfrm>
              <a:off x="192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a:solidFill>
                    <a:srgbClr val="FF0000"/>
                  </a:solidFill>
                </a:rPr>
                <a:t>p</a:t>
              </a:r>
            </a:p>
          </p:txBody>
        </p:sp>
        <p:sp>
          <p:nvSpPr>
            <p:cNvPr id="11" name="Rectangle 11"/>
            <p:cNvSpPr>
              <a:spLocks noChangeArrowheads="1"/>
            </p:cNvSpPr>
            <p:nvPr/>
          </p:nvSpPr>
          <p:spPr bwMode="auto">
            <a:xfrm>
              <a:off x="144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dirty="0">
                  <a:solidFill>
                    <a:srgbClr val="FF0000"/>
                  </a:solidFill>
                </a:rPr>
                <a:t>s</a:t>
              </a:r>
            </a:p>
          </p:txBody>
        </p:sp>
        <p:sp>
          <p:nvSpPr>
            <p:cNvPr id="12" name="Rectangle 12"/>
            <p:cNvSpPr>
              <a:spLocks noChangeArrowheads="1"/>
            </p:cNvSpPr>
            <p:nvPr/>
          </p:nvSpPr>
          <p:spPr bwMode="auto">
            <a:xfrm>
              <a:off x="960" y="1440"/>
              <a:ext cx="480" cy="336"/>
            </a:xfrm>
            <a:prstGeom prst="rect">
              <a:avLst/>
            </a:prstGeom>
            <a:solidFill>
              <a:srgbClr val="00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en-US" sz="2800" dirty="0">
                  <a:solidFill>
                    <a:srgbClr val="FF0000"/>
                  </a:solidFill>
                </a:rPr>
                <a:t>符号</a:t>
              </a:r>
            </a:p>
          </p:txBody>
        </p:sp>
        <p:sp>
          <p:nvSpPr>
            <p:cNvPr id="13" name="Rectangle 13"/>
            <p:cNvSpPr>
              <a:spLocks noChangeArrowheads="1"/>
            </p:cNvSpPr>
            <p:nvPr/>
          </p:nvSpPr>
          <p:spPr bwMode="auto">
            <a:xfrm>
              <a:off x="432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a:t>
              </a:r>
            </a:p>
          </p:txBody>
        </p:sp>
        <p:sp>
          <p:nvSpPr>
            <p:cNvPr id="14" name="Rectangle 14"/>
            <p:cNvSpPr>
              <a:spLocks noChangeArrowheads="1"/>
            </p:cNvSpPr>
            <p:nvPr/>
          </p:nvSpPr>
          <p:spPr bwMode="auto">
            <a:xfrm>
              <a:off x="384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5</a:t>
              </a:r>
            </a:p>
          </p:txBody>
        </p:sp>
        <p:sp>
          <p:nvSpPr>
            <p:cNvPr id="15" name="Rectangle 15"/>
            <p:cNvSpPr>
              <a:spLocks noChangeArrowheads="1"/>
            </p:cNvSpPr>
            <p:nvPr/>
          </p:nvSpPr>
          <p:spPr bwMode="auto">
            <a:xfrm>
              <a:off x="336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solidFill>
                    <a:srgbClr val="FF0000"/>
                  </a:solidFill>
                </a:rPr>
                <a:t>4</a:t>
              </a:r>
            </a:p>
          </p:txBody>
        </p:sp>
        <p:sp>
          <p:nvSpPr>
            <p:cNvPr id="16" name="Rectangle 16"/>
            <p:cNvSpPr>
              <a:spLocks noChangeArrowheads="1"/>
            </p:cNvSpPr>
            <p:nvPr/>
          </p:nvSpPr>
          <p:spPr bwMode="auto">
            <a:xfrm>
              <a:off x="288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solidFill>
                    <a:srgbClr val="FF0000"/>
                  </a:solidFill>
                </a:rPr>
                <a:t>3</a:t>
              </a:r>
            </a:p>
          </p:txBody>
        </p:sp>
        <p:sp>
          <p:nvSpPr>
            <p:cNvPr id="17" name="Rectangle 17"/>
            <p:cNvSpPr>
              <a:spLocks noChangeArrowheads="1"/>
            </p:cNvSpPr>
            <p:nvPr/>
          </p:nvSpPr>
          <p:spPr bwMode="auto">
            <a:xfrm>
              <a:off x="240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2</a:t>
              </a:r>
            </a:p>
          </p:txBody>
        </p:sp>
        <p:sp>
          <p:nvSpPr>
            <p:cNvPr id="18" name="Rectangle 18"/>
            <p:cNvSpPr>
              <a:spLocks noChangeArrowheads="1"/>
            </p:cNvSpPr>
            <p:nvPr/>
          </p:nvSpPr>
          <p:spPr bwMode="auto">
            <a:xfrm>
              <a:off x="192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1</a:t>
              </a:r>
            </a:p>
          </p:txBody>
        </p:sp>
        <p:sp>
          <p:nvSpPr>
            <p:cNvPr id="19" name="Rectangle 19"/>
            <p:cNvSpPr>
              <a:spLocks noChangeArrowheads="1"/>
            </p:cNvSpPr>
            <p:nvPr/>
          </p:nvSpPr>
          <p:spPr bwMode="auto">
            <a:xfrm>
              <a:off x="144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0</a:t>
              </a:r>
            </a:p>
          </p:txBody>
        </p:sp>
        <p:sp>
          <p:nvSpPr>
            <p:cNvPr id="20" name="Rectangle 20"/>
            <p:cNvSpPr>
              <a:spLocks noChangeArrowheads="1"/>
            </p:cNvSpPr>
            <p:nvPr/>
          </p:nvSpPr>
          <p:spPr bwMode="auto">
            <a:xfrm>
              <a:off x="960" y="1104"/>
              <a:ext cx="480" cy="336"/>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a:solidFill>
                    <a:srgbClr val="FF0000"/>
                  </a:solidFill>
                </a:rPr>
                <a:t>l</a:t>
              </a:r>
            </a:p>
          </p:txBody>
        </p:sp>
        <p:sp>
          <p:nvSpPr>
            <p:cNvPr id="21" name="Line 21"/>
            <p:cNvSpPr>
              <a:spLocks noChangeShapeType="1"/>
            </p:cNvSpPr>
            <p:nvPr/>
          </p:nvSpPr>
          <p:spPr bwMode="auto">
            <a:xfrm>
              <a:off x="960" y="1104"/>
              <a:ext cx="384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22" name="Line 22"/>
            <p:cNvSpPr>
              <a:spLocks noChangeShapeType="1"/>
            </p:cNvSpPr>
            <p:nvPr/>
          </p:nvSpPr>
          <p:spPr bwMode="auto">
            <a:xfrm>
              <a:off x="960" y="1440"/>
              <a:ext cx="38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23" name="Line 23"/>
            <p:cNvSpPr>
              <a:spLocks noChangeShapeType="1"/>
            </p:cNvSpPr>
            <p:nvPr/>
          </p:nvSpPr>
          <p:spPr bwMode="auto">
            <a:xfrm>
              <a:off x="960" y="1776"/>
              <a:ext cx="384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24" name="Line 24"/>
            <p:cNvSpPr>
              <a:spLocks noChangeShapeType="1"/>
            </p:cNvSpPr>
            <p:nvPr/>
          </p:nvSpPr>
          <p:spPr bwMode="auto">
            <a:xfrm>
              <a:off x="960" y="1104"/>
              <a:ext cx="0" cy="67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25" name="Line 25"/>
            <p:cNvSpPr>
              <a:spLocks noChangeShapeType="1"/>
            </p:cNvSpPr>
            <p:nvPr/>
          </p:nvSpPr>
          <p:spPr bwMode="auto">
            <a:xfrm>
              <a:off x="144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26" name="Line 26"/>
            <p:cNvSpPr>
              <a:spLocks noChangeShapeType="1"/>
            </p:cNvSpPr>
            <p:nvPr/>
          </p:nvSpPr>
          <p:spPr bwMode="auto">
            <a:xfrm>
              <a:off x="192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27" name="Line 27"/>
            <p:cNvSpPr>
              <a:spLocks noChangeShapeType="1"/>
            </p:cNvSpPr>
            <p:nvPr/>
          </p:nvSpPr>
          <p:spPr bwMode="auto">
            <a:xfrm>
              <a:off x="240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28" name="Line 28"/>
            <p:cNvSpPr>
              <a:spLocks noChangeShapeType="1"/>
            </p:cNvSpPr>
            <p:nvPr/>
          </p:nvSpPr>
          <p:spPr bwMode="auto">
            <a:xfrm>
              <a:off x="288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29" name="Line 29"/>
            <p:cNvSpPr>
              <a:spLocks noChangeShapeType="1"/>
            </p:cNvSpPr>
            <p:nvPr/>
          </p:nvSpPr>
          <p:spPr bwMode="auto">
            <a:xfrm>
              <a:off x="336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30" name="Line 30"/>
            <p:cNvSpPr>
              <a:spLocks noChangeShapeType="1"/>
            </p:cNvSpPr>
            <p:nvPr/>
          </p:nvSpPr>
          <p:spPr bwMode="auto">
            <a:xfrm>
              <a:off x="384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31" name="Line 31"/>
            <p:cNvSpPr>
              <a:spLocks noChangeShapeType="1"/>
            </p:cNvSpPr>
            <p:nvPr/>
          </p:nvSpPr>
          <p:spPr bwMode="auto">
            <a:xfrm>
              <a:off x="432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32" name="Line 32"/>
            <p:cNvSpPr>
              <a:spLocks noChangeShapeType="1"/>
            </p:cNvSpPr>
            <p:nvPr/>
          </p:nvSpPr>
          <p:spPr bwMode="auto">
            <a:xfrm>
              <a:off x="4800" y="1104"/>
              <a:ext cx="0" cy="67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grpSp>
      <p:sp>
        <p:nvSpPr>
          <p:cNvPr id="33" name="Rectangle 33"/>
          <p:cNvSpPr>
            <a:spLocks noChangeArrowheads="1"/>
          </p:cNvSpPr>
          <p:nvPr/>
        </p:nvSpPr>
        <p:spPr bwMode="auto">
          <a:xfrm>
            <a:off x="2420493" y="3769485"/>
            <a:ext cx="426505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87119F"/>
                </a:solidFill>
              </a:rPr>
              <a:t>当 </a:t>
            </a:r>
            <a:r>
              <a:rPr lang="en-US" altLang="zh-CN" sz="2800" i="1" dirty="0">
                <a:solidFill>
                  <a:srgbClr val="FF0000"/>
                </a:solidFill>
              </a:rPr>
              <a:t>n </a:t>
            </a:r>
            <a:r>
              <a:rPr lang="en-US" altLang="zh-CN" sz="2800" dirty="0">
                <a:solidFill>
                  <a:srgbClr val="FF0000"/>
                </a:solidFill>
              </a:rPr>
              <a:t>= 1</a:t>
            </a:r>
            <a:r>
              <a:rPr lang="en-US" altLang="zh-CN" sz="2800" i="1" dirty="0">
                <a:solidFill>
                  <a:srgbClr val="FF0000"/>
                </a:solidFill>
              </a:rPr>
              <a:t> </a:t>
            </a:r>
            <a:r>
              <a:rPr lang="zh-CN" altLang="en-US" sz="2800" dirty="0">
                <a:solidFill>
                  <a:srgbClr val="87119F"/>
                </a:solidFill>
              </a:rPr>
              <a:t>、</a:t>
            </a:r>
            <a:r>
              <a:rPr lang="en-US" altLang="zh-CN" sz="2800" i="1" dirty="0">
                <a:solidFill>
                  <a:srgbClr val="FF0000"/>
                </a:solidFill>
              </a:rPr>
              <a:t>l </a:t>
            </a:r>
            <a:r>
              <a:rPr lang="en-US" altLang="zh-CN" sz="2800" dirty="0">
                <a:solidFill>
                  <a:srgbClr val="FF0000"/>
                </a:solidFill>
              </a:rPr>
              <a:t>= 0 </a:t>
            </a:r>
            <a:r>
              <a:rPr lang="zh-CN" altLang="en-US" sz="2800" dirty="0">
                <a:solidFill>
                  <a:srgbClr val="87119F"/>
                </a:solidFill>
              </a:rPr>
              <a:t>时为 </a:t>
            </a:r>
            <a:r>
              <a:rPr lang="en-US" altLang="zh-CN" sz="2800" dirty="0">
                <a:solidFill>
                  <a:srgbClr val="87119F"/>
                </a:solidFill>
              </a:rPr>
              <a:t>1</a:t>
            </a:r>
            <a:r>
              <a:rPr lang="en-US" altLang="zh-CN" sz="2800" i="1" dirty="0">
                <a:solidFill>
                  <a:srgbClr val="87119F"/>
                </a:solidFill>
              </a:rPr>
              <a:t>s  </a:t>
            </a:r>
            <a:r>
              <a:rPr lang="zh-CN" altLang="en-US" sz="2800" dirty="0">
                <a:solidFill>
                  <a:srgbClr val="87119F"/>
                </a:solidFill>
              </a:rPr>
              <a:t>态</a:t>
            </a:r>
          </a:p>
        </p:txBody>
      </p:sp>
      <p:sp>
        <p:nvSpPr>
          <p:cNvPr id="34" name="Rectangle 34"/>
          <p:cNvSpPr>
            <a:spLocks noChangeArrowheads="1"/>
          </p:cNvSpPr>
          <p:nvPr/>
        </p:nvSpPr>
        <p:spPr bwMode="auto">
          <a:xfrm>
            <a:off x="2420492" y="4379085"/>
            <a:ext cx="50292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9900"/>
                </a:solidFill>
              </a:rPr>
              <a:t>当 </a:t>
            </a:r>
            <a:r>
              <a:rPr lang="en-US" altLang="zh-CN" sz="2800" i="1" dirty="0">
                <a:solidFill>
                  <a:srgbClr val="FF0000"/>
                </a:solidFill>
              </a:rPr>
              <a:t>n </a:t>
            </a:r>
            <a:r>
              <a:rPr lang="en-US" altLang="zh-CN" sz="2800" dirty="0">
                <a:solidFill>
                  <a:srgbClr val="FF0000"/>
                </a:solidFill>
              </a:rPr>
              <a:t>= 2</a:t>
            </a:r>
            <a:r>
              <a:rPr lang="en-US" altLang="zh-CN" sz="2800" i="1" dirty="0">
                <a:solidFill>
                  <a:srgbClr val="FF0000"/>
                </a:solidFill>
              </a:rPr>
              <a:t> </a:t>
            </a:r>
            <a:r>
              <a:rPr lang="zh-CN" altLang="en-US" sz="2800" dirty="0">
                <a:solidFill>
                  <a:srgbClr val="009900"/>
                </a:solidFill>
              </a:rPr>
              <a:t>、</a:t>
            </a:r>
            <a:r>
              <a:rPr lang="en-US" altLang="zh-CN" sz="2800" i="1" dirty="0">
                <a:solidFill>
                  <a:srgbClr val="FF0000"/>
                </a:solidFill>
              </a:rPr>
              <a:t>l </a:t>
            </a:r>
            <a:r>
              <a:rPr lang="en-US" altLang="zh-CN" sz="2800" dirty="0">
                <a:solidFill>
                  <a:srgbClr val="FF0000"/>
                </a:solidFill>
              </a:rPr>
              <a:t>= 0 </a:t>
            </a:r>
            <a:r>
              <a:rPr lang="zh-CN" altLang="en-US" sz="2800" dirty="0">
                <a:solidFill>
                  <a:srgbClr val="009900"/>
                </a:solidFill>
              </a:rPr>
              <a:t>时为 </a:t>
            </a:r>
            <a:r>
              <a:rPr lang="en-US" altLang="zh-CN" sz="2800" dirty="0">
                <a:solidFill>
                  <a:srgbClr val="009900"/>
                </a:solidFill>
              </a:rPr>
              <a:t>2</a:t>
            </a:r>
            <a:r>
              <a:rPr lang="en-US" altLang="zh-CN" sz="2800" i="1" dirty="0">
                <a:solidFill>
                  <a:srgbClr val="009900"/>
                </a:solidFill>
              </a:rPr>
              <a:t>s  </a:t>
            </a:r>
            <a:r>
              <a:rPr lang="zh-CN" altLang="en-US" sz="2800" dirty="0">
                <a:solidFill>
                  <a:srgbClr val="009900"/>
                </a:solidFill>
              </a:rPr>
              <a:t>态</a:t>
            </a:r>
          </a:p>
        </p:txBody>
      </p:sp>
      <p:sp>
        <p:nvSpPr>
          <p:cNvPr id="35" name="Rectangle 35"/>
          <p:cNvSpPr>
            <a:spLocks noChangeArrowheads="1"/>
          </p:cNvSpPr>
          <p:nvPr/>
        </p:nvSpPr>
        <p:spPr bwMode="auto">
          <a:xfrm>
            <a:off x="2420492" y="4988685"/>
            <a:ext cx="469909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00FF"/>
                </a:solidFill>
              </a:rPr>
              <a:t>当 </a:t>
            </a:r>
            <a:r>
              <a:rPr lang="en-US" altLang="zh-CN" sz="2800" i="1" dirty="0">
                <a:solidFill>
                  <a:srgbClr val="FF0000"/>
                </a:solidFill>
              </a:rPr>
              <a:t>n </a:t>
            </a:r>
            <a:r>
              <a:rPr lang="en-US" altLang="zh-CN" sz="2800" dirty="0">
                <a:solidFill>
                  <a:srgbClr val="FF0000"/>
                </a:solidFill>
              </a:rPr>
              <a:t>= 2</a:t>
            </a:r>
            <a:r>
              <a:rPr lang="en-US" altLang="zh-CN" sz="2800" i="1" dirty="0">
                <a:solidFill>
                  <a:srgbClr val="FF0000"/>
                </a:solidFill>
              </a:rPr>
              <a:t> </a:t>
            </a:r>
            <a:r>
              <a:rPr lang="zh-CN" altLang="en-US" sz="2800" dirty="0">
                <a:solidFill>
                  <a:srgbClr val="0000FF"/>
                </a:solidFill>
              </a:rPr>
              <a:t>、</a:t>
            </a:r>
            <a:r>
              <a:rPr lang="en-US" altLang="zh-CN" sz="2800" i="1" dirty="0">
                <a:solidFill>
                  <a:srgbClr val="FF0000"/>
                </a:solidFill>
              </a:rPr>
              <a:t>l </a:t>
            </a:r>
            <a:r>
              <a:rPr lang="en-US" altLang="zh-CN" sz="2800" dirty="0">
                <a:solidFill>
                  <a:srgbClr val="FF0000"/>
                </a:solidFill>
              </a:rPr>
              <a:t>= 1 </a:t>
            </a:r>
            <a:r>
              <a:rPr lang="zh-CN" altLang="en-US" sz="2800" dirty="0">
                <a:solidFill>
                  <a:srgbClr val="0000FF"/>
                </a:solidFill>
              </a:rPr>
              <a:t>时为 </a:t>
            </a:r>
            <a:r>
              <a:rPr lang="en-US" altLang="zh-CN" sz="2800" dirty="0">
                <a:solidFill>
                  <a:srgbClr val="0000FF"/>
                </a:solidFill>
              </a:rPr>
              <a:t>2</a:t>
            </a:r>
            <a:r>
              <a:rPr lang="en-US" altLang="zh-CN" sz="2800" i="1" dirty="0">
                <a:solidFill>
                  <a:srgbClr val="0000FF"/>
                </a:solidFill>
              </a:rPr>
              <a:t>p  </a:t>
            </a:r>
            <a:r>
              <a:rPr lang="zh-CN" altLang="en-US" sz="2800" dirty="0">
                <a:solidFill>
                  <a:srgbClr val="0000FF"/>
                </a:solidFill>
              </a:rPr>
              <a:t>态</a:t>
            </a:r>
          </a:p>
        </p:txBody>
      </p:sp>
      <p:sp>
        <p:nvSpPr>
          <p:cNvPr id="36" name="Rectangle 36"/>
          <p:cNvSpPr>
            <a:spLocks noChangeArrowheads="1"/>
          </p:cNvSpPr>
          <p:nvPr/>
        </p:nvSpPr>
        <p:spPr bwMode="auto">
          <a:xfrm>
            <a:off x="2496692" y="5618923"/>
            <a:ext cx="495300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FF"/>
                </a:solidFill>
              </a:rPr>
              <a:t>氢原子是否有 </a:t>
            </a:r>
            <a:r>
              <a:rPr lang="en-US" altLang="zh-CN" sz="2800" dirty="0">
                <a:solidFill>
                  <a:srgbClr val="FF00FF"/>
                </a:solidFill>
              </a:rPr>
              <a:t>1</a:t>
            </a:r>
            <a:r>
              <a:rPr lang="en-US" altLang="zh-CN" sz="2800" i="1" dirty="0">
                <a:solidFill>
                  <a:srgbClr val="FF00FF"/>
                </a:solidFill>
              </a:rPr>
              <a:t>p </a:t>
            </a:r>
            <a:r>
              <a:rPr lang="zh-CN" altLang="en-US" sz="2800" dirty="0">
                <a:solidFill>
                  <a:srgbClr val="FF00FF"/>
                </a:solidFill>
              </a:rPr>
              <a:t>量子态？</a:t>
            </a:r>
          </a:p>
        </p:txBody>
      </p:sp>
    </p:spTree>
    <p:extLst>
      <p:ext uri="{BB962C8B-B14F-4D97-AF65-F5344CB8AC3E}">
        <p14:creationId xmlns:p14="http://schemas.microsoft.com/office/powerpoint/2010/main" val="387471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34" grpId="0"/>
      <p:bldP spid="35" grpId="0"/>
      <p:bldP spid="3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66510" y="459867"/>
            <a:ext cx="243977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rPr>
              <a:t>角动量量子化 </a:t>
            </a:r>
          </a:p>
        </p:txBody>
      </p:sp>
      <p:sp>
        <p:nvSpPr>
          <p:cNvPr id="68" name="Rectangle 3"/>
          <p:cNvSpPr>
            <a:spLocks noChangeArrowheads="1"/>
          </p:cNvSpPr>
          <p:nvPr/>
        </p:nvSpPr>
        <p:spPr bwMode="auto">
          <a:xfrm>
            <a:off x="2911141" y="1223187"/>
            <a:ext cx="6092825" cy="523862"/>
          </a:xfrm>
          <a:prstGeom prst="rect">
            <a:avLst/>
          </a:prstGeom>
          <a:solidFill>
            <a:srgbClr val="FFFF00"/>
          </a:solidFill>
          <a:ln w="12700">
            <a:solidFill>
              <a:srgbClr val="00FFFF"/>
            </a:solidFill>
            <a:miter lim="800000"/>
            <a:headEnd/>
            <a:tailEnd/>
          </a:ln>
        </p:spPr>
        <p:txBody>
          <a:bodyPr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rPr>
              <a:t>角量子数      </a:t>
            </a:r>
            <a:r>
              <a:rPr lang="en-US" altLang="zh-CN" sz="2800" i="1" dirty="0">
                <a:solidFill>
                  <a:srgbClr val="FF0000"/>
                </a:solidFill>
              </a:rPr>
              <a:t>l </a:t>
            </a:r>
            <a:r>
              <a:rPr lang="en-US" altLang="zh-CN" sz="2800" dirty="0">
                <a:solidFill>
                  <a:srgbClr val="FF0000"/>
                </a:solidFill>
              </a:rPr>
              <a:t>= 0 </a:t>
            </a:r>
            <a:r>
              <a:rPr lang="zh-CN" altLang="en-US" sz="2800" dirty="0">
                <a:solidFill>
                  <a:srgbClr val="FF0000"/>
                </a:solidFill>
              </a:rPr>
              <a:t>，</a:t>
            </a:r>
            <a:r>
              <a:rPr lang="en-US" altLang="zh-CN" sz="2800" dirty="0">
                <a:solidFill>
                  <a:srgbClr val="FF0000"/>
                </a:solidFill>
              </a:rPr>
              <a:t>1 </a:t>
            </a:r>
            <a:r>
              <a:rPr lang="zh-CN" altLang="en-US" sz="2800" dirty="0">
                <a:solidFill>
                  <a:srgbClr val="FF0000"/>
                </a:solidFill>
              </a:rPr>
              <a:t>，</a:t>
            </a:r>
            <a:r>
              <a:rPr lang="en-US" altLang="zh-CN" sz="2800" dirty="0">
                <a:solidFill>
                  <a:srgbClr val="FF0000"/>
                </a:solidFill>
              </a:rPr>
              <a:t>2 </a:t>
            </a:r>
            <a:r>
              <a:rPr lang="zh-CN" altLang="en-US" sz="2800" dirty="0">
                <a:solidFill>
                  <a:srgbClr val="FF0000"/>
                </a:solidFill>
              </a:rPr>
              <a:t>， </a:t>
            </a:r>
            <a:r>
              <a:rPr lang="en-US" altLang="zh-CN" sz="2800" dirty="0">
                <a:solidFill>
                  <a:srgbClr val="FF0000"/>
                </a:solidFill>
              </a:rPr>
              <a:t>…… , </a:t>
            </a:r>
            <a:r>
              <a:rPr lang="en-US" altLang="zh-CN" sz="2800" i="1" dirty="0">
                <a:solidFill>
                  <a:srgbClr val="FF0000"/>
                </a:solidFill>
              </a:rPr>
              <a:t>n</a:t>
            </a:r>
            <a:r>
              <a:rPr lang="en-US" altLang="zh-CN" sz="2800" dirty="0">
                <a:solidFill>
                  <a:srgbClr val="FF0000"/>
                </a:solidFill>
              </a:rPr>
              <a:t>-1</a:t>
            </a:r>
          </a:p>
        </p:txBody>
      </p:sp>
      <p:graphicFrame>
        <p:nvGraphicFramePr>
          <p:cNvPr id="69" name="Object 4"/>
          <p:cNvGraphicFramePr>
            <a:graphicFrameLocks/>
          </p:cNvGraphicFramePr>
          <p:nvPr>
            <p:extLst>
              <p:ext uri="{D42A27DB-BD31-4B8C-83A1-F6EECF244321}">
                <p14:modId xmlns:p14="http://schemas.microsoft.com/office/powerpoint/2010/main" val="1566831709"/>
              </p:ext>
            </p:extLst>
          </p:nvPr>
        </p:nvGraphicFramePr>
        <p:xfrm>
          <a:off x="5477256" y="404357"/>
          <a:ext cx="2691684" cy="714031"/>
        </p:xfrm>
        <a:graphic>
          <a:graphicData uri="http://schemas.openxmlformats.org/presentationml/2006/ole">
            <mc:AlternateContent xmlns:mc="http://schemas.openxmlformats.org/markup-compatibility/2006">
              <mc:Choice xmlns:v="urn:schemas-microsoft-com:vml" Requires="v">
                <p:oleObj spid="_x0000_s95172" name="公式" r:id="rId3" imgW="863280" imgH="253800" progId="Equation.3">
                  <p:embed/>
                </p:oleObj>
              </mc:Choice>
              <mc:Fallback>
                <p:oleObj name="公式" r:id="rId3" imgW="863280" imgH="253800" progId="Equation.3">
                  <p:embed/>
                  <p:pic>
                    <p:nvPicPr>
                      <p:cNvPr id="0" name=""/>
                      <p:cNvPicPr>
                        <a:picLocks noChangeArrowheads="1"/>
                      </p:cNvPicPr>
                      <p:nvPr/>
                    </p:nvPicPr>
                    <p:blipFill>
                      <a:blip r:embed="rId4"/>
                      <a:srcRect/>
                      <a:stretch>
                        <a:fillRect/>
                      </a:stretch>
                    </p:blipFill>
                    <p:spPr bwMode="auto">
                      <a:xfrm>
                        <a:off x="5477256" y="404357"/>
                        <a:ext cx="2691684" cy="714031"/>
                      </a:xfrm>
                      <a:prstGeom prst="rect">
                        <a:avLst/>
                      </a:prstGeom>
                      <a:noFill/>
                      <a:ln>
                        <a:noFill/>
                      </a:ln>
                      <a:effectLst/>
                      <a:extLst/>
                    </p:spPr>
                  </p:pic>
                </p:oleObj>
              </mc:Fallback>
            </mc:AlternateContent>
          </a:graphicData>
        </a:graphic>
      </p:graphicFrame>
      <p:sp>
        <p:nvSpPr>
          <p:cNvPr id="70" name="Rectangle 5"/>
          <p:cNvSpPr>
            <a:spLocks noChangeArrowheads="1"/>
          </p:cNvSpPr>
          <p:nvPr/>
        </p:nvSpPr>
        <p:spPr bwMode="auto">
          <a:xfrm>
            <a:off x="2561890" y="2144919"/>
            <a:ext cx="316112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9900"/>
                </a:solidFill>
              </a:rPr>
              <a:t>角动量空间量子化 </a:t>
            </a:r>
          </a:p>
        </p:txBody>
      </p:sp>
      <p:graphicFrame>
        <p:nvGraphicFramePr>
          <p:cNvPr id="71" name="Object 6"/>
          <p:cNvGraphicFramePr>
            <a:graphicFrameLocks/>
          </p:cNvGraphicFramePr>
          <p:nvPr>
            <p:extLst>
              <p:ext uri="{D42A27DB-BD31-4B8C-83A1-F6EECF244321}">
                <p14:modId xmlns:p14="http://schemas.microsoft.com/office/powerpoint/2010/main" val="150063529"/>
              </p:ext>
            </p:extLst>
          </p:nvPr>
        </p:nvGraphicFramePr>
        <p:xfrm>
          <a:off x="6045938" y="2060260"/>
          <a:ext cx="1742002" cy="692093"/>
        </p:xfrm>
        <a:graphic>
          <a:graphicData uri="http://schemas.openxmlformats.org/presentationml/2006/ole">
            <mc:AlternateContent xmlns:mc="http://schemas.openxmlformats.org/markup-compatibility/2006">
              <mc:Choice xmlns:v="urn:schemas-microsoft-com:vml" Requires="v">
                <p:oleObj spid="_x0000_s95173" name="公式" r:id="rId5" imgW="571320" imgH="228600" progId="Equation.3">
                  <p:embed/>
                </p:oleObj>
              </mc:Choice>
              <mc:Fallback>
                <p:oleObj name="公式" r:id="rId5" imgW="571320" imgH="228600" progId="Equation.3">
                  <p:embed/>
                  <p:pic>
                    <p:nvPicPr>
                      <p:cNvPr id="0" name=""/>
                      <p:cNvPicPr>
                        <a:picLocks noChangeArrowheads="1"/>
                      </p:cNvPicPr>
                      <p:nvPr/>
                    </p:nvPicPr>
                    <p:blipFill>
                      <a:blip r:embed="rId6"/>
                      <a:srcRect/>
                      <a:stretch>
                        <a:fillRect/>
                      </a:stretch>
                    </p:blipFill>
                    <p:spPr bwMode="auto">
                      <a:xfrm>
                        <a:off x="6045938" y="2060260"/>
                        <a:ext cx="1742002" cy="692093"/>
                      </a:xfrm>
                      <a:prstGeom prst="rect">
                        <a:avLst/>
                      </a:prstGeom>
                      <a:solidFill>
                        <a:srgbClr val="00FFFF"/>
                      </a:solidFill>
                      <a:ln>
                        <a:noFill/>
                      </a:ln>
                      <a:effectLst/>
                      <a:extLst/>
                    </p:spPr>
                  </p:pic>
                </p:oleObj>
              </mc:Fallback>
            </mc:AlternateContent>
          </a:graphicData>
        </a:graphic>
      </p:graphicFrame>
      <p:sp>
        <p:nvSpPr>
          <p:cNvPr id="72" name="Rectangle 7"/>
          <p:cNvSpPr>
            <a:spLocks noChangeArrowheads="1"/>
          </p:cNvSpPr>
          <p:nvPr/>
        </p:nvSpPr>
        <p:spPr bwMode="auto">
          <a:xfrm>
            <a:off x="2834940" y="3054435"/>
            <a:ext cx="6858000" cy="523862"/>
          </a:xfrm>
          <a:prstGeom prst="rect">
            <a:avLst/>
          </a:prstGeom>
          <a:solidFill>
            <a:srgbClr val="1FE169"/>
          </a:solidFill>
          <a:ln w="12700">
            <a:solidFill>
              <a:srgbClr val="00FFFF"/>
            </a:solidFill>
            <a:miter lim="800000"/>
            <a:headEnd/>
            <a:tailEnd/>
          </a:ln>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0000"/>
                </a:solidFill>
              </a:rPr>
              <a:t>磁量子数      </a:t>
            </a:r>
            <a:r>
              <a:rPr lang="en-US" altLang="zh-CN" sz="2800" i="1" dirty="0">
                <a:solidFill>
                  <a:srgbClr val="FF0000"/>
                </a:solidFill>
              </a:rPr>
              <a:t>m</a:t>
            </a:r>
            <a:r>
              <a:rPr lang="en-US" altLang="zh-CN" sz="2800" i="1" baseline="-25000" dirty="0">
                <a:solidFill>
                  <a:srgbClr val="FF0000"/>
                </a:solidFill>
              </a:rPr>
              <a:t>l</a:t>
            </a:r>
            <a:r>
              <a:rPr lang="en-US" altLang="zh-CN" sz="2800" dirty="0">
                <a:solidFill>
                  <a:srgbClr val="FF0000"/>
                </a:solidFill>
              </a:rPr>
              <a:t> = 0 , ±1 , ±2 , …… , ±</a:t>
            </a:r>
            <a:r>
              <a:rPr lang="en-US" altLang="zh-CN" sz="2800" i="1" dirty="0">
                <a:solidFill>
                  <a:srgbClr val="FF0000"/>
                </a:solidFill>
              </a:rPr>
              <a:t>l</a:t>
            </a:r>
            <a:r>
              <a:rPr lang="en-US" altLang="zh-CN" sz="2800" dirty="0">
                <a:solidFill>
                  <a:srgbClr val="FF0000"/>
                </a:solidFill>
              </a:rPr>
              <a:t> </a:t>
            </a:r>
          </a:p>
        </p:txBody>
      </p:sp>
      <p:sp>
        <p:nvSpPr>
          <p:cNvPr id="73" name="Rectangle 2"/>
          <p:cNvSpPr>
            <a:spLocks noChangeArrowheads="1"/>
          </p:cNvSpPr>
          <p:nvPr/>
        </p:nvSpPr>
        <p:spPr bwMode="auto">
          <a:xfrm>
            <a:off x="2766510" y="4059738"/>
            <a:ext cx="379571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00FF"/>
                </a:solidFill>
              </a:rPr>
              <a:t>氢原子的量子态</a:t>
            </a:r>
          </a:p>
        </p:txBody>
      </p:sp>
      <p:sp>
        <p:nvSpPr>
          <p:cNvPr id="74" name="Rectangle 3"/>
          <p:cNvSpPr>
            <a:spLocks noChangeArrowheads="1"/>
          </p:cNvSpPr>
          <p:nvPr/>
        </p:nvSpPr>
        <p:spPr bwMode="auto">
          <a:xfrm>
            <a:off x="2766510" y="4787743"/>
            <a:ext cx="775686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9900"/>
                </a:solidFill>
              </a:rPr>
              <a:t>氢原子的量子态由 </a:t>
            </a:r>
            <a:r>
              <a:rPr lang="en-US" altLang="zh-CN" sz="2800" i="1" dirty="0">
                <a:solidFill>
                  <a:srgbClr val="009900"/>
                </a:solidFill>
              </a:rPr>
              <a:t>n</a:t>
            </a:r>
            <a:r>
              <a:rPr lang="en-US" altLang="zh-CN" sz="2800" dirty="0">
                <a:solidFill>
                  <a:srgbClr val="009900"/>
                </a:solidFill>
              </a:rPr>
              <a:t> </a:t>
            </a:r>
            <a:r>
              <a:rPr lang="zh-CN" altLang="en-US" sz="2800" dirty="0">
                <a:solidFill>
                  <a:srgbClr val="009900"/>
                </a:solidFill>
              </a:rPr>
              <a:t>、</a:t>
            </a:r>
            <a:r>
              <a:rPr lang="en-US" altLang="zh-CN" sz="2800" i="1" dirty="0">
                <a:solidFill>
                  <a:srgbClr val="009900"/>
                </a:solidFill>
              </a:rPr>
              <a:t>l </a:t>
            </a:r>
            <a:r>
              <a:rPr lang="zh-CN" altLang="en-US" sz="2800" dirty="0">
                <a:solidFill>
                  <a:srgbClr val="009900"/>
                </a:solidFill>
              </a:rPr>
              <a:t>组合表示， </a:t>
            </a:r>
            <a:r>
              <a:rPr lang="en-US" altLang="zh-CN" sz="2800" i="1" dirty="0">
                <a:solidFill>
                  <a:srgbClr val="009900"/>
                </a:solidFill>
              </a:rPr>
              <a:t>l  </a:t>
            </a:r>
            <a:r>
              <a:rPr lang="zh-CN" altLang="en-US" sz="2800" dirty="0">
                <a:solidFill>
                  <a:srgbClr val="009900"/>
                </a:solidFill>
              </a:rPr>
              <a:t>的符号为</a:t>
            </a:r>
          </a:p>
        </p:txBody>
      </p:sp>
      <p:grpSp>
        <p:nvGrpSpPr>
          <p:cNvPr id="75" name="Group 4"/>
          <p:cNvGrpSpPr>
            <a:grpSpLocks/>
          </p:cNvGrpSpPr>
          <p:nvPr/>
        </p:nvGrpSpPr>
        <p:grpSpPr bwMode="auto">
          <a:xfrm>
            <a:off x="2997938" y="5593374"/>
            <a:ext cx="6096000" cy="1066800"/>
            <a:chOff x="960" y="1104"/>
            <a:chExt cx="3840" cy="672"/>
          </a:xfrm>
        </p:grpSpPr>
        <p:sp>
          <p:nvSpPr>
            <p:cNvPr id="76" name="Rectangle 5"/>
            <p:cNvSpPr>
              <a:spLocks noChangeArrowheads="1"/>
            </p:cNvSpPr>
            <p:nvPr/>
          </p:nvSpPr>
          <p:spPr bwMode="auto">
            <a:xfrm>
              <a:off x="432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a:t>
              </a:r>
            </a:p>
          </p:txBody>
        </p:sp>
        <p:sp>
          <p:nvSpPr>
            <p:cNvPr id="77" name="Rectangle 6"/>
            <p:cNvSpPr>
              <a:spLocks noChangeArrowheads="1"/>
            </p:cNvSpPr>
            <p:nvPr/>
          </p:nvSpPr>
          <p:spPr bwMode="auto">
            <a:xfrm>
              <a:off x="3840" y="1440"/>
              <a:ext cx="480" cy="336"/>
            </a:xfrm>
            <a:prstGeom prst="rect">
              <a:avLst/>
            </a:prstGeom>
            <a:solidFill>
              <a:srgbClr val="00FFFF"/>
            </a:solidFill>
            <a:ln w="9525">
              <a:solidFill>
                <a:srgbClr val="000000"/>
              </a:solidFill>
              <a:miter lim="800000"/>
              <a:headEnd/>
              <a:tailEnd/>
            </a:ln>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dirty="0">
                  <a:solidFill>
                    <a:srgbClr val="FF0000"/>
                  </a:solidFill>
                </a:rPr>
                <a:t>h</a:t>
              </a:r>
            </a:p>
          </p:txBody>
        </p:sp>
        <p:sp>
          <p:nvSpPr>
            <p:cNvPr id="78" name="Rectangle 7"/>
            <p:cNvSpPr>
              <a:spLocks noChangeArrowheads="1"/>
            </p:cNvSpPr>
            <p:nvPr/>
          </p:nvSpPr>
          <p:spPr bwMode="auto">
            <a:xfrm>
              <a:off x="336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a:solidFill>
                    <a:srgbClr val="FF0000"/>
                  </a:solidFill>
                </a:rPr>
                <a:t>g</a:t>
              </a:r>
            </a:p>
          </p:txBody>
        </p:sp>
        <p:sp>
          <p:nvSpPr>
            <p:cNvPr id="79" name="Rectangle 8"/>
            <p:cNvSpPr>
              <a:spLocks noChangeArrowheads="1"/>
            </p:cNvSpPr>
            <p:nvPr/>
          </p:nvSpPr>
          <p:spPr bwMode="auto">
            <a:xfrm>
              <a:off x="288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a:solidFill>
                    <a:srgbClr val="FF0000"/>
                  </a:solidFill>
                </a:rPr>
                <a:t>f</a:t>
              </a:r>
            </a:p>
          </p:txBody>
        </p:sp>
        <p:sp>
          <p:nvSpPr>
            <p:cNvPr id="80" name="Rectangle 9"/>
            <p:cNvSpPr>
              <a:spLocks noChangeArrowheads="1"/>
            </p:cNvSpPr>
            <p:nvPr/>
          </p:nvSpPr>
          <p:spPr bwMode="auto">
            <a:xfrm>
              <a:off x="240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dirty="0">
                  <a:solidFill>
                    <a:srgbClr val="FF0000"/>
                  </a:solidFill>
                </a:rPr>
                <a:t>d</a:t>
              </a:r>
            </a:p>
          </p:txBody>
        </p:sp>
        <p:sp>
          <p:nvSpPr>
            <p:cNvPr id="81" name="Rectangle 10"/>
            <p:cNvSpPr>
              <a:spLocks noChangeArrowheads="1"/>
            </p:cNvSpPr>
            <p:nvPr/>
          </p:nvSpPr>
          <p:spPr bwMode="auto">
            <a:xfrm>
              <a:off x="192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a:solidFill>
                    <a:srgbClr val="FF0000"/>
                  </a:solidFill>
                </a:rPr>
                <a:t>p</a:t>
              </a:r>
            </a:p>
          </p:txBody>
        </p:sp>
        <p:sp>
          <p:nvSpPr>
            <p:cNvPr id="82" name="Rectangle 11"/>
            <p:cNvSpPr>
              <a:spLocks noChangeArrowheads="1"/>
            </p:cNvSpPr>
            <p:nvPr/>
          </p:nvSpPr>
          <p:spPr bwMode="auto">
            <a:xfrm>
              <a:off x="1440" y="1440"/>
              <a:ext cx="480" cy="336"/>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dirty="0">
                  <a:solidFill>
                    <a:srgbClr val="FF0000"/>
                  </a:solidFill>
                </a:rPr>
                <a:t>s</a:t>
              </a:r>
            </a:p>
          </p:txBody>
        </p:sp>
        <p:sp>
          <p:nvSpPr>
            <p:cNvPr id="83" name="Rectangle 12"/>
            <p:cNvSpPr>
              <a:spLocks noChangeArrowheads="1"/>
            </p:cNvSpPr>
            <p:nvPr/>
          </p:nvSpPr>
          <p:spPr bwMode="auto">
            <a:xfrm>
              <a:off x="960" y="1440"/>
              <a:ext cx="480" cy="336"/>
            </a:xfrm>
            <a:prstGeom prst="rect">
              <a:avLst/>
            </a:prstGeom>
            <a:solidFill>
              <a:srgbClr val="00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en-US" sz="2800" dirty="0">
                  <a:solidFill>
                    <a:srgbClr val="FF0000"/>
                  </a:solidFill>
                </a:rPr>
                <a:t>符号</a:t>
              </a:r>
            </a:p>
          </p:txBody>
        </p:sp>
        <p:sp>
          <p:nvSpPr>
            <p:cNvPr id="84" name="Rectangle 13"/>
            <p:cNvSpPr>
              <a:spLocks noChangeArrowheads="1"/>
            </p:cNvSpPr>
            <p:nvPr/>
          </p:nvSpPr>
          <p:spPr bwMode="auto">
            <a:xfrm>
              <a:off x="432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a:t>
              </a:r>
            </a:p>
          </p:txBody>
        </p:sp>
        <p:sp>
          <p:nvSpPr>
            <p:cNvPr id="85" name="Rectangle 14"/>
            <p:cNvSpPr>
              <a:spLocks noChangeArrowheads="1"/>
            </p:cNvSpPr>
            <p:nvPr/>
          </p:nvSpPr>
          <p:spPr bwMode="auto">
            <a:xfrm>
              <a:off x="384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5</a:t>
              </a:r>
            </a:p>
          </p:txBody>
        </p:sp>
        <p:sp>
          <p:nvSpPr>
            <p:cNvPr id="86" name="Rectangle 15"/>
            <p:cNvSpPr>
              <a:spLocks noChangeArrowheads="1"/>
            </p:cNvSpPr>
            <p:nvPr/>
          </p:nvSpPr>
          <p:spPr bwMode="auto">
            <a:xfrm>
              <a:off x="336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solidFill>
                    <a:srgbClr val="FF0000"/>
                  </a:solidFill>
                </a:rPr>
                <a:t>4</a:t>
              </a:r>
            </a:p>
          </p:txBody>
        </p:sp>
        <p:sp>
          <p:nvSpPr>
            <p:cNvPr id="87" name="Rectangle 16"/>
            <p:cNvSpPr>
              <a:spLocks noChangeArrowheads="1"/>
            </p:cNvSpPr>
            <p:nvPr/>
          </p:nvSpPr>
          <p:spPr bwMode="auto">
            <a:xfrm>
              <a:off x="288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solidFill>
                    <a:srgbClr val="FF0000"/>
                  </a:solidFill>
                </a:rPr>
                <a:t>3</a:t>
              </a:r>
            </a:p>
          </p:txBody>
        </p:sp>
        <p:sp>
          <p:nvSpPr>
            <p:cNvPr id="88" name="Rectangle 17"/>
            <p:cNvSpPr>
              <a:spLocks noChangeArrowheads="1"/>
            </p:cNvSpPr>
            <p:nvPr/>
          </p:nvSpPr>
          <p:spPr bwMode="auto">
            <a:xfrm>
              <a:off x="240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2</a:t>
              </a:r>
            </a:p>
          </p:txBody>
        </p:sp>
        <p:sp>
          <p:nvSpPr>
            <p:cNvPr id="89" name="Rectangle 18"/>
            <p:cNvSpPr>
              <a:spLocks noChangeArrowheads="1"/>
            </p:cNvSpPr>
            <p:nvPr/>
          </p:nvSpPr>
          <p:spPr bwMode="auto">
            <a:xfrm>
              <a:off x="192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1</a:t>
              </a:r>
            </a:p>
          </p:txBody>
        </p:sp>
        <p:sp>
          <p:nvSpPr>
            <p:cNvPr id="90" name="Rectangle 19"/>
            <p:cNvSpPr>
              <a:spLocks noChangeArrowheads="1"/>
            </p:cNvSpPr>
            <p:nvPr/>
          </p:nvSpPr>
          <p:spPr bwMode="auto">
            <a:xfrm>
              <a:off x="1440" y="1104"/>
              <a:ext cx="480" cy="33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dirty="0">
                  <a:solidFill>
                    <a:srgbClr val="FF0000"/>
                  </a:solidFill>
                </a:rPr>
                <a:t>0</a:t>
              </a:r>
            </a:p>
          </p:txBody>
        </p:sp>
        <p:sp>
          <p:nvSpPr>
            <p:cNvPr id="91" name="Rectangle 20"/>
            <p:cNvSpPr>
              <a:spLocks noChangeArrowheads="1"/>
            </p:cNvSpPr>
            <p:nvPr/>
          </p:nvSpPr>
          <p:spPr bwMode="auto">
            <a:xfrm>
              <a:off x="960" y="1104"/>
              <a:ext cx="480" cy="336"/>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6038" rIns="0" bIns="46038"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i="1">
                  <a:solidFill>
                    <a:srgbClr val="FF0000"/>
                  </a:solidFill>
                </a:rPr>
                <a:t>l</a:t>
              </a:r>
            </a:p>
          </p:txBody>
        </p:sp>
        <p:sp>
          <p:nvSpPr>
            <p:cNvPr id="92" name="Line 21"/>
            <p:cNvSpPr>
              <a:spLocks noChangeShapeType="1"/>
            </p:cNvSpPr>
            <p:nvPr/>
          </p:nvSpPr>
          <p:spPr bwMode="auto">
            <a:xfrm>
              <a:off x="960" y="1104"/>
              <a:ext cx="384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93" name="Line 22"/>
            <p:cNvSpPr>
              <a:spLocks noChangeShapeType="1"/>
            </p:cNvSpPr>
            <p:nvPr/>
          </p:nvSpPr>
          <p:spPr bwMode="auto">
            <a:xfrm>
              <a:off x="960" y="1440"/>
              <a:ext cx="38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94" name="Line 23"/>
            <p:cNvSpPr>
              <a:spLocks noChangeShapeType="1"/>
            </p:cNvSpPr>
            <p:nvPr/>
          </p:nvSpPr>
          <p:spPr bwMode="auto">
            <a:xfrm>
              <a:off x="960" y="1776"/>
              <a:ext cx="384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95" name="Line 24"/>
            <p:cNvSpPr>
              <a:spLocks noChangeShapeType="1"/>
            </p:cNvSpPr>
            <p:nvPr/>
          </p:nvSpPr>
          <p:spPr bwMode="auto">
            <a:xfrm>
              <a:off x="960" y="1104"/>
              <a:ext cx="0" cy="67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96" name="Line 25"/>
            <p:cNvSpPr>
              <a:spLocks noChangeShapeType="1"/>
            </p:cNvSpPr>
            <p:nvPr/>
          </p:nvSpPr>
          <p:spPr bwMode="auto">
            <a:xfrm>
              <a:off x="144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97" name="Line 26"/>
            <p:cNvSpPr>
              <a:spLocks noChangeShapeType="1"/>
            </p:cNvSpPr>
            <p:nvPr/>
          </p:nvSpPr>
          <p:spPr bwMode="auto">
            <a:xfrm>
              <a:off x="192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98" name="Line 27"/>
            <p:cNvSpPr>
              <a:spLocks noChangeShapeType="1"/>
            </p:cNvSpPr>
            <p:nvPr/>
          </p:nvSpPr>
          <p:spPr bwMode="auto">
            <a:xfrm>
              <a:off x="240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99" name="Line 28"/>
            <p:cNvSpPr>
              <a:spLocks noChangeShapeType="1"/>
            </p:cNvSpPr>
            <p:nvPr/>
          </p:nvSpPr>
          <p:spPr bwMode="auto">
            <a:xfrm>
              <a:off x="288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100" name="Line 29"/>
            <p:cNvSpPr>
              <a:spLocks noChangeShapeType="1"/>
            </p:cNvSpPr>
            <p:nvPr/>
          </p:nvSpPr>
          <p:spPr bwMode="auto">
            <a:xfrm>
              <a:off x="336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101" name="Line 30"/>
            <p:cNvSpPr>
              <a:spLocks noChangeShapeType="1"/>
            </p:cNvSpPr>
            <p:nvPr/>
          </p:nvSpPr>
          <p:spPr bwMode="auto">
            <a:xfrm>
              <a:off x="384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102" name="Line 31"/>
            <p:cNvSpPr>
              <a:spLocks noChangeShapeType="1"/>
            </p:cNvSpPr>
            <p:nvPr/>
          </p:nvSpPr>
          <p:spPr bwMode="auto">
            <a:xfrm>
              <a:off x="4320" y="1104"/>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sp>
          <p:nvSpPr>
            <p:cNvPr id="103" name="Line 32"/>
            <p:cNvSpPr>
              <a:spLocks noChangeShapeType="1"/>
            </p:cNvSpPr>
            <p:nvPr/>
          </p:nvSpPr>
          <p:spPr bwMode="auto">
            <a:xfrm>
              <a:off x="4800" y="1104"/>
              <a:ext cx="0" cy="67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solidFill>
                  <a:srgbClr val="FF0000"/>
                </a:solidFill>
              </a:endParaRPr>
            </a:p>
          </p:txBody>
        </p:sp>
      </p:grpSp>
    </p:spTree>
    <p:extLst>
      <p:ext uri="{BB962C8B-B14F-4D97-AF65-F5344CB8AC3E}">
        <p14:creationId xmlns:p14="http://schemas.microsoft.com/office/powerpoint/2010/main" val="421114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additive="base">
                                        <p:cTn id="12" dur="500" fill="hold"/>
                                        <p:tgtEl>
                                          <p:spTgt spid="69"/>
                                        </p:tgtEl>
                                        <p:attrNameLst>
                                          <p:attrName>ppt_x</p:attrName>
                                        </p:attrNameLst>
                                      </p:cBhvr>
                                      <p:tavLst>
                                        <p:tav tm="0">
                                          <p:val>
                                            <p:strVal val="#ppt_x"/>
                                          </p:val>
                                        </p:tav>
                                        <p:tav tm="100000">
                                          <p:val>
                                            <p:strVal val="#ppt_x"/>
                                          </p:val>
                                        </p:tav>
                                      </p:tavLst>
                                    </p:anim>
                                    <p:anim calcmode="lin" valueType="num">
                                      <p:cBhvr additive="base">
                                        <p:cTn id="13"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anim calcmode="lin" valueType="num">
                                      <p:cBhvr additive="base">
                                        <p:cTn id="18" dur="500" fill="hold"/>
                                        <p:tgtEl>
                                          <p:spTgt spid="68"/>
                                        </p:tgtEl>
                                        <p:attrNameLst>
                                          <p:attrName>ppt_x</p:attrName>
                                        </p:attrNameLst>
                                      </p:cBhvr>
                                      <p:tavLst>
                                        <p:tav tm="0">
                                          <p:val>
                                            <p:strVal val="#ppt_x"/>
                                          </p:val>
                                        </p:tav>
                                        <p:tav tm="100000">
                                          <p:val>
                                            <p:strVal val="#ppt_x"/>
                                          </p:val>
                                        </p:tav>
                                      </p:tavLst>
                                    </p:anim>
                                    <p:anim calcmode="lin" valueType="num">
                                      <p:cBhvr additive="base">
                                        <p:cTn id="19"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0"/>
                                        </p:tgtEl>
                                        <p:attrNameLst>
                                          <p:attrName>style.visibility</p:attrName>
                                        </p:attrNameLst>
                                      </p:cBhvr>
                                      <p:to>
                                        <p:strVal val="visible"/>
                                      </p:to>
                                    </p:set>
                                    <p:anim calcmode="lin" valueType="num">
                                      <p:cBhvr additive="base">
                                        <p:cTn id="24" dur="500" fill="hold"/>
                                        <p:tgtEl>
                                          <p:spTgt spid="70"/>
                                        </p:tgtEl>
                                        <p:attrNameLst>
                                          <p:attrName>ppt_x</p:attrName>
                                        </p:attrNameLst>
                                      </p:cBhvr>
                                      <p:tavLst>
                                        <p:tav tm="0">
                                          <p:val>
                                            <p:strVal val="#ppt_x"/>
                                          </p:val>
                                        </p:tav>
                                        <p:tav tm="100000">
                                          <p:val>
                                            <p:strVal val="#ppt_x"/>
                                          </p:val>
                                        </p:tav>
                                      </p:tavLst>
                                    </p:anim>
                                    <p:anim calcmode="lin" valueType="num">
                                      <p:cBhvr additive="base">
                                        <p:cTn id="25"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1"/>
                                        </p:tgtEl>
                                        <p:attrNameLst>
                                          <p:attrName>style.visibility</p:attrName>
                                        </p:attrNameLst>
                                      </p:cBhvr>
                                      <p:to>
                                        <p:strVal val="visible"/>
                                      </p:to>
                                    </p:set>
                                    <p:anim calcmode="lin" valueType="num">
                                      <p:cBhvr additive="base">
                                        <p:cTn id="30" dur="500" fill="hold"/>
                                        <p:tgtEl>
                                          <p:spTgt spid="71"/>
                                        </p:tgtEl>
                                        <p:attrNameLst>
                                          <p:attrName>ppt_x</p:attrName>
                                        </p:attrNameLst>
                                      </p:cBhvr>
                                      <p:tavLst>
                                        <p:tav tm="0">
                                          <p:val>
                                            <p:strVal val="#ppt_x"/>
                                          </p:val>
                                        </p:tav>
                                        <p:tav tm="100000">
                                          <p:val>
                                            <p:strVal val="#ppt_x"/>
                                          </p:val>
                                        </p:tav>
                                      </p:tavLst>
                                    </p:anim>
                                    <p:anim calcmode="lin" valueType="num">
                                      <p:cBhvr additive="base">
                                        <p:cTn id="3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2"/>
                                        </p:tgtEl>
                                        <p:attrNameLst>
                                          <p:attrName>style.visibility</p:attrName>
                                        </p:attrNameLst>
                                      </p:cBhvr>
                                      <p:to>
                                        <p:strVal val="visible"/>
                                      </p:to>
                                    </p:set>
                                    <p:anim calcmode="lin" valueType="num">
                                      <p:cBhvr additive="base">
                                        <p:cTn id="36" dur="500" fill="hold"/>
                                        <p:tgtEl>
                                          <p:spTgt spid="72"/>
                                        </p:tgtEl>
                                        <p:attrNameLst>
                                          <p:attrName>ppt_x</p:attrName>
                                        </p:attrNameLst>
                                      </p:cBhvr>
                                      <p:tavLst>
                                        <p:tav tm="0">
                                          <p:val>
                                            <p:strVal val="#ppt_x"/>
                                          </p:val>
                                        </p:tav>
                                        <p:tav tm="100000">
                                          <p:val>
                                            <p:strVal val="#ppt_x"/>
                                          </p:val>
                                        </p:tav>
                                      </p:tavLst>
                                    </p:anim>
                                    <p:anim calcmode="lin" valueType="num">
                                      <p:cBhvr additive="base">
                                        <p:cTn id="37"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500" fill="hold"/>
                                        <p:tgtEl>
                                          <p:spTgt spid="73"/>
                                        </p:tgtEl>
                                        <p:attrNameLst>
                                          <p:attrName>ppt_x</p:attrName>
                                        </p:attrNameLst>
                                      </p:cBhvr>
                                      <p:tavLst>
                                        <p:tav tm="0">
                                          <p:val>
                                            <p:strVal val="#ppt_x"/>
                                          </p:val>
                                        </p:tav>
                                        <p:tav tm="100000">
                                          <p:val>
                                            <p:strVal val="#ppt_x"/>
                                          </p:val>
                                        </p:tav>
                                      </p:tavLst>
                                    </p:anim>
                                    <p:anim calcmode="lin" valueType="num">
                                      <p:cBhvr additive="base">
                                        <p:cTn id="4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circle(in)">
                                      <p:cBhvr>
                                        <p:cTn id="48" dur="2000"/>
                                        <p:tgtEl>
                                          <p:spTgt spid="7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5"/>
                                        </p:tgtEl>
                                        <p:attrNameLst>
                                          <p:attrName>style.visibility</p:attrName>
                                        </p:attrNameLst>
                                      </p:cBhvr>
                                      <p:to>
                                        <p:strVal val="visible"/>
                                      </p:to>
                                    </p:set>
                                    <p:anim calcmode="lin" valueType="num">
                                      <p:cBhvr additive="base">
                                        <p:cTn id="53" dur="500" fill="hold"/>
                                        <p:tgtEl>
                                          <p:spTgt spid="75"/>
                                        </p:tgtEl>
                                        <p:attrNameLst>
                                          <p:attrName>ppt_x</p:attrName>
                                        </p:attrNameLst>
                                      </p:cBhvr>
                                      <p:tavLst>
                                        <p:tav tm="0">
                                          <p:val>
                                            <p:strVal val="#ppt_x"/>
                                          </p:val>
                                        </p:tav>
                                        <p:tav tm="100000">
                                          <p:val>
                                            <p:strVal val="#ppt_x"/>
                                          </p:val>
                                        </p:tav>
                                      </p:tavLst>
                                    </p:anim>
                                    <p:anim calcmode="lin" valueType="num">
                                      <p:cBhvr additive="base">
                                        <p:cTn id="5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8" grpId="0" animBg="1"/>
      <p:bldP spid="70" grpId="0"/>
      <p:bldP spid="72" grpId="0" animBg="1"/>
      <p:bldP spid="73" grpId="0"/>
      <p:bldP spid="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38"/>
          <p:cNvGraphicFramePr>
            <a:graphicFrameLocks noChangeAspect="1"/>
          </p:cNvGraphicFramePr>
          <p:nvPr>
            <p:extLst>
              <p:ext uri="{D42A27DB-BD31-4B8C-83A1-F6EECF244321}">
                <p14:modId xmlns:p14="http://schemas.microsoft.com/office/powerpoint/2010/main" val="3500681623"/>
              </p:ext>
            </p:extLst>
          </p:nvPr>
        </p:nvGraphicFramePr>
        <p:xfrm>
          <a:off x="2986421" y="93415"/>
          <a:ext cx="6053137" cy="1255712"/>
        </p:xfrm>
        <a:graphic>
          <a:graphicData uri="http://schemas.openxmlformats.org/presentationml/2006/ole">
            <mc:AlternateContent xmlns:mc="http://schemas.openxmlformats.org/markup-compatibility/2006">
              <mc:Choice xmlns:v="urn:schemas-microsoft-com:vml" Requires="v">
                <p:oleObj spid="_x0000_s340798" name="公式" r:id="rId3" imgW="2006280" imgH="419040" progId="Equation.3">
                  <p:embed/>
                </p:oleObj>
              </mc:Choice>
              <mc:Fallback>
                <p:oleObj name="公式" r:id="rId3" imgW="2006280" imgH="419040" progId="Equation.3">
                  <p:embed/>
                  <p:pic>
                    <p:nvPicPr>
                      <p:cNvPr id="0" name=""/>
                      <p:cNvPicPr>
                        <a:picLocks noChangeAspect="1" noChangeArrowheads="1"/>
                      </p:cNvPicPr>
                      <p:nvPr/>
                    </p:nvPicPr>
                    <p:blipFill>
                      <a:blip r:embed="rId4"/>
                      <a:srcRect/>
                      <a:stretch>
                        <a:fillRect/>
                      </a:stretch>
                    </p:blipFill>
                    <p:spPr bwMode="auto">
                      <a:xfrm>
                        <a:off x="2986421" y="93415"/>
                        <a:ext cx="6053137" cy="125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14"/>
          <p:cNvSpPr>
            <a:spLocks/>
          </p:cNvSpPr>
          <p:nvPr/>
        </p:nvSpPr>
        <p:spPr bwMode="auto">
          <a:xfrm>
            <a:off x="3420966" y="2251218"/>
            <a:ext cx="204788" cy="1200150"/>
          </a:xfrm>
          <a:prstGeom prst="leftBrace">
            <a:avLst>
              <a:gd name="adj1" fmla="val 48837"/>
              <a:gd name="adj2" fmla="val 50000"/>
            </a:avLst>
          </a:prstGeom>
          <a:noFill/>
          <a:ln w="28575">
            <a:solidFill>
              <a:srgbClr val="87119F"/>
            </a:solidFill>
            <a:round/>
            <a:headEnd/>
            <a:tailEnd/>
          </a:ln>
        </p:spPr>
        <p:txBody>
          <a:bodyPr wrap="none" anchor="ctr"/>
          <a:lstStyle/>
          <a:p>
            <a:pPr>
              <a:defRPr/>
            </a:pPr>
            <a:endParaRPr lang="zh-CN" altLang="en-US" sz="2800" b="1" kern="0">
              <a:solidFill>
                <a:sysClr val="windowText" lastClr="000000"/>
              </a:solidFill>
            </a:endParaRPr>
          </a:p>
        </p:txBody>
      </p:sp>
      <p:sp>
        <p:nvSpPr>
          <p:cNvPr id="11" name="AutoShape 27"/>
          <p:cNvSpPr>
            <a:spLocks noChangeArrowheads="1"/>
          </p:cNvSpPr>
          <p:nvPr/>
        </p:nvSpPr>
        <p:spPr bwMode="auto">
          <a:xfrm>
            <a:off x="2139854" y="2816368"/>
            <a:ext cx="1066800" cy="152400"/>
          </a:xfrm>
          <a:prstGeom prst="rightArrow">
            <a:avLst>
              <a:gd name="adj1" fmla="val 50000"/>
              <a:gd name="adj2" fmla="val 175000"/>
            </a:avLst>
          </a:prstGeom>
          <a:solidFill>
            <a:srgbClr val="00CC99"/>
          </a:solidFill>
          <a:ln w="12700">
            <a:noFill/>
            <a:miter lim="800000"/>
            <a:headEnd/>
            <a:tailEnd/>
          </a:ln>
        </p:spPr>
        <p:txBody>
          <a:bodyPr wrap="none" anchor="ctr"/>
          <a:lstStyle/>
          <a:p>
            <a:pPr>
              <a:defRPr/>
            </a:pPr>
            <a:endParaRPr lang="zh-CN" altLang="en-US" sz="2800" b="1" kern="0">
              <a:solidFill>
                <a:sysClr val="windowText" lastClr="000000"/>
              </a:solidFill>
            </a:endParaRPr>
          </a:p>
        </p:txBody>
      </p:sp>
      <p:grpSp>
        <p:nvGrpSpPr>
          <p:cNvPr id="12" name="Group 31"/>
          <p:cNvGrpSpPr>
            <a:grpSpLocks/>
          </p:cNvGrpSpPr>
          <p:nvPr/>
        </p:nvGrpSpPr>
        <p:grpSpPr bwMode="auto">
          <a:xfrm>
            <a:off x="2327726" y="1467378"/>
            <a:ext cx="7159625" cy="523875"/>
            <a:chOff x="725" y="2306"/>
            <a:chExt cx="4510" cy="330"/>
          </a:xfrm>
        </p:grpSpPr>
        <p:sp>
          <p:nvSpPr>
            <p:cNvPr id="13" name="Rectangle 28"/>
            <p:cNvSpPr>
              <a:spLocks noChangeArrowheads="1"/>
            </p:cNvSpPr>
            <p:nvPr/>
          </p:nvSpPr>
          <p:spPr bwMode="auto">
            <a:xfrm>
              <a:off x="725" y="2306"/>
              <a:ext cx="4510" cy="330"/>
            </a:xfrm>
            <a:prstGeom prst="rect">
              <a:avLst/>
            </a:prstGeom>
            <a:noFill/>
            <a:ln w="12700">
              <a:noFill/>
              <a:miter lim="800000"/>
              <a:headEnd/>
              <a:tailEnd/>
            </a:ln>
          </p:spPr>
          <p:txBody>
            <a:bodyPr wrap="none">
              <a:spAutoFit/>
            </a:bodyPr>
            <a:lstStyle/>
            <a:p>
              <a:pPr>
                <a:defRPr/>
              </a:pPr>
              <a:r>
                <a:rPr lang="en-US" altLang="zh-CN" sz="2800" b="1" kern="0" dirty="0">
                  <a:solidFill>
                    <a:srgbClr val="000000"/>
                  </a:solidFill>
                </a:rPr>
                <a:t> </a:t>
              </a:r>
              <a:r>
                <a:rPr lang="zh-CN" altLang="en-US" sz="2800" b="1" kern="0" dirty="0">
                  <a:solidFill>
                    <a:srgbClr val="0000FF"/>
                  </a:solidFill>
                </a:rPr>
                <a:t>可得只含变量 </a:t>
              </a:r>
              <a:r>
                <a:rPr lang="en-US" altLang="zh-CN" sz="2800" b="1" i="1" kern="0" dirty="0">
                  <a:solidFill>
                    <a:srgbClr val="FF0000"/>
                  </a:solidFill>
                  <a:latin typeface="Times New Roman" pitchFamily="18" charset="0"/>
                </a:rPr>
                <a:t>t</a:t>
              </a:r>
              <a:r>
                <a:rPr lang="en-US" altLang="zh-CN" sz="2800" b="1" kern="0" dirty="0">
                  <a:solidFill>
                    <a:srgbClr val="FF0000"/>
                  </a:solidFill>
                  <a:latin typeface="Times New Roman" pitchFamily="18" charset="0"/>
                </a:rPr>
                <a:t> </a:t>
              </a:r>
              <a:r>
                <a:rPr lang="en-US" altLang="zh-CN" sz="2800" b="1" kern="0" dirty="0">
                  <a:solidFill>
                    <a:srgbClr val="0000FF"/>
                  </a:solidFill>
                  <a:latin typeface="Times New Roman" pitchFamily="18" charset="0"/>
                </a:rPr>
                <a:t> </a:t>
              </a:r>
              <a:r>
                <a:rPr lang="zh-CN" altLang="zh-CN" sz="2800" b="1" kern="0" dirty="0">
                  <a:solidFill>
                    <a:srgbClr val="0000FF"/>
                  </a:solidFill>
                  <a:latin typeface="Times New Roman" pitchFamily="18" charset="0"/>
                </a:rPr>
                <a:t>和</a:t>
              </a:r>
              <a:r>
                <a:rPr lang="zh-CN" altLang="en-US" sz="2800" b="1" kern="0" dirty="0">
                  <a:solidFill>
                    <a:srgbClr val="0000FF"/>
                  </a:solidFill>
                  <a:latin typeface="Times New Roman" pitchFamily="18" charset="0"/>
                </a:rPr>
                <a:t>只含</a:t>
              </a:r>
              <a:r>
                <a:rPr lang="zh-CN" altLang="zh-CN" sz="2800" b="1" kern="0" dirty="0">
                  <a:solidFill>
                    <a:srgbClr val="0000FF"/>
                  </a:solidFill>
                  <a:latin typeface="Times New Roman" pitchFamily="18" charset="0"/>
                </a:rPr>
                <a:t>变量</a:t>
              </a:r>
              <a:r>
                <a:rPr lang="zh-CN" altLang="en-US" sz="2800" b="1" kern="0" dirty="0">
                  <a:solidFill>
                    <a:srgbClr val="0000FF"/>
                  </a:solidFill>
                  <a:latin typeface="Times New Roman" pitchFamily="18" charset="0"/>
                </a:rPr>
                <a:t> </a:t>
              </a:r>
              <a:r>
                <a:rPr lang="zh-CN" altLang="zh-CN" sz="2800" b="1" kern="0" dirty="0">
                  <a:solidFill>
                    <a:srgbClr val="0000FF"/>
                  </a:solidFill>
                  <a:latin typeface="Times New Roman" pitchFamily="18" charset="0"/>
                </a:rPr>
                <a:t> </a:t>
              </a:r>
              <a:r>
                <a:rPr lang="en-GB" altLang="zh-CN" sz="2800" b="1" i="1" kern="0" dirty="0">
                  <a:latin typeface="Times New Roman" pitchFamily="18" charset="0"/>
                </a:rPr>
                <a:t>r</a:t>
              </a:r>
              <a:r>
                <a:rPr lang="en-US" altLang="zh-CN" sz="2800" b="1" kern="0" dirty="0">
                  <a:solidFill>
                    <a:srgbClr val="0000FF"/>
                  </a:solidFill>
                </a:rPr>
                <a:t> </a:t>
              </a:r>
              <a:r>
                <a:rPr lang="zh-CN" altLang="zh-CN" sz="2800" b="1" kern="0" dirty="0">
                  <a:solidFill>
                    <a:srgbClr val="0000FF"/>
                  </a:solidFill>
                </a:rPr>
                <a:t>的</a:t>
              </a:r>
              <a:r>
                <a:rPr lang="zh-CN" altLang="en-US" sz="2800" b="1" kern="0" dirty="0">
                  <a:solidFill>
                    <a:srgbClr val="0000FF"/>
                  </a:solidFill>
                </a:rPr>
                <a:t>两个方程：</a:t>
              </a:r>
            </a:p>
          </p:txBody>
        </p:sp>
        <p:sp>
          <p:nvSpPr>
            <p:cNvPr id="14" name="Line 30"/>
            <p:cNvSpPr>
              <a:spLocks noChangeShapeType="1"/>
            </p:cNvSpPr>
            <p:nvPr/>
          </p:nvSpPr>
          <p:spPr bwMode="auto">
            <a:xfrm>
              <a:off x="3615" y="2360"/>
              <a:ext cx="128" cy="0"/>
            </a:xfrm>
            <a:prstGeom prst="line">
              <a:avLst/>
            </a:prstGeom>
            <a:noFill/>
            <a:ln w="12700">
              <a:solidFill>
                <a:srgbClr val="000000"/>
              </a:solidFill>
              <a:round/>
              <a:headEnd/>
              <a:tailEnd type="triangle" w="med" len="med"/>
            </a:ln>
          </p:spPr>
          <p:txBody>
            <a:bodyPr>
              <a:spAutoFit/>
            </a:bodyPr>
            <a:lstStyle/>
            <a:p>
              <a:pPr>
                <a:defRPr/>
              </a:pPr>
              <a:endParaRPr lang="zh-CN" altLang="en-US" sz="2800" b="1" kern="0">
                <a:solidFill>
                  <a:sysClr val="windowText" lastClr="000000"/>
                </a:solidFill>
              </a:endParaRPr>
            </a:p>
          </p:txBody>
        </p:sp>
      </p:grpSp>
      <p:graphicFrame>
        <p:nvGraphicFramePr>
          <p:cNvPr id="15" name="Object 39"/>
          <p:cNvGraphicFramePr>
            <a:graphicFrameLocks noChangeAspect="1"/>
          </p:cNvGraphicFramePr>
          <p:nvPr>
            <p:extLst>
              <p:ext uri="{D42A27DB-BD31-4B8C-83A1-F6EECF244321}">
                <p14:modId xmlns:p14="http://schemas.microsoft.com/office/powerpoint/2010/main" val="4194596777"/>
              </p:ext>
            </p:extLst>
          </p:nvPr>
        </p:nvGraphicFramePr>
        <p:xfrm>
          <a:off x="3892312" y="2008851"/>
          <a:ext cx="6419850" cy="1179513"/>
        </p:xfrm>
        <a:graphic>
          <a:graphicData uri="http://schemas.openxmlformats.org/presentationml/2006/ole">
            <mc:AlternateContent xmlns:mc="http://schemas.openxmlformats.org/markup-compatibility/2006">
              <mc:Choice xmlns:v="urn:schemas-microsoft-com:vml" Requires="v">
                <p:oleObj spid="_x0000_s340799" name="公式" r:id="rId5" imgW="2114447" imgH="361981" progId="Equation.3">
                  <p:embed/>
                </p:oleObj>
              </mc:Choice>
              <mc:Fallback>
                <p:oleObj name="公式" r:id="rId5" imgW="2114447" imgH="36198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2312" y="2008851"/>
                        <a:ext cx="641985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0"/>
          <p:cNvGraphicFramePr>
            <a:graphicFrameLocks noChangeAspect="1"/>
          </p:cNvGraphicFramePr>
          <p:nvPr>
            <p:extLst>
              <p:ext uri="{D42A27DB-BD31-4B8C-83A1-F6EECF244321}">
                <p14:modId xmlns:p14="http://schemas.microsoft.com/office/powerpoint/2010/main" val="2747890889"/>
              </p:ext>
            </p:extLst>
          </p:nvPr>
        </p:nvGraphicFramePr>
        <p:xfrm>
          <a:off x="3882929" y="3083069"/>
          <a:ext cx="6502400" cy="722313"/>
        </p:xfrm>
        <a:graphic>
          <a:graphicData uri="http://schemas.openxmlformats.org/presentationml/2006/ole">
            <mc:AlternateContent xmlns:mc="http://schemas.openxmlformats.org/markup-compatibility/2006">
              <mc:Choice xmlns:v="urn:schemas-microsoft-com:vml" Requires="v">
                <p:oleObj spid="_x0000_s340800" name="公式" r:id="rId7" imgW="1876359" imgH="209468" progId="Equation.3">
                  <p:embed/>
                </p:oleObj>
              </mc:Choice>
              <mc:Fallback>
                <p:oleObj name="公式" r:id="rId7" imgW="1876359" imgH="20946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2929" y="3083069"/>
                        <a:ext cx="650240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2"/>
          <p:cNvSpPr txBox="1">
            <a:spLocks noChangeArrowheads="1"/>
          </p:cNvSpPr>
          <p:nvPr/>
        </p:nvSpPr>
        <p:spPr bwMode="auto">
          <a:xfrm>
            <a:off x="5032094" y="3714885"/>
            <a:ext cx="361355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3200" dirty="0">
                <a:solidFill>
                  <a:srgbClr val="FF0000"/>
                </a:solidFill>
                <a:ea typeface="黑体" panose="02010609060101010101" pitchFamily="49" charset="-122"/>
              </a:rPr>
              <a:t> </a:t>
            </a:r>
            <a:r>
              <a:rPr kumimoji="1" lang="zh-CN" altLang="en-US" sz="3200" dirty="0">
                <a:solidFill>
                  <a:srgbClr val="FF0000"/>
                </a:solidFill>
                <a:ea typeface="黑体" panose="02010609060101010101" pitchFamily="49" charset="-122"/>
              </a:rPr>
              <a:t>定态薛定谔方程</a:t>
            </a:r>
          </a:p>
        </p:txBody>
      </p:sp>
      <p:sp>
        <p:nvSpPr>
          <p:cNvPr id="25" name="Text Box 2"/>
          <p:cNvSpPr txBox="1">
            <a:spLocks noChangeArrowheads="1"/>
          </p:cNvSpPr>
          <p:nvPr/>
        </p:nvSpPr>
        <p:spPr bwMode="auto">
          <a:xfrm>
            <a:off x="2327725" y="4649270"/>
            <a:ext cx="793988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0000FF"/>
                </a:solidFill>
                <a:latin typeface="Times New Roman" panose="02020603050405020304" pitchFamily="18" charset="0"/>
              </a:rPr>
              <a:t>(</a:t>
            </a:r>
            <a:r>
              <a:rPr lang="en-US" altLang="zh-CN" sz="2800" b="1" dirty="0" err="1">
                <a:solidFill>
                  <a:srgbClr val="0000FF"/>
                </a:solidFill>
                <a:latin typeface="Times New Roman" panose="02020603050405020304" pitchFamily="18" charset="0"/>
              </a:rPr>
              <a:t>i</a:t>
            </a:r>
            <a:r>
              <a:rPr lang="en-US" altLang="zh-CN" sz="2800" b="1" dirty="0">
                <a:solidFill>
                  <a:srgbClr val="0000FF"/>
                </a:solidFill>
                <a:latin typeface="Times New Roman" panose="02020603050405020304" pitchFamily="18" charset="0"/>
              </a:rPr>
              <a:t>)</a:t>
            </a:r>
            <a:r>
              <a:rPr lang="zh-CN" altLang="en-GB" sz="2800" b="1" dirty="0">
                <a:solidFill>
                  <a:srgbClr val="0000FF"/>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方程（</a:t>
            </a:r>
            <a:r>
              <a:rPr lang="en-US"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                              是</a:t>
            </a:r>
            <a:r>
              <a:rPr lang="zh-CN" altLang="en-GB" sz="2800" b="1" dirty="0">
                <a:solidFill>
                  <a:srgbClr val="0000FF"/>
                </a:solidFill>
                <a:latin typeface="Times New Roman" panose="02020603050405020304" pitchFamily="18" charset="0"/>
              </a:rPr>
              <a:t>关于</a:t>
            </a:r>
            <a:r>
              <a:rPr lang="zh-CN" altLang="en-US" sz="2800" b="1" dirty="0">
                <a:solidFill>
                  <a:srgbClr val="0000FF"/>
                </a:solidFill>
                <a:latin typeface="Times New Roman" panose="02020603050405020304" pitchFamily="18" charset="0"/>
              </a:rPr>
              <a:t>变量为</a:t>
            </a:r>
            <a:r>
              <a:rPr lang="en-US" altLang="zh-CN" sz="2800" b="1" i="1" dirty="0">
                <a:solidFill>
                  <a:srgbClr val="0000FF"/>
                </a:solidFill>
                <a:latin typeface="Times New Roman" panose="02020603050405020304" pitchFamily="18" charset="0"/>
              </a:rPr>
              <a:t>t </a:t>
            </a:r>
            <a:r>
              <a:rPr lang="zh-CN" altLang="en-US" sz="2800" b="1" dirty="0">
                <a:solidFill>
                  <a:srgbClr val="0000FF"/>
                </a:solidFill>
                <a:latin typeface="Times New Roman" panose="02020603050405020304" pitchFamily="18" charset="0"/>
              </a:rPr>
              <a:t>的微分方程</a:t>
            </a:r>
            <a:r>
              <a:rPr lang="zh-CN" altLang="en-GB" sz="2800" b="1" dirty="0">
                <a:solidFill>
                  <a:srgbClr val="0000FF"/>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解为：</a:t>
            </a:r>
          </a:p>
        </p:txBody>
      </p:sp>
      <p:graphicFrame>
        <p:nvGraphicFramePr>
          <p:cNvPr id="26" name="Object 39"/>
          <p:cNvGraphicFramePr>
            <a:graphicFrameLocks noChangeAspect="1"/>
          </p:cNvGraphicFramePr>
          <p:nvPr>
            <p:extLst>
              <p:ext uri="{D42A27DB-BD31-4B8C-83A1-F6EECF244321}">
                <p14:modId xmlns:p14="http://schemas.microsoft.com/office/powerpoint/2010/main" val="3913216380"/>
              </p:ext>
            </p:extLst>
          </p:nvPr>
        </p:nvGraphicFramePr>
        <p:xfrm>
          <a:off x="4564966" y="4397651"/>
          <a:ext cx="2492052" cy="963896"/>
        </p:xfrm>
        <a:graphic>
          <a:graphicData uri="http://schemas.openxmlformats.org/presentationml/2006/ole">
            <mc:AlternateContent xmlns:mc="http://schemas.openxmlformats.org/markup-compatibility/2006">
              <mc:Choice xmlns:v="urn:schemas-microsoft-com:vml" Requires="v">
                <p:oleObj spid="_x0000_s340801" name="公式" r:id="rId9" imgW="1091880" imgH="393480" progId="Equation.3">
                  <p:embed/>
                </p:oleObj>
              </mc:Choice>
              <mc:Fallback>
                <p:oleObj name="公式" r:id="rId9" imgW="1091880" imgH="393480" progId="Equation.3">
                  <p:embed/>
                  <p:pic>
                    <p:nvPicPr>
                      <p:cNvPr id="0" name=""/>
                      <p:cNvPicPr>
                        <a:picLocks noChangeAspect="1" noChangeArrowheads="1"/>
                      </p:cNvPicPr>
                      <p:nvPr/>
                    </p:nvPicPr>
                    <p:blipFill>
                      <a:blip r:embed="rId10"/>
                      <a:srcRect/>
                      <a:stretch>
                        <a:fillRect/>
                      </a:stretch>
                    </p:blipFill>
                    <p:spPr bwMode="auto">
                      <a:xfrm>
                        <a:off x="4564966" y="4397651"/>
                        <a:ext cx="2492052" cy="963896"/>
                      </a:xfrm>
                      <a:prstGeom prst="rect">
                        <a:avLst/>
                      </a:prstGeom>
                      <a:noFill/>
                      <a:ln>
                        <a:noFill/>
                      </a:ln>
                      <a:effectLst/>
                      <a:extLst/>
                    </p:spPr>
                  </p:pic>
                </p:oleObj>
              </mc:Fallback>
            </mc:AlternateContent>
          </a:graphicData>
        </a:graphic>
      </p:graphicFrame>
      <p:sp>
        <p:nvSpPr>
          <p:cNvPr id="27" name="Text Box 4"/>
          <p:cNvSpPr txBox="1">
            <a:spLocks noChangeArrowheads="1"/>
          </p:cNvSpPr>
          <p:nvPr/>
        </p:nvSpPr>
        <p:spPr bwMode="auto">
          <a:xfrm>
            <a:off x="7326217" y="5485883"/>
            <a:ext cx="3059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solidFill>
                  <a:srgbClr val="E628C2"/>
                </a:solidFill>
                <a:latin typeface="Times New Roman" panose="02020603050405020304" pitchFamily="18" charset="0"/>
              </a:rPr>
              <a:t>—</a:t>
            </a:r>
            <a:r>
              <a:rPr lang="zh-CN" altLang="en-US" sz="2800" b="1" dirty="0">
                <a:solidFill>
                  <a:srgbClr val="E628C2"/>
                </a:solidFill>
                <a:latin typeface="Times New Roman" panose="02020603050405020304" pitchFamily="18" charset="0"/>
              </a:rPr>
              <a:t>时间振动因子</a:t>
            </a:r>
          </a:p>
        </p:txBody>
      </p:sp>
      <p:graphicFrame>
        <p:nvGraphicFramePr>
          <p:cNvPr id="28" name="Object 16"/>
          <p:cNvGraphicFramePr>
            <a:graphicFrameLocks noChangeAspect="1"/>
          </p:cNvGraphicFramePr>
          <p:nvPr>
            <p:extLst>
              <p:ext uri="{D42A27DB-BD31-4B8C-83A1-F6EECF244321}">
                <p14:modId xmlns:p14="http://schemas.microsoft.com/office/powerpoint/2010/main" val="2931249150"/>
              </p:ext>
            </p:extLst>
          </p:nvPr>
        </p:nvGraphicFramePr>
        <p:xfrm>
          <a:off x="5032094" y="5075568"/>
          <a:ext cx="2190750" cy="992187"/>
        </p:xfrm>
        <a:graphic>
          <a:graphicData uri="http://schemas.openxmlformats.org/presentationml/2006/ole">
            <mc:AlternateContent xmlns:mc="http://schemas.openxmlformats.org/markup-compatibility/2006">
              <mc:Choice xmlns:v="urn:schemas-microsoft-com:vml" Requires="v">
                <p:oleObj spid="_x0000_s340802" name="公式" r:id="rId11" imgW="749300" imgH="330200" progId="Equation.3">
                  <p:embed/>
                </p:oleObj>
              </mc:Choice>
              <mc:Fallback>
                <p:oleObj name="公式" r:id="rId11" imgW="749300" imgH="330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32094" y="5075568"/>
                        <a:ext cx="2190750"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AutoShape 27"/>
          <p:cNvSpPr>
            <a:spLocks noChangeArrowheads="1"/>
          </p:cNvSpPr>
          <p:nvPr/>
        </p:nvSpPr>
        <p:spPr bwMode="auto">
          <a:xfrm>
            <a:off x="2543789" y="6384814"/>
            <a:ext cx="1066800" cy="152400"/>
          </a:xfrm>
          <a:prstGeom prst="rightArrow">
            <a:avLst>
              <a:gd name="adj1" fmla="val 50000"/>
              <a:gd name="adj2" fmla="val 175000"/>
            </a:avLst>
          </a:prstGeom>
          <a:solidFill>
            <a:srgbClr val="00CC99"/>
          </a:solidFill>
          <a:ln w="12700">
            <a:noFill/>
            <a:miter lim="800000"/>
            <a:headEnd/>
            <a:tailEnd/>
          </a:ln>
        </p:spPr>
        <p:txBody>
          <a:bodyPr wrap="none" anchor="ctr"/>
          <a:lstStyle/>
          <a:p>
            <a:pPr>
              <a:defRPr/>
            </a:pPr>
            <a:endParaRPr lang="zh-CN" altLang="en-US" sz="2800" b="1" kern="0">
              <a:solidFill>
                <a:sysClr val="windowText" lastClr="000000"/>
              </a:solidFill>
            </a:endParaRPr>
          </a:p>
        </p:txBody>
      </p:sp>
      <p:graphicFrame>
        <p:nvGraphicFramePr>
          <p:cNvPr id="30" name="Object 15"/>
          <p:cNvGraphicFramePr>
            <a:graphicFrameLocks noChangeAspect="1"/>
          </p:cNvGraphicFramePr>
          <p:nvPr>
            <p:extLst>
              <p:ext uri="{D42A27DB-BD31-4B8C-83A1-F6EECF244321}">
                <p14:modId xmlns:p14="http://schemas.microsoft.com/office/powerpoint/2010/main" val="3799899299"/>
              </p:ext>
            </p:extLst>
          </p:nvPr>
        </p:nvGraphicFramePr>
        <p:xfrm>
          <a:off x="3898620" y="5891103"/>
          <a:ext cx="3324225" cy="987425"/>
        </p:xfrm>
        <a:graphic>
          <a:graphicData uri="http://schemas.openxmlformats.org/presentationml/2006/ole">
            <mc:AlternateContent xmlns:mc="http://schemas.openxmlformats.org/markup-compatibility/2006">
              <mc:Choice xmlns:v="urn:schemas-microsoft-com:vml" Requires="v">
                <p:oleObj spid="_x0000_s340803" name="公式" r:id="rId13" imgW="1206500" imgH="330200" progId="Equation.3">
                  <p:embed/>
                </p:oleObj>
              </mc:Choice>
              <mc:Fallback>
                <p:oleObj name="公式" r:id="rId13" imgW="1206500" imgH="330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8620" y="5891103"/>
                        <a:ext cx="332422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573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circle(in)">
                                      <p:cBhvr>
                                        <p:cTn id="41" dur="20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circle(in)">
                                      <p:cBhvr>
                                        <p:cTn id="46" dur="2000"/>
                                        <p:tgtEl>
                                          <p:spTgt spid="25"/>
                                        </p:tgtEl>
                                      </p:cBhvr>
                                    </p:animEffect>
                                  </p:childTnLst>
                                </p:cTn>
                              </p:par>
                              <p:par>
                                <p:cTn id="47" presetID="6" presetClass="entr" presetSubtype="16"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circle(in)">
                                      <p:cBhvr>
                                        <p:cTn id="49" dur="2000"/>
                                        <p:tgtEl>
                                          <p:spTgt spid="26"/>
                                        </p:tgtEl>
                                      </p:cBhvr>
                                    </p:animEffect>
                                  </p:childTnLst>
                                </p:cTn>
                              </p:par>
                            </p:childTnLst>
                          </p:cTn>
                        </p:par>
                        <p:par>
                          <p:cTn id="50" fill="hold">
                            <p:stCondLst>
                              <p:cond delay="2000"/>
                            </p:stCondLst>
                            <p:childTnLst>
                              <p:par>
                                <p:cTn id="51" presetID="22" presetClass="entr" presetSubtype="8" fill="hold" nodeType="afterEffect">
                                  <p:stCondLst>
                                    <p:cond delay="100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childTnLst>
                          </p:cTn>
                        </p:par>
                        <p:par>
                          <p:cTn id="54" fill="hold">
                            <p:stCondLst>
                              <p:cond delay="3500"/>
                            </p:stCondLst>
                            <p:childTnLst>
                              <p:par>
                                <p:cTn id="55" presetID="22" presetClass="entr" presetSubtype="8" fill="hold" grpId="0" nodeType="afterEffect">
                                  <p:stCondLst>
                                    <p:cond delay="200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arn(inVertical)">
                                      <p:cBhvr>
                                        <p:cTn id="62" dur="500"/>
                                        <p:tgtEl>
                                          <p:spTgt spid="29"/>
                                        </p:tgtEl>
                                      </p:cBhvr>
                                    </p:animEffect>
                                  </p:childTnLst>
                                </p:cTn>
                              </p:par>
                            </p:childTnLst>
                          </p:cTn>
                        </p:par>
                        <p:par>
                          <p:cTn id="63" fill="hold">
                            <p:stCondLst>
                              <p:cond delay="500"/>
                            </p:stCondLst>
                            <p:childTnLst>
                              <p:par>
                                <p:cTn id="64" presetID="22" presetClass="entr" presetSubtype="8" fill="hold" nodeType="afterEffect">
                                  <p:stCondLst>
                                    <p:cond delay="200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1" grpId="0"/>
      <p:bldP spid="25" grpId="0"/>
      <p:bldP spid="27" grpId="0" autoUpdateAnimBg="0"/>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817688" y="902059"/>
            <a:ext cx="132873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a:solidFill>
                  <a:srgbClr val="A50021"/>
                </a:solidFill>
              </a:rPr>
              <a:t>讨论</a:t>
            </a:r>
            <a:r>
              <a:rPr kumimoji="1" lang="en-US" altLang="zh-CN" sz="2800">
                <a:solidFill>
                  <a:srgbClr val="A50021"/>
                </a:solidFill>
              </a:rPr>
              <a:t>:</a:t>
            </a:r>
          </a:p>
        </p:txBody>
      </p:sp>
      <p:sp>
        <p:nvSpPr>
          <p:cNvPr id="4" name="Text Box 3"/>
          <p:cNvSpPr txBox="1">
            <a:spLocks noChangeArrowheads="1"/>
          </p:cNvSpPr>
          <p:nvPr/>
        </p:nvSpPr>
        <p:spPr bwMode="auto">
          <a:xfrm>
            <a:off x="2425699" y="1321159"/>
            <a:ext cx="8051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marL="457200" indent="-45720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AutoNum type="arabicPeriod"/>
            </a:pPr>
            <a:r>
              <a:rPr kumimoji="1" lang="zh-CN" altLang="en-US" sz="2800" dirty="0">
                <a:solidFill>
                  <a:srgbClr val="0000FF"/>
                </a:solidFill>
              </a:rPr>
              <a:t>只有某些 </a:t>
            </a:r>
            <a:r>
              <a:rPr kumimoji="1" lang="en-US" altLang="zh-CN" sz="2800" i="1" dirty="0">
                <a:solidFill>
                  <a:srgbClr val="FF0000"/>
                </a:solidFill>
              </a:rPr>
              <a:t>E</a:t>
            </a:r>
            <a:r>
              <a:rPr kumimoji="1" lang="en-US" altLang="zh-CN" sz="2800" i="1" dirty="0">
                <a:solidFill>
                  <a:srgbClr val="0000FF"/>
                </a:solidFill>
              </a:rPr>
              <a:t> </a:t>
            </a:r>
            <a:r>
              <a:rPr kumimoji="1" lang="zh-CN" altLang="en-US" sz="2800" dirty="0">
                <a:solidFill>
                  <a:srgbClr val="0000FF"/>
                </a:solidFill>
              </a:rPr>
              <a:t>值对应的解才是物理上可接受的</a:t>
            </a:r>
          </a:p>
          <a:p>
            <a:pPr eaLnBrk="1" hangingPunct="1"/>
            <a:r>
              <a:rPr kumimoji="1" lang="zh-CN" altLang="en-US" sz="2800" dirty="0">
                <a:solidFill>
                  <a:schemeClr val="tx2"/>
                </a:solidFill>
              </a:rPr>
              <a:t>                                                            </a:t>
            </a:r>
            <a:r>
              <a:rPr kumimoji="1" lang="en-US" altLang="zh-CN" sz="2800" dirty="0">
                <a:solidFill>
                  <a:srgbClr val="A50021"/>
                </a:solidFill>
              </a:rPr>
              <a:t>---- </a:t>
            </a:r>
            <a:r>
              <a:rPr kumimoji="1" lang="zh-CN" altLang="en-US" sz="2800" dirty="0">
                <a:solidFill>
                  <a:srgbClr val="A50021"/>
                </a:solidFill>
              </a:rPr>
              <a:t>能量本征值</a:t>
            </a:r>
          </a:p>
        </p:txBody>
      </p:sp>
      <p:sp>
        <p:nvSpPr>
          <p:cNvPr id="5" name="Text Box 4"/>
          <p:cNvSpPr txBox="1">
            <a:spLocks noChangeArrowheads="1"/>
          </p:cNvSpPr>
          <p:nvPr/>
        </p:nvSpPr>
        <p:spPr bwMode="auto">
          <a:xfrm>
            <a:off x="2425700" y="2302234"/>
            <a:ext cx="7991877"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wrap="square"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dirty="0">
                <a:solidFill>
                  <a:srgbClr val="009900"/>
                </a:solidFill>
              </a:rPr>
              <a:t>2. </a:t>
            </a:r>
            <a:r>
              <a:rPr kumimoji="1" lang="zh-CN" altLang="en-US" sz="2800" dirty="0">
                <a:solidFill>
                  <a:srgbClr val="009900"/>
                </a:solidFill>
              </a:rPr>
              <a:t>能量本征值所对应的波函数称为</a:t>
            </a:r>
            <a:r>
              <a:rPr kumimoji="1" lang="zh-CN" altLang="en-US" sz="2800" dirty="0">
                <a:solidFill>
                  <a:srgbClr val="A50021"/>
                </a:solidFill>
              </a:rPr>
              <a:t>能量本征函数。</a:t>
            </a:r>
            <a:endParaRPr kumimoji="1" lang="en-US" altLang="zh-CN" sz="2800" dirty="0">
              <a:solidFill>
                <a:schemeClr val="tx2"/>
              </a:solidFill>
            </a:endParaRPr>
          </a:p>
        </p:txBody>
      </p:sp>
      <p:sp>
        <p:nvSpPr>
          <p:cNvPr id="7" name="Text Box 6"/>
          <p:cNvSpPr txBox="1">
            <a:spLocks noChangeArrowheads="1"/>
          </p:cNvSpPr>
          <p:nvPr/>
        </p:nvSpPr>
        <p:spPr bwMode="auto">
          <a:xfrm>
            <a:off x="2432049" y="3073759"/>
            <a:ext cx="6553200" cy="529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prstDash val="sysDot"/>
                <a:miter lim="800000"/>
                <a:headEnd/>
                <a:tailEnd/>
              </a14:hiddenLine>
            </a:ext>
          </a:extLst>
        </p:spPr>
        <p:txBody>
          <a:bodyPr lIns="90000" tIns="46800" rIns="90000" bIns="46800">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en-US" altLang="zh-CN" sz="2800" dirty="0">
                <a:solidFill>
                  <a:srgbClr val="0000FF"/>
                </a:solidFill>
              </a:rPr>
              <a:t>3. </a:t>
            </a:r>
            <a:r>
              <a:rPr kumimoji="1" lang="zh-CN" altLang="en-US" sz="2800" dirty="0">
                <a:solidFill>
                  <a:srgbClr val="0000FF"/>
                </a:solidFill>
              </a:rPr>
              <a:t>这一方程又称为</a:t>
            </a:r>
            <a:r>
              <a:rPr kumimoji="1" lang="zh-CN" altLang="en-US" sz="2800" dirty="0">
                <a:solidFill>
                  <a:srgbClr val="A50021"/>
                </a:solidFill>
              </a:rPr>
              <a:t>能量本征值方程。</a:t>
            </a:r>
            <a:endParaRPr kumimoji="1" lang="zh-CN" altLang="en-US" sz="2800" dirty="0"/>
          </a:p>
        </p:txBody>
      </p:sp>
      <p:sp>
        <p:nvSpPr>
          <p:cNvPr id="8" name="Rectangle 7"/>
          <p:cNvSpPr>
            <a:spLocks noChangeArrowheads="1"/>
          </p:cNvSpPr>
          <p:nvPr/>
        </p:nvSpPr>
        <p:spPr bwMode="auto">
          <a:xfrm>
            <a:off x="812005" y="280322"/>
            <a:ext cx="324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dirty="0">
                <a:solidFill>
                  <a:srgbClr val="FF0066"/>
                </a:solidFill>
              </a:rPr>
              <a:t>定态薛定谔方程：</a:t>
            </a:r>
          </a:p>
        </p:txBody>
      </p:sp>
      <p:sp>
        <p:nvSpPr>
          <p:cNvPr id="9" name="Text Box 8"/>
          <p:cNvSpPr txBox="1">
            <a:spLocks noChangeArrowheads="1"/>
          </p:cNvSpPr>
          <p:nvPr/>
        </p:nvSpPr>
        <p:spPr bwMode="auto">
          <a:xfrm>
            <a:off x="3146424" y="4399320"/>
            <a:ext cx="5327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dirty="0">
                <a:solidFill>
                  <a:srgbClr val="0000FF"/>
                </a:solidFill>
                <a:latin typeface="宋体" panose="02010600030101010101" pitchFamily="2" charset="-122"/>
              </a:rPr>
              <a:t>定态</a:t>
            </a:r>
            <a:r>
              <a:rPr kumimoji="1" lang="en-US" altLang="zh-CN" sz="2800" dirty="0">
                <a:solidFill>
                  <a:srgbClr val="0000FF"/>
                </a:solidFill>
                <a:latin typeface="宋体" panose="02010600030101010101" pitchFamily="2" charset="-122"/>
              </a:rPr>
              <a:t>:</a:t>
            </a:r>
            <a:r>
              <a:rPr kumimoji="1" lang="zh-CN" altLang="en-US" sz="2800" dirty="0">
                <a:solidFill>
                  <a:srgbClr val="FF00FF"/>
                </a:solidFill>
              </a:rPr>
              <a:t>能量取确定值的状态</a:t>
            </a:r>
          </a:p>
        </p:txBody>
      </p:sp>
      <p:sp>
        <p:nvSpPr>
          <p:cNvPr id="10" name="Text Box 9"/>
          <p:cNvSpPr txBox="1">
            <a:spLocks noChangeArrowheads="1"/>
          </p:cNvSpPr>
          <p:nvPr/>
        </p:nvSpPr>
        <p:spPr bwMode="auto">
          <a:xfrm>
            <a:off x="3146424" y="5139095"/>
            <a:ext cx="259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dirty="0">
                <a:solidFill>
                  <a:srgbClr val="0000FF"/>
                </a:solidFill>
                <a:latin typeface="宋体" panose="02010600030101010101" pitchFamily="2" charset="-122"/>
              </a:rPr>
              <a:t>波函数</a:t>
            </a:r>
          </a:p>
        </p:txBody>
      </p:sp>
      <p:sp>
        <p:nvSpPr>
          <p:cNvPr id="12" name="Rectangle 11"/>
          <p:cNvSpPr>
            <a:spLocks noChangeArrowheads="1"/>
          </p:cNvSpPr>
          <p:nvPr/>
        </p:nvSpPr>
        <p:spPr bwMode="auto">
          <a:xfrm>
            <a:off x="2412999" y="3808770"/>
            <a:ext cx="6611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en-US" altLang="zh-CN" sz="2800" dirty="0">
                <a:solidFill>
                  <a:srgbClr val="009900"/>
                </a:solidFill>
              </a:rPr>
              <a:t>4. </a:t>
            </a:r>
            <a:r>
              <a:rPr kumimoji="1" lang="zh-CN" altLang="en-US" sz="2800" dirty="0">
                <a:solidFill>
                  <a:srgbClr val="009900"/>
                </a:solidFill>
              </a:rPr>
              <a:t>这一波函数所描述的量子态称为</a:t>
            </a:r>
            <a:r>
              <a:rPr kumimoji="1" lang="zh-CN" altLang="en-US" sz="2800" dirty="0">
                <a:solidFill>
                  <a:srgbClr val="A50021"/>
                </a:solidFill>
              </a:rPr>
              <a:t>定态</a:t>
            </a:r>
            <a:r>
              <a:rPr kumimoji="1" lang="zh-CN" altLang="en-US" sz="2800" dirty="0"/>
              <a:t>。</a:t>
            </a:r>
          </a:p>
        </p:txBody>
      </p:sp>
      <p:sp>
        <p:nvSpPr>
          <p:cNvPr id="14" name="Text Box 13"/>
          <p:cNvSpPr txBox="1">
            <a:spLocks noChangeArrowheads="1"/>
          </p:cNvSpPr>
          <p:nvPr/>
        </p:nvSpPr>
        <p:spPr bwMode="auto">
          <a:xfrm>
            <a:off x="2279649" y="5969357"/>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009900"/>
                </a:solidFill>
                <a:ea typeface="黑体" panose="02010609060101010101" pitchFamily="49" charset="-122"/>
              </a:rPr>
              <a:t>概率密度分布</a:t>
            </a:r>
          </a:p>
        </p:txBody>
      </p:sp>
      <p:graphicFrame>
        <p:nvGraphicFramePr>
          <p:cNvPr id="15" name="Object 14"/>
          <p:cNvGraphicFramePr>
            <a:graphicFrameLocks noChangeAspect="1"/>
          </p:cNvGraphicFramePr>
          <p:nvPr>
            <p:extLst>
              <p:ext uri="{D42A27DB-BD31-4B8C-83A1-F6EECF244321}">
                <p14:modId xmlns:p14="http://schemas.microsoft.com/office/powerpoint/2010/main" val="2505990583"/>
              </p:ext>
            </p:extLst>
          </p:nvPr>
        </p:nvGraphicFramePr>
        <p:xfrm>
          <a:off x="4427538" y="5778501"/>
          <a:ext cx="2984500" cy="809625"/>
        </p:xfrm>
        <a:graphic>
          <a:graphicData uri="http://schemas.openxmlformats.org/presentationml/2006/ole">
            <mc:AlternateContent xmlns:mc="http://schemas.openxmlformats.org/markup-compatibility/2006">
              <mc:Choice xmlns:v="urn:schemas-microsoft-com:vml" Requires="v">
                <p:oleObj spid="_x0000_s265851" name="公式" r:id="rId3" imgW="1104840" imgH="279360" progId="Equation.3">
                  <p:embed/>
                </p:oleObj>
              </mc:Choice>
              <mc:Fallback>
                <p:oleObj name="公式" r:id="rId3" imgW="1104840" imgH="279360" progId="Equation.3">
                  <p:embed/>
                  <p:pic>
                    <p:nvPicPr>
                      <p:cNvPr id="0" name=""/>
                      <p:cNvPicPr>
                        <a:picLocks noChangeAspect="1" noChangeArrowheads="1"/>
                      </p:cNvPicPr>
                      <p:nvPr/>
                    </p:nvPicPr>
                    <p:blipFill>
                      <a:blip r:embed="rId4"/>
                      <a:srcRect/>
                      <a:stretch>
                        <a:fillRect/>
                      </a:stretch>
                    </p:blipFill>
                    <p:spPr bwMode="auto">
                      <a:xfrm>
                        <a:off x="4427538" y="5778501"/>
                        <a:ext cx="29845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5"/>
          <p:cNvSpPr txBox="1">
            <a:spLocks noChangeArrowheads="1"/>
          </p:cNvSpPr>
          <p:nvPr/>
        </p:nvSpPr>
        <p:spPr bwMode="auto">
          <a:xfrm>
            <a:off x="7537450" y="5969357"/>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kumimoji="1" lang="zh-CN" altLang="en-US" sz="2800" dirty="0">
                <a:solidFill>
                  <a:srgbClr val="009900"/>
                </a:solidFill>
                <a:ea typeface="黑体" panose="02010609060101010101" pitchFamily="49" charset="-122"/>
              </a:rPr>
              <a:t>不随时间变化</a:t>
            </a:r>
          </a:p>
        </p:txBody>
      </p:sp>
      <p:graphicFrame>
        <p:nvGraphicFramePr>
          <p:cNvPr id="17" name="Object 15"/>
          <p:cNvGraphicFramePr>
            <a:graphicFrameLocks noChangeAspect="1"/>
          </p:cNvGraphicFramePr>
          <p:nvPr>
            <p:extLst>
              <p:ext uri="{D42A27DB-BD31-4B8C-83A1-F6EECF244321}">
                <p14:modId xmlns:p14="http://schemas.microsoft.com/office/powerpoint/2010/main" val="1054006987"/>
              </p:ext>
            </p:extLst>
          </p:nvPr>
        </p:nvGraphicFramePr>
        <p:xfrm>
          <a:off x="5445126" y="4854576"/>
          <a:ext cx="3254375" cy="987425"/>
        </p:xfrm>
        <a:graphic>
          <a:graphicData uri="http://schemas.openxmlformats.org/presentationml/2006/ole">
            <mc:AlternateContent xmlns:mc="http://schemas.openxmlformats.org/markup-compatibility/2006">
              <mc:Choice xmlns:v="urn:schemas-microsoft-com:vml" Requires="v">
                <p:oleObj spid="_x0000_s265852" name="公式" r:id="rId5" imgW="1180800" imgH="330120" progId="Equation.3">
                  <p:embed/>
                </p:oleObj>
              </mc:Choice>
              <mc:Fallback>
                <p:oleObj name="公式" r:id="rId5" imgW="1180800" imgH="330120" progId="Equation.3">
                  <p:embed/>
                  <p:pic>
                    <p:nvPicPr>
                      <p:cNvPr id="0" name=""/>
                      <p:cNvPicPr>
                        <a:picLocks noChangeAspect="1" noChangeArrowheads="1"/>
                      </p:cNvPicPr>
                      <p:nvPr/>
                    </p:nvPicPr>
                    <p:blipFill>
                      <a:blip r:embed="rId6"/>
                      <a:srcRect/>
                      <a:stretch>
                        <a:fillRect/>
                      </a:stretch>
                    </p:blipFill>
                    <p:spPr bwMode="auto">
                      <a:xfrm>
                        <a:off x="5445126" y="4854576"/>
                        <a:ext cx="32543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6">
            <a:extLst>
              <a:ext uri="{FF2B5EF4-FFF2-40B4-BE49-F238E27FC236}">
                <a16:creationId xmlns:a16="http://schemas.microsoft.com/office/drawing/2014/main" id="{CDB46A7E-48BE-4D14-84A6-8D3B4ED101E1}"/>
              </a:ext>
            </a:extLst>
          </p:cNvPr>
          <p:cNvGraphicFramePr>
            <a:graphicFrameLocks noChangeAspect="1"/>
          </p:cNvGraphicFramePr>
          <p:nvPr>
            <p:extLst>
              <p:ext uri="{D42A27DB-BD31-4B8C-83A1-F6EECF244321}">
                <p14:modId xmlns:p14="http://schemas.microsoft.com/office/powerpoint/2010/main" val="3696190762"/>
              </p:ext>
            </p:extLst>
          </p:nvPr>
        </p:nvGraphicFramePr>
        <p:xfrm>
          <a:off x="4052093" y="-147278"/>
          <a:ext cx="7762875" cy="1282700"/>
        </p:xfrm>
        <a:graphic>
          <a:graphicData uri="http://schemas.openxmlformats.org/presentationml/2006/ole">
            <mc:AlternateContent xmlns:mc="http://schemas.openxmlformats.org/markup-compatibility/2006">
              <mc:Choice xmlns:v="urn:schemas-microsoft-com:vml" Requires="v">
                <p:oleObj spid="_x0000_s265853" name="Equation" r:id="rId7" imgW="2768400" imgH="419040" progId="Equation.DSMT4">
                  <p:embed/>
                </p:oleObj>
              </mc:Choice>
              <mc:Fallback>
                <p:oleObj name="Equation" r:id="rId7" imgW="2768400" imgH="419040" progId="Equation.DSMT4">
                  <p:embed/>
                  <p:pic>
                    <p:nvPicPr>
                      <p:cNvPr id="16" name="Object 6">
                        <a:extLst>
                          <a:ext uri="{FF2B5EF4-FFF2-40B4-BE49-F238E27FC236}">
                            <a16:creationId xmlns:a16="http://schemas.microsoft.com/office/drawing/2014/main" id="{920362BD-303A-4612-84EC-93AC0815648F}"/>
                          </a:ext>
                        </a:extLst>
                      </p:cNvPr>
                      <p:cNvPicPr>
                        <a:picLocks noChangeAspect="1" noChangeArrowheads="1"/>
                      </p:cNvPicPr>
                      <p:nvPr/>
                    </p:nvPicPr>
                    <p:blipFill>
                      <a:blip r:embed="rId8"/>
                      <a:srcRect/>
                      <a:stretch>
                        <a:fillRect/>
                      </a:stretch>
                    </p:blipFill>
                    <p:spPr bwMode="auto">
                      <a:xfrm>
                        <a:off x="4052093" y="-147278"/>
                        <a:ext cx="776287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505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75"/>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75"/>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75"/>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up)">
                                      <p:cBhvr>
                                        <p:cTn id="22" dur="75"/>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up)">
                                      <p:cBhvr>
                                        <p:cTn id="27" dur="75"/>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200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circle(in)">
                                      <p:cBhvr>
                                        <p:cTn id="51" dur="2000"/>
                                        <p:tgtEl>
                                          <p:spTgt spid="14"/>
                                        </p:tgtEl>
                                      </p:cBhvr>
                                    </p:animEffect>
                                  </p:childTnLst>
                                </p:cTn>
                              </p:par>
                              <p:par>
                                <p:cTn id="52" presetID="6" presetClass="entr" presetSubtype="16"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circle(in)">
                                      <p:cBhvr>
                                        <p:cTn id="54" dur="2000"/>
                                        <p:tgtEl>
                                          <p:spTgt spid="15"/>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circle(in)">
                                      <p:cBhvr>
                                        <p:cTn id="5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build="p" autoUpdateAnimBg="0"/>
      <p:bldP spid="5" grpId="0" build="p" autoUpdateAnimBg="0"/>
      <p:bldP spid="7" grpId="0" build="p" autoUpdateAnimBg="0"/>
      <p:bldP spid="9" grpId="0" autoUpdateAnimBg="0"/>
      <p:bldP spid="10" grpId="0" autoUpdateAnimBg="0"/>
      <p:bldP spid="12" grpId="0" build="p" autoUpdateAnimBg="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30439" y="371475"/>
            <a:ext cx="5888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0" algn="l"/>
              </a:tabLst>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0" algn="l"/>
              </a:tabLst>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0" algn="l"/>
              </a:tabLst>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0" algn="l"/>
              </a:tabLst>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0" algn="l"/>
              </a:tabLst>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0" algn="l"/>
              </a:tabLs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0" algn="l"/>
              </a:tabLs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0" algn="l"/>
              </a:tabLs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0" algn="l"/>
              </a:tabLs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a:solidFill>
                  <a:srgbClr val="FF0000"/>
                </a:solidFill>
              </a:rPr>
              <a:t>薛定谔方程的应用</a:t>
            </a:r>
          </a:p>
        </p:txBody>
      </p:sp>
      <p:sp>
        <p:nvSpPr>
          <p:cNvPr id="3" name="Rectangle 3"/>
          <p:cNvSpPr>
            <a:spLocks noChangeArrowheads="1"/>
          </p:cNvSpPr>
          <p:nvPr/>
        </p:nvSpPr>
        <p:spPr bwMode="auto">
          <a:xfrm>
            <a:off x="2678113" y="1739900"/>
            <a:ext cx="53451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288925"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GB" sz="2800" dirty="0">
                <a:solidFill>
                  <a:srgbClr val="0000FF"/>
                </a:solidFill>
                <a:latin typeface="宋体" panose="02010600030101010101" pitchFamily="2" charset="-122"/>
              </a:rPr>
              <a:t>确定粒子的</a:t>
            </a:r>
            <a:r>
              <a:rPr kumimoji="1" lang="zh-CN" altLang="en-US" sz="2800" dirty="0">
                <a:solidFill>
                  <a:srgbClr val="0000FF"/>
                </a:solidFill>
                <a:latin typeface="宋体" panose="02010600030101010101" pitchFamily="2" charset="-122"/>
              </a:rPr>
              <a:t>哈密顿量；</a:t>
            </a:r>
          </a:p>
        </p:txBody>
      </p:sp>
      <p:sp>
        <p:nvSpPr>
          <p:cNvPr id="4" name="Rectangle 4"/>
          <p:cNvSpPr>
            <a:spLocks noChangeArrowheads="1"/>
          </p:cNvSpPr>
          <p:nvPr/>
        </p:nvSpPr>
        <p:spPr bwMode="auto">
          <a:xfrm>
            <a:off x="2665414" y="2349500"/>
            <a:ext cx="6815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288925"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GB" sz="2800">
                <a:solidFill>
                  <a:srgbClr val="009900"/>
                </a:solidFill>
                <a:latin typeface="宋体" panose="02010600030101010101" pitchFamily="2" charset="-122"/>
              </a:rPr>
              <a:t>在全空间写出粒子的能量本征方程；</a:t>
            </a:r>
            <a:endParaRPr kumimoji="1" lang="zh-CN" altLang="en-US" sz="2800">
              <a:solidFill>
                <a:srgbClr val="009900"/>
              </a:solidFill>
              <a:latin typeface="宋体" panose="02010600030101010101" pitchFamily="2" charset="-122"/>
            </a:endParaRPr>
          </a:p>
        </p:txBody>
      </p:sp>
      <p:sp>
        <p:nvSpPr>
          <p:cNvPr id="5" name="Rectangle 5"/>
          <p:cNvSpPr>
            <a:spLocks noChangeArrowheads="1"/>
          </p:cNvSpPr>
          <p:nvPr/>
        </p:nvSpPr>
        <p:spPr bwMode="auto">
          <a:xfrm>
            <a:off x="2663826" y="2922590"/>
            <a:ext cx="73517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287338" indent="-287338"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GB" sz="2800" dirty="0">
                <a:solidFill>
                  <a:srgbClr val="C00000"/>
                </a:solidFill>
                <a:latin typeface="宋体" panose="02010600030101010101" pitchFamily="2" charset="-122"/>
              </a:rPr>
              <a:t>利用波函数的自然条件确定能量本征值和波函数。</a:t>
            </a:r>
            <a:endParaRPr kumimoji="1" lang="zh-CN" altLang="en-US" sz="2800" dirty="0">
              <a:solidFill>
                <a:srgbClr val="C00000"/>
              </a:solidFill>
              <a:latin typeface="宋体" panose="02010600030101010101" pitchFamily="2" charset="-122"/>
            </a:endParaRPr>
          </a:p>
        </p:txBody>
      </p:sp>
      <p:sp>
        <p:nvSpPr>
          <p:cNvPr id="6" name="Rectangle 6"/>
          <p:cNvSpPr>
            <a:spLocks noChangeArrowheads="1"/>
          </p:cNvSpPr>
          <p:nvPr/>
        </p:nvSpPr>
        <p:spPr bwMode="auto">
          <a:xfrm>
            <a:off x="2982913" y="1203325"/>
            <a:ext cx="297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GB" sz="2800">
                <a:solidFill>
                  <a:srgbClr val="C00000"/>
                </a:solidFill>
                <a:latin typeface="宋体" panose="02010600030101010101" pitchFamily="2" charset="-122"/>
              </a:rPr>
              <a:t>步骤：</a:t>
            </a:r>
            <a:endParaRPr kumimoji="1" lang="zh-CN" altLang="en-US" sz="2800">
              <a:solidFill>
                <a:srgbClr val="C00000"/>
              </a:solidFill>
              <a:latin typeface="宋体" panose="02010600030101010101" pitchFamily="2" charset="-122"/>
            </a:endParaRPr>
          </a:p>
        </p:txBody>
      </p:sp>
      <p:sp>
        <p:nvSpPr>
          <p:cNvPr id="7" name="Rectangle 7"/>
          <p:cNvSpPr>
            <a:spLocks noChangeArrowheads="1"/>
          </p:cNvSpPr>
          <p:nvPr/>
        </p:nvSpPr>
        <p:spPr bwMode="auto">
          <a:xfrm>
            <a:off x="2930525" y="4121150"/>
            <a:ext cx="2978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GB" sz="2800">
                <a:solidFill>
                  <a:srgbClr val="FF00FF"/>
                </a:solidFill>
                <a:latin typeface="宋体" panose="02010600030101010101" pitchFamily="2" charset="-122"/>
              </a:rPr>
              <a:t>处理的问题：</a:t>
            </a:r>
            <a:endParaRPr kumimoji="1" lang="zh-CN" altLang="en-US" sz="2800">
              <a:solidFill>
                <a:srgbClr val="FF00FF"/>
              </a:solidFill>
              <a:latin typeface="宋体" panose="02010600030101010101" pitchFamily="2" charset="-122"/>
            </a:endParaRPr>
          </a:p>
        </p:txBody>
      </p:sp>
      <p:sp>
        <p:nvSpPr>
          <p:cNvPr id="8" name="Rectangle 8"/>
          <p:cNvSpPr>
            <a:spLocks noChangeArrowheads="1"/>
          </p:cNvSpPr>
          <p:nvPr/>
        </p:nvSpPr>
        <p:spPr bwMode="auto">
          <a:xfrm>
            <a:off x="2643189" y="4765675"/>
            <a:ext cx="7710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288925"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GB" sz="2800" dirty="0">
                <a:solidFill>
                  <a:srgbClr val="0000FF"/>
                </a:solidFill>
                <a:latin typeface="宋体" panose="02010600030101010101" pitchFamily="2" charset="-122"/>
              </a:rPr>
              <a:t>势阱中的粒子</a:t>
            </a:r>
            <a:r>
              <a:rPr kumimoji="1" lang="zh-CN" altLang="en-GB" sz="2800" dirty="0">
                <a:solidFill>
                  <a:srgbClr val="0000FF"/>
                </a:solidFill>
              </a:rPr>
              <a:t>——</a:t>
            </a:r>
            <a:r>
              <a:rPr kumimoji="1" lang="zh-CN" altLang="en-GB" sz="2800" dirty="0">
                <a:solidFill>
                  <a:srgbClr val="0000FF"/>
                </a:solidFill>
                <a:latin typeface="宋体" panose="02010600030101010101" pitchFamily="2" charset="-122"/>
              </a:rPr>
              <a:t>粒子被束缚在某势场中；</a:t>
            </a:r>
            <a:endParaRPr kumimoji="1" lang="zh-CN" altLang="en-US" sz="2800" dirty="0">
              <a:solidFill>
                <a:srgbClr val="0000FF"/>
              </a:solidFill>
              <a:latin typeface="宋体" panose="02010600030101010101" pitchFamily="2" charset="-122"/>
            </a:endParaRPr>
          </a:p>
        </p:txBody>
      </p:sp>
      <p:sp>
        <p:nvSpPr>
          <p:cNvPr id="9" name="Rectangle 9"/>
          <p:cNvSpPr>
            <a:spLocks noChangeArrowheads="1"/>
          </p:cNvSpPr>
          <p:nvPr/>
        </p:nvSpPr>
        <p:spPr bwMode="auto">
          <a:xfrm>
            <a:off x="2635250" y="5538788"/>
            <a:ext cx="803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indent="288925"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kumimoji="1" lang="zh-CN" altLang="en-GB" sz="2800">
                <a:solidFill>
                  <a:srgbClr val="008000"/>
                </a:solidFill>
                <a:latin typeface="宋体" panose="02010600030101010101" pitchFamily="2" charset="-122"/>
              </a:rPr>
              <a:t>势垒对粒子的散射</a:t>
            </a:r>
            <a:r>
              <a:rPr kumimoji="1" lang="zh-CN" altLang="en-GB" sz="2800">
                <a:solidFill>
                  <a:srgbClr val="008000"/>
                </a:solidFill>
              </a:rPr>
              <a:t>——</a:t>
            </a:r>
            <a:r>
              <a:rPr kumimoji="1" lang="zh-CN" altLang="en-GB" sz="2800">
                <a:solidFill>
                  <a:srgbClr val="008000"/>
                </a:solidFill>
                <a:latin typeface="宋体" panose="02010600030101010101" pitchFamily="2" charset="-122"/>
              </a:rPr>
              <a:t>自由粒子入射到某势场中。</a:t>
            </a:r>
            <a:endParaRPr kumimoji="1" lang="zh-CN" altLang="en-US" sz="2800">
              <a:solidFill>
                <a:srgbClr val="008000"/>
              </a:solidFill>
              <a:latin typeface="宋体" panose="02010600030101010101" pitchFamily="2" charset="-122"/>
            </a:endParaRPr>
          </a:p>
        </p:txBody>
      </p:sp>
    </p:spTree>
    <p:extLst>
      <p:ext uri="{BB962C8B-B14F-4D97-AF65-F5344CB8AC3E}">
        <p14:creationId xmlns:p14="http://schemas.microsoft.com/office/powerpoint/2010/main" val="361693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wipe(left)">
                                      <p:cBhvr>
                                        <p:cTn id="37" dur="500"/>
                                        <p:tgtEl>
                                          <p:spTgt spid="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wipe(left)">
                                      <p:cBhvr>
                                        <p:cTn id="4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4" grpId="0" build="p" autoUpdateAnimBg="0"/>
      <p:bldP spid="5" grpId="0" build="p" autoUpdateAnimBg="0"/>
      <p:bldP spid="6" grpId="0" build="p" autoUpdateAnimBg="0"/>
      <p:bldP spid="7" grpId="0" build="p" autoUpdateAnimBg="0"/>
      <p:bldP spid="8" grpId="0" build="p" autoUpdateAnimBg="0"/>
      <p:bldP spid="9" grpId="0" build="p"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2597</TotalTime>
  <Words>2915</Words>
  <Application>Microsoft Office PowerPoint</Application>
  <PresentationFormat>宽屏</PresentationFormat>
  <Paragraphs>402</Paragraphs>
  <Slides>63</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81" baseType="lpstr">
      <vt:lpstr>MS LineDraw</vt:lpstr>
      <vt:lpstr>等线</vt:lpstr>
      <vt:lpstr>等线 Light</vt:lpstr>
      <vt:lpstr>黑体</vt:lpstr>
      <vt:lpstr>楷体_GB2312</vt:lpstr>
      <vt:lpstr>隶书</vt:lpstr>
      <vt:lpstr>宋体</vt:lpstr>
      <vt:lpstr>Arial</vt:lpstr>
      <vt:lpstr>Calibri</vt:lpstr>
      <vt:lpstr>Calibri Light</vt:lpstr>
      <vt:lpstr>Century Schoolbook</vt:lpstr>
      <vt:lpstr>MT Extra</vt:lpstr>
      <vt:lpstr>Symbol</vt:lpstr>
      <vt:lpstr>Times New Roman</vt:lpstr>
      <vt:lpstr>Office 主题</vt:lpstr>
      <vt:lpstr>Equation</vt:lpstr>
      <vt:lpstr>公式</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王先智</dc:creator>
  <cp:lastModifiedBy>WangXZ</cp:lastModifiedBy>
  <cp:revision>522</cp:revision>
  <dcterms:created xsi:type="dcterms:W3CDTF">2015-09-04T01:42:14Z</dcterms:created>
  <dcterms:modified xsi:type="dcterms:W3CDTF">2022-05-18T02:58:01Z</dcterms:modified>
</cp:coreProperties>
</file>