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3"/>
  </p:notesMasterIdLst>
  <p:sldIdLst>
    <p:sldId id="256" r:id="rId2"/>
    <p:sldId id="259" r:id="rId3"/>
    <p:sldId id="261" r:id="rId4"/>
    <p:sldId id="293" r:id="rId5"/>
    <p:sldId id="267" r:id="rId6"/>
    <p:sldId id="264" r:id="rId7"/>
    <p:sldId id="262" r:id="rId8"/>
    <p:sldId id="296" r:id="rId9"/>
    <p:sldId id="272" r:id="rId10"/>
    <p:sldId id="271" r:id="rId11"/>
    <p:sldId id="276" r:id="rId12"/>
  </p:sldIdLst>
  <p:sldSz cx="9144000" cy="5143500" type="screen16x9"/>
  <p:notesSz cx="6858000" cy="9144000"/>
  <p:embeddedFontLst>
    <p:embeddedFont>
      <p:font typeface="Abel" panose="02000506030000020004" pitchFamily="2" charset="0"/>
      <p:regular r:id="rId14"/>
    </p:embeddedFont>
    <p:embeddedFont>
      <p:font typeface="Anaheim" panose="020B0604020202020204" charset="0"/>
      <p:regular r:id="rId15"/>
      <p:bold r:id="rId16"/>
    </p:embeddedFont>
    <p:embeddedFont>
      <p:font typeface="Anton" pitchFamily="2" charset="0"/>
      <p:regular r:id="rId17"/>
    </p:embeddedFont>
    <p:embeddedFont>
      <p:font typeface="Josefin Sans" pitchFamily="2" charset="0"/>
      <p:regular r:id="rId18"/>
      <p:bold r:id="rId19"/>
      <p:italic r:id="rId20"/>
      <p:boldItalic r:id="rId21"/>
    </p:embeddedFont>
    <p:embeddedFont>
      <p:font typeface="Josefin Slab" pitchFamily="2" charset="0"/>
      <p:regular r:id="rId22"/>
      <p:bold r:id="rId23"/>
      <p:italic r:id="rId24"/>
      <p:boldItalic r:id="rId25"/>
    </p:embeddedFont>
    <p:embeddedFont>
      <p:font typeface="Staatliches" pitchFamily="2" charset="0"/>
      <p:regular r:id="rId26"/>
    </p:embeddedFont>
    <p:embeddedFont>
      <p:font typeface="Unica One"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227">
          <p15:clr>
            <a:srgbClr val="9AA0A6"/>
          </p15:clr>
        </p15:guide>
        <p15:guide id="2" orient="horz" pos="2971">
          <p15:clr>
            <a:srgbClr val="9AA0A6"/>
          </p15:clr>
        </p15:guide>
        <p15:guide id="3"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7315C5-D4A1-4A88-9DB4-858593970101}">
  <a:tblStyle styleId="{137315C5-D4A1-4A88-9DB4-85859397010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860" y="60"/>
      </p:cViewPr>
      <p:guideLst>
        <p:guide pos="5227"/>
        <p:guide orient="horz" pos="2971"/>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5"/>
        <p:cNvGrpSpPr/>
        <p:nvPr/>
      </p:nvGrpSpPr>
      <p:grpSpPr>
        <a:xfrm>
          <a:off x="0" y="0"/>
          <a:ext cx="0" cy="0"/>
          <a:chOff x="0" y="0"/>
          <a:chExt cx="0" cy="0"/>
        </a:xfrm>
      </p:grpSpPr>
      <p:sp>
        <p:nvSpPr>
          <p:cNvPr id="2436" name="Google Shape;2436;g6083763cf6_5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7" name="Google Shape;2437;g6083763cf6_5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
        <p:cNvGrpSpPr/>
        <p:nvPr/>
      </p:nvGrpSpPr>
      <p:grpSpPr>
        <a:xfrm>
          <a:off x="0" y="0"/>
          <a:ext cx="0" cy="0"/>
          <a:chOff x="0" y="0"/>
          <a:chExt cx="0" cy="0"/>
        </a:xfrm>
      </p:grpSpPr>
      <p:sp>
        <p:nvSpPr>
          <p:cNvPr id="2528" name="Google Shape;2528;g5465e7bc0b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9" name="Google Shape;2529;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08d0fa1da_0_8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08d0fa1da_0_8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3844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6202a3cc35_0_1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6202a3cc35_0_1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6083763cf6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3" name="Google Shape;833;g6083763cf6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64156046e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64156046e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3794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8"/>
        <p:cNvGrpSpPr/>
        <p:nvPr/>
      </p:nvGrpSpPr>
      <p:grpSpPr>
        <a:xfrm>
          <a:off x="0" y="0"/>
          <a:ext cx="0" cy="0"/>
          <a:chOff x="0" y="0"/>
          <a:chExt cx="0" cy="0"/>
        </a:xfrm>
      </p:grpSpPr>
      <p:sp>
        <p:nvSpPr>
          <p:cNvPr id="2459" name="Google Shape;2459;g6202a3cc35_0_1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0" name="Google Shape;2460;g6202a3cc35_0_1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bg>
      <p:bgPr>
        <a:solidFill>
          <a:srgbClr val="F3F3F3"/>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33000" y="1050513"/>
            <a:ext cx="3248400" cy="241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5400" b="0">
                <a:latin typeface="Staatliches"/>
                <a:ea typeface="Staatliches"/>
                <a:cs typeface="Staatliches"/>
                <a:sym typeface="Staatliches"/>
              </a:defRPr>
            </a:lvl1pPr>
            <a:lvl2pPr lvl="1" algn="ctr" rtl="0">
              <a:spcBef>
                <a:spcPts val="0"/>
              </a:spcBef>
              <a:spcAft>
                <a:spcPts val="0"/>
              </a:spcAft>
              <a:buClr>
                <a:srgbClr val="FCBF4A"/>
              </a:buClr>
              <a:buSzPts val="5200"/>
              <a:buNone/>
              <a:defRPr sz="5200">
                <a:solidFill>
                  <a:srgbClr val="FCBF4A"/>
                </a:solidFill>
              </a:defRPr>
            </a:lvl2pPr>
            <a:lvl3pPr lvl="2" algn="ctr" rtl="0">
              <a:spcBef>
                <a:spcPts val="0"/>
              </a:spcBef>
              <a:spcAft>
                <a:spcPts val="0"/>
              </a:spcAft>
              <a:buClr>
                <a:srgbClr val="FCBF4A"/>
              </a:buClr>
              <a:buSzPts val="5200"/>
              <a:buNone/>
              <a:defRPr sz="5200">
                <a:solidFill>
                  <a:srgbClr val="FCBF4A"/>
                </a:solidFill>
              </a:defRPr>
            </a:lvl3pPr>
            <a:lvl4pPr lvl="3" algn="ctr" rtl="0">
              <a:spcBef>
                <a:spcPts val="0"/>
              </a:spcBef>
              <a:spcAft>
                <a:spcPts val="0"/>
              </a:spcAft>
              <a:buClr>
                <a:srgbClr val="FCBF4A"/>
              </a:buClr>
              <a:buSzPts val="5200"/>
              <a:buNone/>
              <a:defRPr sz="5200">
                <a:solidFill>
                  <a:srgbClr val="FCBF4A"/>
                </a:solidFill>
              </a:defRPr>
            </a:lvl4pPr>
            <a:lvl5pPr lvl="4" algn="ctr" rtl="0">
              <a:spcBef>
                <a:spcPts val="0"/>
              </a:spcBef>
              <a:spcAft>
                <a:spcPts val="0"/>
              </a:spcAft>
              <a:buClr>
                <a:srgbClr val="FCBF4A"/>
              </a:buClr>
              <a:buSzPts val="5200"/>
              <a:buNone/>
              <a:defRPr sz="5200">
                <a:solidFill>
                  <a:srgbClr val="FCBF4A"/>
                </a:solidFill>
              </a:defRPr>
            </a:lvl5pPr>
            <a:lvl6pPr lvl="5" algn="ctr" rtl="0">
              <a:spcBef>
                <a:spcPts val="0"/>
              </a:spcBef>
              <a:spcAft>
                <a:spcPts val="0"/>
              </a:spcAft>
              <a:buClr>
                <a:srgbClr val="FCBF4A"/>
              </a:buClr>
              <a:buSzPts val="5200"/>
              <a:buNone/>
              <a:defRPr sz="5200">
                <a:solidFill>
                  <a:srgbClr val="FCBF4A"/>
                </a:solidFill>
              </a:defRPr>
            </a:lvl6pPr>
            <a:lvl7pPr lvl="6" algn="ctr" rtl="0">
              <a:spcBef>
                <a:spcPts val="0"/>
              </a:spcBef>
              <a:spcAft>
                <a:spcPts val="0"/>
              </a:spcAft>
              <a:buClr>
                <a:srgbClr val="FCBF4A"/>
              </a:buClr>
              <a:buSzPts val="5200"/>
              <a:buNone/>
              <a:defRPr sz="5200">
                <a:solidFill>
                  <a:srgbClr val="FCBF4A"/>
                </a:solidFill>
              </a:defRPr>
            </a:lvl7pPr>
            <a:lvl8pPr lvl="7" algn="ctr" rtl="0">
              <a:spcBef>
                <a:spcPts val="0"/>
              </a:spcBef>
              <a:spcAft>
                <a:spcPts val="0"/>
              </a:spcAft>
              <a:buClr>
                <a:srgbClr val="FCBF4A"/>
              </a:buClr>
              <a:buSzPts val="5200"/>
              <a:buNone/>
              <a:defRPr sz="5200">
                <a:solidFill>
                  <a:srgbClr val="FCBF4A"/>
                </a:solidFill>
              </a:defRPr>
            </a:lvl8pPr>
            <a:lvl9pPr lvl="8" algn="ctr" rtl="0">
              <a:spcBef>
                <a:spcPts val="0"/>
              </a:spcBef>
              <a:spcAft>
                <a:spcPts val="0"/>
              </a:spcAft>
              <a:buClr>
                <a:srgbClr val="FCBF4A"/>
              </a:buClr>
              <a:buSzPts val="5200"/>
              <a:buNone/>
              <a:defRPr sz="5200">
                <a:solidFill>
                  <a:srgbClr val="FCBF4A"/>
                </a:solidFill>
              </a:defRPr>
            </a:lvl9pPr>
          </a:lstStyle>
          <a:p>
            <a:endParaRPr/>
          </a:p>
        </p:txBody>
      </p:sp>
      <p:sp>
        <p:nvSpPr>
          <p:cNvPr id="10" name="Google Shape;10;p2"/>
          <p:cNvSpPr txBox="1">
            <a:spLocks noGrp="1"/>
          </p:cNvSpPr>
          <p:nvPr>
            <p:ph type="subTitle" idx="1"/>
          </p:nvPr>
        </p:nvSpPr>
        <p:spPr>
          <a:xfrm>
            <a:off x="833000" y="3299563"/>
            <a:ext cx="3326700" cy="3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2_1_1">
    <p:bg>
      <p:bgPr>
        <a:solidFill>
          <a:srgbClr val="EFEFEF"/>
        </a:solid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DF3E5">
            <a:alpha val="29620"/>
          </a:srgbClr>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1">
  <p:cSld name="CUSTOM_14_1">
    <p:bg>
      <p:bgPr>
        <a:solidFill>
          <a:srgbClr val="F3F3F3"/>
        </a:solidFill>
        <a:effectLst/>
      </p:bgPr>
    </p:bg>
    <p:spTree>
      <p:nvGrpSpPr>
        <p:cNvPr id="1"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ctrTitle"/>
          </p:nvPr>
        </p:nvSpPr>
        <p:spPr>
          <a:xfrm>
            <a:off x="2237395" y="1645788"/>
            <a:ext cx="46692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2D406A"/>
              </a:buClr>
              <a:buSzPts val="2400"/>
              <a:buNone/>
              <a:defRPr sz="2400" b="0">
                <a:latin typeface="Staatliches"/>
                <a:ea typeface="Staatliches"/>
                <a:cs typeface="Staatliches"/>
                <a:sym typeface="Staatliches"/>
              </a:defRPr>
            </a:lvl1pPr>
            <a:lvl2pPr lvl="1"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2pPr>
            <a:lvl3pPr lvl="2"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3pPr>
            <a:lvl4pPr lvl="3"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4pPr>
            <a:lvl5pPr lvl="4"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5pPr>
            <a:lvl6pPr lvl="5"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6pPr>
            <a:lvl7pPr lvl="6"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7pPr>
            <a:lvl8pPr lvl="7"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8pPr>
            <a:lvl9pPr lvl="8"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9pPr>
          </a:lstStyle>
          <a:p>
            <a:endParaRPr/>
          </a:p>
        </p:txBody>
      </p:sp>
      <p:sp>
        <p:nvSpPr>
          <p:cNvPr id="28" name="Google Shape;28;p5"/>
          <p:cNvSpPr txBox="1">
            <a:spLocks noGrp="1"/>
          </p:cNvSpPr>
          <p:nvPr>
            <p:ph type="subTitle" idx="1"/>
          </p:nvPr>
        </p:nvSpPr>
        <p:spPr>
          <a:xfrm>
            <a:off x="2562675" y="2190023"/>
            <a:ext cx="4018200" cy="13077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29" name="Google Shape;29;p5"/>
          <p:cNvSpPr/>
          <p:nvPr/>
        </p:nvSpPr>
        <p:spPr>
          <a:xfrm>
            <a:off x="1555780" y="983325"/>
            <a:ext cx="6214500" cy="27186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p:cSld name="CUSTOM_16_2">
    <p:bg>
      <p:bgPr>
        <a:solidFill>
          <a:srgbClr val="F3F3F3"/>
        </a:solidFill>
        <a:effectLst/>
      </p:bgPr>
    </p:bg>
    <p:spTree>
      <p:nvGrpSpPr>
        <p:cNvPr id="1" name="Shape 36"/>
        <p:cNvGrpSpPr/>
        <p:nvPr/>
      </p:nvGrpSpPr>
      <p:grpSpPr>
        <a:xfrm>
          <a:off x="0" y="0"/>
          <a:ext cx="0" cy="0"/>
          <a:chOff x="0" y="0"/>
          <a:chExt cx="0" cy="0"/>
        </a:xfrm>
      </p:grpSpPr>
      <p:sp>
        <p:nvSpPr>
          <p:cNvPr id="37" name="Google Shape;37;p7"/>
          <p:cNvSpPr/>
          <p:nvPr/>
        </p:nvSpPr>
        <p:spPr>
          <a:xfrm>
            <a:off x="357150" y="876231"/>
            <a:ext cx="3715500" cy="34884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ctrTitle"/>
          </p:nvPr>
        </p:nvSpPr>
        <p:spPr>
          <a:xfrm>
            <a:off x="1456650" y="1715300"/>
            <a:ext cx="1745100" cy="11043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3F3F3"/>
              </a:buClr>
              <a:buSzPts val="3000"/>
              <a:buNone/>
              <a:defRPr sz="3600" b="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endParaRPr/>
          </a:p>
        </p:txBody>
      </p:sp>
      <p:sp>
        <p:nvSpPr>
          <p:cNvPr id="39" name="Google Shape;39;p7"/>
          <p:cNvSpPr txBox="1">
            <a:spLocks noGrp="1"/>
          </p:cNvSpPr>
          <p:nvPr>
            <p:ph type="subTitle" idx="1"/>
          </p:nvPr>
        </p:nvSpPr>
        <p:spPr>
          <a:xfrm>
            <a:off x="889350" y="2819625"/>
            <a:ext cx="2312400" cy="110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endParaRPr/>
          </a:p>
        </p:txBody>
      </p:sp>
      <p:sp>
        <p:nvSpPr>
          <p:cNvPr id="40" name="Google Shape;40;p7"/>
          <p:cNvSpPr/>
          <p:nvPr/>
        </p:nvSpPr>
        <p:spPr>
          <a:xfrm>
            <a:off x="411569" y="778875"/>
            <a:ext cx="3715500" cy="34884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LUMNS">
  <p:cSld name="CUSTOM_16_1">
    <p:bg>
      <p:bgPr>
        <a:solidFill>
          <a:srgbClr val="F3F3F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ctrTitle"/>
          </p:nvPr>
        </p:nvSpPr>
        <p:spPr>
          <a:xfrm>
            <a:off x="1477038" y="2960925"/>
            <a:ext cx="25389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2D406A"/>
              </a:buClr>
              <a:buSzPts val="1600"/>
              <a:buNone/>
              <a:defRPr sz="1600" b="0">
                <a:latin typeface="Staatliches"/>
                <a:ea typeface="Staatliches"/>
                <a:cs typeface="Staatliches"/>
                <a:sym typeface="Staatliches"/>
              </a:defRPr>
            </a:lvl1pPr>
            <a:lvl2pPr lvl="1"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2pPr>
            <a:lvl3pPr lvl="2"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3pPr>
            <a:lvl4pPr lvl="3"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4pPr>
            <a:lvl5pPr lvl="4"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5pPr>
            <a:lvl6pPr lvl="5"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6pPr>
            <a:lvl7pPr lvl="6"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7pPr>
            <a:lvl8pPr lvl="7"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8pPr>
            <a:lvl9pPr lvl="8"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9pPr>
          </a:lstStyle>
          <a:p>
            <a:endParaRPr/>
          </a:p>
        </p:txBody>
      </p:sp>
      <p:sp>
        <p:nvSpPr>
          <p:cNvPr id="43" name="Google Shape;43;p8"/>
          <p:cNvSpPr txBox="1">
            <a:spLocks noGrp="1"/>
          </p:cNvSpPr>
          <p:nvPr>
            <p:ph type="subTitle" idx="1"/>
          </p:nvPr>
        </p:nvSpPr>
        <p:spPr>
          <a:xfrm>
            <a:off x="1477050" y="3273500"/>
            <a:ext cx="2642400" cy="568500"/>
          </a:xfrm>
          <a:prstGeom prst="rect">
            <a:avLst/>
          </a:prstGeom>
          <a:noFill/>
        </p:spPr>
        <p:txBody>
          <a:bodyPr spcFirstLastPara="1" wrap="square" lIns="91425" tIns="91425" rIns="91425" bIns="91425" anchor="t" anchorCtr="0">
            <a:noAutofit/>
          </a:bodyPr>
          <a:lstStyle>
            <a:lvl1pPr marR="72000" lvl="0" rtl="0">
              <a:lnSpc>
                <a:spcPct val="100000"/>
              </a:lnSpc>
              <a:spcBef>
                <a:spcPts val="0"/>
              </a:spcBef>
              <a:spcAft>
                <a:spcPts val="0"/>
              </a:spcAft>
              <a:buClr>
                <a:srgbClr val="2D406A"/>
              </a:buClr>
              <a:buSzPts val="1100"/>
              <a:buFont typeface="Abel"/>
              <a:buNone/>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44" name="Google Shape;44;p8"/>
          <p:cNvSpPr txBox="1">
            <a:spLocks noGrp="1"/>
          </p:cNvSpPr>
          <p:nvPr>
            <p:ph type="ctrTitle" idx="2"/>
          </p:nvPr>
        </p:nvSpPr>
        <p:spPr>
          <a:xfrm>
            <a:off x="4938415" y="2957875"/>
            <a:ext cx="25389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2D406A"/>
              </a:buClr>
              <a:buSzPts val="1600"/>
              <a:buNone/>
              <a:defRPr sz="1600" b="0">
                <a:latin typeface="Staatliches"/>
                <a:ea typeface="Staatliches"/>
                <a:cs typeface="Staatliches"/>
                <a:sym typeface="Staatliches"/>
              </a:defRPr>
            </a:lvl1pPr>
            <a:lvl2pPr lvl="1"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2pPr>
            <a:lvl3pPr lvl="2"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3pPr>
            <a:lvl4pPr lvl="3"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4pPr>
            <a:lvl5pPr lvl="4"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5pPr>
            <a:lvl6pPr lvl="5"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6pPr>
            <a:lvl7pPr lvl="6"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7pPr>
            <a:lvl8pPr lvl="7"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8pPr>
            <a:lvl9pPr lvl="8" algn="ctr" rtl="0">
              <a:spcBef>
                <a:spcPts val="0"/>
              </a:spcBef>
              <a:spcAft>
                <a:spcPts val="0"/>
              </a:spcAft>
              <a:buClr>
                <a:srgbClr val="2D406A"/>
              </a:buClr>
              <a:buSzPts val="1600"/>
              <a:buFont typeface="Anton"/>
              <a:buNone/>
              <a:defRPr sz="1600" b="0">
                <a:solidFill>
                  <a:srgbClr val="2D406A"/>
                </a:solidFill>
                <a:latin typeface="Anton"/>
                <a:ea typeface="Anton"/>
                <a:cs typeface="Anton"/>
                <a:sym typeface="Anton"/>
              </a:defRPr>
            </a:lvl9pPr>
          </a:lstStyle>
          <a:p>
            <a:endParaRPr/>
          </a:p>
        </p:txBody>
      </p:sp>
      <p:sp>
        <p:nvSpPr>
          <p:cNvPr id="45" name="Google Shape;45;p8"/>
          <p:cNvSpPr txBox="1">
            <a:spLocks noGrp="1"/>
          </p:cNvSpPr>
          <p:nvPr>
            <p:ph type="subTitle" idx="3"/>
          </p:nvPr>
        </p:nvSpPr>
        <p:spPr>
          <a:xfrm>
            <a:off x="4938421" y="3270450"/>
            <a:ext cx="2538900" cy="56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2D406A"/>
              </a:buClr>
              <a:buSzPts val="1100"/>
              <a:buFont typeface="Abel"/>
              <a:buNone/>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46" name="Google Shape;46;p8"/>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txBox="1">
            <a:spLocks noGrp="1"/>
          </p:cNvSpPr>
          <p:nvPr>
            <p:ph type="ctrTitle" idx="4"/>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TEXT">
  <p:cSld name="CUSTOM_6_1_1_1">
    <p:bg>
      <p:bgPr>
        <a:solidFill>
          <a:srgbClr val="F3F3F3"/>
        </a:solid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ctrTitle"/>
          </p:nvPr>
        </p:nvSpPr>
        <p:spPr>
          <a:xfrm>
            <a:off x="889350" y="1658275"/>
            <a:ext cx="4538400" cy="1827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D406A"/>
              </a:buClr>
              <a:buSzPts val="4800"/>
              <a:buNone/>
              <a:defRPr sz="7200" b="0">
                <a:latin typeface="Staatliches"/>
                <a:ea typeface="Staatliches"/>
                <a:cs typeface="Staatliches"/>
                <a:sym typeface="Staatliches"/>
              </a:defRPr>
            </a:lvl1pPr>
            <a:lvl2pPr lvl="1" algn="ctr" rtl="0">
              <a:spcBef>
                <a:spcPts val="0"/>
              </a:spcBef>
              <a:spcAft>
                <a:spcPts val="0"/>
              </a:spcAft>
              <a:buClr>
                <a:srgbClr val="338987"/>
              </a:buClr>
              <a:buSzPts val="4800"/>
              <a:buNone/>
              <a:defRPr sz="4800" b="0">
                <a:solidFill>
                  <a:srgbClr val="338987"/>
                </a:solidFill>
              </a:defRPr>
            </a:lvl2pPr>
            <a:lvl3pPr lvl="2" algn="ctr" rtl="0">
              <a:spcBef>
                <a:spcPts val="0"/>
              </a:spcBef>
              <a:spcAft>
                <a:spcPts val="0"/>
              </a:spcAft>
              <a:buClr>
                <a:srgbClr val="338987"/>
              </a:buClr>
              <a:buSzPts val="4800"/>
              <a:buNone/>
              <a:defRPr sz="4800" b="0">
                <a:solidFill>
                  <a:srgbClr val="338987"/>
                </a:solidFill>
              </a:defRPr>
            </a:lvl3pPr>
            <a:lvl4pPr lvl="3" algn="ctr" rtl="0">
              <a:spcBef>
                <a:spcPts val="0"/>
              </a:spcBef>
              <a:spcAft>
                <a:spcPts val="0"/>
              </a:spcAft>
              <a:buClr>
                <a:srgbClr val="338987"/>
              </a:buClr>
              <a:buSzPts val="4800"/>
              <a:buNone/>
              <a:defRPr sz="4800" b="0">
                <a:solidFill>
                  <a:srgbClr val="338987"/>
                </a:solidFill>
              </a:defRPr>
            </a:lvl4pPr>
            <a:lvl5pPr lvl="4" algn="ctr" rtl="0">
              <a:spcBef>
                <a:spcPts val="0"/>
              </a:spcBef>
              <a:spcAft>
                <a:spcPts val="0"/>
              </a:spcAft>
              <a:buClr>
                <a:srgbClr val="338987"/>
              </a:buClr>
              <a:buSzPts val="4800"/>
              <a:buNone/>
              <a:defRPr sz="4800" b="0">
                <a:solidFill>
                  <a:srgbClr val="338987"/>
                </a:solidFill>
              </a:defRPr>
            </a:lvl5pPr>
            <a:lvl6pPr lvl="5" algn="ctr" rtl="0">
              <a:spcBef>
                <a:spcPts val="0"/>
              </a:spcBef>
              <a:spcAft>
                <a:spcPts val="0"/>
              </a:spcAft>
              <a:buClr>
                <a:srgbClr val="338987"/>
              </a:buClr>
              <a:buSzPts val="4800"/>
              <a:buNone/>
              <a:defRPr sz="4800" b="0">
                <a:solidFill>
                  <a:srgbClr val="338987"/>
                </a:solidFill>
              </a:defRPr>
            </a:lvl6pPr>
            <a:lvl7pPr lvl="6" algn="ctr" rtl="0">
              <a:spcBef>
                <a:spcPts val="0"/>
              </a:spcBef>
              <a:spcAft>
                <a:spcPts val="0"/>
              </a:spcAft>
              <a:buClr>
                <a:srgbClr val="338987"/>
              </a:buClr>
              <a:buSzPts val="4800"/>
              <a:buNone/>
              <a:defRPr sz="4800" b="0">
                <a:solidFill>
                  <a:srgbClr val="338987"/>
                </a:solidFill>
              </a:defRPr>
            </a:lvl7pPr>
            <a:lvl8pPr lvl="7" algn="ctr" rtl="0">
              <a:spcBef>
                <a:spcPts val="0"/>
              </a:spcBef>
              <a:spcAft>
                <a:spcPts val="0"/>
              </a:spcAft>
              <a:buClr>
                <a:srgbClr val="338987"/>
              </a:buClr>
              <a:buSzPts val="4800"/>
              <a:buNone/>
              <a:defRPr sz="4800" b="0">
                <a:solidFill>
                  <a:srgbClr val="338987"/>
                </a:solidFill>
              </a:defRPr>
            </a:lvl8pPr>
            <a:lvl9pPr lvl="8" algn="ctr" rtl="0">
              <a:spcBef>
                <a:spcPts val="0"/>
              </a:spcBef>
              <a:spcAft>
                <a:spcPts val="0"/>
              </a:spcAft>
              <a:buClr>
                <a:srgbClr val="338987"/>
              </a:buClr>
              <a:buSzPts val="4800"/>
              <a:buNone/>
              <a:defRPr sz="4800" b="0">
                <a:solidFill>
                  <a:srgbClr val="338987"/>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
  <p:cSld name="CUSTOM_6_1_1_2">
    <p:bg>
      <p:bgPr>
        <a:solidFill>
          <a:srgbClr val="F3F3F3"/>
        </a:solidFill>
        <a:effectLst/>
      </p:bgPr>
    </p:bg>
    <p:spTree>
      <p:nvGrpSpPr>
        <p:cNvPr id="1" name="Shape 68"/>
        <p:cNvGrpSpPr/>
        <p:nvPr/>
      </p:nvGrpSpPr>
      <p:grpSpPr>
        <a:xfrm>
          <a:off x="0" y="0"/>
          <a:ext cx="0" cy="0"/>
          <a:chOff x="0" y="0"/>
          <a:chExt cx="0" cy="0"/>
        </a:xfrm>
      </p:grpSpPr>
      <p:sp>
        <p:nvSpPr>
          <p:cNvPr id="69" name="Google Shape;69;p12"/>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2"/>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2"/>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p:cSld name="CUSTOM_17">
    <p:bg>
      <p:bgPr>
        <a:solidFill>
          <a:srgbClr val="F3F3F3"/>
        </a:solidFill>
        <a:effectLst/>
      </p:bgPr>
    </p:bg>
    <p:spTree>
      <p:nvGrpSpPr>
        <p:cNvPr id="1" name="Shape 94"/>
        <p:cNvGrpSpPr/>
        <p:nvPr/>
      </p:nvGrpSpPr>
      <p:grpSpPr>
        <a:xfrm>
          <a:off x="0" y="0"/>
          <a:ext cx="0" cy="0"/>
          <a:chOff x="0" y="0"/>
          <a:chExt cx="0" cy="0"/>
        </a:xfrm>
      </p:grpSpPr>
      <p:sp>
        <p:nvSpPr>
          <p:cNvPr id="95" name="Google Shape;95;p15"/>
          <p:cNvSpPr txBox="1">
            <a:spLocks noGrp="1"/>
          </p:cNvSpPr>
          <p:nvPr>
            <p:ph type="ctrTitle"/>
          </p:nvPr>
        </p:nvSpPr>
        <p:spPr>
          <a:xfrm>
            <a:off x="1102925" y="1582025"/>
            <a:ext cx="1429500" cy="792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Staatliches"/>
              <a:buNone/>
              <a:defRPr sz="3600" b="0">
                <a:latin typeface="Staatliches"/>
                <a:ea typeface="Staatliches"/>
                <a:cs typeface="Staatliches"/>
                <a:sym typeface="Staatliches"/>
              </a:defRPr>
            </a:lvl1pPr>
            <a:lvl2pPr lvl="1" algn="ctr" rtl="0">
              <a:spcBef>
                <a:spcPts val="0"/>
              </a:spcBef>
              <a:spcAft>
                <a:spcPts val="0"/>
              </a:spcAft>
              <a:buSzPts val="2400"/>
              <a:buFont typeface="Staatliches"/>
              <a:buNone/>
              <a:defRPr sz="2400" b="0">
                <a:latin typeface="Staatliches"/>
                <a:ea typeface="Staatliches"/>
                <a:cs typeface="Staatliches"/>
                <a:sym typeface="Staatliches"/>
              </a:defRPr>
            </a:lvl2pPr>
            <a:lvl3pPr lvl="2" algn="ctr" rtl="0">
              <a:spcBef>
                <a:spcPts val="0"/>
              </a:spcBef>
              <a:spcAft>
                <a:spcPts val="0"/>
              </a:spcAft>
              <a:buSzPts val="2400"/>
              <a:buFont typeface="Staatliches"/>
              <a:buNone/>
              <a:defRPr sz="2400" b="0">
                <a:latin typeface="Staatliches"/>
                <a:ea typeface="Staatliches"/>
                <a:cs typeface="Staatliches"/>
                <a:sym typeface="Staatliches"/>
              </a:defRPr>
            </a:lvl3pPr>
            <a:lvl4pPr lvl="3" algn="ctr" rtl="0">
              <a:spcBef>
                <a:spcPts val="0"/>
              </a:spcBef>
              <a:spcAft>
                <a:spcPts val="0"/>
              </a:spcAft>
              <a:buSzPts val="2400"/>
              <a:buFont typeface="Staatliches"/>
              <a:buNone/>
              <a:defRPr sz="2400" b="0">
                <a:latin typeface="Staatliches"/>
                <a:ea typeface="Staatliches"/>
                <a:cs typeface="Staatliches"/>
                <a:sym typeface="Staatliches"/>
              </a:defRPr>
            </a:lvl4pPr>
            <a:lvl5pPr lvl="4" algn="ctr" rtl="0">
              <a:spcBef>
                <a:spcPts val="0"/>
              </a:spcBef>
              <a:spcAft>
                <a:spcPts val="0"/>
              </a:spcAft>
              <a:buSzPts val="2400"/>
              <a:buFont typeface="Staatliches"/>
              <a:buNone/>
              <a:defRPr sz="2400" b="0">
                <a:latin typeface="Staatliches"/>
                <a:ea typeface="Staatliches"/>
                <a:cs typeface="Staatliches"/>
                <a:sym typeface="Staatliches"/>
              </a:defRPr>
            </a:lvl5pPr>
            <a:lvl6pPr lvl="5" algn="ctr" rtl="0">
              <a:spcBef>
                <a:spcPts val="0"/>
              </a:spcBef>
              <a:spcAft>
                <a:spcPts val="0"/>
              </a:spcAft>
              <a:buSzPts val="2400"/>
              <a:buFont typeface="Staatliches"/>
              <a:buNone/>
              <a:defRPr sz="2400" b="0">
                <a:latin typeface="Staatliches"/>
                <a:ea typeface="Staatliches"/>
                <a:cs typeface="Staatliches"/>
                <a:sym typeface="Staatliches"/>
              </a:defRPr>
            </a:lvl6pPr>
            <a:lvl7pPr lvl="6" algn="ctr" rtl="0">
              <a:spcBef>
                <a:spcPts val="0"/>
              </a:spcBef>
              <a:spcAft>
                <a:spcPts val="0"/>
              </a:spcAft>
              <a:buSzPts val="2400"/>
              <a:buFont typeface="Staatliches"/>
              <a:buNone/>
              <a:defRPr sz="2400" b="0">
                <a:latin typeface="Staatliches"/>
                <a:ea typeface="Staatliches"/>
                <a:cs typeface="Staatliches"/>
                <a:sym typeface="Staatliches"/>
              </a:defRPr>
            </a:lvl7pPr>
            <a:lvl8pPr lvl="7" algn="ctr" rtl="0">
              <a:spcBef>
                <a:spcPts val="0"/>
              </a:spcBef>
              <a:spcAft>
                <a:spcPts val="0"/>
              </a:spcAft>
              <a:buSzPts val="2400"/>
              <a:buFont typeface="Staatliches"/>
              <a:buNone/>
              <a:defRPr sz="2400" b="0">
                <a:latin typeface="Staatliches"/>
                <a:ea typeface="Staatliches"/>
                <a:cs typeface="Staatliches"/>
                <a:sym typeface="Staatliches"/>
              </a:defRPr>
            </a:lvl8pPr>
            <a:lvl9pPr lvl="8" algn="ctr" rtl="0">
              <a:spcBef>
                <a:spcPts val="0"/>
              </a:spcBef>
              <a:spcAft>
                <a:spcPts val="0"/>
              </a:spcAft>
              <a:buSzPts val="2400"/>
              <a:buFont typeface="Staatliches"/>
              <a:buNone/>
              <a:defRPr sz="2400" b="0">
                <a:latin typeface="Staatliches"/>
                <a:ea typeface="Staatliches"/>
                <a:cs typeface="Staatliches"/>
                <a:sym typeface="Staatliches"/>
              </a:defRPr>
            </a:lvl9pPr>
          </a:lstStyle>
          <a:p>
            <a:endParaRPr/>
          </a:p>
        </p:txBody>
      </p:sp>
      <p:sp>
        <p:nvSpPr>
          <p:cNvPr id="96" name="Google Shape;96;p15"/>
          <p:cNvSpPr txBox="1">
            <a:spLocks noGrp="1"/>
          </p:cNvSpPr>
          <p:nvPr>
            <p:ph type="subTitle" idx="1"/>
          </p:nvPr>
        </p:nvSpPr>
        <p:spPr>
          <a:xfrm>
            <a:off x="892261" y="2927713"/>
            <a:ext cx="1827900" cy="16710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97" name="Google Shape;97;p15"/>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txBox="1">
            <a:spLocks noGrp="1"/>
          </p:cNvSpPr>
          <p:nvPr>
            <p:ph type="ctrTitle" idx="2"/>
          </p:nvPr>
        </p:nvSpPr>
        <p:spPr>
          <a:xfrm>
            <a:off x="3836012" y="1582025"/>
            <a:ext cx="1429500" cy="792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Staatliches"/>
              <a:buNone/>
              <a:defRPr sz="3600" b="0">
                <a:latin typeface="Staatliches"/>
                <a:ea typeface="Staatliches"/>
                <a:cs typeface="Staatliches"/>
                <a:sym typeface="Staatliches"/>
              </a:defRPr>
            </a:lvl1pPr>
            <a:lvl2pPr lvl="1" algn="ctr" rtl="0">
              <a:spcBef>
                <a:spcPts val="0"/>
              </a:spcBef>
              <a:spcAft>
                <a:spcPts val="0"/>
              </a:spcAft>
              <a:buSzPts val="2400"/>
              <a:buFont typeface="Staatliches"/>
              <a:buNone/>
              <a:defRPr sz="2400" b="0">
                <a:latin typeface="Staatliches"/>
                <a:ea typeface="Staatliches"/>
                <a:cs typeface="Staatliches"/>
                <a:sym typeface="Staatliches"/>
              </a:defRPr>
            </a:lvl2pPr>
            <a:lvl3pPr lvl="2" algn="ctr" rtl="0">
              <a:spcBef>
                <a:spcPts val="0"/>
              </a:spcBef>
              <a:spcAft>
                <a:spcPts val="0"/>
              </a:spcAft>
              <a:buSzPts val="2400"/>
              <a:buFont typeface="Staatliches"/>
              <a:buNone/>
              <a:defRPr sz="2400" b="0">
                <a:latin typeface="Staatliches"/>
                <a:ea typeface="Staatliches"/>
                <a:cs typeface="Staatliches"/>
                <a:sym typeface="Staatliches"/>
              </a:defRPr>
            </a:lvl3pPr>
            <a:lvl4pPr lvl="3" algn="ctr" rtl="0">
              <a:spcBef>
                <a:spcPts val="0"/>
              </a:spcBef>
              <a:spcAft>
                <a:spcPts val="0"/>
              </a:spcAft>
              <a:buSzPts val="2400"/>
              <a:buFont typeface="Staatliches"/>
              <a:buNone/>
              <a:defRPr sz="2400" b="0">
                <a:latin typeface="Staatliches"/>
                <a:ea typeface="Staatliches"/>
                <a:cs typeface="Staatliches"/>
                <a:sym typeface="Staatliches"/>
              </a:defRPr>
            </a:lvl4pPr>
            <a:lvl5pPr lvl="4" algn="ctr" rtl="0">
              <a:spcBef>
                <a:spcPts val="0"/>
              </a:spcBef>
              <a:spcAft>
                <a:spcPts val="0"/>
              </a:spcAft>
              <a:buSzPts val="2400"/>
              <a:buFont typeface="Staatliches"/>
              <a:buNone/>
              <a:defRPr sz="2400" b="0">
                <a:latin typeface="Staatliches"/>
                <a:ea typeface="Staatliches"/>
                <a:cs typeface="Staatliches"/>
                <a:sym typeface="Staatliches"/>
              </a:defRPr>
            </a:lvl5pPr>
            <a:lvl6pPr lvl="5" algn="ctr" rtl="0">
              <a:spcBef>
                <a:spcPts val="0"/>
              </a:spcBef>
              <a:spcAft>
                <a:spcPts val="0"/>
              </a:spcAft>
              <a:buSzPts val="2400"/>
              <a:buFont typeface="Staatliches"/>
              <a:buNone/>
              <a:defRPr sz="2400" b="0">
                <a:latin typeface="Staatliches"/>
                <a:ea typeface="Staatliches"/>
                <a:cs typeface="Staatliches"/>
                <a:sym typeface="Staatliches"/>
              </a:defRPr>
            </a:lvl6pPr>
            <a:lvl7pPr lvl="6" algn="ctr" rtl="0">
              <a:spcBef>
                <a:spcPts val="0"/>
              </a:spcBef>
              <a:spcAft>
                <a:spcPts val="0"/>
              </a:spcAft>
              <a:buSzPts val="2400"/>
              <a:buFont typeface="Staatliches"/>
              <a:buNone/>
              <a:defRPr sz="2400" b="0">
                <a:latin typeface="Staatliches"/>
                <a:ea typeface="Staatliches"/>
                <a:cs typeface="Staatliches"/>
                <a:sym typeface="Staatliches"/>
              </a:defRPr>
            </a:lvl7pPr>
            <a:lvl8pPr lvl="7" algn="ctr" rtl="0">
              <a:spcBef>
                <a:spcPts val="0"/>
              </a:spcBef>
              <a:spcAft>
                <a:spcPts val="0"/>
              </a:spcAft>
              <a:buSzPts val="2400"/>
              <a:buFont typeface="Staatliches"/>
              <a:buNone/>
              <a:defRPr sz="2400" b="0">
                <a:latin typeface="Staatliches"/>
                <a:ea typeface="Staatliches"/>
                <a:cs typeface="Staatliches"/>
                <a:sym typeface="Staatliches"/>
              </a:defRPr>
            </a:lvl8pPr>
            <a:lvl9pPr lvl="8" algn="ctr" rtl="0">
              <a:spcBef>
                <a:spcPts val="0"/>
              </a:spcBef>
              <a:spcAft>
                <a:spcPts val="0"/>
              </a:spcAft>
              <a:buSzPts val="2400"/>
              <a:buFont typeface="Staatliches"/>
              <a:buNone/>
              <a:defRPr sz="2400" b="0">
                <a:latin typeface="Staatliches"/>
                <a:ea typeface="Staatliches"/>
                <a:cs typeface="Staatliches"/>
                <a:sym typeface="Staatliches"/>
              </a:defRPr>
            </a:lvl9pPr>
          </a:lstStyle>
          <a:p>
            <a:endParaRPr/>
          </a:p>
        </p:txBody>
      </p:sp>
      <p:sp>
        <p:nvSpPr>
          <p:cNvPr id="100" name="Google Shape;100;p15"/>
          <p:cNvSpPr txBox="1">
            <a:spLocks noGrp="1"/>
          </p:cNvSpPr>
          <p:nvPr>
            <p:ph type="subTitle" idx="3"/>
          </p:nvPr>
        </p:nvSpPr>
        <p:spPr>
          <a:xfrm>
            <a:off x="3625361" y="2927713"/>
            <a:ext cx="1827900" cy="16710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1" name="Google Shape;101;p15"/>
          <p:cNvSpPr txBox="1">
            <a:spLocks noGrp="1"/>
          </p:cNvSpPr>
          <p:nvPr>
            <p:ph type="ctrTitle" idx="4"/>
          </p:nvPr>
        </p:nvSpPr>
        <p:spPr>
          <a:xfrm>
            <a:off x="6569025" y="1582025"/>
            <a:ext cx="1429500" cy="792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Staatliches"/>
              <a:buNone/>
              <a:defRPr sz="3600" b="0">
                <a:latin typeface="Staatliches"/>
                <a:ea typeface="Staatliches"/>
                <a:cs typeface="Staatliches"/>
                <a:sym typeface="Staatliches"/>
              </a:defRPr>
            </a:lvl1pPr>
            <a:lvl2pPr lvl="1" algn="ctr" rtl="0">
              <a:spcBef>
                <a:spcPts val="0"/>
              </a:spcBef>
              <a:spcAft>
                <a:spcPts val="0"/>
              </a:spcAft>
              <a:buSzPts val="2400"/>
              <a:buFont typeface="Staatliches"/>
              <a:buNone/>
              <a:defRPr sz="2400" b="0">
                <a:latin typeface="Staatliches"/>
                <a:ea typeface="Staatliches"/>
                <a:cs typeface="Staatliches"/>
                <a:sym typeface="Staatliches"/>
              </a:defRPr>
            </a:lvl2pPr>
            <a:lvl3pPr lvl="2" algn="ctr" rtl="0">
              <a:spcBef>
                <a:spcPts val="0"/>
              </a:spcBef>
              <a:spcAft>
                <a:spcPts val="0"/>
              </a:spcAft>
              <a:buSzPts val="2400"/>
              <a:buFont typeface="Staatliches"/>
              <a:buNone/>
              <a:defRPr sz="2400" b="0">
                <a:latin typeface="Staatliches"/>
                <a:ea typeface="Staatliches"/>
                <a:cs typeface="Staatliches"/>
                <a:sym typeface="Staatliches"/>
              </a:defRPr>
            </a:lvl3pPr>
            <a:lvl4pPr lvl="3" algn="ctr" rtl="0">
              <a:spcBef>
                <a:spcPts val="0"/>
              </a:spcBef>
              <a:spcAft>
                <a:spcPts val="0"/>
              </a:spcAft>
              <a:buSzPts val="2400"/>
              <a:buFont typeface="Staatliches"/>
              <a:buNone/>
              <a:defRPr sz="2400" b="0">
                <a:latin typeface="Staatliches"/>
                <a:ea typeface="Staatliches"/>
                <a:cs typeface="Staatliches"/>
                <a:sym typeface="Staatliches"/>
              </a:defRPr>
            </a:lvl4pPr>
            <a:lvl5pPr lvl="4" algn="ctr" rtl="0">
              <a:spcBef>
                <a:spcPts val="0"/>
              </a:spcBef>
              <a:spcAft>
                <a:spcPts val="0"/>
              </a:spcAft>
              <a:buSzPts val="2400"/>
              <a:buFont typeface="Staatliches"/>
              <a:buNone/>
              <a:defRPr sz="2400" b="0">
                <a:latin typeface="Staatliches"/>
                <a:ea typeface="Staatliches"/>
                <a:cs typeface="Staatliches"/>
                <a:sym typeface="Staatliches"/>
              </a:defRPr>
            </a:lvl5pPr>
            <a:lvl6pPr lvl="5" algn="ctr" rtl="0">
              <a:spcBef>
                <a:spcPts val="0"/>
              </a:spcBef>
              <a:spcAft>
                <a:spcPts val="0"/>
              </a:spcAft>
              <a:buSzPts val="2400"/>
              <a:buFont typeface="Staatliches"/>
              <a:buNone/>
              <a:defRPr sz="2400" b="0">
                <a:latin typeface="Staatliches"/>
                <a:ea typeface="Staatliches"/>
                <a:cs typeface="Staatliches"/>
                <a:sym typeface="Staatliches"/>
              </a:defRPr>
            </a:lvl6pPr>
            <a:lvl7pPr lvl="6" algn="ctr" rtl="0">
              <a:spcBef>
                <a:spcPts val="0"/>
              </a:spcBef>
              <a:spcAft>
                <a:spcPts val="0"/>
              </a:spcAft>
              <a:buSzPts val="2400"/>
              <a:buFont typeface="Staatliches"/>
              <a:buNone/>
              <a:defRPr sz="2400" b="0">
                <a:latin typeface="Staatliches"/>
                <a:ea typeface="Staatliches"/>
                <a:cs typeface="Staatliches"/>
                <a:sym typeface="Staatliches"/>
              </a:defRPr>
            </a:lvl7pPr>
            <a:lvl8pPr lvl="7" algn="ctr" rtl="0">
              <a:spcBef>
                <a:spcPts val="0"/>
              </a:spcBef>
              <a:spcAft>
                <a:spcPts val="0"/>
              </a:spcAft>
              <a:buSzPts val="2400"/>
              <a:buFont typeface="Staatliches"/>
              <a:buNone/>
              <a:defRPr sz="2400" b="0">
                <a:latin typeface="Staatliches"/>
                <a:ea typeface="Staatliches"/>
                <a:cs typeface="Staatliches"/>
                <a:sym typeface="Staatliches"/>
              </a:defRPr>
            </a:lvl8pPr>
            <a:lvl9pPr lvl="8" algn="ctr" rtl="0">
              <a:spcBef>
                <a:spcPts val="0"/>
              </a:spcBef>
              <a:spcAft>
                <a:spcPts val="0"/>
              </a:spcAft>
              <a:buSzPts val="2400"/>
              <a:buFont typeface="Staatliches"/>
              <a:buNone/>
              <a:defRPr sz="2400" b="0">
                <a:latin typeface="Staatliches"/>
                <a:ea typeface="Staatliches"/>
                <a:cs typeface="Staatliches"/>
                <a:sym typeface="Staatliches"/>
              </a:defRPr>
            </a:lvl9pPr>
          </a:lstStyle>
          <a:p>
            <a:endParaRPr/>
          </a:p>
        </p:txBody>
      </p:sp>
      <p:sp>
        <p:nvSpPr>
          <p:cNvPr id="102" name="Google Shape;102;p15"/>
          <p:cNvSpPr txBox="1">
            <a:spLocks noGrp="1"/>
          </p:cNvSpPr>
          <p:nvPr>
            <p:ph type="subTitle" idx="5"/>
          </p:nvPr>
        </p:nvSpPr>
        <p:spPr>
          <a:xfrm>
            <a:off x="6358461" y="2927713"/>
            <a:ext cx="1827900" cy="16710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3" name="Google Shape;103;p15"/>
          <p:cNvSpPr txBox="1">
            <a:spLocks noGrp="1"/>
          </p:cNvSpPr>
          <p:nvPr>
            <p:ph type="ctrTitle" idx="6"/>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 TEXT">
  <p:cSld name="CUSTOM_17_1">
    <p:bg>
      <p:bgPr>
        <a:solidFill>
          <a:srgbClr val="F3F3F3"/>
        </a:solidFill>
        <a:effectLst/>
      </p:bgPr>
    </p:bg>
    <p:spTree>
      <p:nvGrpSpPr>
        <p:cNvPr id="1" name="Shape 104"/>
        <p:cNvGrpSpPr/>
        <p:nvPr/>
      </p:nvGrpSpPr>
      <p:grpSpPr>
        <a:xfrm>
          <a:off x="0" y="0"/>
          <a:ext cx="0" cy="0"/>
          <a:chOff x="0" y="0"/>
          <a:chExt cx="0" cy="0"/>
        </a:xfrm>
      </p:grpSpPr>
      <p:sp>
        <p:nvSpPr>
          <p:cNvPr id="105" name="Google Shape;105;p16"/>
          <p:cNvSpPr txBox="1">
            <a:spLocks noGrp="1"/>
          </p:cNvSpPr>
          <p:nvPr>
            <p:ph type="subTitle" idx="1"/>
          </p:nvPr>
        </p:nvSpPr>
        <p:spPr>
          <a:xfrm>
            <a:off x="1773600" y="1638000"/>
            <a:ext cx="5596800" cy="39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06" name="Google Shape;106;p16"/>
          <p:cNvSpPr txBox="1">
            <a:spLocks noGrp="1"/>
          </p:cNvSpPr>
          <p:nvPr>
            <p:ph type="subTitle" idx="2"/>
          </p:nvPr>
        </p:nvSpPr>
        <p:spPr>
          <a:xfrm>
            <a:off x="1773600" y="2833794"/>
            <a:ext cx="5596800" cy="39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07" name="Google Shape;107;p16"/>
          <p:cNvSpPr txBox="1">
            <a:spLocks noGrp="1"/>
          </p:cNvSpPr>
          <p:nvPr>
            <p:ph type="subTitle" idx="3"/>
          </p:nvPr>
        </p:nvSpPr>
        <p:spPr>
          <a:xfrm>
            <a:off x="1773600" y="4045475"/>
            <a:ext cx="5596800" cy="3963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08" name="Google Shape;108;p16"/>
          <p:cNvSpPr txBox="1">
            <a:spLocks noGrp="1"/>
          </p:cNvSpPr>
          <p:nvPr>
            <p:ph type="title" hasCustomPrompt="1"/>
          </p:nvPr>
        </p:nvSpPr>
        <p:spPr>
          <a:xfrm>
            <a:off x="2808900" y="940200"/>
            <a:ext cx="3526200" cy="6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09" name="Google Shape;109;p16"/>
          <p:cNvSpPr txBox="1">
            <a:spLocks noGrp="1"/>
          </p:cNvSpPr>
          <p:nvPr>
            <p:ph type="title" idx="4" hasCustomPrompt="1"/>
          </p:nvPr>
        </p:nvSpPr>
        <p:spPr>
          <a:xfrm>
            <a:off x="2808900" y="2151874"/>
            <a:ext cx="3526200" cy="6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110" name="Google Shape;110;p16"/>
          <p:cNvSpPr txBox="1">
            <a:spLocks noGrp="1"/>
          </p:cNvSpPr>
          <p:nvPr>
            <p:ph type="title" idx="5" hasCustomPrompt="1"/>
          </p:nvPr>
        </p:nvSpPr>
        <p:spPr>
          <a:xfrm>
            <a:off x="2808900" y="3347675"/>
            <a:ext cx="3526200" cy="6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11_1_2_1">
    <p:bg>
      <p:bgPr>
        <a:solidFill>
          <a:srgbClr val="F3F3F3"/>
        </a:solidFill>
        <a:effectLst/>
      </p:bgPr>
    </p:bg>
    <p:spTree>
      <p:nvGrpSpPr>
        <p:cNvPr id="1" name="Shape 120"/>
        <p:cNvGrpSpPr/>
        <p:nvPr/>
      </p:nvGrpSpPr>
      <p:grpSpPr>
        <a:xfrm>
          <a:off x="0" y="0"/>
          <a:ext cx="0" cy="0"/>
          <a:chOff x="0" y="0"/>
          <a:chExt cx="0" cy="0"/>
        </a:xfrm>
      </p:grpSpPr>
      <p:sp>
        <p:nvSpPr>
          <p:cNvPr id="121" name="Google Shape;121;p19"/>
          <p:cNvSpPr/>
          <p:nvPr/>
        </p:nvSpPr>
        <p:spPr>
          <a:xfrm>
            <a:off x="418800" y="612272"/>
            <a:ext cx="3278700" cy="40824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516007" y="504847"/>
            <a:ext cx="3278700" cy="40824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txBox="1"/>
          <p:nvPr/>
        </p:nvSpPr>
        <p:spPr>
          <a:xfrm>
            <a:off x="833900" y="3428100"/>
            <a:ext cx="2686800" cy="4686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b="1">
                <a:solidFill>
                  <a:schemeClr val="accent3"/>
                </a:solidFill>
                <a:latin typeface="Anaheim"/>
                <a:ea typeface="Anaheim"/>
                <a:cs typeface="Anaheim"/>
                <a:sym typeface="Anaheim"/>
              </a:rPr>
              <a:t>CREDITS</a:t>
            </a:r>
            <a:r>
              <a:rPr lang="en" sz="900">
                <a:solidFill>
                  <a:schemeClr val="accent3"/>
                </a:solidFill>
                <a:latin typeface="Anaheim"/>
                <a:ea typeface="Anaheim"/>
                <a:cs typeface="Anaheim"/>
                <a:sym typeface="Anaheim"/>
              </a:rPr>
              <a:t>: This presentation template was created by </a:t>
            </a:r>
            <a:r>
              <a:rPr lang="en" sz="900" b="1">
                <a:solidFill>
                  <a:schemeClr val="accent3"/>
                </a:solidFill>
                <a:uFill>
                  <a:noFill/>
                </a:uFill>
                <a:latin typeface="Anaheim"/>
                <a:ea typeface="Anaheim"/>
                <a:cs typeface="Anaheim"/>
                <a:sym typeface="Anaheim"/>
                <a:hlinkClick r:id="rId2">
                  <a:extLst>
                    <a:ext uri="{A12FA001-AC4F-418D-AE19-62706E023703}">
                      <ahyp:hlinkClr xmlns:ahyp="http://schemas.microsoft.com/office/drawing/2018/hyperlinkcolor" val="tx"/>
                    </a:ext>
                  </a:extLst>
                </a:hlinkClick>
              </a:rPr>
              <a:t>Slidesgo</a:t>
            </a:r>
            <a:r>
              <a:rPr lang="en" sz="900">
                <a:solidFill>
                  <a:schemeClr val="accent3"/>
                </a:solidFill>
                <a:latin typeface="Anaheim"/>
                <a:ea typeface="Anaheim"/>
                <a:cs typeface="Anaheim"/>
                <a:sym typeface="Anaheim"/>
              </a:rPr>
              <a:t>, including icons by </a:t>
            </a:r>
            <a:r>
              <a:rPr lang="en" sz="900" b="1">
                <a:solidFill>
                  <a:schemeClr val="accent3"/>
                </a:solidFill>
                <a:uFill>
                  <a:noFill/>
                </a:uFill>
                <a:latin typeface="Anaheim"/>
                <a:ea typeface="Anaheim"/>
                <a:cs typeface="Anaheim"/>
                <a:sym typeface="Anaheim"/>
                <a:hlinkClick r:id="rId3">
                  <a:extLst>
                    <a:ext uri="{A12FA001-AC4F-418D-AE19-62706E023703}">
                      <ahyp:hlinkClr xmlns:ahyp="http://schemas.microsoft.com/office/drawing/2018/hyperlinkcolor" val="tx"/>
                    </a:ext>
                  </a:extLst>
                </a:hlinkClick>
              </a:rPr>
              <a:t>Flaticon</a:t>
            </a:r>
            <a:r>
              <a:rPr lang="en" sz="900">
                <a:solidFill>
                  <a:schemeClr val="accent3"/>
                </a:solidFill>
                <a:latin typeface="Anaheim"/>
                <a:ea typeface="Anaheim"/>
                <a:cs typeface="Anaheim"/>
                <a:sym typeface="Anaheim"/>
              </a:rPr>
              <a:t>, and infographics &amp; images by </a:t>
            </a:r>
            <a:r>
              <a:rPr lang="en" sz="900" b="1">
                <a:solidFill>
                  <a:schemeClr val="accent3"/>
                </a:solidFill>
                <a:uFill>
                  <a:noFill/>
                </a:uFill>
                <a:latin typeface="Anaheim"/>
                <a:ea typeface="Anaheim"/>
                <a:cs typeface="Anaheim"/>
                <a:sym typeface="Anaheim"/>
                <a:hlinkClick r:id="rId4">
                  <a:extLst>
                    <a:ext uri="{A12FA001-AC4F-418D-AE19-62706E023703}">
                      <ahyp:hlinkClr xmlns:ahyp="http://schemas.microsoft.com/office/drawing/2018/hyperlinkcolor" val="tx"/>
                    </a:ext>
                  </a:extLst>
                </a:hlinkClick>
              </a:rPr>
              <a:t>Freepik</a:t>
            </a:r>
            <a:r>
              <a:rPr lang="en" sz="900" b="1">
                <a:solidFill>
                  <a:schemeClr val="accent3"/>
                </a:solidFill>
                <a:latin typeface="Anaheim"/>
                <a:ea typeface="Anaheim"/>
                <a:cs typeface="Anaheim"/>
                <a:sym typeface="Anaheim"/>
              </a:rPr>
              <a:t> </a:t>
            </a:r>
            <a:r>
              <a:rPr lang="en" sz="900">
                <a:solidFill>
                  <a:schemeClr val="accent3"/>
                </a:solidFill>
                <a:latin typeface="Anaheim"/>
                <a:ea typeface="Anaheim"/>
                <a:cs typeface="Anaheim"/>
                <a:sym typeface="Anaheim"/>
              </a:rPr>
              <a:t>and illustrations by</a:t>
            </a:r>
            <a:r>
              <a:rPr lang="en" sz="900" b="1">
                <a:solidFill>
                  <a:schemeClr val="accent3"/>
                </a:solidFill>
                <a:latin typeface="Anaheim"/>
                <a:ea typeface="Anaheim"/>
                <a:cs typeface="Anaheim"/>
                <a:sym typeface="Anaheim"/>
              </a:rPr>
              <a:t> </a:t>
            </a:r>
            <a:r>
              <a:rPr lang="en" sz="900" b="1">
                <a:solidFill>
                  <a:schemeClr val="hlink"/>
                </a:solidFill>
                <a:uFill>
                  <a:noFill/>
                </a:uFill>
                <a:latin typeface="Anaheim"/>
                <a:ea typeface="Anaheim"/>
                <a:cs typeface="Anaheim"/>
                <a:sym typeface="Anaheim"/>
                <a:hlinkClick r:id="rId5"/>
              </a:rPr>
              <a:t>Storyset</a:t>
            </a:r>
            <a:endParaRPr sz="700" b="1">
              <a:solidFill>
                <a:srgbClr val="434343"/>
              </a:solidFill>
              <a:latin typeface="Anaheim"/>
              <a:ea typeface="Anaheim"/>
              <a:cs typeface="Anaheim"/>
              <a:sym typeface="Anaheim"/>
            </a:endParaRPr>
          </a:p>
        </p:txBody>
      </p:sp>
      <p:sp>
        <p:nvSpPr>
          <p:cNvPr id="124" name="Google Shape;124;p19"/>
          <p:cNvSpPr txBox="1">
            <a:spLocks noGrp="1"/>
          </p:cNvSpPr>
          <p:nvPr>
            <p:ph type="ctrTitle"/>
          </p:nvPr>
        </p:nvSpPr>
        <p:spPr>
          <a:xfrm>
            <a:off x="833911" y="-301775"/>
            <a:ext cx="3248400" cy="24195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CBF4A"/>
              </a:buClr>
              <a:buSzPts val="3600"/>
              <a:buNone/>
              <a:defRPr sz="6000" b="0">
                <a:latin typeface="Staatliches"/>
                <a:ea typeface="Staatliches"/>
                <a:cs typeface="Staatliches"/>
                <a:sym typeface="Staatliches"/>
              </a:defRPr>
            </a:lvl1pPr>
            <a:lvl2pPr lvl="1" algn="ctr" rtl="0">
              <a:spcBef>
                <a:spcPts val="0"/>
              </a:spcBef>
              <a:spcAft>
                <a:spcPts val="0"/>
              </a:spcAft>
              <a:buClr>
                <a:srgbClr val="FCBF4A"/>
              </a:buClr>
              <a:buSzPts val="5200"/>
              <a:buNone/>
              <a:defRPr sz="5200">
                <a:solidFill>
                  <a:srgbClr val="FCBF4A"/>
                </a:solidFill>
              </a:defRPr>
            </a:lvl2pPr>
            <a:lvl3pPr lvl="2" algn="ctr" rtl="0">
              <a:spcBef>
                <a:spcPts val="0"/>
              </a:spcBef>
              <a:spcAft>
                <a:spcPts val="0"/>
              </a:spcAft>
              <a:buClr>
                <a:srgbClr val="FCBF4A"/>
              </a:buClr>
              <a:buSzPts val="5200"/>
              <a:buNone/>
              <a:defRPr sz="5200">
                <a:solidFill>
                  <a:srgbClr val="FCBF4A"/>
                </a:solidFill>
              </a:defRPr>
            </a:lvl3pPr>
            <a:lvl4pPr lvl="3" algn="ctr" rtl="0">
              <a:spcBef>
                <a:spcPts val="0"/>
              </a:spcBef>
              <a:spcAft>
                <a:spcPts val="0"/>
              </a:spcAft>
              <a:buClr>
                <a:srgbClr val="FCBF4A"/>
              </a:buClr>
              <a:buSzPts val="5200"/>
              <a:buNone/>
              <a:defRPr sz="5200">
                <a:solidFill>
                  <a:srgbClr val="FCBF4A"/>
                </a:solidFill>
              </a:defRPr>
            </a:lvl4pPr>
            <a:lvl5pPr lvl="4" algn="ctr" rtl="0">
              <a:spcBef>
                <a:spcPts val="0"/>
              </a:spcBef>
              <a:spcAft>
                <a:spcPts val="0"/>
              </a:spcAft>
              <a:buClr>
                <a:srgbClr val="FCBF4A"/>
              </a:buClr>
              <a:buSzPts val="5200"/>
              <a:buNone/>
              <a:defRPr sz="5200">
                <a:solidFill>
                  <a:srgbClr val="FCBF4A"/>
                </a:solidFill>
              </a:defRPr>
            </a:lvl5pPr>
            <a:lvl6pPr lvl="5" algn="ctr" rtl="0">
              <a:spcBef>
                <a:spcPts val="0"/>
              </a:spcBef>
              <a:spcAft>
                <a:spcPts val="0"/>
              </a:spcAft>
              <a:buClr>
                <a:srgbClr val="FCBF4A"/>
              </a:buClr>
              <a:buSzPts val="5200"/>
              <a:buNone/>
              <a:defRPr sz="5200">
                <a:solidFill>
                  <a:srgbClr val="FCBF4A"/>
                </a:solidFill>
              </a:defRPr>
            </a:lvl6pPr>
            <a:lvl7pPr lvl="6" algn="ctr" rtl="0">
              <a:spcBef>
                <a:spcPts val="0"/>
              </a:spcBef>
              <a:spcAft>
                <a:spcPts val="0"/>
              </a:spcAft>
              <a:buClr>
                <a:srgbClr val="FCBF4A"/>
              </a:buClr>
              <a:buSzPts val="5200"/>
              <a:buNone/>
              <a:defRPr sz="5200">
                <a:solidFill>
                  <a:srgbClr val="FCBF4A"/>
                </a:solidFill>
              </a:defRPr>
            </a:lvl7pPr>
            <a:lvl8pPr lvl="7" algn="ctr" rtl="0">
              <a:spcBef>
                <a:spcPts val="0"/>
              </a:spcBef>
              <a:spcAft>
                <a:spcPts val="0"/>
              </a:spcAft>
              <a:buClr>
                <a:srgbClr val="FCBF4A"/>
              </a:buClr>
              <a:buSzPts val="5200"/>
              <a:buNone/>
              <a:defRPr sz="5200">
                <a:solidFill>
                  <a:srgbClr val="FCBF4A"/>
                </a:solidFill>
              </a:defRPr>
            </a:lvl8pPr>
            <a:lvl9pPr lvl="8" algn="ctr" rtl="0">
              <a:spcBef>
                <a:spcPts val="0"/>
              </a:spcBef>
              <a:spcAft>
                <a:spcPts val="0"/>
              </a:spcAft>
              <a:buClr>
                <a:srgbClr val="FCBF4A"/>
              </a:buClr>
              <a:buSzPts val="5200"/>
              <a:buNone/>
              <a:defRPr sz="5200">
                <a:solidFill>
                  <a:srgbClr val="FCBF4A"/>
                </a:solidFill>
              </a:defRPr>
            </a:lvl9pPr>
          </a:lstStyle>
          <a:p>
            <a:endParaRPr/>
          </a:p>
        </p:txBody>
      </p:sp>
      <p:sp>
        <p:nvSpPr>
          <p:cNvPr id="125" name="Google Shape;125;p19"/>
          <p:cNvSpPr txBox="1">
            <a:spLocks noGrp="1"/>
          </p:cNvSpPr>
          <p:nvPr>
            <p:ph type="subTitle" idx="1"/>
          </p:nvPr>
        </p:nvSpPr>
        <p:spPr>
          <a:xfrm>
            <a:off x="833911" y="1947275"/>
            <a:ext cx="3326700" cy="32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CBF4A"/>
              </a:buClr>
              <a:buSzPts val="1400"/>
              <a:buNone/>
              <a:defRPr>
                <a:latin typeface="Anaheim"/>
                <a:ea typeface="Anaheim"/>
                <a:cs typeface="Anaheim"/>
                <a:sym typeface="Anaheim"/>
              </a:defRPr>
            </a:lvl1pPr>
            <a:lvl2pPr lvl="1"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2pPr>
            <a:lvl3pPr lvl="2"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3pPr>
            <a:lvl4pPr lvl="3"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4pPr>
            <a:lvl5pPr lvl="4"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5pPr>
            <a:lvl6pPr lvl="5"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6pPr>
            <a:lvl7pPr lvl="6"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7pPr>
            <a:lvl8pPr lvl="7"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8pPr>
            <a:lvl9pPr lvl="8" algn="ctr" rtl="0">
              <a:lnSpc>
                <a:spcPct val="100000"/>
              </a:lnSpc>
              <a:spcBef>
                <a:spcPts val="0"/>
              </a:spcBef>
              <a:spcAft>
                <a:spcPts val="0"/>
              </a:spcAft>
              <a:buClr>
                <a:srgbClr val="FCBF4A"/>
              </a:buClr>
              <a:buSzPts val="1400"/>
              <a:buFont typeface="Josefin Slab"/>
              <a:buNone/>
              <a:defRPr sz="1400">
                <a:solidFill>
                  <a:srgbClr val="FCBF4A"/>
                </a:solidFill>
                <a:latin typeface="Josefin Slab"/>
                <a:ea typeface="Josefin Slab"/>
                <a:cs typeface="Josefin Slab"/>
                <a:sym typeface="Josefin Slab"/>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8FAF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1pPr>
            <a:lvl2pPr lvl="1"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2pPr>
            <a:lvl3pPr lvl="2"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3pPr>
            <a:lvl4pPr lvl="3"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4pPr>
            <a:lvl5pPr lvl="4"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5pPr>
            <a:lvl6pPr lvl="5"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6pPr>
            <a:lvl7pPr lvl="6"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7pPr>
            <a:lvl8pPr lvl="7"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8pPr>
            <a:lvl9pPr lvl="8"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Anaheim"/>
              <a:buChar char="●"/>
              <a:defRPr sz="1200">
                <a:solidFill>
                  <a:srgbClr val="434343"/>
                </a:solidFill>
                <a:latin typeface="Anaheim"/>
                <a:ea typeface="Anaheim"/>
                <a:cs typeface="Anaheim"/>
                <a:sym typeface="Anaheim"/>
              </a:defRPr>
            </a:lvl1pPr>
            <a:lvl2pPr marL="914400" lvl="1"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2pPr>
            <a:lvl3pPr marL="1371600" lvl="2"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3pPr>
            <a:lvl4pPr marL="1828800" lvl="3"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4pPr>
            <a:lvl5pPr marL="2286000" lvl="4"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5pPr>
            <a:lvl6pPr marL="2743200" lvl="5"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6pPr>
            <a:lvl7pPr marL="3200400" lvl="6"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7pPr>
            <a:lvl8pPr marL="3657600" lvl="7"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8pPr>
            <a:lvl9pPr marL="4114800" lvl="8" indent="-304800" rtl="0">
              <a:lnSpc>
                <a:spcPct val="115000"/>
              </a:lnSpc>
              <a:spcBef>
                <a:spcPts val="1600"/>
              </a:spcBef>
              <a:spcAft>
                <a:spcPts val="1600"/>
              </a:spcAft>
              <a:buClr>
                <a:srgbClr val="434343"/>
              </a:buClr>
              <a:buSzPts val="1200"/>
              <a:buFont typeface="Anaheim"/>
              <a:buChar char="■"/>
              <a:defRPr sz="1200">
                <a:solidFill>
                  <a:srgbClr val="434343"/>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6" r:id="rId5"/>
    <p:sldLayoutId id="2147483658" r:id="rId6"/>
    <p:sldLayoutId id="2147483661" r:id="rId7"/>
    <p:sldLayoutId id="2147483662" r:id="rId8"/>
    <p:sldLayoutId id="2147483665" r:id="rId9"/>
    <p:sldLayoutId id="2147483666" r:id="rId10"/>
    <p:sldLayoutId id="2147483667"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tm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39"/>
        <p:cNvGrpSpPr/>
        <p:nvPr/>
      </p:nvGrpSpPr>
      <p:grpSpPr>
        <a:xfrm>
          <a:off x="0" y="0"/>
          <a:ext cx="0" cy="0"/>
          <a:chOff x="0" y="0"/>
          <a:chExt cx="0" cy="0"/>
        </a:xfrm>
      </p:grpSpPr>
      <p:sp>
        <p:nvSpPr>
          <p:cNvPr id="140" name="Google Shape;140;p26"/>
          <p:cNvSpPr/>
          <p:nvPr/>
        </p:nvSpPr>
        <p:spPr>
          <a:xfrm>
            <a:off x="5057925" y="1382750"/>
            <a:ext cx="3029400" cy="2370300"/>
          </a:xfrm>
          <a:prstGeom prst="roundRect">
            <a:avLst>
              <a:gd name="adj" fmla="val 1472"/>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 name="Google Shape;141;p26"/>
          <p:cNvGrpSpPr/>
          <p:nvPr/>
        </p:nvGrpSpPr>
        <p:grpSpPr>
          <a:xfrm>
            <a:off x="4969574" y="1120650"/>
            <a:ext cx="3029365" cy="2547136"/>
            <a:chOff x="4741999" y="986350"/>
            <a:chExt cx="3029365" cy="2547136"/>
          </a:xfrm>
        </p:grpSpPr>
        <p:sp>
          <p:nvSpPr>
            <p:cNvPr id="142" name="Google Shape;142;p26"/>
            <p:cNvSpPr/>
            <p:nvPr/>
          </p:nvSpPr>
          <p:spPr>
            <a:xfrm>
              <a:off x="4742978" y="1175558"/>
              <a:ext cx="3028387" cy="2357928"/>
            </a:xfrm>
            <a:custGeom>
              <a:avLst/>
              <a:gdLst/>
              <a:ahLst/>
              <a:cxnLst/>
              <a:rect l="l" t="t" r="r" b="b"/>
              <a:pathLst>
                <a:path w="69027" h="53745" extrusionOk="0">
                  <a:moveTo>
                    <a:pt x="1" y="1"/>
                  </a:moveTo>
                  <a:lnTo>
                    <a:pt x="1" y="62"/>
                  </a:lnTo>
                  <a:cubicBezTo>
                    <a:pt x="1" y="19391"/>
                    <a:pt x="5" y="37676"/>
                    <a:pt x="5" y="53688"/>
                  </a:cubicBezTo>
                  <a:lnTo>
                    <a:pt x="5" y="53744"/>
                  </a:lnTo>
                  <a:lnTo>
                    <a:pt x="57" y="53744"/>
                  </a:lnTo>
                  <a:cubicBezTo>
                    <a:pt x="40966" y="53710"/>
                    <a:pt x="68520" y="53692"/>
                    <a:pt x="68978" y="53692"/>
                  </a:cubicBezTo>
                  <a:cubicBezTo>
                    <a:pt x="68520" y="53688"/>
                    <a:pt x="40990" y="53671"/>
                    <a:pt x="110" y="53639"/>
                  </a:cubicBezTo>
                  <a:lnTo>
                    <a:pt x="110" y="53639"/>
                  </a:lnTo>
                  <a:cubicBezTo>
                    <a:pt x="114" y="37655"/>
                    <a:pt x="114" y="19407"/>
                    <a:pt x="118" y="118"/>
                  </a:cubicBezTo>
                  <a:lnTo>
                    <a:pt x="118" y="118"/>
                  </a:lnTo>
                  <a:cubicBezTo>
                    <a:pt x="25637" y="114"/>
                    <a:pt x="49338" y="110"/>
                    <a:pt x="68928" y="110"/>
                  </a:cubicBezTo>
                  <a:lnTo>
                    <a:pt x="68930" y="110"/>
                  </a:lnTo>
                  <a:cubicBezTo>
                    <a:pt x="68961" y="32457"/>
                    <a:pt x="68978" y="53290"/>
                    <a:pt x="68978" y="53692"/>
                  </a:cubicBezTo>
                  <a:cubicBezTo>
                    <a:pt x="68978" y="53290"/>
                    <a:pt x="69000" y="32436"/>
                    <a:pt x="69026" y="62"/>
                  </a:cubicBezTo>
                  <a:lnTo>
                    <a:pt x="69026" y="14"/>
                  </a:lnTo>
                  <a:lnTo>
                    <a:pt x="68978" y="14"/>
                  </a:lnTo>
                  <a:cubicBezTo>
                    <a:pt x="49365" y="9"/>
                    <a:pt x="25627" y="5"/>
                    <a:pt x="66"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5574260" y="2190926"/>
              <a:ext cx="5265" cy="1142615"/>
            </a:xfrm>
            <a:custGeom>
              <a:avLst/>
              <a:gdLst/>
              <a:ahLst/>
              <a:cxnLst/>
              <a:rect l="l" t="t" r="r" b="b"/>
              <a:pathLst>
                <a:path w="120" h="26044" extrusionOk="0">
                  <a:moveTo>
                    <a:pt x="63" y="1"/>
                  </a:moveTo>
                  <a:cubicBezTo>
                    <a:pt x="27" y="1"/>
                    <a:pt x="1" y="5831"/>
                    <a:pt x="1" y="13024"/>
                  </a:cubicBezTo>
                  <a:cubicBezTo>
                    <a:pt x="1" y="20213"/>
                    <a:pt x="27" y="26043"/>
                    <a:pt x="63" y="26043"/>
                  </a:cubicBezTo>
                  <a:cubicBezTo>
                    <a:pt x="93" y="26043"/>
                    <a:pt x="119" y="20213"/>
                    <a:pt x="119" y="13024"/>
                  </a:cubicBezTo>
                  <a:cubicBezTo>
                    <a:pt x="119" y="5831"/>
                    <a:pt x="93" y="1"/>
                    <a:pt x="6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6886640" y="2190926"/>
              <a:ext cx="5001" cy="1142615"/>
            </a:xfrm>
            <a:custGeom>
              <a:avLst/>
              <a:gdLst/>
              <a:ahLst/>
              <a:cxnLst/>
              <a:rect l="l" t="t" r="r" b="b"/>
              <a:pathLst>
                <a:path w="114" h="26044" extrusionOk="0">
                  <a:moveTo>
                    <a:pt x="57" y="1"/>
                  </a:moveTo>
                  <a:cubicBezTo>
                    <a:pt x="27" y="1"/>
                    <a:pt x="1" y="5831"/>
                    <a:pt x="1" y="13024"/>
                  </a:cubicBezTo>
                  <a:cubicBezTo>
                    <a:pt x="1" y="20213"/>
                    <a:pt x="27" y="26043"/>
                    <a:pt x="57" y="26043"/>
                  </a:cubicBezTo>
                  <a:cubicBezTo>
                    <a:pt x="88" y="26043"/>
                    <a:pt x="114" y="20213"/>
                    <a:pt x="114" y="13024"/>
                  </a:cubicBezTo>
                  <a:cubicBezTo>
                    <a:pt x="114" y="5831"/>
                    <a:pt x="88" y="1"/>
                    <a:pt x="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6022366" y="1872856"/>
              <a:ext cx="5177" cy="1460691"/>
            </a:xfrm>
            <a:custGeom>
              <a:avLst/>
              <a:gdLst/>
              <a:ahLst/>
              <a:cxnLst/>
              <a:rect l="l" t="t" r="r" b="b"/>
              <a:pathLst>
                <a:path w="118" h="33294" extrusionOk="0">
                  <a:moveTo>
                    <a:pt x="57" y="1"/>
                  </a:moveTo>
                  <a:cubicBezTo>
                    <a:pt x="27" y="1"/>
                    <a:pt x="0" y="7452"/>
                    <a:pt x="0" y="16647"/>
                  </a:cubicBezTo>
                  <a:cubicBezTo>
                    <a:pt x="0" y="25841"/>
                    <a:pt x="27" y="33293"/>
                    <a:pt x="57" y="33293"/>
                  </a:cubicBezTo>
                  <a:cubicBezTo>
                    <a:pt x="92" y="33293"/>
                    <a:pt x="118" y="25841"/>
                    <a:pt x="118" y="16647"/>
                  </a:cubicBezTo>
                  <a:cubicBezTo>
                    <a:pt x="118" y="7452"/>
                    <a:pt x="92" y="1"/>
                    <a:pt x="5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7401651" y="1872856"/>
              <a:ext cx="5177" cy="1460691"/>
            </a:xfrm>
            <a:custGeom>
              <a:avLst/>
              <a:gdLst/>
              <a:ahLst/>
              <a:cxnLst/>
              <a:rect l="l" t="t" r="r" b="b"/>
              <a:pathLst>
                <a:path w="118" h="33294" extrusionOk="0">
                  <a:moveTo>
                    <a:pt x="57" y="1"/>
                  </a:moveTo>
                  <a:cubicBezTo>
                    <a:pt x="26" y="1"/>
                    <a:pt x="0" y="7452"/>
                    <a:pt x="0" y="16647"/>
                  </a:cubicBezTo>
                  <a:cubicBezTo>
                    <a:pt x="0" y="25841"/>
                    <a:pt x="26" y="33293"/>
                    <a:pt x="57" y="33293"/>
                  </a:cubicBezTo>
                  <a:cubicBezTo>
                    <a:pt x="91" y="33293"/>
                    <a:pt x="118" y="25841"/>
                    <a:pt x="118" y="16647"/>
                  </a:cubicBezTo>
                  <a:cubicBezTo>
                    <a:pt x="118" y="7452"/>
                    <a:pt x="91" y="1"/>
                    <a:pt x="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6415194" y="1647223"/>
              <a:ext cx="5221" cy="1686327"/>
            </a:xfrm>
            <a:custGeom>
              <a:avLst/>
              <a:gdLst/>
              <a:ahLst/>
              <a:cxnLst/>
              <a:rect l="l" t="t" r="r" b="b"/>
              <a:pathLst>
                <a:path w="119" h="38437" extrusionOk="0">
                  <a:moveTo>
                    <a:pt x="57" y="0"/>
                  </a:moveTo>
                  <a:cubicBezTo>
                    <a:pt x="27" y="0"/>
                    <a:pt x="0" y="8601"/>
                    <a:pt x="0" y="19216"/>
                  </a:cubicBezTo>
                  <a:cubicBezTo>
                    <a:pt x="0" y="29830"/>
                    <a:pt x="27" y="38436"/>
                    <a:pt x="57" y="38436"/>
                  </a:cubicBezTo>
                  <a:cubicBezTo>
                    <a:pt x="93" y="38436"/>
                    <a:pt x="119" y="29830"/>
                    <a:pt x="119" y="19216"/>
                  </a:cubicBezTo>
                  <a:cubicBezTo>
                    <a:pt x="119" y="8601"/>
                    <a:pt x="93" y="0"/>
                    <a:pt x="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6406946" y="1636475"/>
              <a:ext cx="21541" cy="21322"/>
            </a:xfrm>
            <a:custGeom>
              <a:avLst/>
              <a:gdLst/>
              <a:ahLst/>
              <a:cxnLst/>
              <a:rect l="l" t="t" r="r" b="b"/>
              <a:pathLst>
                <a:path w="491" h="486" extrusionOk="0">
                  <a:moveTo>
                    <a:pt x="245" y="0"/>
                  </a:moveTo>
                  <a:cubicBezTo>
                    <a:pt x="110" y="0"/>
                    <a:pt x="1" y="110"/>
                    <a:pt x="1" y="245"/>
                  </a:cubicBezTo>
                  <a:cubicBezTo>
                    <a:pt x="1" y="377"/>
                    <a:pt x="110" y="486"/>
                    <a:pt x="245" y="486"/>
                  </a:cubicBezTo>
                  <a:cubicBezTo>
                    <a:pt x="381" y="486"/>
                    <a:pt x="490" y="377"/>
                    <a:pt x="490" y="245"/>
                  </a:cubicBezTo>
                  <a:cubicBezTo>
                    <a:pt x="490" y="110"/>
                    <a:pt x="381" y="0"/>
                    <a:pt x="24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4916447" y="2115949"/>
              <a:ext cx="2589355" cy="652691"/>
            </a:xfrm>
            <a:custGeom>
              <a:avLst/>
              <a:gdLst/>
              <a:ahLst/>
              <a:cxnLst/>
              <a:rect l="l" t="t" r="r" b="b"/>
              <a:pathLst>
                <a:path w="59020" h="14877" extrusionOk="0">
                  <a:moveTo>
                    <a:pt x="33314" y="1"/>
                  </a:moveTo>
                  <a:cubicBezTo>
                    <a:pt x="32852" y="1"/>
                    <a:pt x="32390" y="48"/>
                    <a:pt x="31929" y="142"/>
                  </a:cubicBezTo>
                  <a:cubicBezTo>
                    <a:pt x="31261" y="285"/>
                    <a:pt x="30614" y="535"/>
                    <a:pt x="30011" y="870"/>
                  </a:cubicBezTo>
                  <a:cubicBezTo>
                    <a:pt x="28805" y="1557"/>
                    <a:pt x="27847" y="2558"/>
                    <a:pt x="27061" y="3619"/>
                  </a:cubicBezTo>
                  <a:cubicBezTo>
                    <a:pt x="26266" y="4682"/>
                    <a:pt x="25628" y="5818"/>
                    <a:pt x="25007" y="6927"/>
                  </a:cubicBezTo>
                  <a:cubicBezTo>
                    <a:pt x="24400" y="8042"/>
                    <a:pt x="23766" y="9104"/>
                    <a:pt x="23067" y="10096"/>
                  </a:cubicBezTo>
                  <a:cubicBezTo>
                    <a:pt x="22363" y="11084"/>
                    <a:pt x="21607" y="12006"/>
                    <a:pt x="20741" y="12766"/>
                  </a:cubicBezTo>
                  <a:cubicBezTo>
                    <a:pt x="19881" y="13518"/>
                    <a:pt x="18915" y="14130"/>
                    <a:pt x="17867" y="14392"/>
                  </a:cubicBezTo>
                  <a:cubicBezTo>
                    <a:pt x="17609" y="14475"/>
                    <a:pt x="17342" y="14505"/>
                    <a:pt x="17084" y="14545"/>
                  </a:cubicBezTo>
                  <a:cubicBezTo>
                    <a:pt x="16953" y="14571"/>
                    <a:pt x="16818" y="14563"/>
                    <a:pt x="16687" y="14567"/>
                  </a:cubicBezTo>
                  <a:cubicBezTo>
                    <a:pt x="16581" y="14571"/>
                    <a:pt x="16475" y="14577"/>
                    <a:pt x="16371" y="14577"/>
                  </a:cubicBezTo>
                  <a:cubicBezTo>
                    <a:pt x="16346" y="14577"/>
                    <a:pt x="16322" y="14576"/>
                    <a:pt x="16298" y="14576"/>
                  </a:cubicBezTo>
                  <a:cubicBezTo>
                    <a:pt x="15773" y="14554"/>
                    <a:pt x="15267" y="14453"/>
                    <a:pt x="14781" y="14305"/>
                  </a:cubicBezTo>
                  <a:cubicBezTo>
                    <a:pt x="13811" y="13995"/>
                    <a:pt x="12950" y="13483"/>
                    <a:pt x="12155" y="12950"/>
                  </a:cubicBezTo>
                  <a:cubicBezTo>
                    <a:pt x="11364" y="12417"/>
                    <a:pt x="10630" y="11853"/>
                    <a:pt x="9908" y="11342"/>
                  </a:cubicBezTo>
                  <a:cubicBezTo>
                    <a:pt x="9188" y="10830"/>
                    <a:pt x="8466" y="10368"/>
                    <a:pt x="7723" y="10048"/>
                  </a:cubicBezTo>
                  <a:cubicBezTo>
                    <a:pt x="6989" y="9725"/>
                    <a:pt x="6247" y="9523"/>
                    <a:pt x="5533" y="9458"/>
                  </a:cubicBezTo>
                  <a:cubicBezTo>
                    <a:pt x="5331" y="9439"/>
                    <a:pt x="5131" y="9430"/>
                    <a:pt x="4936" y="9430"/>
                  </a:cubicBezTo>
                  <a:cubicBezTo>
                    <a:pt x="4448" y="9430"/>
                    <a:pt x="3985" y="9489"/>
                    <a:pt x="3567" y="9611"/>
                  </a:cubicBezTo>
                  <a:cubicBezTo>
                    <a:pt x="3419" y="9642"/>
                    <a:pt x="3284" y="9712"/>
                    <a:pt x="3143" y="9755"/>
                  </a:cubicBezTo>
                  <a:cubicBezTo>
                    <a:pt x="3008" y="9812"/>
                    <a:pt x="2868" y="9847"/>
                    <a:pt x="2750" y="9922"/>
                  </a:cubicBezTo>
                  <a:cubicBezTo>
                    <a:pt x="2510" y="10057"/>
                    <a:pt x="2261" y="10158"/>
                    <a:pt x="2068" y="10319"/>
                  </a:cubicBezTo>
                  <a:cubicBezTo>
                    <a:pt x="1644" y="10590"/>
                    <a:pt x="1334" y="10909"/>
                    <a:pt x="1055" y="11167"/>
                  </a:cubicBezTo>
                  <a:cubicBezTo>
                    <a:pt x="932" y="11316"/>
                    <a:pt x="814" y="11447"/>
                    <a:pt x="709" y="11569"/>
                  </a:cubicBezTo>
                  <a:cubicBezTo>
                    <a:pt x="609" y="11695"/>
                    <a:pt x="508" y="11800"/>
                    <a:pt x="438" y="11915"/>
                  </a:cubicBezTo>
                  <a:cubicBezTo>
                    <a:pt x="294" y="12129"/>
                    <a:pt x="184" y="12290"/>
                    <a:pt x="111" y="12403"/>
                  </a:cubicBezTo>
                  <a:cubicBezTo>
                    <a:pt x="36" y="12518"/>
                    <a:pt x="1" y="12574"/>
                    <a:pt x="6" y="12579"/>
                  </a:cubicBezTo>
                  <a:cubicBezTo>
                    <a:pt x="6" y="12579"/>
                    <a:pt x="6" y="12579"/>
                    <a:pt x="7" y="12579"/>
                  </a:cubicBezTo>
                  <a:cubicBezTo>
                    <a:pt x="14" y="12579"/>
                    <a:pt x="61" y="12526"/>
                    <a:pt x="137" y="12425"/>
                  </a:cubicBezTo>
                  <a:cubicBezTo>
                    <a:pt x="220" y="12316"/>
                    <a:pt x="337" y="12159"/>
                    <a:pt x="495" y="11958"/>
                  </a:cubicBezTo>
                  <a:cubicBezTo>
                    <a:pt x="569" y="11849"/>
                    <a:pt x="670" y="11744"/>
                    <a:pt x="779" y="11626"/>
                  </a:cubicBezTo>
                  <a:cubicBezTo>
                    <a:pt x="884" y="11508"/>
                    <a:pt x="1002" y="11381"/>
                    <a:pt x="1128" y="11241"/>
                  </a:cubicBezTo>
                  <a:cubicBezTo>
                    <a:pt x="1413" y="10992"/>
                    <a:pt x="1723" y="10691"/>
                    <a:pt x="2143" y="10433"/>
                  </a:cubicBezTo>
                  <a:cubicBezTo>
                    <a:pt x="2334" y="10280"/>
                    <a:pt x="2580" y="10188"/>
                    <a:pt x="2816" y="10057"/>
                  </a:cubicBezTo>
                  <a:cubicBezTo>
                    <a:pt x="2929" y="9991"/>
                    <a:pt x="3069" y="9961"/>
                    <a:pt x="3200" y="9908"/>
                  </a:cubicBezTo>
                  <a:cubicBezTo>
                    <a:pt x="3336" y="9864"/>
                    <a:pt x="3462" y="9799"/>
                    <a:pt x="3611" y="9773"/>
                  </a:cubicBezTo>
                  <a:cubicBezTo>
                    <a:pt x="3999" y="9668"/>
                    <a:pt x="4425" y="9617"/>
                    <a:pt x="4875" y="9617"/>
                  </a:cubicBezTo>
                  <a:cubicBezTo>
                    <a:pt x="5085" y="9617"/>
                    <a:pt x="5299" y="9628"/>
                    <a:pt x="5517" y="9650"/>
                  </a:cubicBezTo>
                  <a:cubicBezTo>
                    <a:pt x="6198" y="9725"/>
                    <a:pt x="6919" y="9930"/>
                    <a:pt x="7636" y="10253"/>
                  </a:cubicBezTo>
                  <a:cubicBezTo>
                    <a:pt x="8353" y="10572"/>
                    <a:pt x="9052" y="11027"/>
                    <a:pt x="9764" y="11542"/>
                  </a:cubicBezTo>
                  <a:cubicBezTo>
                    <a:pt x="10477" y="12058"/>
                    <a:pt x="11207" y="12627"/>
                    <a:pt x="12006" y="13177"/>
                  </a:cubicBezTo>
                  <a:cubicBezTo>
                    <a:pt x="12806" y="13719"/>
                    <a:pt x="13684" y="14253"/>
                    <a:pt x="14694" y="14580"/>
                  </a:cubicBezTo>
                  <a:cubicBezTo>
                    <a:pt x="15200" y="14737"/>
                    <a:pt x="15733" y="14851"/>
                    <a:pt x="16284" y="14872"/>
                  </a:cubicBezTo>
                  <a:cubicBezTo>
                    <a:pt x="16326" y="14875"/>
                    <a:pt x="16369" y="14876"/>
                    <a:pt x="16412" y="14876"/>
                  </a:cubicBezTo>
                  <a:cubicBezTo>
                    <a:pt x="16507" y="14876"/>
                    <a:pt x="16603" y="14871"/>
                    <a:pt x="16699" y="14868"/>
                  </a:cubicBezTo>
                  <a:cubicBezTo>
                    <a:pt x="16835" y="14864"/>
                    <a:pt x="16975" y="14872"/>
                    <a:pt x="17115" y="14846"/>
                  </a:cubicBezTo>
                  <a:cubicBezTo>
                    <a:pt x="17390" y="14807"/>
                    <a:pt x="17674" y="14777"/>
                    <a:pt x="17945" y="14689"/>
                  </a:cubicBezTo>
                  <a:cubicBezTo>
                    <a:pt x="18500" y="14563"/>
                    <a:pt x="19025" y="14318"/>
                    <a:pt x="19531" y="14039"/>
                  </a:cubicBezTo>
                  <a:cubicBezTo>
                    <a:pt x="19781" y="13885"/>
                    <a:pt x="20033" y="13741"/>
                    <a:pt x="20265" y="13557"/>
                  </a:cubicBezTo>
                  <a:cubicBezTo>
                    <a:pt x="20505" y="13391"/>
                    <a:pt x="20729" y="13200"/>
                    <a:pt x="20956" y="13007"/>
                  </a:cubicBezTo>
                  <a:cubicBezTo>
                    <a:pt x="21852" y="12229"/>
                    <a:pt x="22625" y="11290"/>
                    <a:pt x="23343" y="10293"/>
                  </a:cubicBezTo>
                  <a:cubicBezTo>
                    <a:pt x="24051" y="9287"/>
                    <a:pt x="24697" y="8208"/>
                    <a:pt x="25309" y="7094"/>
                  </a:cubicBezTo>
                  <a:cubicBezTo>
                    <a:pt x="25929" y="5989"/>
                    <a:pt x="26562" y="4865"/>
                    <a:pt x="27341" y="3825"/>
                  </a:cubicBezTo>
                  <a:cubicBezTo>
                    <a:pt x="28109" y="2790"/>
                    <a:pt x="29041" y="1828"/>
                    <a:pt x="30186" y="1177"/>
                  </a:cubicBezTo>
                  <a:cubicBezTo>
                    <a:pt x="30754" y="854"/>
                    <a:pt x="31370" y="622"/>
                    <a:pt x="32004" y="487"/>
                  </a:cubicBezTo>
                  <a:cubicBezTo>
                    <a:pt x="32439" y="396"/>
                    <a:pt x="32886" y="349"/>
                    <a:pt x="33328" y="349"/>
                  </a:cubicBezTo>
                  <a:cubicBezTo>
                    <a:pt x="33526" y="349"/>
                    <a:pt x="33723" y="358"/>
                    <a:pt x="33918" y="377"/>
                  </a:cubicBezTo>
                  <a:cubicBezTo>
                    <a:pt x="34551" y="438"/>
                    <a:pt x="35163" y="622"/>
                    <a:pt x="35719" y="906"/>
                  </a:cubicBezTo>
                  <a:cubicBezTo>
                    <a:pt x="36278" y="1185"/>
                    <a:pt x="36780" y="1566"/>
                    <a:pt x="37234" y="1990"/>
                  </a:cubicBezTo>
                  <a:cubicBezTo>
                    <a:pt x="38139" y="2851"/>
                    <a:pt x="38847" y="3873"/>
                    <a:pt x="39495" y="4900"/>
                  </a:cubicBezTo>
                  <a:cubicBezTo>
                    <a:pt x="40136" y="5931"/>
                    <a:pt x="40713" y="6980"/>
                    <a:pt x="41334" y="7976"/>
                  </a:cubicBezTo>
                  <a:cubicBezTo>
                    <a:pt x="41972" y="8956"/>
                    <a:pt x="42527" y="9934"/>
                    <a:pt x="43065" y="10905"/>
                  </a:cubicBezTo>
                  <a:cubicBezTo>
                    <a:pt x="43331" y="11385"/>
                    <a:pt x="43611" y="11862"/>
                    <a:pt x="43921" y="12312"/>
                  </a:cubicBezTo>
                  <a:cubicBezTo>
                    <a:pt x="44231" y="12762"/>
                    <a:pt x="44608" y="13168"/>
                    <a:pt x="45044" y="13483"/>
                  </a:cubicBezTo>
                  <a:cubicBezTo>
                    <a:pt x="45481" y="13797"/>
                    <a:pt x="45984" y="14007"/>
                    <a:pt x="46482" y="14117"/>
                  </a:cubicBezTo>
                  <a:cubicBezTo>
                    <a:pt x="46984" y="14243"/>
                    <a:pt x="47482" y="14279"/>
                    <a:pt x="47972" y="14301"/>
                  </a:cubicBezTo>
                  <a:cubicBezTo>
                    <a:pt x="48081" y="14306"/>
                    <a:pt x="48190" y="14309"/>
                    <a:pt x="48298" y="14309"/>
                  </a:cubicBezTo>
                  <a:cubicBezTo>
                    <a:pt x="49159" y="14309"/>
                    <a:pt x="49997" y="14144"/>
                    <a:pt x="50734" y="13837"/>
                  </a:cubicBezTo>
                  <a:cubicBezTo>
                    <a:pt x="51153" y="13666"/>
                    <a:pt x="51534" y="13444"/>
                    <a:pt x="51888" y="13208"/>
                  </a:cubicBezTo>
                  <a:cubicBezTo>
                    <a:pt x="52233" y="12958"/>
                    <a:pt x="52561" y="12696"/>
                    <a:pt x="52845" y="12417"/>
                  </a:cubicBezTo>
                  <a:cubicBezTo>
                    <a:pt x="53430" y="11857"/>
                    <a:pt x="53898" y="11263"/>
                    <a:pt x="54322" y="10703"/>
                  </a:cubicBezTo>
                  <a:cubicBezTo>
                    <a:pt x="55157" y="9572"/>
                    <a:pt x="55825" y="8567"/>
                    <a:pt x="56494" y="7845"/>
                  </a:cubicBezTo>
                  <a:cubicBezTo>
                    <a:pt x="57150" y="7120"/>
                    <a:pt x="57801" y="6697"/>
                    <a:pt x="58273" y="6495"/>
                  </a:cubicBezTo>
                  <a:cubicBezTo>
                    <a:pt x="58509" y="6399"/>
                    <a:pt x="58697" y="6334"/>
                    <a:pt x="58828" y="6308"/>
                  </a:cubicBezTo>
                  <a:cubicBezTo>
                    <a:pt x="58955" y="6272"/>
                    <a:pt x="59020" y="6251"/>
                    <a:pt x="59020" y="6242"/>
                  </a:cubicBezTo>
                  <a:cubicBezTo>
                    <a:pt x="59019" y="6241"/>
                    <a:pt x="59017" y="6241"/>
                    <a:pt x="59013" y="6241"/>
                  </a:cubicBezTo>
                  <a:cubicBezTo>
                    <a:pt x="58993" y="6241"/>
                    <a:pt x="58929" y="6250"/>
                    <a:pt x="58819" y="6272"/>
                  </a:cubicBezTo>
                  <a:cubicBezTo>
                    <a:pt x="58683" y="6290"/>
                    <a:pt x="58491" y="6342"/>
                    <a:pt x="58247" y="6429"/>
                  </a:cubicBezTo>
                  <a:cubicBezTo>
                    <a:pt x="57757" y="6613"/>
                    <a:pt x="57075" y="7028"/>
                    <a:pt x="56393" y="7754"/>
                  </a:cubicBezTo>
                  <a:cubicBezTo>
                    <a:pt x="55699" y="8470"/>
                    <a:pt x="55012" y="9476"/>
                    <a:pt x="54165" y="10586"/>
                  </a:cubicBezTo>
                  <a:cubicBezTo>
                    <a:pt x="53737" y="11136"/>
                    <a:pt x="53269" y="11718"/>
                    <a:pt x="52692" y="12256"/>
                  </a:cubicBezTo>
                  <a:cubicBezTo>
                    <a:pt x="52408" y="12526"/>
                    <a:pt x="52089" y="12775"/>
                    <a:pt x="51752" y="13011"/>
                  </a:cubicBezTo>
                  <a:cubicBezTo>
                    <a:pt x="51407" y="13238"/>
                    <a:pt x="51040" y="13448"/>
                    <a:pt x="50638" y="13610"/>
                  </a:cubicBezTo>
                  <a:cubicBezTo>
                    <a:pt x="49935" y="13890"/>
                    <a:pt x="49147" y="14042"/>
                    <a:pt x="48323" y="14042"/>
                  </a:cubicBezTo>
                  <a:cubicBezTo>
                    <a:pt x="48210" y="14042"/>
                    <a:pt x="48095" y="14039"/>
                    <a:pt x="47981" y="14033"/>
                  </a:cubicBezTo>
                  <a:cubicBezTo>
                    <a:pt x="47509" y="14007"/>
                    <a:pt x="47024" y="13968"/>
                    <a:pt x="46552" y="13841"/>
                  </a:cubicBezTo>
                  <a:cubicBezTo>
                    <a:pt x="46076" y="13737"/>
                    <a:pt x="45617" y="13540"/>
                    <a:pt x="45215" y="13247"/>
                  </a:cubicBezTo>
                  <a:cubicBezTo>
                    <a:pt x="44393" y="12666"/>
                    <a:pt x="43868" y="11709"/>
                    <a:pt x="43331" y="10752"/>
                  </a:cubicBezTo>
                  <a:cubicBezTo>
                    <a:pt x="42807" y="9786"/>
                    <a:pt x="42238" y="8785"/>
                    <a:pt x="41609" y="7802"/>
                  </a:cubicBezTo>
                  <a:cubicBezTo>
                    <a:pt x="40998" y="6818"/>
                    <a:pt x="40425" y="5765"/>
                    <a:pt x="39778" y="4725"/>
                  </a:cubicBezTo>
                  <a:cubicBezTo>
                    <a:pt x="39127" y="3686"/>
                    <a:pt x="38410" y="2637"/>
                    <a:pt x="37470" y="1741"/>
                  </a:cubicBezTo>
                  <a:cubicBezTo>
                    <a:pt x="36998" y="1299"/>
                    <a:pt x="36470" y="897"/>
                    <a:pt x="35876" y="596"/>
                  </a:cubicBezTo>
                  <a:cubicBezTo>
                    <a:pt x="35281" y="294"/>
                    <a:pt x="34630" y="93"/>
                    <a:pt x="33953" y="31"/>
                  </a:cubicBezTo>
                  <a:cubicBezTo>
                    <a:pt x="33740" y="11"/>
                    <a:pt x="33527" y="1"/>
                    <a:pt x="3331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5106104" y="1442255"/>
              <a:ext cx="527304" cy="29395"/>
            </a:xfrm>
            <a:custGeom>
              <a:avLst/>
              <a:gdLst/>
              <a:ahLst/>
              <a:cxnLst/>
              <a:rect l="l" t="t" r="r" b="b"/>
              <a:pathLst>
                <a:path w="12019" h="670" extrusionOk="0">
                  <a:moveTo>
                    <a:pt x="0" y="1"/>
                  </a:moveTo>
                  <a:lnTo>
                    <a:pt x="0" y="669"/>
                  </a:lnTo>
                  <a:lnTo>
                    <a:pt x="12019" y="669"/>
                  </a:lnTo>
                  <a:lnTo>
                    <a:pt x="1201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5106104" y="1510870"/>
              <a:ext cx="260603" cy="29395"/>
            </a:xfrm>
            <a:custGeom>
              <a:avLst/>
              <a:gdLst/>
              <a:ahLst/>
              <a:cxnLst/>
              <a:rect l="l" t="t" r="r" b="b"/>
              <a:pathLst>
                <a:path w="5940" h="670" extrusionOk="0">
                  <a:moveTo>
                    <a:pt x="0" y="1"/>
                  </a:moveTo>
                  <a:lnTo>
                    <a:pt x="0" y="670"/>
                  </a:lnTo>
                  <a:lnTo>
                    <a:pt x="5940" y="670"/>
                  </a:lnTo>
                  <a:lnTo>
                    <a:pt x="594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4741999" y="986350"/>
              <a:ext cx="3028454" cy="191920"/>
            </a:xfrm>
            <a:custGeom>
              <a:avLst/>
              <a:gdLst/>
              <a:ahLst/>
              <a:cxnLst/>
              <a:rect l="l" t="t" r="r" b="b"/>
              <a:pathLst>
                <a:path w="69001" h="4375" extrusionOk="0">
                  <a:moveTo>
                    <a:pt x="79" y="0"/>
                  </a:moveTo>
                  <a:cubicBezTo>
                    <a:pt x="35" y="0"/>
                    <a:pt x="1" y="36"/>
                    <a:pt x="1" y="79"/>
                  </a:cubicBezTo>
                  <a:lnTo>
                    <a:pt x="1" y="4375"/>
                  </a:lnTo>
                  <a:lnTo>
                    <a:pt x="69000" y="4375"/>
                  </a:lnTo>
                  <a:lnTo>
                    <a:pt x="69000" y="79"/>
                  </a:lnTo>
                  <a:cubicBezTo>
                    <a:pt x="69000" y="36"/>
                    <a:pt x="68966" y="0"/>
                    <a:pt x="6892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4857439" y="1065308"/>
              <a:ext cx="41460" cy="41284"/>
            </a:xfrm>
            <a:custGeom>
              <a:avLst/>
              <a:gdLst/>
              <a:ahLst/>
              <a:cxnLst/>
              <a:rect l="l" t="t" r="r" b="b"/>
              <a:pathLst>
                <a:path w="945" h="941" extrusionOk="0">
                  <a:moveTo>
                    <a:pt x="472" y="1"/>
                  </a:moveTo>
                  <a:cubicBezTo>
                    <a:pt x="214" y="1"/>
                    <a:pt x="0" y="211"/>
                    <a:pt x="0" y="473"/>
                  </a:cubicBezTo>
                  <a:cubicBezTo>
                    <a:pt x="0" y="731"/>
                    <a:pt x="214" y="941"/>
                    <a:pt x="472" y="941"/>
                  </a:cubicBezTo>
                  <a:cubicBezTo>
                    <a:pt x="734" y="941"/>
                    <a:pt x="944" y="731"/>
                    <a:pt x="944" y="473"/>
                  </a:cubicBezTo>
                  <a:cubicBezTo>
                    <a:pt x="944" y="211"/>
                    <a:pt x="734" y="1"/>
                    <a:pt x="47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4947727" y="1065308"/>
              <a:ext cx="41240" cy="41284"/>
            </a:xfrm>
            <a:custGeom>
              <a:avLst/>
              <a:gdLst/>
              <a:ahLst/>
              <a:cxnLst/>
              <a:rect l="l" t="t" r="r" b="b"/>
              <a:pathLst>
                <a:path w="940" h="941" extrusionOk="0">
                  <a:moveTo>
                    <a:pt x="468" y="1"/>
                  </a:moveTo>
                  <a:cubicBezTo>
                    <a:pt x="211" y="1"/>
                    <a:pt x="1" y="211"/>
                    <a:pt x="1" y="473"/>
                  </a:cubicBezTo>
                  <a:cubicBezTo>
                    <a:pt x="1" y="731"/>
                    <a:pt x="211" y="941"/>
                    <a:pt x="468" y="941"/>
                  </a:cubicBezTo>
                  <a:cubicBezTo>
                    <a:pt x="730" y="941"/>
                    <a:pt x="940" y="731"/>
                    <a:pt x="940" y="473"/>
                  </a:cubicBezTo>
                  <a:cubicBezTo>
                    <a:pt x="940" y="211"/>
                    <a:pt x="730"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5037840" y="1065308"/>
              <a:ext cx="41284" cy="41284"/>
            </a:xfrm>
            <a:custGeom>
              <a:avLst/>
              <a:gdLst/>
              <a:ahLst/>
              <a:cxnLst/>
              <a:rect l="l" t="t" r="r" b="b"/>
              <a:pathLst>
                <a:path w="941" h="941" extrusionOk="0">
                  <a:moveTo>
                    <a:pt x="468" y="1"/>
                  </a:moveTo>
                  <a:cubicBezTo>
                    <a:pt x="210" y="1"/>
                    <a:pt x="1" y="211"/>
                    <a:pt x="1" y="473"/>
                  </a:cubicBezTo>
                  <a:cubicBezTo>
                    <a:pt x="1" y="731"/>
                    <a:pt x="210" y="941"/>
                    <a:pt x="468" y="941"/>
                  </a:cubicBezTo>
                  <a:cubicBezTo>
                    <a:pt x="731" y="941"/>
                    <a:pt x="940" y="731"/>
                    <a:pt x="940" y="473"/>
                  </a:cubicBezTo>
                  <a:cubicBezTo>
                    <a:pt x="940" y="211"/>
                    <a:pt x="731" y="1"/>
                    <a:pt x="4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5988347" y="1835302"/>
              <a:ext cx="75197" cy="75197"/>
            </a:xfrm>
            <a:custGeom>
              <a:avLst/>
              <a:gdLst/>
              <a:ahLst/>
              <a:cxnLst/>
              <a:rect l="l" t="t" r="r" b="b"/>
              <a:pathLst>
                <a:path w="1714" h="1714" extrusionOk="0">
                  <a:moveTo>
                    <a:pt x="857" y="57"/>
                  </a:moveTo>
                  <a:cubicBezTo>
                    <a:pt x="1299" y="57"/>
                    <a:pt x="1662" y="415"/>
                    <a:pt x="1662" y="857"/>
                  </a:cubicBezTo>
                  <a:cubicBezTo>
                    <a:pt x="1662" y="1299"/>
                    <a:pt x="1299" y="1661"/>
                    <a:pt x="857" y="1661"/>
                  </a:cubicBezTo>
                  <a:cubicBezTo>
                    <a:pt x="415" y="1661"/>
                    <a:pt x="57" y="1299"/>
                    <a:pt x="57" y="857"/>
                  </a:cubicBezTo>
                  <a:cubicBezTo>
                    <a:pt x="57" y="415"/>
                    <a:pt x="415" y="57"/>
                    <a:pt x="857" y="57"/>
                  </a:cubicBezTo>
                  <a:close/>
                  <a:moveTo>
                    <a:pt x="857" y="0"/>
                  </a:moveTo>
                  <a:cubicBezTo>
                    <a:pt x="385" y="0"/>
                    <a:pt x="0" y="385"/>
                    <a:pt x="0" y="857"/>
                  </a:cubicBezTo>
                  <a:cubicBezTo>
                    <a:pt x="0" y="1333"/>
                    <a:pt x="385" y="1714"/>
                    <a:pt x="857" y="1714"/>
                  </a:cubicBezTo>
                  <a:cubicBezTo>
                    <a:pt x="1329" y="1714"/>
                    <a:pt x="1714" y="1333"/>
                    <a:pt x="1714" y="857"/>
                  </a:cubicBezTo>
                  <a:cubicBezTo>
                    <a:pt x="1714" y="385"/>
                    <a:pt x="1329" y="0"/>
                    <a:pt x="8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26"/>
          <p:cNvSpPr/>
          <p:nvPr/>
        </p:nvSpPr>
        <p:spPr>
          <a:xfrm>
            <a:off x="5989825" y="1384119"/>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26"/>
          <p:cNvGrpSpPr/>
          <p:nvPr/>
        </p:nvGrpSpPr>
        <p:grpSpPr>
          <a:xfrm>
            <a:off x="3551493" y="2697040"/>
            <a:ext cx="1286978" cy="391497"/>
            <a:chOff x="3551493" y="2562740"/>
            <a:chExt cx="1286978" cy="391497"/>
          </a:xfrm>
        </p:grpSpPr>
        <p:sp>
          <p:nvSpPr>
            <p:cNvPr id="159" name="Google Shape;159;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3551493" y="26060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3714500" y="2671849"/>
              <a:ext cx="170313" cy="151404"/>
            </a:xfrm>
            <a:custGeom>
              <a:avLst/>
              <a:gdLst/>
              <a:ahLst/>
              <a:cxnLst/>
              <a:rect l="l" t="t" r="r" b="b"/>
              <a:pathLst>
                <a:path w="3882" h="3451" extrusionOk="0">
                  <a:moveTo>
                    <a:pt x="1942" y="1"/>
                  </a:moveTo>
                  <a:cubicBezTo>
                    <a:pt x="1436" y="1"/>
                    <a:pt x="935" y="222"/>
                    <a:pt x="595" y="646"/>
                  </a:cubicBezTo>
                  <a:cubicBezTo>
                    <a:pt x="1" y="1389"/>
                    <a:pt x="119" y="2473"/>
                    <a:pt x="862" y="3072"/>
                  </a:cubicBezTo>
                  <a:cubicBezTo>
                    <a:pt x="1180" y="3326"/>
                    <a:pt x="1561" y="3450"/>
                    <a:pt x="1940" y="3450"/>
                  </a:cubicBezTo>
                  <a:cubicBezTo>
                    <a:pt x="2445" y="3450"/>
                    <a:pt x="2945" y="3230"/>
                    <a:pt x="3288" y="2804"/>
                  </a:cubicBezTo>
                  <a:cubicBezTo>
                    <a:pt x="3881" y="2062"/>
                    <a:pt x="3764" y="974"/>
                    <a:pt x="3021" y="380"/>
                  </a:cubicBezTo>
                  <a:cubicBezTo>
                    <a:pt x="2703" y="125"/>
                    <a:pt x="2321" y="1"/>
                    <a:pt x="194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3756134" y="2721819"/>
              <a:ext cx="87087" cy="54928"/>
            </a:xfrm>
            <a:custGeom>
              <a:avLst/>
              <a:gdLst/>
              <a:ahLst/>
              <a:cxnLst/>
              <a:rect l="l" t="t" r="r" b="b"/>
              <a:pathLst>
                <a:path w="1985" h="1252" extrusionOk="0">
                  <a:moveTo>
                    <a:pt x="1959" y="0"/>
                  </a:moveTo>
                  <a:cubicBezTo>
                    <a:pt x="1912" y="0"/>
                    <a:pt x="1468" y="399"/>
                    <a:pt x="945" y="910"/>
                  </a:cubicBezTo>
                  <a:cubicBezTo>
                    <a:pt x="884" y="971"/>
                    <a:pt x="820" y="1032"/>
                    <a:pt x="760" y="1093"/>
                  </a:cubicBezTo>
                  <a:lnTo>
                    <a:pt x="760" y="1093"/>
                  </a:lnTo>
                  <a:cubicBezTo>
                    <a:pt x="365" y="708"/>
                    <a:pt x="61" y="432"/>
                    <a:pt x="25" y="432"/>
                  </a:cubicBezTo>
                  <a:cubicBezTo>
                    <a:pt x="23" y="432"/>
                    <a:pt x="22" y="432"/>
                    <a:pt x="22" y="433"/>
                  </a:cubicBezTo>
                  <a:cubicBezTo>
                    <a:pt x="1" y="451"/>
                    <a:pt x="302" y="783"/>
                    <a:pt x="721" y="1211"/>
                  </a:cubicBezTo>
                  <a:lnTo>
                    <a:pt x="761" y="1251"/>
                  </a:lnTo>
                  <a:lnTo>
                    <a:pt x="800" y="1211"/>
                  </a:lnTo>
                  <a:cubicBezTo>
                    <a:pt x="875" y="1141"/>
                    <a:pt x="949" y="1068"/>
                    <a:pt x="1028" y="993"/>
                  </a:cubicBezTo>
                  <a:cubicBezTo>
                    <a:pt x="1565" y="469"/>
                    <a:pt x="1984" y="23"/>
                    <a:pt x="1962" y="1"/>
                  </a:cubicBezTo>
                  <a:cubicBezTo>
                    <a:pt x="1962" y="0"/>
                    <a:pt x="1961" y="0"/>
                    <a:pt x="1959"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4012257" y="2708832"/>
              <a:ext cx="705031" cy="5001"/>
            </a:xfrm>
            <a:custGeom>
              <a:avLst/>
              <a:gdLst/>
              <a:ahLst/>
              <a:cxnLst/>
              <a:rect l="l" t="t" r="r" b="b"/>
              <a:pathLst>
                <a:path w="16070" h="114" extrusionOk="0">
                  <a:moveTo>
                    <a:pt x="8038" y="0"/>
                  </a:moveTo>
                  <a:cubicBezTo>
                    <a:pt x="3597" y="0"/>
                    <a:pt x="1" y="26"/>
                    <a:pt x="1" y="57"/>
                  </a:cubicBezTo>
                  <a:cubicBezTo>
                    <a:pt x="1" y="87"/>
                    <a:pt x="3597" y="113"/>
                    <a:pt x="8038" y="113"/>
                  </a:cubicBezTo>
                  <a:cubicBezTo>
                    <a:pt x="12473" y="113"/>
                    <a:pt x="16070" y="87"/>
                    <a:pt x="16070" y="57"/>
                  </a:cubicBezTo>
                  <a:cubicBezTo>
                    <a:pt x="16070" y="26"/>
                    <a:pt x="12473" y="0"/>
                    <a:pt x="803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4020505" y="2777623"/>
              <a:ext cx="407707" cy="5045"/>
            </a:xfrm>
            <a:custGeom>
              <a:avLst/>
              <a:gdLst/>
              <a:ahLst/>
              <a:cxnLst/>
              <a:rect l="l" t="t" r="r" b="b"/>
              <a:pathLst>
                <a:path w="9293" h="115" extrusionOk="0">
                  <a:moveTo>
                    <a:pt x="4647" y="0"/>
                  </a:moveTo>
                  <a:cubicBezTo>
                    <a:pt x="2081" y="0"/>
                    <a:pt x="0" y="26"/>
                    <a:pt x="0" y="58"/>
                  </a:cubicBezTo>
                  <a:cubicBezTo>
                    <a:pt x="0" y="88"/>
                    <a:pt x="2081" y="114"/>
                    <a:pt x="4647" y="114"/>
                  </a:cubicBezTo>
                  <a:cubicBezTo>
                    <a:pt x="7211" y="114"/>
                    <a:pt x="9292" y="88"/>
                    <a:pt x="9292" y="58"/>
                  </a:cubicBezTo>
                  <a:cubicBezTo>
                    <a:pt x="9292" y="26"/>
                    <a:pt x="7211" y="0"/>
                    <a:pt x="464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26"/>
          <p:cNvSpPr txBox="1">
            <a:spLocks noGrp="1"/>
          </p:cNvSpPr>
          <p:nvPr>
            <p:ph type="subTitle" idx="1"/>
          </p:nvPr>
        </p:nvSpPr>
        <p:spPr>
          <a:xfrm>
            <a:off x="35085" y="3715998"/>
            <a:ext cx="3326700" cy="96041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AUTHORS: DA-2 PROJECT TEAM</a:t>
            </a:r>
          </a:p>
          <a:p>
            <a:pPr marL="0" lvl="0" indent="0" algn="ctr" rtl="0">
              <a:spcBef>
                <a:spcPts val="0"/>
              </a:spcBef>
              <a:spcAft>
                <a:spcPts val="0"/>
              </a:spcAft>
              <a:buNone/>
            </a:pPr>
            <a:r>
              <a:rPr lang="en" sz="1400" dirty="0"/>
              <a:t>FESTUS IYAMU</a:t>
            </a:r>
          </a:p>
          <a:p>
            <a:pPr marL="0" lvl="0" indent="0" algn="ctr" rtl="0">
              <a:spcBef>
                <a:spcPts val="0"/>
              </a:spcBef>
              <a:spcAft>
                <a:spcPts val="0"/>
              </a:spcAft>
              <a:buNone/>
            </a:pPr>
            <a:r>
              <a:rPr lang="en" sz="1400" dirty="0"/>
              <a:t>MELISSA MATINDI</a:t>
            </a:r>
          </a:p>
          <a:p>
            <a:pPr marL="0" lvl="0" indent="0" algn="ctr" rtl="0">
              <a:spcBef>
                <a:spcPts val="0"/>
              </a:spcBef>
              <a:spcAft>
                <a:spcPts val="0"/>
              </a:spcAft>
              <a:buNone/>
            </a:pPr>
            <a:r>
              <a:rPr lang="en" sz="1400" dirty="0"/>
              <a:t>OLAYEMI OLOYEDE</a:t>
            </a:r>
          </a:p>
        </p:txBody>
      </p:sp>
      <p:sp>
        <p:nvSpPr>
          <p:cNvPr id="166" name="Google Shape;166;p26"/>
          <p:cNvSpPr txBox="1">
            <a:spLocks noGrp="1"/>
          </p:cNvSpPr>
          <p:nvPr>
            <p:ph type="ctrTitle"/>
          </p:nvPr>
        </p:nvSpPr>
        <p:spPr>
          <a:xfrm>
            <a:off x="145022" y="1011456"/>
            <a:ext cx="3415669" cy="241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FRAUDWATCH AFRICA</a:t>
            </a:r>
            <a:endParaRPr sz="1800" dirty="0"/>
          </a:p>
        </p:txBody>
      </p:sp>
      <p:grpSp>
        <p:nvGrpSpPr>
          <p:cNvPr id="167" name="Google Shape;167;p26"/>
          <p:cNvGrpSpPr/>
          <p:nvPr/>
        </p:nvGrpSpPr>
        <p:grpSpPr>
          <a:xfrm>
            <a:off x="5765433" y="3973585"/>
            <a:ext cx="203088" cy="412126"/>
            <a:chOff x="7764635" y="2404362"/>
            <a:chExt cx="353565" cy="717489"/>
          </a:xfrm>
        </p:grpSpPr>
        <p:sp>
          <p:nvSpPr>
            <p:cNvPr id="168" name="Google Shape;168;p26"/>
            <p:cNvSpPr/>
            <p:nvPr/>
          </p:nvSpPr>
          <p:spPr>
            <a:xfrm>
              <a:off x="7764635" y="2517069"/>
              <a:ext cx="238359" cy="604782"/>
            </a:xfrm>
            <a:custGeom>
              <a:avLst/>
              <a:gdLst/>
              <a:ahLst/>
              <a:cxnLst/>
              <a:rect l="l" t="t" r="r" b="b"/>
              <a:pathLst>
                <a:path w="5433" h="13785" extrusionOk="0">
                  <a:moveTo>
                    <a:pt x="1893" y="1"/>
                  </a:moveTo>
                  <a:lnTo>
                    <a:pt x="1875" y="9077"/>
                  </a:lnTo>
                  <a:lnTo>
                    <a:pt x="1" y="9073"/>
                  </a:lnTo>
                  <a:lnTo>
                    <a:pt x="1351" y="11429"/>
                  </a:lnTo>
                  <a:lnTo>
                    <a:pt x="2706" y="13784"/>
                  </a:lnTo>
                  <a:lnTo>
                    <a:pt x="4069" y="11433"/>
                  </a:lnTo>
                  <a:lnTo>
                    <a:pt x="5433" y="9081"/>
                  </a:lnTo>
                  <a:lnTo>
                    <a:pt x="3553" y="9081"/>
                  </a:lnTo>
                  <a:lnTo>
                    <a:pt x="35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7976141" y="2404362"/>
              <a:ext cx="142059" cy="360456"/>
            </a:xfrm>
            <a:custGeom>
              <a:avLst/>
              <a:gdLst/>
              <a:ahLst/>
              <a:cxnLst/>
              <a:rect l="l" t="t" r="r" b="b"/>
              <a:pathLst>
                <a:path w="3238" h="8216" extrusionOk="0">
                  <a:moveTo>
                    <a:pt x="1128" y="0"/>
                  </a:moveTo>
                  <a:lnTo>
                    <a:pt x="1118" y="5410"/>
                  </a:lnTo>
                  <a:lnTo>
                    <a:pt x="0" y="5410"/>
                  </a:lnTo>
                  <a:lnTo>
                    <a:pt x="804" y="6813"/>
                  </a:lnTo>
                  <a:lnTo>
                    <a:pt x="1612" y="8216"/>
                  </a:lnTo>
                  <a:lnTo>
                    <a:pt x="2425" y="6817"/>
                  </a:lnTo>
                  <a:lnTo>
                    <a:pt x="3238" y="5414"/>
                  </a:lnTo>
                  <a:lnTo>
                    <a:pt x="2120" y="5414"/>
                  </a:lnTo>
                  <a:lnTo>
                    <a:pt x="21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 name="Google Shape;170;p26"/>
          <p:cNvSpPr/>
          <p:nvPr/>
        </p:nvSpPr>
        <p:spPr>
          <a:xfrm>
            <a:off x="4577856" y="957875"/>
            <a:ext cx="238359" cy="604739"/>
          </a:xfrm>
          <a:custGeom>
            <a:avLst/>
            <a:gdLst/>
            <a:ahLst/>
            <a:cxnLst/>
            <a:rect l="l" t="t" r="r" b="b"/>
            <a:pathLst>
              <a:path w="5433" h="13784" extrusionOk="0">
                <a:moveTo>
                  <a:pt x="2728" y="0"/>
                </a:moveTo>
                <a:lnTo>
                  <a:pt x="1364" y="2351"/>
                </a:lnTo>
                <a:lnTo>
                  <a:pt x="1" y="4698"/>
                </a:lnTo>
                <a:lnTo>
                  <a:pt x="1880" y="4702"/>
                </a:lnTo>
                <a:lnTo>
                  <a:pt x="1863" y="13779"/>
                </a:lnTo>
                <a:lnTo>
                  <a:pt x="3537" y="13783"/>
                </a:lnTo>
                <a:lnTo>
                  <a:pt x="3554" y="4706"/>
                </a:lnTo>
                <a:lnTo>
                  <a:pt x="5433" y="4711"/>
                </a:lnTo>
                <a:lnTo>
                  <a:pt x="5433" y="4711"/>
                </a:lnTo>
                <a:lnTo>
                  <a:pt x="4079" y="2356"/>
                </a:lnTo>
                <a:lnTo>
                  <a:pt x="27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4437554" y="1301654"/>
            <a:ext cx="144253" cy="365414"/>
          </a:xfrm>
          <a:custGeom>
            <a:avLst/>
            <a:gdLst/>
            <a:ahLst/>
            <a:cxnLst/>
            <a:rect l="l" t="t" r="r" b="b"/>
            <a:pathLst>
              <a:path w="3288" h="8329" extrusionOk="0">
                <a:moveTo>
                  <a:pt x="1648" y="0"/>
                </a:moveTo>
                <a:lnTo>
                  <a:pt x="827" y="1420"/>
                </a:lnTo>
                <a:lnTo>
                  <a:pt x="0" y="2840"/>
                </a:lnTo>
                <a:lnTo>
                  <a:pt x="1137" y="2840"/>
                </a:lnTo>
                <a:lnTo>
                  <a:pt x="1123" y="8329"/>
                </a:lnTo>
                <a:lnTo>
                  <a:pt x="2138" y="8329"/>
                </a:lnTo>
                <a:lnTo>
                  <a:pt x="2150" y="2845"/>
                </a:lnTo>
                <a:lnTo>
                  <a:pt x="3287" y="2845"/>
                </a:lnTo>
                <a:lnTo>
                  <a:pt x="2465" y="1420"/>
                </a:lnTo>
                <a:lnTo>
                  <a:pt x="164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 name="Google Shape;172;p26"/>
          <p:cNvGrpSpPr/>
          <p:nvPr/>
        </p:nvGrpSpPr>
        <p:grpSpPr>
          <a:xfrm>
            <a:off x="8071692" y="3374463"/>
            <a:ext cx="777728" cy="1334382"/>
            <a:chOff x="7825967" y="3240163"/>
            <a:chExt cx="777728" cy="1334382"/>
          </a:xfrm>
        </p:grpSpPr>
        <p:sp>
          <p:nvSpPr>
            <p:cNvPr id="173" name="Google Shape;173;p26"/>
            <p:cNvSpPr/>
            <p:nvPr/>
          </p:nvSpPr>
          <p:spPr>
            <a:xfrm>
              <a:off x="7825967" y="3240163"/>
              <a:ext cx="777728" cy="1015297"/>
            </a:xfrm>
            <a:custGeom>
              <a:avLst/>
              <a:gdLst/>
              <a:ahLst/>
              <a:cxnLst/>
              <a:rect l="l" t="t" r="r" b="b"/>
              <a:pathLst>
                <a:path w="17727" h="23142" extrusionOk="0">
                  <a:moveTo>
                    <a:pt x="15489" y="1"/>
                  </a:moveTo>
                  <a:cubicBezTo>
                    <a:pt x="15432" y="1"/>
                    <a:pt x="15375" y="3"/>
                    <a:pt x="15318" y="7"/>
                  </a:cubicBezTo>
                  <a:cubicBezTo>
                    <a:pt x="14405" y="82"/>
                    <a:pt x="13593" y="649"/>
                    <a:pt x="13011" y="1357"/>
                  </a:cubicBezTo>
                  <a:cubicBezTo>
                    <a:pt x="12429" y="2065"/>
                    <a:pt x="12046" y="2908"/>
                    <a:pt x="11647" y="3735"/>
                  </a:cubicBezTo>
                  <a:cubicBezTo>
                    <a:pt x="11250" y="4556"/>
                    <a:pt x="10822" y="5387"/>
                    <a:pt x="10179" y="6042"/>
                  </a:cubicBezTo>
                  <a:cubicBezTo>
                    <a:pt x="10021" y="6204"/>
                    <a:pt x="9812" y="6362"/>
                    <a:pt x="9595" y="6362"/>
                  </a:cubicBezTo>
                  <a:cubicBezTo>
                    <a:pt x="9560" y="6362"/>
                    <a:pt x="9524" y="6358"/>
                    <a:pt x="9489" y="6349"/>
                  </a:cubicBezTo>
                  <a:cubicBezTo>
                    <a:pt x="9235" y="6278"/>
                    <a:pt x="9104" y="5994"/>
                    <a:pt x="9077" y="5732"/>
                  </a:cubicBezTo>
                  <a:cubicBezTo>
                    <a:pt x="9056" y="5470"/>
                    <a:pt x="9099" y="5203"/>
                    <a:pt x="9043" y="4950"/>
                  </a:cubicBezTo>
                  <a:cubicBezTo>
                    <a:pt x="8926" y="4449"/>
                    <a:pt x="8401" y="4138"/>
                    <a:pt x="7885" y="4138"/>
                  </a:cubicBezTo>
                  <a:cubicBezTo>
                    <a:pt x="7767" y="4138"/>
                    <a:pt x="7648" y="4155"/>
                    <a:pt x="7536" y="4189"/>
                  </a:cubicBezTo>
                  <a:cubicBezTo>
                    <a:pt x="6933" y="4373"/>
                    <a:pt x="6508" y="4937"/>
                    <a:pt x="6324" y="5540"/>
                  </a:cubicBezTo>
                  <a:cubicBezTo>
                    <a:pt x="6141" y="6143"/>
                    <a:pt x="6159" y="6785"/>
                    <a:pt x="6176" y="7414"/>
                  </a:cubicBezTo>
                  <a:cubicBezTo>
                    <a:pt x="6211" y="8590"/>
                    <a:pt x="6251" y="9762"/>
                    <a:pt x="6285" y="10937"/>
                  </a:cubicBezTo>
                  <a:cubicBezTo>
                    <a:pt x="6303" y="11567"/>
                    <a:pt x="6259" y="12322"/>
                    <a:pt x="5713" y="12636"/>
                  </a:cubicBezTo>
                  <a:cubicBezTo>
                    <a:pt x="5557" y="12727"/>
                    <a:pt x="5385" y="12764"/>
                    <a:pt x="5207" y="12764"/>
                  </a:cubicBezTo>
                  <a:cubicBezTo>
                    <a:pt x="4931" y="12764"/>
                    <a:pt x="4643" y="12674"/>
                    <a:pt x="4393" y="12554"/>
                  </a:cubicBezTo>
                  <a:cubicBezTo>
                    <a:pt x="3760" y="12248"/>
                    <a:pt x="3222" y="11763"/>
                    <a:pt x="2850" y="11168"/>
                  </a:cubicBezTo>
                  <a:cubicBezTo>
                    <a:pt x="2575" y="10722"/>
                    <a:pt x="2352" y="10181"/>
                    <a:pt x="1872" y="9971"/>
                  </a:cubicBezTo>
                  <a:cubicBezTo>
                    <a:pt x="1749" y="9918"/>
                    <a:pt x="1620" y="9893"/>
                    <a:pt x="1491" y="9893"/>
                  </a:cubicBezTo>
                  <a:cubicBezTo>
                    <a:pt x="1011" y="9893"/>
                    <a:pt x="525" y="10234"/>
                    <a:pt x="293" y="10679"/>
                  </a:cubicBezTo>
                  <a:cubicBezTo>
                    <a:pt x="1" y="11238"/>
                    <a:pt x="89" y="11908"/>
                    <a:pt x="84" y="12541"/>
                  </a:cubicBezTo>
                  <a:cubicBezTo>
                    <a:pt x="45" y="16339"/>
                    <a:pt x="897" y="20543"/>
                    <a:pt x="4253" y="22737"/>
                  </a:cubicBezTo>
                  <a:cubicBezTo>
                    <a:pt x="5087" y="23016"/>
                    <a:pt x="5896" y="23142"/>
                    <a:pt x="6699" y="23142"/>
                  </a:cubicBezTo>
                  <a:cubicBezTo>
                    <a:pt x="7856" y="23142"/>
                    <a:pt x="9000" y="22880"/>
                    <a:pt x="10192" y="22439"/>
                  </a:cubicBezTo>
                  <a:cubicBezTo>
                    <a:pt x="12207" y="21696"/>
                    <a:pt x="13976" y="20341"/>
                    <a:pt x="15340" y="18681"/>
                  </a:cubicBezTo>
                  <a:cubicBezTo>
                    <a:pt x="15733" y="18205"/>
                    <a:pt x="16100" y="17689"/>
                    <a:pt x="16271" y="17099"/>
                  </a:cubicBezTo>
                  <a:cubicBezTo>
                    <a:pt x="16441" y="16509"/>
                    <a:pt x="16393" y="15827"/>
                    <a:pt x="16013" y="15342"/>
                  </a:cubicBezTo>
                  <a:cubicBezTo>
                    <a:pt x="15660" y="14896"/>
                    <a:pt x="15103" y="14708"/>
                    <a:pt x="14524" y="14708"/>
                  </a:cubicBezTo>
                  <a:cubicBezTo>
                    <a:pt x="14152" y="14708"/>
                    <a:pt x="13771" y="14786"/>
                    <a:pt x="13430" y="14923"/>
                  </a:cubicBezTo>
                  <a:cubicBezTo>
                    <a:pt x="12963" y="15111"/>
                    <a:pt x="12530" y="15381"/>
                    <a:pt x="12040" y="15486"/>
                  </a:cubicBezTo>
                  <a:cubicBezTo>
                    <a:pt x="11936" y="15508"/>
                    <a:pt x="11828" y="15519"/>
                    <a:pt x="11719" y="15519"/>
                  </a:cubicBezTo>
                  <a:cubicBezTo>
                    <a:pt x="11316" y="15519"/>
                    <a:pt x="10910" y="15366"/>
                    <a:pt x="10721" y="15018"/>
                  </a:cubicBezTo>
                  <a:cubicBezTo>
                    <a:pt x="10481" y="14582"/>
                    <a:pt x="10695" y="14009"/>
                    <a:pt x="11066" y="13673"/>
                  </a:cubicBezTo>
                  <a:cubicBezTo>
                    <a:pt x="11437" y="13340"/>
                    <a:pt x="11927" y="13179"/>
                    <a:pt x="12395" y="12999"/>
                  </a:cubicBezTo>
                  <a:cubicBezTo>
                    <a:pt x="13692" y="12493"/>
                    <a:pt x="14904" y="11767"/>
                    <a:pt x="15957" y="10853"/>
                  </a:cubicBezTo>
                  <a:cubicBezTo>
                    <a:pt x="16481" y="10399"/>
                    <a:pt x="17010" y="9713"/>
                    <a:pt x="16734" y="9076"/>
                  </a:cubicBezTo>
                  <a:cubicBezTo>
                    <a:pt x="16534" y="8616"/>
                    <a:pt x="15987" y="8411"/>
                    <a:pt x="15489" y="8362"/>
                  </a:cubicBezTo>
                  <a:cubicBezTo>
                    <a:pt x="14991" y="8319"/>
                    <a:pt x="14475" y="8380"/>
                    <a:pt x="13994" y="8237"/>
                  </a:cubicBezTo>
                  <a:cubicBezTo>
                    <a:pt x="13575" y="8105"/>
                    <a:pt x="13159" y="7699"/>
                    <a:pt x="13286" y="7275"/>
                  </a:cubicBezTo>
                  <a:cubicBezTo>
                    <a:pt x="13361" y="7043"/>
                    <a:pt x="13575" y="6881"/>
                    <a:pt x="13771" y="6737"/>
                  </a:cubicBezTo>
                  <a:cubicBezTo>
                    <a:pt x="14868" y="5929"/>
                    <a:pt x="15848" y="4963"/>
                    <a:pt x="16669" y="3874"/>
                  </a:cubicBezTo>
                  <a:cubicBezTo>
                    <a:pt x="17224" y="3144"/>
                    <a:pt x="17726" y="2232"/>
                    <a:pt x="17473" y="1349"/>
                  </a:cubicBezTo>
                  <a:cubicBezTo>
                    <a:pt x="17235" y="521"/>
                    <a:pt x="16351" y="1"/>
                    <a:pt x="15489"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8008869" y="3262319"/>
              <a:ext cx="542308" cy="1312226"/>
            </a:xfrm>
            <a:custGeom>
              <a:avLst/>
              <a:gdLst/>
              <a:ahLst/>
              <a:cxnLst/>
              <a:rect l="l" t="t" r="r" b="b"/>
              <a:pathLst>
                <a:path w="12361" h="29910" extrusionOk="0">
                  <a:moveTo>
                    <a:pt x="12360" y="1"/>
                  </a:moveTo>
                  <a:lnTo>
                    <a:pt x="12360" y="1"/>
                  </a:lnTo>
                  <a:cubicBezTo>
                    <a:pt x="12360" y="1"/>
                    <a:pt x="12334" y="17"/>
                    <a:pt x="12290" y="53"/>
                  </a:cubicBezTo>
                  <a:cubicBezTo>
                    <a:pt x="12246" y="92"/>
                    <a:pt x="12181" y="148"/>
                    <a:pt x="12098" y="219"/>
                  </a:cubicBezTo>
                  <a:cubicBezTo>
                    <a:pt x="11931" y="364"/>
                    <a:pt x="11687" y="577"/>
                    <a:pt x="11377" y="866"/>
                  </a:cubicBezTo>
                  <a:cubicBezTo>
                    <a:pt x="10761" y="1443"/>
                    <a:pt x="9900" y="2316"/>
                    <a:pt x="8973" y="3505"/>
                  </a:cubicBezTo>
                  <a:cubicBezTo>
                    <a:pt x="8506" y="4099"/>
                    <a:pt x="8024" y="4773"/>
                    <a:pt x="7522" y="5503"/>
                  </a:cubicBezTo>
                  <a:cubicBezTo>
                    <a:pt x="7020" y="6232"/>
                    <a:pt x="6491" y="7018"/>
                    <a:pt x="5962" y="7867"/>
                  </a:cubicBezTo>
                  <a:cubicBezTo>
                    <a:pt x="5438" y="8714"/>
                    <a:pt x="4914" y="9619"/>
                    <a:pt x="4446" y="10602"/>
                  </a:cubicBezTo>
                  <a:cubicBezTo>
                    <a:pt x="4210" y="11092"/>
                    <a:pt x="4000" y="11603"/>
                    <a:pt x="3790" y="12123"/>
                  </a:cubicBezTo>
                  <a:cubicBezTo>
                    <a:pt x="3576" y="12643"/>
                    <a:pt x="3367" y="13168"/>
                    <a:pt x="3147" y="13700"/>
                  </a:cubicBezTo>
                  <a:cubicBezTo>
                    <a:pt x="2292" y="15838"/>
                    <a:pt x="1544" y="17905"/>
                    <a:pt x="1028" y="19832"/>
                  </a:cubicBezTo>
                  <a:cubicBezTo>
                    <a:pt x="503" y="21760"/>
                    <a:pt x="211" y="23543"/>
                    <a:pt x="110" y="25046"/>
                  </a:cubicBezTo>
                  <a:cubicBezTo>
                    <a:pt x="1" y="26553"/>
                    <a:pt x="75" y="27777"/>
                    <a:pt x="172" y="28616"/>
                  </a:cubicBezTo>
                  <a:cubicBezTo>
                    <a:pt x="267" y="29455"/>
                    <a:pt x="372" y="29909"/>
                    <a:pt x="372" y="29909"/>
                  </a:cubicBezTo>
                  <a:cubicBezTo>
                    <a:pt x="372" y="29909"/>
                    <a:pt x="372" y="29879"/>
                    <a:pt x="364" y="29822"/>
                  </a:cubicBezTo>
                  <a:cubicBezTo>
                    <a:pt x="355" y="29761"/>
                    <a:pt x="346" y="29683"/>
                    <a:pt x="329" y="29574"/>
                  </a:cubicBezTo>
                  <a:cubicBezTo>
                    <a:pt x="294" y="29354"/>
                    <a:pt x="251" y="29031"/>
                    <a:pt x="206" y="28612"/>
                  </a:cubicBezTo>
                  <a:cubicBezTo>
                    <a:pt x="124" y="27773"/>
                    <a:pt x="63" y="26553"/>
                    <a:pt x="176" y="25050"/>
                  </a:cubicBezTo>
                  <a:cubicBezTo>
                    <a:pt x="289" y="23551"/>
                    <a:pt x="587" y="21777"/>
                    <a:pt x="1112" y="19854"/>
                  </a:cubicBezTo>
                  <a:cubicBezTo>
                    <a:pt x="1636" y="17932"/>
                    <a:pt x="2383" y="15873"/>
                    <a:pt x="3236" y="13736"/>
                  </a:cubicBezTo>
                  <a:cubicBezTo>
                    <a:pt x="3454" y="13202"/>
                    <a:pt x="3668" y="12678"/>
                    <a:pt x="3877" y="12158"/>
                  </a:cubicBezTo>
                  <a:cubicBezTo>
                    <a:pt x="4087" y="11638"/>
                    <a:pt x="4293" y="11131"/>
                    <a:pt x="4529" y="10642"/>
                  </a:cubicBezTo>
                  <a:cubicBezTo>
                    <a:pt x="4992" y="9667"/>
                    <a:pt x="5517" y="8758"/>
                    <a:pt x="6041" y="7910"/>
                  </a:cubicBezTo>
                  <a:cubicBezTo>
                    <a:pt x="6560" y="7067"/>
                    <a:pt x="7090" y="6280"/>
                    <a:pt x="7588" y="5546"/>
                  </a:cubicBezTo>
                  <a:cubicBezTo>
                    <a:pt x="8086" y="4816"/>
                    <a:pt x="8567" y="4144"/>
                    <a:pt x="9025" y="3549"/>
                  </a:cubicBezTo>
                  <a:cubicBezTo>
                    <a:pt x="9943" y="2351"/>
                    <a:pt x="10795" y="1477"/>
                    <a:pt x="11403" y="892"/>
                  </a:cubicBezTo>
                  <a:cubicBezTo>
                    <a:pt x="11705" y="604"/>
                    <a:pt x="11949" y="380"/>
                    <a:pt x="12111" y="232"/>
                  </a:cubicBezTo>
                  <a:cubicBezTo>
                    <a:pt x="12194" y="158"/>
                    <a:pt x="12255" y="101"/>
                    <a:pt x="12298" y="61"/>
                  </a:cubicBezTo>
                  <a:cubicBezTo>
                    <a:pt x="12338" y="23"/>
                    <a:pt x="12360" y="1"/>
                    <a:pt x="12360"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8156322" y="3423942"/>
              <a:ext cx="48962" cy="303159"/>
            </a:xfrm>
            <a:custGeom>
              <a:avLst/>
              <a:gdLst/>
              <a:ahLst/>
              <a:cxnLst/>
              <a:rect l="l" t="t" r="r" b="b"/>
              <a:pathLst>
                <a:path w="1116" h="6910" extrusionOk="0">
                  <a:moveTo>
                    <a:pt x="6" y="0"/>
                  </a:moveTo>
                  <a:cubicBezTo>
                    <a:pt x="0" y="0"/>
                    <a:pt x="14" y="97"/>
                    <a:pt x="53" y="272"/>
                  </a:cubicBezTo>
                  <a:cubicBezTo>
                    <a:pt x="88" y="446"/>
                    <a:pt x="137" y="695"/>
                    <a:pt x="198" y="1006"/>
                  </a:cubicBezTo>
                  <a:cubicBezTo>
                    <a:pt x="311" y="1630"/>
                    <a:pt x="442" y="2491"/>
                    <a:pt x="565" y="3453"/>
                  </a:cubicBezTo>
                  <a:cubicBezTo>
                    <a:pt x="692" y="4409"/>
                    <a:pt x="805" y="5275"/>
                    <a:pt x="910" y="5900"/>
                  </a:cubicBezTo>
                  <a:cubicBezTo>
                    <a:pt x="962" y="6214"/>
                    <a:pt x="1006" y="6468"/>
                    <a:pt x="1041" y="6638"/>
                  </a:cubicBezTo>
                  <a:cubicBezTo>
                    <a:pt x="1075" y="6813"/>
                    <a:pt x="1102" y="6910"/>
                    <a:pt x="1107" y="6910"/>
                  </a:cubicBezTo>
                  <a:cubicBezTo>
                    <a:pt x="1115" y="6906"/>
                    <a:pt x="1102" y="6809"/>
                    <a:pt x="1081" y="6634"/>
                  </a:cubicBezTo>
                  <a:cubicBezTo>
                    <a:pt x="1054" y="6442"/>
                    <a:pt x="1019" y="6192"/>
                    <a:pt x="976" y="5891"/>
                  </a:cubicBezTo>
                  <a:cubicBezTo>
                    <a:pt x="892" y="5248"/>
                    <a:pt x="783" y="4388"/>
                    <a:pt x="661" y="3439"/>
                  </a:cubicBezTo>
                  <a:cubicBezTo>
                    <a:pt x="538" y="2479"/>
                    <a:pt x="394" y="1613"/>
                    <a:pt x="263" y="992"/>
                  </a:cubicBezTo>
                  <a:cubicBezTo>
                    <a:pt x="198" y="682"/>
                    <a:pt x="137" y="433"/>
                    <a:pt x="88" y="262"/>
                  </a:cubicBezTo>
                  <a:cubicBezTo>
                    <a:pt x="40" y="92"/>
                    <a:pt x="10" y="0"/>
                    <a:pt x="6"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8204844" y="3651900"/>
              <a:ext cx="358394" cy="75197"/>
            </a:xfrm>
            <a:custGeom>
              <a:avLst/>
              <a:gdLst/>
              <a:ahLst/>
              <a:cxnLst/>
              <a:rect l="l" t="t" r="r" b="b"/>
              <a:pathLst>
                <a:path w="8169" h="1714" extrusionOk="0">
                  <a:moveTo>
                    <a:pt x="8085" y="0"/>
                  </a:moveTo>
                  <a:cubicBezTo>
                    <a:pt x="8019" y="0"/>
                    <a:pt x="7936" y="5"/>
                    <a:pt x="7841" y="9"/>
                  </a:cubicBezTo>
                  <a:cubicBezTo>
                    <a:pt x="7631" y="18"/>
                    <a:pt x="7325" y="40"/>
                    <a:pt x="6944" y="84"/>
                  </a:cubicBezTo>
                  <a:cubicBezTo>
                    <a:pt x="6193" y="163"/>
                    <a:pt x="5157" y="324"/>
                    <a:pt x="4025" y="560"/>
                  </a:cubicBezTo>
                  <a:cubicBezTo>
                    <a:pt x="2894" y="800"/>
                    <a:pt x="1879" y="1075"/>
                    <a:pt x="1159" y="1303"/>
                  </a:cubicBezTo>
                  <a:cubicBezTo>
                    <a:pt x="796" y="1412"/>
                    <a:pt x="503" y="1517"/>
                    <a:pt x="306" y="1587"/>
                  </a:cubicBezTo>
                  <a:cubicBezTo>
                    <a:pt x="215" y="1622"/>
                    <a:pt x="140" y="1652"/>
                    <a:pt x="80" y="1674"/>
                  </a:cubicBezTo>
                  <a:cubicBezTo>
                    <a:pt x="27" y="1696"/>
                    <a:pt x="1" y="1710"/>
                    <a:pt x="1" y="1714"/>
                  </a:cubicBezTo>
                  <a:cubicBezTo>
                    <a:pt x="1" y="1714"/>
                    <a:pt x="31" y="1710"/>
                    <a:pt x="84" y="1696"/>
                  </a:cubicBezTo>
                  <a:cubicBezTo>
                    <a:pt x="149" y="1674"/>
                    <a:pt x="227" y="1652"/>
                    <a:pt x="320" y="1622"/>
                  </a:cubicBezTo>
                  <a:cubicBezTo>
                    <a:pt x="520" y="1561"/>
                    <a:pt x="814" y="1468"/>
                    <a:pt x="1176" y="1369"/>
                  </a:cubicBezTo>
                  <a:cubicBezTo>
                    <a:pt x="1901" y="1154"/>
                    <a:pt x="2916" y="892"/>
                    <a:pt x="4043" y="651"/>
                  </a:cubicBezTo>
                  <a:cubicBezTo>
                    <a:pt x="5175" y="415"/>
                    <a:pt x="6206" y="245"/>
                    <a:pt x="6954" y="149"/>
                  </a:cubicBezTo>
                  <a:cubicBezTo>
                    <a:pt x="7329" y="97"/>
                    <a:pt x="7635" y="66"/>
                    <a:pt x="7845" y="44"/>
                  </a:cubicBezTo>
                  <a:cubicBezTo>
                    <a:pt x="7941" y="36"/>
                    <a:pt x="8019" y="26"/>
                    <a:pt x="8085" y="18"/>
                  </a:cubicBezTo>
                  <a:cubicBezTo>
                    <a:pt x="8142" y="14"/>
                    <a:pt x="8168" y="5"/>
                    <a:pt x="8168" y="5"/>
                  </a:cubicBezTo>
                  <a:cubicBezTo>
                    <a:pt x="8168" y="0"/>
                    <a:pt x="8142" y="0"/>
                    <a:pt x="808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7865277" y="3676029"/>
              <a:ext cx="192556" cy="449649"/>
            </a:xfrm>
            <a:custGeom>
              <a:avLst/>
              <a:gdLst/>
              <a:ahLst/>
              <a:cxnLst/>
              <a:rect l="l" t="t" r="r" b="b"/>
              <a:pathLst>
                <a:path w="4389" h="10249" extrusionOk="0">
                  <a:moveTo>
                    <a:pt x="1" y="1"/>
                  </a:moveTo>
                  <a:cubicBezTo>
                    <a:pt x="1" y="6"/>
                    <a:pt x="14" y="41"/>
                    <a:pt x="40" y="111"/>
                  </a:cubicBezTo>
                  <a:cubicBezTo>
                    <a:pt x="75" y="184"/>
                    <a:pt x="119" y="285"/>
                    <a:pt x="171" y="408"/>
                  </a:cubicBezTo>
                  <a:cubicBezTo>
                    <a:pt x="289" y="678"/>
                    <a:pt x="452" y="1045"/>
                    <a:pt x="648" y="1501"/>
                  </a:cubicBezTo>
                  <a:cubicBezTo>
                    <a:pt x="1049" y="2427"/>
                    <a:pt x="1574" y="3716"/>
                    <a:pt x="2151" y="5145"/>
                  </a:cubicBezTo>
                  <a:cubicBezTo>
                    <a:pt x="2723" y="6570"/>
                    <a:pt x="3261" y="7859"/>
                    <a:pt x="3677" y="8776"/>
                  </a:cubicBezTo>
                  <a:cubicBezTo>
                    <a:pt x="3886" y="9236"/>
                    <a:pt x="4061" y="9607"/>
                    <a:pt x="4183" y="9860"/>
                  </a:cubicBezTo>
                  <a:cubicBezTo>
                    <a:pt x="4244" y="9978"/>
                    <a:pt x="4292" y="10075"/>
                    <a:pt x="4332" y="10148"/>
                  </a:cubicBezTo>
                  <a:cubicBezTo>
                    <a:pt x="4367" y="10214"/>
                    <a:pt x="4385" y="10249"/>
                    <a:pt x="4389" y="10249"/>
                  </a:cubicBezTo>
                  <a:cubicBezTo>
                    <a:pt x="4389" y="10245"/>
                    <a:pt x="4375" y="10210"/>
                    <a:pt x="4349" y="10140"/>
                  </a:cubicBezTo>
                  <a:cubicBezTo>
                    <a:pt x="4314" y="10065"/>
                    <a:pt x="4270" y="9965"/>
                    <a:pt x="4218" y="9843"/>
                  </a:cubicBezTo>
                  <a:cubicBezTo>
                    <a:pt x="4100" y="9571"/>
                    <a:pt x="3939" y="9204"/>
                    <a:pt x="3738" y="8750"/>
                  </a:cubicBezTo>
                  <a:cubicBezTo>
                    <a:pt x="3340" y="7824"/>
                    <a:pt x="2811" y="6535"/>
                    <a:pt x="2239" y="5110"/>
                  </a:cubicBezTo>
                  <a:cubicBezTo>
                    <a:pt x="1666" y="3681"/>
                    <a:pt x="1128" y="2392"/>
                    <a:pt x="708" y="1474"/>
                  </a:cubicBezTo>
                  <a:cubicBezTo>
                    <a:pt x="504" y="1015"/>
                    <a:pt x="329" y="644"/>
                    <a:pt x="206" y="390"/>
                  </a:cubicBezTo>
                  <a:cubicBezTo>
                    <a:pt x="145" y="272"/>
                    <a:pt x="97" y="176"/>
                    <a:pt x="58" y="101"/>
                  </a:cubicBezTo>
                  <a:cubicBezTo>
                    <a:pt x="23" y="36"/>
                    <a:pt x="6" y="1"/>
                    <a:pt x="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8057610" y="3961942"/>
              <a:ext cx="474920" cy="163732"/>
            </a:xfrm>
            <a:custGeom>
              <a:avLst/>
              <a:gdLst/>
              <a:ahLst/>
              <a:cxnLst/>
              <a:rect l="l" t="t" r="r" b="b"/>
              <a:pathLst>
                <a:path w="10825" h="3732" extrusionOk="0">
                  <a:moveTo>
                    <a:pt x="10825" y="0"/>
                  </a:moveTo>
                  <a:cubicBezTo>
                    <a:pt x="10820" y="0"/>
                    <a:pt x="10782" y="8"/>
                    <a:pt x="10707" y="26"/>
                  </a:cubicBezTo>
                  <a:cubicBezTo>
                    <a:pt x="10628" y="53"/>
                    <a:pt x="10519" y="83"/>
                    <a:pt x="10388" y="123"/>
                  </a:cubicBezTo>
                  <a:cubicBezTo>
                    <a:pt x="10112" y="206"/>
                    <a:pt x="9711" y="333"/>
                    <a:pt x="9217" y="490"/>
                  </a:cubicBezTo>
                  <a:cubicBezTo>
                    <a:pt x="8234" y="813"/>
                    <a:pt x="6883" y="1285"/>
                    <a:pt x="5397" y="1822"/>
                  </a:cubicBezTo>
                  <a:cubicBezTo>
                    <a:pt x="3912" y="2360"/>
                    <a:pt x="2565" y="2840"/>
                    <a:pt x="1586" y="3177"/>
                  </a:cubicBezTo>
                  <a:cubicBezTo>
                    <a:pt x="1106" y="3343"/>
                    <a:pt x="713" y="3479"/>
                    <a:pt x="424" y="3575"/>
                  </a:cubicBezTo>
                  <a:cubicBezTo>
                    <a:pt x="297" y="3623"/>
                    <a:pt x="193" y="3657"/>
                    <a:pt x="110" y="3684"/>
                  </a:cubicBezTo>
                  <a:cubicBezTo>
                    <a:pt x="39" y="3710"/>
                    <a:pt x="1" y="3728"/>
                    <a:pt x="5" y="3732"/>
                  </a:cubicBezTo>
                  <a:cubicBezTo>
                    <a:pt x="5" y="3732"/>
                    <a:pt x="44" y="3723"/>
                    <a:pt x="118" y="3706"/>
                  </a:cubicBezTo>
                  <a:cubicBezTo>
                    <a:pt x="201" y="3679"/>
                    <a:pt x="306" y="3649"/>
                    <a:pt x="437" y="3610"/>
                  </a:cubicBezTo>
                  <a:cubicBezTo>
                    <a:pt x="717" y="3532"/>
                    <a:pt x="1114" y="3405"/>
                    <a:pt x="1608" y="3243"/>
                  </a:cubicBezTo>
                  <a:cubicBezTo>
                    <a:pt x="2591" y="2919"/>
                    <a:pt x="3942" y="2447"/>
                    <a:pt x="5428" y="1910"/>
                  </a:cubicBezTo>
                  <a:cubicBezTo>
                    <a:pt x="6913" y="1372"/>
                    <a:pt x="8260" y="892"/>
                    <a:pt x="9239" y="555"/>
                  </a:cubicBezTo>
                  <a:cubicBezTo>
                    <a:pt x="9723" y="389"/>
                    <a:pt x="10117" y="254"/>
                    <a:pt x="10401" y="157"/>
                  </a:cubicBezTo>
                  <a:cubicBezTo>
                    <a:pt x="10528" y="113"/>
                    <a:pt x="10633" y="75"/>
                    <a:pt x="10716" y="48"/>
                  </a:cubicBezTo>
                  <a:cubicBezTo>
                    <a:pt x="10786" y="22"/>
                    <a:pt x="10825" y="4"/>
                    <a:pt x="1082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6"/>
          <p:cNvSpPr/>
          <p:nvPr/>
        </p:nvSpPr>
        <p:spPr>
          <a:xfrm>
            <a:off x="3503875" y="4691494"/>
            <a:ext cx="5958719" cy="5089"/>
          </a:xfrm>
          <a:custGeom>
            <a:avLst/>
            <a:gdLst/>
            <a:ahLst/>
            <a:cxnLst/>
            <a:rect l="l" t="t" r="r" b="b"/>
            <a:pathLst>
              <a:path w="135819" h="116" extrusionOk="0">
                <a:moveTo>
                  <a:pt x="67912" y="1"/>
                </a:moveTo>
                <a:cubicBezTo>
                  <a:pt x="30398" y="1"/>
                  <a:pt x="0" y="27"/>
                  <a:pt x="0" y="59"/>
                </a:cubicBezTo>
                <a:cubicBezTo>
                  <a:pt x="0" y="89"/>
                  <a:pt x="30398" y="115"/>
                  <a:pt x="67912" y="115"/>
                </a:cubicBezTo>
                <a:cubicBezTo>
                  <a:pt x="105412" y="115"/>
                  <a:pt x="135819" y="89"/>
                  <a:pt x="135819" y="59"/>
                </a:cubicBezTo>
                <a:cubicBezTo>
                  <a:pt x="135819" y="27"/>
                  <a:pt x="105412" y="1"/>
                  <a:pt x="6791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26"/>
          <p:cNvGrpSpPr/>
          <p:nvPr/>
        </p:nvGrpSpPr>
        <p:grpSpPr>
          <a:xfrm>
            <a:off x="3929256" y="3919614"/>
            <a:ext cx="576962" cy="773332"/>
            <a:chOff x="3429656" y="3785314"/>
            <a:chExt cx="576962" cy="773332"/>
          </a:xfrm>
        </p:grpSpPr>
        <p:sp>
          <p:nvSpPr>
            <p:cNvPr id="181" name="Google Shape;181;p26"/>
            <p:cNvSpPr/>
            <p:nvPr/>
          </p:nvSpPr>
          <p:spPr>
            <a:xfrm>
              <a:off x="3429656" y="4237325"/>
              <a:ext cx="230725" cy="140304"/>
            </a:xfrm>
            <a:custGeom>
              <a:avLst/>
              <a:gdLst/>
              <a:ahLst/>
              <a:cxnLst/>
              <a:rect l="l" t="t" r="r" b="b"/>
              <a:pathLst>
                <a:path w="5259" h="3198" extrusionOk="0">
                  <a:moveTo>
                    <a:pt x="2536" y="0"/>
                  </a:moveTo>
                  <a:cubicBezTo>
                    <a:pt x="2246" y="0"/>
                    <a:pt x="1955" y="26"/>
                    <a:pt x="1670" y="73"/>
                  </a:cubicBezTo>
                  <a:cubicBezTo>
                    <a:pt x="1198" y="151"/>
                    <a:pt x="704" y="291"/>
                    <a:pt x="381" y="645"/>
                  </a:cubicBezTo>
                  <a:cubicBezTo>
                    <a:pt x="63" y="1004"/>
                    <a:pt x="1" y="1628"/>
                    <a:pt x="368" y="1930"/>
                  </a:cubicBezTo>
                  <a:cubicBezTo>
                    <a:pt x="577" y="2103"/>
                    <a:pt x="860" y="2136"/>
                    <a:pt x="1128" y="2136"/>
                  </a:cubicBezTo>
                  <a:cubicBezTo>
                    <a:pt x="1146" y="2136"/>
                    <a:pt x="1163" y="2136"/>
                    <a:pt x="1181" y="2136"/>
                  </a:cubicBezTo>
                  <a:cubicBezTo>
                    <a:pt x="1442" y="2134"/>
                    <a:pt x="1713" y="2116"/>
                    <a:pt x="1979" y="2116"/>
                  </a:cubicBezTo>
                  <a:cubicBezTo>
                    <a:pt x="2417" y="2116"/>
                    <a:pt x="2840" y="2166"/>
                    <a:pt x="3183" y="2424"/>
                  </a:cubicBezTo>
                  <a:cubicBezTo>
                    <a:pt x="3497" y="2660"/>
                    <a:pt x="3707" y="3054"/>
                    <a:pt x="4083" y="3167"/>
                  </a:cubicBezTo>
                  <a:cubicBezTo>
                    <a:pt x="4150" y="3188"/>
                    <a:pt x="4219" y="3197"/>
                    <a:pt x="4288" y="3197"/>
                  </a:cubicBezTo>
                  <a:cubicBezTo>
                    <a:pt x="4595" y="3197"/>
                    <a:pt x="4900" y="3005"/>
                    <a:pt x="5057" y="2735"/>
                  </a:cubicBezTo>
                  <a:cubicBezTo>
                    <a:pt x="5254" y="2402"/>
                    <a:pt x="5258" y="1987"/>
                    <a:pt x="5166" y="1616"/>
                  </a:cubicBezTo>
                  <a:cubicBezTo>
                    <a:pt x="5166" y="1616"/>
                    <a:pt x="5075" y="803"/>
                    <a:pt x="4275" y="387"/>
                  </a:cubicBezTo>
                  <a:cubicBezTo>
                    <a:pt x="3740" y="113"/>
                    <a:pt x="3140" y="0"/>
                    <a:pt x="2536"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3554866" y="3785314"/>
              <a:ext cx="162065" cy="334616"/>
            </a:xfrm>
            <a:custGeom>
              <a:avLst/>
              <a:gdLst/>
              <a:ahLst/>
              <a:cxnLst/>
              <a:rect l="l" t="t" r="r" b="b"/>
              <a:pathLst>
                <a:path w="3694" h="7627" extrusionOk="0">
                  <a:moveTo>
                    <a:pt x="1509" y="1"/>
                  </a:moveTo>
                  <a:cubicBezTo>
                    <a:pt x="1180" y="1"/>
                    <a:pt x="849" y="163"/>
                    <a:pt x="621" y="408"/>
                  </a:cubicBezTo>
                  <a:cubicBezTo>
                    <a:pt x="337" y="709"/>
                    <a:pt x="184" y="1111"/>
                    <a:pt x="97" y="1517"/>
                  </a:cubicBezTo>
                  <a:cubicBezTo>
                    <a:pt x="31" y="1846"/>
                    <a:pt x="0" y="2177"/>
                    <a:pt x="0" y="2509"/>
                  </a:cubicBezTo>
                  <a:cubicBezTo>
                    <a:pt x="0" y="3550"/>
                    <a:pt x="293" y="4599"/>
                    <a:pt x="582" y="5608"/>
                  </a:cubicBezTo>
                  <a:cubicBezTo>
                    <a:pt x="753" y="6194"/>
                    <a:pt x="936" y="6806"/>
                    <a:pt x="1373" y="7229"/>
                  </a:cubicBezTo>
                  <a:cubicBezTo>
                    <a:pt x="1609" y="7457"/>
                    <a:pt x="1993" y="7627"/>
                    <a:pt x="2374" y="7627"/>
                  </a:cubicBezTo>
                  <a:cubicBezTo>
                    <a:pt x="2697" y="7627"/>
                    <a:pt x="3012" y="7505"/>
                    <a:pt x="3235" y="7185"/>
                  </a:cubicBezTo>
                  <a:cubicBezTo>
                    <a:pt x="3611" y="6640"/>
                    <a:pt x="3693" y="5944"/>
                    <a:pt x="3693" y="5281"/>
                  </a:cubicBezTo>
                  <a:lnTo>
                    <a:pt x="3693" y="5250"/>
                  </a:lnTo>
                  <a:cubicBezTo>
                    <a:pt x="3689" y="3808"/>
                    <a:pt x="3357" y="2366"/>
                    <a:pt x="2727" y="1063"/>
                  </a:cubicBezTo>
                  <a:cubicBezTo>
                    <a:pt x="2518" y="622"/>
                    <a:pt x="2221" y="158"/>
                    <a:pt x="1745" y="32"/>
                  </a:cubicBezTo>
                  <a:cubicBezTo>
                    <a:pt x="1666" y="10"/>
                    <a:pt x="1587" y="1"/>
                    <a:pt x="1509"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3727853" y="3883016"/>
              <a:ext cx="278766" cy="276572"/>
            </a:xfrm>
            <a:custGeom>
              <a:avLst/>
              <a:gdLst/>
              <a:ahLst/>
              <a:cxnLst/>
              <a:rect l="l" t="t" r="r" b="b"/>
              <a:pathLst>
                <a:path w="6354" h="6304" extrusionOk="0">
                  <a:moveTo>
                    <a:pt x="5006" y="0"/>
                  </a:moveTo>
                  <a:cubicBezTo>
                    <a:pt x="4686" y="0"/>
                    <a:pt x="4367" y="87"/>
                    <a:pt x="4064" y="195"/>
                  </a:cubicBezTo>
                  <a:cubicBezTo>
                    <a:pt x="3159" y="514"/>
                    <a:pt x="2320" y="1008"/>
                    <a:pt x="1604" y="1646"/>
                  </a:cubicBezTo>
                  <a:cubicBezTo>
                    <a:pt x="996" y="2188"/>
                    <a:pt x="467" y="2852"/>
                    <a:pt x="231" y="3635"/>
                  </a:cubicBezTo>
                  <a:cubicBezTo>
                    <a:pt x="0" y="4417"/>
                    <a:pt x="95" y="5331"/>
                    <a:pt x="624" y="5955"/>
                  </a:cubicBezTo>
                  <a:lnTo>
                    <a:pt x="555" y="5863"/>
                  </a:lnTo>
                  <a:lnTo>
                    <a:pt x="555" y="5863"/>
                  </a:lnTo>
                  <a:cubicBezTo>
                    <a:pt x="787" y="6167"/>
                    <a:pt x="1151" y="6303"/>
                    <a:pt x="1565" y="6303"/>
                  </a:cubicBezTo>
                  <a:cubicBezTo>
                    <a:pt x="1845" y="6303"/>
                    <a:pt x="2148" y="6241"/>
                    <a:pt x="2447" y="6126"/>
                  </a:cubicBezTo>
                  <a:cubicBezTo>
                    <a:pt x="3185" y="5846"/>
                    <a:pt x="3740" y="5230"/>
                    <a:pt x="4222" y="4605"/>
                  </a:cubicBezTo>
                  <a:cubicBezTo>
                    <a:pt x="4825" y="3831"/>
                    <a:pt x="5366" y="3009"/>
                    <a:pt x="5838" y="2148"/>
                  </a:cubicBezTo>
                  <a:cubicBezTo>
                    <a:pt x="6104" y="1660"/>
                    <a:pt x="6354" y="1061"/>
                    <a:pt x="6096" y="567"/>
                  </a:cubicBezTo>
                  <a:cubicBezTo>
                    <a:pt x="5921" y="234"/>
                    <a:pt x="5541" y="42"/>
                    <a:pt x="5166" y="8"/>
                  </a:cubicBezTo>
                  <a:cubicBezTo>
                    <a:pt x="5112" y="3"/>
                    <a:pt x="5059" y="0"/>
                    <a:pt x="5006"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3539555" y="4279398"/>
              <a:ext cx="159169" cy="279248"/>
            </a:xfrm>
            <a:custGeom>
              <a:avLst/>
              <a:gdLst/>
              <a:ahLst/>
              <a:cxnLst/>
              <a:rect l="l" t="t" r="r" b="b"/>
              <a:pathLst>
                <a:path w="3628" h="6365" extrusionOk="0">
                  <a:moveTo>
                    <a:pt x="125" y="1"/>
                  </a:moveTo>
                  <a:cubicBezTo>
                    <a:pt x="44" y="1"/>
                    <a:pt x="0" y="4"/>
                    <a:pt x="0" y="9"/>
                  </a:cubicBezTo>
                  <a:cubicBezTo>
                    <a:pt x="0" y="19"/>
                    <a:pt x="114" y="36"/>
                    <a:pt x="315" y="54"/>
                  </a:cubicBezTo>
                  <a:cubicBezTo>
                    <a:pt x="511" y="84"/>
                    <a:pt x="799" y="145"/>
                    <a:pt x="1124" y="307"/>
                  </a:cubicBezTo>
                  <a:cubicBezTo>
                    <a:pt x="1442" y="459"/>
                    <a:pt x="1787" y="731"/>
                    <a:pt x="2080" y="1102"/>
                  </a:cubicBezTo>
                  <a:cubicBezTo>
                    <a:pt x="2378" y="1474"/>
                    <a:pt x="2631" y="1937"/>
                    <a:pt x="2840" y="2448"/>
                  </a:cubicBezTo>
                  <a:cubicBezTo>
                    <a:pt x="3042" y="2960"/>
                    <a:pt x="3199" y="3466"/>
                    <a:pt x="3300" y="3934"/>
                  </a:cubicBezTo>
                  <a:cubicBezTo>
                    <a:pt x="3395" y="4402"/>
                    <a:pt x="3453" y="4830"/>
                    <a:pt x="3492" y="5193"/>
                  </a:cubicBezTo>
                  <a:cubicBezTo>
                    <a:pt x="3522" y="5534"/>
                    <a:pt x="3553" y="5822"/>
                    <a:pt x="3575" y="6050"/>
                  </a:cubicBezTo>
                  <a:cubicBezTo>
                    <a:pt x="3592" y="6254"/>
                    <a:pt x="3610" y="6364"/>
                    <a:pt x="3619" y="6364"/>
                  </a:cubicBezTo>
                  <a:cubicBezTo>
                    <a:pt x="3627" y="6364"/>
                    <a:pt x="3627" y="6250"/>
                    <a:pt x="3623" y="6044"/>
                  </a:cubicBezTo>
                  <a:cubicBezTo>
                    <a:pt x="3619" y="5844"/>
                    <a:pt x="3610" y="5546"/>
                    <a:pt x="3584" y="5184"/>
                  </a:cubicBezTo>
                  <a:cubicBezTo>
                    <a:pt x="3553" y="4822"/>
                    <a:pt x="3510" y="4384"/>
                    <a:pt x="3413" y="3908"/>
                  </a:cubicBezTo>
                  <a:cubicBezTo>
                    <a:pt x="3317" y="3432"/>
                    <a:pt x="3165" y="2920"/>
                    <a:pt x="2959" y="2400"/>
                  </a:cubicBezTo>
                  <a:cubicBezTo>
                    <a:pt x="2749" y="1881"/>
                    <a:pt x="2487" y="1409"/>
                    <a:pt x="2172" y="1028"/>
                  </a:cubicBezTo>
                  <a:cubicBezTo>
                    <a:pt x="1866" y="648"/>
                    <a:pt x="1503" y="372"/>
                    <a:pt x="1162" y="223"/>
                  </a:cubicBezTo>
                  <a:cubicBezTo>
                    <a:pt x="826" y="71"/>
                    <a:pt x="525" y="19"/>
                    <a:pt x="319" y="5"/>
                  </a:cubicBezTo>
                  <a:cubicBezTo>
                    <a:pt x="241" y="2"/>
                    <a:pt x="176" y="1"/>
                    <a:pt x="125"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3625017" y="3907278"/>
              <a:ext cx="73881" cy="622375"/>
            </a:xfrm>
            <a:custGeom>
              <a:avLst/>
              <a:gdLst/>
              <a:ahLst/>
              <a:cxnLst/>
              <a:rect l="l" t="t" r="r" b="b"/>
              <a:pathLst>
                <a:path w="1684" h="14186" extrusionOk="0">
                  <a:moveTo>
                    <a:pt x="5" y="0"/>
                  </a:moveTo>
                  <a:lnTo>
                    <a:pt x="5" y="0"/>
                  </a:lnTo>
                  <a:cubicBezTo>
                    <a:pt x="1" y="0"/>
                    <a:pt x="10" y="53"/>
                    <a:pt x="31" y="145"/>
                  </a:cubicBezTo>
                  <a:cubicBezTo>
                    <a:pt x="53" y="250"/>
                    <a:pt x="89" y="385"/>
                    <a:pt x="128" y="551"/>
                  </a:cubicBezTo>
                  <a:cubicBezTo>
                    <a:pt x="172" y="726"/>
                    <a:pt x="220" y="940"/>
                    <a:pt x="277" y="1194"/>
                  </a:cubicBezTo>
                  <a:cubicBezTo>
                    <a:pt x="338" y="1442"/>
                    <a:pt x="398" y="1731"/>
                    <a:pt x="460" y="2045"/>
                  </a:cubicBezTo>
                  <a:cubicBezTo>
                    <a:pt x="723" y="3313"/>
                    <a:pt x="1011" y="5083"/>
                    <a:pt x="1225" y="7045"/>
                  </a:cubicBezTo>
                  <a:cubicBezTo>
                    <a:pt x="1443" y="9007"/>
                    <a:pt x="1552" y="10795"/>
                    <a:pt x="1584" y="12088"/>
                  </a:cubicBezTo>
                  <a:cubicBezTo>
                    <a:pt x="1605" y="12735"/>
                    <a:pt x="1605" y="13259"/>
                    <a:pt x="1605" y="13622"/>
                  </a:cubicBezTo>
                  <a:cubicBezTo>
                    <a:pt x="1605" y="13792"/>
                    <a:pt x="1600" y="13933"/>
                    <a:pt x="1600" y="14042"/>
                  </a:cubicBezTo>
                  <a:cubicBezTo>
                    <a:pt x="1605" y="14133"/>
                    <a:pt x="1605" y="14186"/>
                    <a:pt x="1610" y="14186"/>
                  </a:cubicBezTo>
                  <a:cubicBezTo>
                    <a:pt x="1614" y="14186"/>
                    <a:pt x="1622" y="14138"/>
                    <a:pt x="1627" y="14042"/>
                  </a:cubicBezTo>
                  <a:cubicBezTo>
                    <a:pt x="1636" y="13933"/>
                    <a:pt x="1644" y="13792"/>
                    <a:pt x="1653" y="13622"/>
                  </a:cubicBezTo>
                  <a:cubicBezTo>
                    <a:pt x="1671" y="13264"/>
                    <a:pt x="1683" y="12735"/>
                    <a:pt x="1675" y="12088"/>
                  </a:cubicBezTo>
                  <a:cubicBezTo>
                    <a:pt x="1667" y="10791"/>
                    <a:pt x="1570" y="8999"/>
                    <a:pt x="1356" y="7033"/>
                  </a:cubicBezTo>
                  <a:cubicBezTo>
                    <a:pt x="1138" y="5061"/>
                    <a:pt x="836" y="3296"/>
                    <a:pt x="552" y="2029"/>
                  </a:cubicBezTo>
                  <a:cubicBezTo>
                    <a:pt x="482" y="1710"/>
                    <a:pt x="412" y="1425"/>
                    <a:pt x="346" y="1176"/>
                  </a:cubicBezTo>
                  <a:cubicBezTo>
                    <a:pt x="285" y="927"/>
                    <a:pt x="229" y="713"/>
                    <a:pt x="176" y="538"/>
                  </a:cubicBezTo>
                  <a:cubicBezTo>
                    <a:pt x="128" y="377"/>
                    <a:pt x="89" y="241"/>
                    <a:pt x="53" y="136"/>
                  </a:cubicBezTo>
                  <a:cubicBezTo>
                    <a:pt x="27" y="48"/>
                    <a:pt x="10" y="0"/>
                    <a:pt x="5"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3694861" y="3953650"/>
              <a:ext cx="204183" cy="424379"/>
            </a:xfrm>
            <a:custGeom>
              <a:avLst/>
              <a:gdLst/>
              <a:ahLst/>
              <a:cxnLst/>
              <a:rect l="l" t="t" r="r" b="b"/>
              <a:pathLst>
                <a:path w="4654" h="9673" extrusionOk="0">
                  <a:moveTo>
                    <a:pt x="4631" y="1"/>
                  </a:moveTo>
                  <a:cubicBezTo>
                    <a:pt x="4614" y="1"/>
                    <a:pt x="4485" y="84"/>
                    <a:pt x="4266" y="237"/>
                  </a:cubicBezTo>
                  <a:cubicBezTo>
                    <a:pt x="4204" y="276"/>
                    <a:pt x="4143" y="320"/>
                    <a:pt x="4073" y="368"/>
                  </a:cubicBezTo>
                  <a:cubicBezTo>
                    <a:pt x="4003" y="421"/>
                    <a:pt x="3937" y="486"/>
                    <a:pt x="3859" y="548"/>
                  </a:cubicBezTo>
                  <a:cubicBezTo>
                    <a:pt x="3715" y="683"/>
                    <a:pt x="3526" y="818"/>
                    <a:pt x="3365" y="1010"/>
                  </a:cubicBezTo>
                  <a:cubicBezTo>
                    <a:pt x="2657" y="1728"/>
                    <a:pt x="1848" y="2886"/>
                    <a:pt x="1250" y="4302"/>
                  </a:cubicBezTo>
                  <a:cubicBezTo>
                    <a:pt x="944" y="5005"/>
                    <a:pt x="704" y="5695"/>
                    <a:pt x="529" y="6337"/>
                  </a:cubicBezTo>
                  <a:cubicBezTo>
                    <a:pt x="345" y="6976"/>
                    <a:pt x="232" y="7561"/>
                    <a:pt x="149" y="8055"/>
                  </a:cubicBezTo>
                  <a:cubicBezTo>
                    <a:pt x="70" y="8554"/>
                    <a:pt x="30" y="8955"/>
                    <a:pt x="13" y="9240"/>
                  </a:cubicBezTo>
                  <a:cubicBezTo>
                    <a:pt x="4" y="9520"/>
                    <a:pt x="0" y="9673"/>
                    <a:pt x="8" y="9673"/>
                  </a:cubicBezTo>
                  <a:cubicBezTo>
                    <a:pt x="18" y="9673"/>
                    <a:pt x="39" y="9520"/>
                    <a:pt x="65" y="9244"/>
                  </a:cubicBezTo>
                  <a:cubicBezTo>
                    <a:pt x="97" y="8965"/>
                    <a:pt x="149" y="8562"/>
                    <a:pt x="236" y="8073"/>
                  </a:cubicBezTo>
                  <a:cubicBezTo>
                    <a:pt x="333" y="7583"/>
                    <a:pt x="458" y="7002"/>
                    <a:pt x="647" y="6369"/>
                  </a:cubicBezTo>
                  <a:cubicBezTo>
                    <a:pt x="825" y="5734"/>
                    <a:pt x="1067" y="5048"/>
                    <a:pt x="1368" y="4354"/>
                  </a:cubicBezTo>
                  <a:cubicBezTo>
                    <a:pt x="1962" y="2946"/>
                    <a:pt x="2749" y="1797"/>
                    <a:pt x="3431" y="1076"/>
                  </a:cubicBezTo>
                  <a:cubicBezTo>
                    <a:pt x="4113" y="346"/>
                    <a:pt x="4654" y="28"/>
                    <a:pt x="4633" y="1"/>
                  </a:cubicBezTo>
                  <a:cubicBezTo>
                    <a:pt x="4632" y="1"/>
                    <a:pt x="4632" y="1"/>
                    <a:pt x="463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 name="Google Shape;187;p26"/>
          <p:cNvSpPr/>
          <p:nvPr/>
        </p:nvSpPr>
        <p:spPr>
          <a:xfrm>
            <a:off x="62416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7105967" y="2325226"/>
            <a:ext cx="21541" cy="21541"/>
          </a:xfrm>
          <a:custGeom>
            <a:avLst/>
            <a:gdLst/>
            <a:ahLst/>
            <a:cxnLst/>
            <a:rect l="l" t="t" r="r" b="b"/>
            <a:pathLst>
              <a:path w="491" h="491" extrusionOk="0">
                <a:moveTo>
                  <a:pt x="245" y="1"/>
                </a:moveTo>
                <a:cubicBezTo>
                  <a:pt x="110" y="1"/>
                  <a:pt x="1" y="111"/>
                  <a:pt x="1" y="246"/>
                </a:cubicBezTo>
                <a:cubicBezTo>
                  <a:pt x="1" y="381"/>
                  <a:pt x="110" y="490"/>
                  <a:pt x="245" y="490"/>
                </a:cubicBezTo>
                <a:cubicBezTo>
                  <a:pt x="381" y="490"/>
                  <a:pt x="491" y="381"/>
                  <a:pt x="491" y="246"/>
                </a:cubicBezTo>
                <a:cubicBezTo>
                  <a:pt x="491" y="111"/>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6948775" y="3888553"/>
            <a:ext cx="69055" cy="15619"/>
          </a:xfrm>
          <a:custGeom>
            <a:avLst/>
            <a:gdLst/>
            <a:ahLst/>
            <a:cxnLst/>
            <a:rect l="l" t="t" r="r" b="b"/>
            <a:pathLst>
              <a:path w="1574" h="356" extrusionOk="0">
                <a:moveTo>
                  <a:pt x="0" y="1"/>
                </a:moveTo>
                <a:lnTo>
                  <a:pt x="0" y="355"/>
                </a:lnTo>
                <a:lnTo>
                  <a:pt x="1573" y="355"/>
                </a:lnTo>
                <a:lnTo>
                  <a:pt x="15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7189192" y="3888553"/>
            <a:ext cx="69231" cy="15619"/>
          </a:xfrm>
          <a:custGeom>
            <a:avLst/>
            <a:gdLst/>
            <a:ahLst/>
            <a:cxnLst/>
            <a:rect l="l" t="t" r="r" b="b"/>
            <a:pathLst>
              <a:path w="1578" h="356" extrusionOk="0">
                <a:moveTo>
                  <a:pt x="0" y="1"/>
                </a:moveTo>
                <a:lnTo>
                  <a:pt x="0" y="355"/>
                </a:lnTo>
                <a:lnTo>
                  <a:pt x="1578" y="355"/>
                </a:lnTo>
                <a:lnTo>
                  <a:pt x="15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7429785" y="3888553"/>
            <a:ext cx="69275" cy="15619"/>
          </a:xfrm>
          <a:custGeom>
            <a:avLst/>
            <a:gdLst/>
            <a:ahLst/>
            <a:cxnLst/>
            <a:rect l="l" t="t" r="r" b="b"/>
            <a:pathLst>
              <a:path w="1579" h="356" extrusionOk="0">
                <a:moveTo>
                  <a:pt x="1" y="1"/>
                </a:moveTo>
                <a:lnTo>
                  <a:pt x="1" y="355"/>
                </a:lnTo>
                <a:lnTo>
                  <a:pt x="1579" y="355"/>
                </a:lnTo>
                <a:lnTo>
                  <a:pt x="157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7670422" y="3888553"/>
            <a:ext cx="69275" cy="15619"/>
          </a:xfrm>
          <a:custGeom>
            <a:avLst/>
            <a:gdLst/>
            <a:ahLst/>
            <a:cxnLst/>
            <a:rect l="l" t="t" r="r" b="b"/>
            <a:pathLst>
              <a:path w="1579" h="356" extrusionOk="0">
                <a:moveTo>
                  <a:pt x="1" y="1"/>
                </a:moveTo>
                <a:lnTo>
                  <a:pt x="1" y="355"/>
                </a:lnTo>
                <a:lnTo>
                  <a:pt x="1578" y="355"/>
                </a:lnTo>
                <a:lnTo>
                  <a:pt x="15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7103072" y="3160632"/>
            <a:ext cx="24437" cy="23384"/>
          </a:xfrm>
          <a:custGeom>
            <a:avLst/>
            <a:gdLst/>
            <a:ahLst/>
            <a:cxnLst/>
            <a:rect l="l" t="t" r="r" b="b"/>
            <a:pathLst>
              <a:path w="557" h="533" extrusionOk="0">
                <a:moveTo>
                  <a:pt x="277" y="0"/>
                </a:moveTo>
                <a:cubicBezTo>
                  <a:pt x="124" y="0"/>
                  <a:pt x="1" y="118"/>
                  <a:pt x="1" y="267"/>
                </a:cubicBezTo>
                <a:cubicBezTo>
                  <a:pt x="1" y="414"/>
                  <a:pt x="124" y="533"/>
                  <a:pt x="277" y="533"/>
                </a:cubicBezTo>
                <a:cubicBezTo>
                  <a:pt x="434" y="533"/>
                  <a:pt x="557" y="414"/>
                  <a:pt x="557" y="267"/>
                </a:cubicBezTo>
                <a:cubicBezTo>
                  <a:pt x="557" y="118"/>
                  <a:pt x="434" y="0"/>
                  <a:pt x="27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6276325" y="2796625"/>
            <a:ext cx="1613430" cy="146185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7388589" y="3109215"/>
            <a:ext cx="24393" cy="23603"/>
          </a:xfrm>
          <a:custGeom>
            <a:avLst/>
            <a:gdLst/>
            <a:ahLst/>
            <a:cxnLst/>
            <a:rect l="l" t="t" r="r" b="b"/>
            <a:pathLst>
              <a:path w="556" h="538" extrusionOk="0">
                <a:moveTo>
                  <a:pt x="276" y="1"/>
                </a:moveTo>
                <a:cubicBezTo>
                  <a:pt x="122" y="1"/>
                  <a:pt x="1" y="123"/>
                  <a:pt x="1" y="267"/>
                </a:cubicBezTo>
                <a:cubicBezTo>
                  <a:pt x="1" y="416"/>
                  <a:pt x="122" y="538"/>
                  <a:pt x="276" y="538"/>
                </a:cubicBezTo>
                <a:cubicBezTo>
                  <a:pt x="429" y="538"/>
                  <a:pt x="556" y="416"/>
                  <a:pt x="556" y="267"/>
                </a:cubicBezTo>
                <a:cubicBezTo>
                  <a:pt x="556" y="123"/>
                  <a:pt x="429" y="1"/>
                  <a:pt x="2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26"/>
          <p:cNvGrpSpPr/>
          <p:nvPr/>
        </p:nvGrpSpPr>
        <p:grpSpPr>
          <a:xfrm>
            <a:off x="6345231" y="2886609"/>
            <a:ext cx="1407691" cy="1286147"/>
            <a:chOff x="6117656" y="2752309"/>
            <a:chExt cx="1407691" cy="1286147"/>
          </a:xfrm>
        </p:grpSpPr>
        <p:sp>
          <p:nvSpPr>
            <p:cNvPr id="197" name="Google Shape;197;p26"/>
            <p:cNvSpPr/>
            <p:nvPr/>
          </p:nvSpPr>
          <p:spPr>
            <a:xfrm>
              <a:off x="6117656" y="3670896"/>
              <a:ext cx="54095" cy="15750"/>
            </a:xfrm>
            <a:custGeom>
              <a:avLst/>
              <a:gdLst/>
              <a:ahLst/>
              <a:cxnLst/>
              <a:rect l="l" t="t" r="r" b="b"/>
              <a:pathLst>
                <a:path w="1233" h="359" extrusionOk="0">
                  <a:moveTo>
                    <a:pt x="1" y="0"/>
                  </a:moveTo>
                  <a:lnTo>
                    <a:pt x="1" y="359"/>
                  </a:lnTo>
                  <a:lnTo>
                    <a:pt x="1233" y="359"/>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6239970" y="3754253"/>
              <a:ext cx="69055" cy="15619"/>
            </a:xfrm>
            <a:custGeom>
              <a:avLst/>
              <a:gdLst/>
              <a:ahLst/>
              <a:cxnLst/>
              <a:rect l="l" t="t" r="r" b="b"/>
              <a:pathLst>
                <a:path w="1574" h="356" extrusionOk="0">
                  <a:moveTo>
                    <a:pt x="0" y="1"/>
                  </a:moveTo>
                  <a:lnTo>
                    <a:pt x="0"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6480563" y="3754253"/>
              <a:ext cx="69055" cy="15619"/>
            </a:xfrm>
            <a:custGeom>
              <a:avLst/>
              <a:gdLst/>
              <a:ahLst/>
              <a:cxnLst/>
              <a:rect l="l" t="t" r="r" b="b"/>
              <a:pathLst>
                <a:path w="1574" h="356" extrusionOk="0">
                  <a:moveTo>
                    <a:pt x="1" y="1"/>
                  </a:moveTo>
                  <a:lnTo>
                    <a:pt x="1" y="355"/>
                  </a:lnTo>
                  <a:lnTo>
                    <a:pt x="1574" y="355"/>
                  </a:lnTo>
                  <a:lnTo>
                    <a:pt x="157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6117656" y="3463032"/>
              <a:ext cx="54095" cy="15619"/>
            </a:xfrm>
            <a:custGeom>
              <a:avLst/>
              <a:gdLst/>
              <a:ahLst/>
              <a:cxnLst/>
              <a:rect l="l" t="t" r="r" b="b"/>
              <a:pathLst>
                <a:path w="1233" h="356" extrusionOk="0">
                  <a:moveTo>
                    <a:pt x="1" y="1"/>
                  </a:moveTo>
                  <a:lnTo>
                    <a:pt x="1"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6117656" y="3071564"/>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6117656" y="2874843"/>
              <a:ext cx="54095" cy="15531"/>
            </a:xfrm>
            <a:custGeom>
              <a:avLst/>
              <a:gdLst/>
              <a:ahLst/>
              <a:cxnLst/>
              <a:rect l="l" t="t" r="r" b="b"/>
              <a:pathLst>
                <a:path w="1233" h="354" extrusionOk="0">
                  <a:moveTo>
                    <a:pt x="1" y="0"/>
                  </a:moveTo>
                  <a:lnTo>
                    <a:pt x="1" y="354"/>
                  </a:lnTo>
                  <a:lnTo>
                    <a:pt x="1233" y="354"/>
                  </a:lnTo>
                  <a:lnTo>
                    <a:pt x="123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6120332" y="3267276"/>
              <a:ext cx="54095" cy="15619"/>
            </a:xfrm>
            <a:custGeom>
              <a:avLst/>
              <a:gdLst/>
              <a:ahLst/>
              <a:cxnLst/>
              <a:rect l="l" t="t" r="r" b="b"/>
              <a:pathLst>
                <a:path w="1233" h="356" extrusionOk="0">
                  <a:moveTo>
                    <a:pt x="0" y="1"/>
                  </a:moveTo>
                  <a:lnTo>
                    <a:pt x="0" y="355"/>
                  </a:lnTo>
                  <a:lnTo>
                    <a:pt x="1233" y="355"/>
                  </a:lnTo>
                  <a:lnTo>
                    <a:pt x="12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6197415" y="2752309"/>
              <a:ext cx="1312797" cy="936853"/>
            </a:xfrm>
            <a:custGeom>
              <a:avLst/>
              <a:gdLst/>
              <a:ahLst/>
              <a:cxnLst/>
              <a:rect l="l" t="t" r="r" b="b"/>
              <a:pathLst>
                <a:path w="29923" h="21354" extrusionOk="0">
                  <a:moveTo>
                    <a:pt x="57" y="0"/>
                  </a:moveTo>
                  <a:cubicBezTo>
                    <a:pt x="57" y="0"/>
                    <a:pt x="53" y="36"/>
                    <a:pt x="53" y="105"/>
                  </a:cubicBezTo>
                  <a:cubicBezTo>
                    <a:pt x="48" y="180"/>
                    <a:pt x="48" y="285"/>
                    <a:pt x="48" y="420"/>
                  </a:cubicBezTo>
                  <a:cubicBezTo>
                    <a:pt x="44" y="700"/>
                    <a:pt x="39" y="1102"/>
                    <a:pt x="35" y="1626"/>
                  </a:cubicBezTo>
                  <a:cubicBezTo>
                    <a:pt x="31" y="2680"/>
                    <a:pt x="26" y="4209"/>
                    <a:pt x="18" y="6110"/>
                  </a:cubicBezTo>
                  <a:cubicBezTo>
                    <a:pt x="13" y="9925"/>
                    <a:pt x="9" y="15248"/>
                    <a:pt x="0" y="21297"/>
                  </a:cubicBezTo>
                  <a:lnTo>
                    <a:pt x="0" y="21354"/>
                  </a:lnTo>
                  <a:lnTo>
                    <a:pt x="4344" y="21354"/>
                  </a:lnTo>
                  <a:cubicBezTo>
                    <a:pt x="11402" y="21344"/>
                    <a:pt x="17796" y="21340"/>
                    <a:pt x="22427" y="21336"/>
                  </a:cubicBezTo>
                  <a:cubicBezTo>
                    <a:pt x="24739" y="21327"/>
                    <a:pt x="26610" y="21323"/>
                    <a:pt x="27912" y="21318"/>
                  </a:cubicBezTo>
                  <a:cubicBezTo>
                    <a:pt x="28555" y="21314"/>
                    <a:pt x="29057" y="21310"/>
                    <a:pt x="29402" y="21305"/>
                  </a:cubicBezTo>
                  <a:cubicBezTo>
                    <a:pt x="29569" y="21305"/>
                    <a:pt x="29695" y="21301"/>
                    <a:pt x="29787" y="21301"/>
                  </a:cubicBezTo>
                  <a:cubicBezTo>
                    <a:pt x="29874" y="21301"/>
                    <a:pt x="29922" y="21297"/>
                    <a:pt x="29922" y="21297"/>
                  </a:cubicBezTo>
                  <a:cubicBezTo>
                    <a:pt x="29922" y="21297"/>
                    <a:pt x="29874" y="21292"/>
                    <a:pt x="29787" y="21287"/>
                  </a:cubicBezTo>
                  <a:cubicBezTo>
                    <a:pt x="29695" y="21287"/>
                    <a:pt x="29569" y="21283"/>
                    <a:pt x="29402" y="21283"/>
                  </a:cubicBezTo>
                  <a:cubicBezTo>
                    <a:pt x="29057" y="21279"/>
                    <a:pt x="28555" y="21275"/>
                    <a:pt x="27912" y="21271"/>
                  </a:cubicBezTo>
                  <a:cubicBezTo>
                    <a:pt x="26610" y="21265"/>
                    <a:pt x="24739" y="21261"/>
                    <a:pt x="22427" y="21253"/>
                  </a:cubicBezTo>
                  <a:cubicBezTo>
                    <a:pt x="17796" y="21249"/>
                    <a:pt x="11402" y="21244"/>
                    <a:pt x="4344" y="21235"/>
                  </a:cubicBezTo>
                  <a:lnTo>
                    <a:pt x="113" y="21235"/>
                  </a:lnTo>
                  <a:cubicBezTo>
                    <a:pt x="105" y="15212"/>
                    <a:pt x="101" y="9912"/>
                    <a:pt x="97" y="6110"/>
                  </a:cubicBezTo>
                  <a:cubicBezTo>
                    <a:pt x="87" y="4209"/>
                    <a:pt x="83" y="2680"/>
                    <a:pt x="79" y="1626"/>
                  </a:cubicBezTo>
                  <a:cubicBezTo>
                    <a:pt x="75" y="1102"/>
                    <a:pt x="70" y="700"/>
                    <a:pt x="65" y="420"/>
                  </a:cubicBezTo>
                  <a:cubicBezTo>
                    <a:pt x="65" y="285"/>
                    <a:pt x="61" y="180"/>
                    <a:pt x="61" y="105"/>
                  </a:cubicBezTo>
                  <a:cubicBezTo>
                    <a:pt x="61" y="36"/>
                    <a:pt x="57" y="0"/>
                    <a:pt x="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6267425" y="3272494"/>
              <a:ext cx="1244945" cy="5177"/>
            </a:xfrm>
            <a:custGeom>
              <a:avLst/>
              <a:gdLst/>
              <a:ahLst/>
              <a:cxnLst/>
              <a:rect l="l" t="t" r="r" b="b"/>
              <a:pathLst>
                <a:path w="29018" h="118" extrusionOk="0">
                  <a:moveTo>
                    <a:pt x="14509" y="0"/>
                  </a:moveTo>
                  <a:cubicBezTo>
                    <a:pt x="6494" y="0"/>
                    <a:pt x="0" y="27"/>
                    <a:pt x="0" y="57"/>
                  </a:cubicBezTo>
                  <a:cubicBezTo>
                    <a:pt x="0" y="92"/>
                    <a:pt x="6494" y="118"/>
                    <a:pt x="14509" y="118"/>
                  </a:cubicBezTo>
                  <a:cubicBezTo>
                    <a:pt x="22519" y="118"/>
                    <a:pt x="29017" y="92"/>
                    <a:pt x="29017" y="57"/>
                  </a:cubicBezTo>
                  <a:cubicBezTo>
                    <a:pt x="29017" y="27"/>
                    <a:pt x="22519" y="0"/>
                    <a:pt x="1450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6267425" y="3076695"/>
              <a:ext cx="1244945" cy="5265"/>
            </a:xfrm>
            <a:custGeom>
              <a:avLst/>
              <a:gdLst/>
              <a:ahLst/>
              <a:cxnLst/>
              <a:rect l="l" t="t" r="r" b="b"/>
              <a:pathLst>
                <a:path w="29018" h="120" extrusionOk="0">
                  <a:moveTo>
                    <a:pt x="14509" y="1"/>
                  </a:moveTo>
                  <a:cubicBezTo>
                    <a:pt x="6494" y="1"/>
                    <a:pt x="0" y="27"/>
                    <a:pt x="0" y="58"/>
                  </a:cubicBezTo>
                  <a:cubicBezTo>
                    <a:pt x="0" y="93"/>
                    <a:pt x="6494" y="119"/>
                    <a:pt x="14509" y="119"/>
                  </a:cubicBezTo>
                  <a:cubicBezTo>
                    <a:pt x="22519" y="119"/>
                    <a:pt x="29017" y="93"/>
                    <a:pt x="29017" y="58"/>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6267425" y="2879975"/>
              <a:ext cx="1244945" cy="5265"/>
            </a:xfrm>
            <a:custGeom>
              <a:avLst/>
              <a:gdLst/>
              <a:ahLst/>
              <a:cxnLst/>
              <a:rect l="l" t="t" r="r" b="b"/>
              <a:pathLst>
                <a:path w="29018" h="120" extrusionOk="0">
                  <a:moveTo>
                    <a:pt x="14509" y="1"/>
                  </a:moveTo>
                  <a:cubicBezTo>
                    <a:pt x="6494" y="1"/>
                    <a:pt x="0" y="27"/>
                    <a:pt x="0" y="59"/>
                  </a:cubicBezTo>
                  <a:cubicBezTo>
                    <a:pt x="0" y="93"/>
                    <a:pt x="6494" y="119"/>
                    <a:pt x="14509" y="119"/>
                  </a:cubicBezTo>
                  <a:cubicBezTo>
                    <a:pt x="22519" y="119"/>
                    <a:pt x="29017" y="93"/>
                    <a:pt x="29017" y="59"/>
                  </a:cubicBezTo>
                  <a:cubicBezTo>
                    <a:pt x="29017" y="27"/>
                    <a:pt x="22519" y="1"/>
                    <a:pt x="1450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6267425" y="3468249"/>
              <a:ext cx="1244945" cy="5001"/>
            </a:xfrm>
            <a:custGeom>
              <a:avLst/>
              <a:gdLst/>
              <a:ahLst/>
              <a:cxnLst/>
              <a:rect l="l" t="t" r="r" b="b"/>
              <a:pathLst>
                <a:path w="29018" h="114" extrusionOk="0">
                  <a:moveTo>
                    <a:pt x="14509" y="0"/>
                  </a:moveTo>
                  <a:cubicBezTo>
                    <a:pt x="6494" y="0"/>
                    <a:pt x="0" y="26"/>
                    <a:pt x="0" y="57"/>
                  </a:cubicBezTo>
                  <a:cubicBezTo>
                    <a:pt x="0" y="87"/>
                    <a:pt x="6494" y="113"/>
                    <a:pt x="14509" y="113"/>
                  </a:cubicBezTo>
                  <a:cubicBezTo>
                    <a:pt x="22519" y="113"/>
                    <a:pt x="29017" y="87"/>
                    <a:pt x="29017" y="57"/>
                  </a:cubicBezTo>
                  <a:cubicBezTo>
                    <a:pt x="29017" y="26"/>
                    <a:pt x="22519" y="0"/>
                    <a:pt x="145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6265284" y="2766699"/>
              <a:ext cx="1244926" cy="877801"/>
            </a:xfrm>
            <a:custGeom>
              <a:avLst/>
              <a:gdLst/>
              <a:ahLst/>
              <a:cxnLst/>
              <a:rect l="l" t="t" r="r" b="b"/>
              <a:pathLst>
                <a:path w="28376" h="20008" extrusionOk="0">
                  <a:moveTo>
                    <a:pt x="18153" y="1"/>
                  </a:moveTo>
                  <a:lnTo>
                    <a:pt x="14714" y="6534"/>
                  </a:lnTo>
                  <a:lnTo>
                    <a:pt x="12425" y="4668"/>
                  </a:lnTo>
                  <a:lnTo>
                    <a:pt x="9605" y="9593"/>
                  </a:lnTo>
                  <a:lnTo>
                    <a:pt x="7578" y="8164"/>
                  </a:lnTo>
                  <a:lnTo>
                    <a:pt x="4143" y="13504"/>
                  </a:lnTo>
                  <a:lnTo>
                    <a:pt x="2469" y="12220"/>
                  </a:lnTo>
                  <a:lnTo>
                    <a:pt x="0" y="16048"/>
                  </a:lnTo>
                  <a:lnTo>
                    <a:pt x="0" y="20007"/>
                  </a:lnTo>
                  <a:lnTo>
                    <a:pt x="28375" y="20007"/>
                  </a:lnTo>
                  <a:lnTo>
                    <a:pt x="28375" y="2641"/>
                  </a:lnTo>
                  <a:lnTo>
                    <a:pt x="24849" y="3649"/>
                  </a:lnTo>
                  <a:lnTo>
                    <a:pt x="21855" y="7303"/>
                  </a:lnTo>
                  <a:lnTo>
                    <a:pt x="18153"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6265284" y="2819433"/>
              <a:ext cx="1260062" cy="709243"/>
            </a:xfrm>
            <a:custGeom>
              <a:avLst/>
              <a:gdLst/>
              <a:ahLst/>
              <a:cxnLst/>
              <a:rect l="l" t="t" r="r" b="b"/>
              <a:pathLst>
                <a:path w="28721" h="16166" extrusionOk="0">
                  <a:moveTo>
                    <a:pt x="25041" y="1"/>
                  </a:moveTo>
                  <a:lnTo>
                    <a:pt x="25027" y="13"/>
                  </a:lnTo>
                  <a:cubicBezTo>
                    <a:pt x="24240" y="1036"/>
                    <a:pt x="23252" y="2306"/>
                    <a:pt x="22122" y="3767"/>
                  </a:cubicBezTo>
                  <a:lnTo>
                    <a:pt x="22122" y="3767"/>
                  </a:lnTo>
                  <a:cubicBezTo>
                    <a:pt x="20021" y="3763"/>
                    <a:pt x="17561" y="3759"/>
                    <a:pt x="14889" y="3759"/>
                  </a:cubicBezTo>
                  <a:lnTo>
                    <a:pt x="14859" y="3759"/>
                  </a:lnTo>
                  <a:lnTo>
                    <a:pt x="14841" y="3785"/>
                  </a:lnTo>
                  <a:cubicBezTo>
                    <a:pt x="13884" y="5376"/>
                    <a:pt x="12853" y="7089"/>
                    <a:pt x="11786" y="8863"/>
                  </a:cubicBezTo>
                  <a:cubicBezTo>
                    <a:pt x="10766" y="10563"/>
                    <a:pt x="9777" y="12212"/>
                    <a:pt x="8840" y="13769"/>
                  </a:cubicBezTo>
                  <a:lnTo>
                    <a:pt x="8840" y="13769"/>
                  </a:lnTo>
                  <a:cubicBezTo>
                    <a:pt x="7421" y="11828"/>
                    <a:pt x="6105" y="10033"/>
                    <a:pt x="4942" y="8444"/>
                  </a:cubicBezTo>
                  <a:lnTo>
                    <a:pt x="4903" y="8387"/>
                  </a:lnTo>
                  <a:lnTo>
                    <a:pt x="4864" y="8444"/>
                  </a:lnTo>
                  <a:cubicBezTo>
                    <a:pt x="3387" y="10782"/>
                    <a:pt x="2168" y="12704"/>
                    <a:pt x="1315" y="14055"/>
                  </a:cubicBezTo>
                  <a:cubicBezTo>
                    <a:pt x="896" y="14723"/>
                    <a:pt x="563" y="15247"/>
                    <a:pt x="337" y="15610"/>
                  </a:cubicBezTo>
                  <a:cubicBezTo>
                    <a:pt x="228" y="15790"/>
                    <a:pt x="144" y="15925"/>
                    <a:pt x="83" y="16022"/>
                  </a:cubicBezTo>
                  <a:cubicBezTo>
                    <a:pt x="26" y="16117"/>
                    <a:pt x="0" y="16165"/>
                    <a:pt x="0" y="16165"/>
                  </a:cubicBezTo>
                  <a:cubicBezTo>
                    <a:pt x="0" y="16165"/>
                    <a:pt x="35" y="16122"/>
                    <a:pt x="97" y="16030"/>
                  </a:cubicBezTo>
                  <a:cubicBezTo>
                    <a:pt x="158" y="15933"/>
                    <a:pt x="245" y="15798"/>
                    <a:pt x="359" y="15628"/>
                  </a:cubicBezTo>
                  <a:cubicBezTo>
                    <a:pt x="595" y="15265"/>
                    <a:pt x="931" y="14745"/>
                    <a:pt x="1359" y="14081"/>
                  </a:cubicBezTo>
                  <a:cubicBezTo>
                    <a:pt x="2213" y="12751"/>
                    <a:pt x="3432" y="10853"/>
                    <a:pt x="4909" y="8556"/>
                  </a:cubicBezTo>
                  <a:lnTo>
                    <a:pt x="4909" y="8556"/>
                  </a:lnTo>
                  <a:cubicBezTo>
                    <a:pt x="6070" y="10150"/>
                    <a:pt x="7380" y="11954"/>
                    <a:pt x="8797" y="13902"/>
                  </a:cubicBezTo>
                  <a:lnTo>
                    <a:pt x="8849" y="13972"/>
                  </a:lnTo>
                  <a:lnTo>
                    <a:pt x="8893" y="13898"/>
                  </a:lnTo>
                  <a:cubicBezTo>
                    <a:pt x="9841" y="12320"/>
                    <a:pt x="10847" y="10650"/>
                    <a:pt x="11887" y="8920"/>
                  </a:cubicBezTo>
                  <a:cubicBezTo>
                    <a:pt x="12947" y="7155"/>
                    <a:pt x="13973" y="5451"/>
                    <a:pt x="14922" y="3868"/>
                  </a:cubicBezTo>
                  <a:lnTo>
                    <a:pt x="14922" y="3868"/>
                  </a:lnTo>
                  <a:cubicBezTo>
                    <a:pt x="17592" y="3863"/>
                    <a:pt x="20050" y="3863"/>
                    <a:pt x="22148" y="3859"/>
                  </a:cubicBezTo>
                  <a:lnTo>
                    <a:pt x="22169" y="3859"/>
                  </a:lnTo>
                  <a:lnTo>
                    <a:pt x="22183" y="3841"/>
                  </a:lnTo>
                  <a:cubicBezTo>
                    <a:pt x="23306" y="2371"/>
                    <a:pt x="24285" y="1094"/>
                    <a:pt x="25070" y="65"/>
                  </a:cubicBezTo>
                  <a:lnTo>
                    <a:pt x="25070" y="65"/>
                  </a:lnTo>
                  <a:cubicBezTo>
                    <a:pt x="26221" y="57"/>
                    <a:pt x="27133" y="53"/>
                    <a:pt x="27760" y="49"/>
                  </a:cubicBezTo>
                  <a:cubicBezTo>
                    <a:pt x="28069" y="49"/>
                    <a:pt x="28310" y="44"/>
                    <a:pt x="28476" y="44"/>
                  </a:cubicBezTo>
                  <a:cubicBezTo>
                    <a:pt x="28555" y="39"/>
                    <a:pt x="28611" y="39"/>
                    <a:pt x="28660" y="39"/>
                  </a:cubicBezTo>
                  <a:cubicBezTo>
                    <a:pt x="28698" y="35"/>
                    <a:pt x="28720" y="35"/>
                    <a:pt x="28720" y="35"/>
                  </a:cubicBezTo>
                  <a:cubicBezTo>
                    <a:pt x="28720" y="31"/>
                    <a:pt x="28698" y="31"/>
                    <a:pt x="28660" y="31"/>
                  </a:cubicBezTo>
                  <a:cubicBezTo>
                    <a:pt x="28611" y="27"/>
                    <a:pt x="28555" y="27"/>
                    <a:pt x="28476" y="27"/>
                  </a:cubicBezTo>
                  <a:cubicBezTo>
                    <a:pt x="28310" y="23"/>
                    <a:pt x="28069" y="17"/>
                    <a:pt x="27760" y="17"/>
                  </a:cubicBezTo>
                  <a:cubicBezTo>
                    <a:pt x="27130" y="13"/>
                    <a:pt x="26213" y="9"/>
                    <a:pt x="2505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6508159" y="3234899"/>
              <a:ext cx="24569" cy="23603"/>
            </a:xfrm>
            <a:custGeom>
              <a:avLst/>
              <a:gdLst/>
              <a:ahLst/>
              <a:cxnLst/>
              <a:rect l="l" t="t" r="r" b="b"/>
              <a:pathLst>
                <a:path w="560" h="538" extrusionOk="0">
                  <a:moveTo>
                    <a:pt x="281" y="1"/>
                  </a:moveTo>
                  <a:cubicBezTo>
                    <a:pt x="128" y="1"/>
                    <a:pt x="1" y="123"/>
                    <a:pt x="1" y="271"/>
                  </a:cubicBezTo>
                  <a:cubicBezTo>
                    <a:pt x="1" y="416"/>
                    <a:pt x="128" y="538"/>
                    <a:pt x="281" y="538"/>
                  </a:cubicBezTo>
                  <a:cubicBezTo>
                    <a:pt x="434" y="538"/>
                    <a:pt x="560" y="416"/>
                    <a:pt x="560" y="271"/>
                  </a:cubicBezTo>
                  <a:cubicBezTo>
                    <a:pt x="560" y="123"/>
                    <a:pt x="434" y="1"/>
                    <a:pt x="28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6239970" y="3886175"/>
              <a:ext cx="157985" cy="152281"/>
            </a:xfrm>
            <a:custGeom>
              <a:avLst/>
              <a:gdLst/>
              <a:ahLst/>
              <a:cxnLst/>
              <a:rect l="l" t="t" r="r" b="b"/>
              <a:pathLst>
                <a:path w="3601" h="3471" extrusionOk="0">
                  <a:moveTo>
                    <a:pt x="1801" y="1"/>
                  </a:moveTo>
                  <a:cubicBezTo>
                    <a:pt x="805" y="1"/>
                    <a:pt x="0" y="779"/>
                    <a:pt x="0" y="1735"/>
                  </a:cubicBezTo>
                  <a:cubicBezTo>
                    <a:pt x="0" y="2693"/>
                    <a:pt x="805" y="3470"/>
                    <a:pt x="1801" y="3470"/>
                  </a:cubicBezTo>
                  <a:cubicBezTo>
                    <a:pt x="2792" y="3470"/>
                    <a:pt x="3601" y="2693"/>
                    <a:pt x="3601" y="1735"/>
                  </a:cubicBezTo>
                  <a:cubicBezTo>
                    <a:pt x="3601" y="779"/>
                    <a:pt x="2792"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6515090" y="3911314"/>
              <a:ext cx="927816" cy="28605"/>
            </a:xfrm>
            <a:custGeom>
              <a:avLst/>
              <a:gdLst/>
              <a:ahLst/>
              <a:cxnLst/>
              <a:rect l="l" t="t" r="r" b="b"/>
              <a:pathLst>
                <a:path w="21148" h="652" extrusionOk="0">
                  <a:moveTo>
                    <a:pt x="0" y="0"/>
                  </a:moveTo>
                  <a:lnTo>
                    <a:pt x="0" y="652"/>
                  </a:lnTo>
                  <a:lnTo>
                    <a:pt x="21148" y="652"/>
                  </a:lnTo>
                  <a:lnTo>
                    <a:pt x="211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6515090" y="3982430"/>
              <a:ext cx="385244" cy="28649"/>
            </a:xfrm>
            <a:custGeom>
              <a:avLst/>
              <a:gdLst/>
              <a:ahLst/>
              <a:cxnLst/>
              <a:rect l="l" t="t" r="r" b="b"/>
              <a:pathLst>
                <a:path w="8781" h="653" extrusionOk="0">
                  <a:moveTo>
                    <a:pt x="0" y="1"/>
                  </a:moveTo>
                  <a:lnTo>
                    <a:pt x="0" y="652"/>
                  </a:lnTo>
                  <a:lnTo>
                    <a:pt x="8780" y="652"/>
                  </a:lnTo>
                  <a:lnTo>
                    <a:pt x="87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26"/>
          <p:cNvGrpSpPr/>
          <p:nvPr/>
        </p:nvGrpSpPr>
        <p:grpSpPr>
          <a:xfrm>
            <a:off x="3940094" y="1807838"/>
            <a:ext cx="1294564" cy="589573"/>
            <a:chOff x="3940094" y="1807838"/>
            <a:chExt cx="1294564" cy="589573"/>
          </a:xfrm>
        </p:grpSpPr>
        <p:grpSp>
          <p:nvGrpSpPr>
            <p:cNvPr id="216" name="Google Shape;216;p26"/>
            <p:cNvGrpSpPr/>
            <p:nvPr/>
          </p:nvGrpSpPr>
          <p:grpSpPr>
            <a:xfrm>
              <a:off x="3940094" y="1807838"/>
              <a:ext cx="1294564" cy="589573"/>
              <a:chOff x="3543907" y="2562740"/>
              <a:chExt cx="1294564" cy="381675"/>
            </a:xfrm>
          </p:grpSpPr>
          <p:sp>
            <p:nvSpPr>
              <p:cNvPr id="217" name="Google Shape;217;p26"/>
              <p:cNvSpPr/>
              <p:nvPr/>
            </p:nvSpPr>
            <p:spPr>
              <a:xfrm>
                <a:off x="3597011" y="2562740"/>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3543907" y="2596242"/>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 name="Google Shape;219;p26"/>
            <p:cNvSpPr/>
            <p:nvPr/>
          </p:nvSpPr>
          <p:spPr>
            <a:xfrm>
              <a:off x="4099654" y="1961924"/>
              <a:ext cx="114112" cy="114156"/>
            </a:xfrm>
            <a:custGeom>
              <a:avLst/>
              <a:gdLst/>
              <a:ahLst/>
              <a:cxnLst/>
              <a:rect l="l" t="t" r="r" b="b"/>
              <a:pathLst>
                <a:path w="2601" h="2602" extrusionOk="0">
                  <a:moveTo>
                    <a:pt x="1302" y="1"/>
                  </a:moveTo>
                  <a:cubicBezTo>
                    <a:pt x="582" y="1"/>
                    <a:pt x="1" y="582"/>
                    <a:pt x="1" y="1298"/>
                  </a:cubicBezTo>
                  <a:cubicBezTo>
                    <a:pt x="1" y="2020"/>
                    <a:pt x="582" y="2601"/>
                    <a:pt x="1302" y="2601"/>
                  </a:cubicBezTo>
                  <a:cubicBezTo>
                    <a:pt x="2020" y="2601"/>
                    <a:pt x="2601" y="2020"/>
                    <a:pt x="2601" y="1298"/>
                  </a:cubicBezTo>
                  <a:cubicBezTo>
                    <a:pt x="2601" y="582"/>
                    <a:pt x="2020" y="1"/>
                    <a:pt x="130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4270842" y="1979561"/>
              <a:ext cx="397704" cy="22112"/>
            </a:xfrm>
            <a:custGeom>
              <a:avLst/>
              <a:gdLst/>
              <a:ahLst/>
              <a:cxnLst/>
              <a:rect l="l" t="t" r="r" b="b"/>
              <a:pathLst>
                <a:path w="9065" h="504" extrusionOk="0">
                  <a:moveTo>
                    <a:pt x="0" y="1"/>
                  </a:moveTo>
                  <a:lnTo>
                    <a:pt x="0" y="503"/>
                  </a:lnTo>
                  <a:lnTo>
                    <a:pt x="9064" y="503"/>
                  </a:lnTo>
                  <a:lnTo>
                    <a:pt x="9064"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4270842" y="2029574"/>
              <a:ext cx="773516" cy="22331"/>
            </a:xfrm>
            <a:custGeom>
              <a:avLst/>
              <a:gdLst/>
              <a:ahLst/>
              <a:cxnLst/>
              <a:rect l="l" t="t" r="r" b="b"/>
              <a:pathLst>
                <a:path w="17631" h="509" extrusionOk="0">
                  <a:moveTo>
                    <a:pt x="0" y="1"/>
                  </a:moveTo>
                  <a:lnTo>
                    <a:pt x="0" y="508"/>
                  </a:lnTo>
                  <a:lnTo>
                    <a:pt x="17630" y="508"/>
                  </a:lnTo>
                  <a:lnTo>
                    <a:pt x="1763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4099654" y="2137367"/>
              <a:ext cx="114112" cy="114112"/>
            </a:xfrm>
            <a:custGeom>
              <a:avLst/>
              <a:gdLst/>
              <a:ahLst/>
              <a:cxnLst/>
              <a:rect l="l" t="t" r="r" b="b"/>
              <a:pathLst>
                <a:path w="2601" h="2601" extrusionOk="0">
                  <a:moveTo>
                    <a:pt x="1302" y="0"/>
                  </a:moveTo>
                  <a:cubicBezTo>
                    <a:pt x="582" y="0"/>
                    <a:pt x="1" y="581"/>
                    <a:pt x="1" y="1299"/>
                  </a:cubicBezTo>
                  <a:cubicBezTo>
                    <a:pt x="1" y="2019"/>
                    <a:pt x="582" y="2600"/>
                    <a:pt x="1302" y="2600"/>
                  </a:cubicBezTo>
                  <a:cubicBezTo>
                    <a:pt x="2020" y="2600"/>
                    <a:pt x="2601" y="2019"/>
                    <a:pt x="2601" y="1299"/>
                  </a:cubicBezTo>
                  <a:cubicBezTo>
                    <a:pt x="2601" y="581"/>
                    <a:pt x="2020" y="0"/>
                    <a:pt x="130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4270842" y="2154960"/>
              <a:ext cx="203086" cy="22156"/>
            </a:xfrm>
            <a:custGeom>
              <a:avLst/>
              <a:gdLst/>
              <a:ahLst/>
              <a:cxnLst/>
              <a:rect l="l" t="t" r="r" b="b"/>
              <a:pathLst>
                <a:path w="4629" h="505" extrusionOk="0">
                  <a:moveTo>
                    <a:pt x="0" y="1"/>
                  </a:moveTo>
                  <a:lnTo>
                    <a:pt x="0" y="504"/>
                  </a:lnTo>
                  <a:lnTo>
                    <a:pt x="4629" y="504"/>
                  </a:lnTo>
                  <a:lnTo>
                    <a:pt x="4629"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4270842" y="2205018"/>
              <a:ext cx="773516" cy="22287"/>
            </a:xfrm>
            <a:custGeom>
              <a:avLst/>
              <a:gdLst/>
              <a:ahLst/>
              <a:cxnLst/>
              <a:rect l="l" t="t" r="r" b="b"/>
              <a:pathLst>
                <a:path w="17631" h="508" extrusionOk="0">
                  <a:moveTo>
                    <a:pt x="0" y="1"/>
                  </a:moveTo>
                  <a:lnTo>
                    <a:pt x="0" y="508"/>
                  </a:lnTo>
                  <a:lnTo>
                    <a:pt x="17630" y="508"/>
                  </a:lnTo>
                  <a:lnTo>
                    <a:pt x="1763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26"/>
          <p:cNvGrpSpPr/>
          <p:nvPr/>
        </p:nvGrpSpPr>
        <p:grpSpPr>
          <a:xfrm>
            <a:off x="6193917" y="1459403"/>
            <a:ext cx="906007" cy="136663"/>
            <a:chOff x="5966342" y="1378202"/>
            <a:chExt cx="906007" cy="136663"/>
          </a:xfrm>
        </p:grpSpPr>
        <p:sp>
          <p:nvSpPr>
            <p:cNvPr id="226" name="Google Shape;226;p26"/>
            <p:cNvSpPr/>
            <p:nvPr/>
          </p:nvSpPr>
          <p:spPr>
            <a:xfrm>
              <a:off x="5966342" y="1378202"/>
              <a:ext cx="153861" cy="136663"/>
            </a:xfrm>
            <a:custGeom>
              <a:avLst/>
              <a:gdLst/>
              <a:ahLst/>
              <a:cxnLst/>
              <a:rect l="l" t="t" r="r" b="b"/>
              <a:pathLst>
                <a:path w="3507" h="3115" extrusionOk="0">
                  <a:moveTo>
                    <a:pt x="1755" y="0"/>
                  </a:moveTo>
                  <a:cubicBezTo>
                    <a:pt x="1298" y="0"/>
                    <a:pt x="846" y="200"/>
                    <a:pt x="539" y="582"/>
                  </a:cubicBezTo>
                  <a:cubicBezTo>
                    <a:pt x="1" y="1255"/>
                    <a:pt x="110" y="2234"/>
                    <a:pt x="779" y="2772"/>
                  </a:cubicBezTo>
                  <a:cubicBezTo>
                    <a:pt x="1068" y="3002"/>
                    <a:pt x="1412" y="3115"/>
                    <a:pt x="1754" y="3115"/>
                  </a:cubicBezTo>
                  <a:cubicBezTo>
                    <a:pt x="2210" y="3115"/>
                    <a:pt x="2661" y="2915"/>
                    <a:pt x="2968" y="2531"/>
                  </a:cubicBezTo>
                  <a:cubicBezTo>
                    <a:pt x="3506" y="1863"/>
                    <a:pt x="3401" y="879"/>
                    <a:pt x="2728" y="342"/>
                  </a:cubicBezTo>
                  <a:cubicBezTo>
                    <a:pt x="2440" y="112"/>
                    <a:pt x="2096" y="0"/>
                    <a:pt x="175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6003940" y="1423214"/>
              <a:ext cx="78839" cy="50146"/>
            </a:xfrm>
            <a:custGeom>
              <a:avLst/>
              <a:gdLst/>
              <a:ahLst/>
              <a:cxnLst/>
              <a:rect l="l" t="t" r="r" b="b"/>
              <a:pathLst>
                <a:path w="1797" h="1143" extrusionOk="0">
                  <a:moveTo>
                    <a:pt x="1767" y="1"/>
                  </a:moveTo>
                  <a:cubicBezTo>
                    <a:pt x="1725" y="1"/>
                    <a:pt x="1324" y="360"/>
                    <a:pt x="853" y="819"/>
                  </a:cubicBezTo>
                  <a:cubicBezTo>
                    <a:pt x="797" y="875"/>
                    <a:pt x="741" y="928"/>
                    <a:pt x="686" y="981"/>
                  </a:cubicBezTo>
                  <a:lnTo>
                    <a:pt x="686" y="981"/>
                  </a:lnTo>
                  <a:cubicBezTo>
                    <a:pt x="336" y="636"/>
                    <a:pt x="62" y="394"/>
                    <a:pt x="26" y="394"/>
                  </a:cubicBezTo>
                  <a:cubicBezTo>
                    <a:pt x="25" y="394"/>
                    <a:pt x="24" y="394"/>
                    <a:pt x="23" y="395"/>
                  </a:cubicBezTo>
                  <a:cubicBezTo>
                    <a:pt x="1" y="413"/>
                    <a:pt x="267" y="714"/>
                    <a:pt x="647" y="1099"/>
                  </a:cubicBezTo>
                  <a:lnTo>
                    <a:pt x="687" y="1143"/>
                  </a:lnTo>
                  <a:lnTo>
                    <a:pt x="726" y="1103"/>
                  </a:lnTo>
                  <a:cubicBezTo>
                    <a:pt x="796" y="1038"/>
                    <a:pt x="862" y="972"/>
                    <a:pt x="931" y="902"/>
                  </a:cubicBezTo>
                  <a:cubicBezTo>
                    <a:pt x="1421" y="430"/>
                    <a:pt x="1796" y="28"/>
                    <a:pt x="1770" y="2"/>
                  </a:cubicBezTo>
                  <a:cubicBezTo>
                    <a:pt x="1770" y="1"/>
                    <a:pt x="1769" y="1"/>
                    <a:pt x="1767" y="1"/>
                  </a:cubicBezTo>
                  <a:close/>
                </a:path>
              </a:pathLst>
            </a:custGeom>
            <a:solidFill>
              <a:srgbClr val="F8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6235364" y="1411237"/>
              <a:ext cx="636985" cy="5177"/>
            </a:xfrm>
            <a:custGeom>
              <a:avLst/>
              <a:gdLst/>
              <a:ahLst/>
              <a:cxnLst/>
              <a:rect l="l" t="t" r="r" b="b"/>
              <a:pathLst>
                <a:path w="14519" h="118" extrusionOk="0">
                  <a:moveTo>
                    <a:pt x="7259" y="0"/>
                  </a:moveTo>
                  <a:cubicBezTo>
                    <a:pt x="3252" y="0"/>
                    <a:pt x="0" y="26"/>
                    <a:pt x="0" y="61"/>
                  </a:cubicBezTo>
                  <a:cubicBezTo>
                    <a:pt x="0" y="91"/>
                    <a:pt x="3252" y="117"/>
                    <a:pt x="7259" y="117"/>
                  </a:cubicBezTo>
                  <a:cubicBezTo>
                    <a:pt x="11267" y="117"/>
                    <a:pt x="14518" y="91"/>
                    <a:pt x="14518" y="61"/>
                  </a:cubicBezTo>
                  <a:cubicBezTo>
                    <a:pt x="14518" y="26"/>
                    <a:pt x="11267" y="0"/>
                    <a:pt x="725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6242822" y="1473535"/>
              <a:ext cx="368178" cy="5001"/>
            </a:xfrm>
            <a:custGeom>
              <a:avLst/>
              <a:gdLst/>
              <a:ahLst/>
              <a:cxnLst/>
              <a:rect l="l" t="t" r="r" b="b"/>
              <a:pathLst>
                <a:path w="8392" h="114" extrusionOk="0">
                  <a:moveTo>
                    <a:pt x="4196" y="0"/>
                  </a:moveTo>
                  <a:cubicBezTo>
                    <a:pt x="1880" y="0"/>
                    <a:pt x="0" y="22"/>
                    <a:pt x="0" y="57"/>
                  </a:cubicBezTo>
                  <a:cubicBezTo>
                    <a:pt x="0" y="87"/>
                    <a:pt x="1880" y="113"/>
                    <a:pt x="4196" y="113"/>
                  </a:cubicBezTo>
                  <a:cubicBezTo>
                    <a:pt x="6513" y="113"/>
                    <a:pt x="8391" y="87"/>
                    <a:pt x="8391" y="57"/>
                  </a:cubicBezTo>
                  <a:cubicBezTo>
                    <a:pt x="8391" y="22"/>
                    <a:pt x="6513" y="0"/>
                    <a:pt x="419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30" name="Google Shape;230;p26"/>
          <p:cNvGrpSpPr/>
          <p:nvPr/>
        </p:nvGrpSpPr>
        <p:grpSpPr>
          <a:xfrm>
            <a:off x="8042062" y="2843136"/>
            <a:ext cx="496812" cy="472595"/>
            <a:chOff x="7814487" y="2708836"/>
            <a:chExt cx="496812" cy="472595"/>
          </a:xfrm>
        </p:grpSpPr>
        <p:sp>
          <p:nvSpPr>
            <p:cNvPr id="231" name="Google Shape;231;p26"/>
            <p:cNvSpPr/>
            <p:nvPr/>
          </p:nvSpPr>
          <p:spPr>
            <a:xfrm>
              <a:off x="7814487" y="2708836"/>
              <a:ext cx="496812" cy="472595"/>
            </a:xfrm>
            <a:custGeom>
              <a:avLst/>
              <a:gdLst/>
              <a:ahLst/>
              <a:cxnLst/>
              <a:rect l="l" t="t" r="r" b="b"/>
              <a:pathLst>
                <a:path w="11324" h="10772" extrusionOk="0">
                  <a:moveTo>
                    <a:pt x="5922" y="1"/>
                  </a:moveTo>
                  <a:cubicBezTo>
                    <a:pt x="5106" y="1"/>
                    <a:pt x="4261" y="192"/>
                    <a:pt x="3483" y="573"/>
                  </a:cubicBezTo>
                  <a:cubicBezTo>
                    <a:pt x="2399" y="1115"/>
                    <a:pt x="1473" y="2063"/>
                    <a:pt x="957" y="3243"/>
                  </a:cubicBezTo>
                  <a:cubicBezTo>
                    <a:pt x="555" y="4152"/>
                    <a:pt x="442" y="5153"/>
                    <a:pt x="555" y="6088"/>
                  </a:cubicBezTo>
                  <a:cubicBezTo>
                    <a:pt x="621" y="6556"/>
                    <a:pt x="743" y="7006"/>
                    <a:pt x="910" y="7430"/>
                  </a:cubicBezTo>
                  <a:cubicBezTo>
                    <a:pt x="1077" y="7838"/>
                    <a:pt x="1295" y="8215"/>
                    <a:pt x="1542" y="8563"/>
                  </a:cubicBezTo>
                  <a:lnTo>
                    <a:pt x="1542" y="8563"/>
                  </a:lnTo>
                  <a:cubicBezTo>
                    <a:pt x="1044" y="9137"/>
                    <a:pt x="560" y="9694"/>
                    <a:pt x="101" y="10223"/>
                  </a:cubicBezTo>
                  <a:lnTo>
                    <a:pt x="0" y="10336"/>
                  </a:lnTo>
                  <a:lnTo>
                    <a:pt x="0" y="10336"/>
                  </a:lnTo>
                  <a:lnTo>
                    <a:pt x="153" y="10306"/>
                  </a:lnTo>
                  <a:cubicBezTo>
                    <a:pt x="1085" y="10128"/>
                    <a:pt x="1978" y="9954"/>
                    <a:pt x="2797" y="9798"/>
                  </a:cubicBezTo>
                  <a:lnTo>
                    <a:pt x="2797" y="9798"/>
                  </a:lnTo>
                  <a:cubicBezTo>
                    <a:pt x="3776" y="10473"/>
                    <a:pt x="4868" y="10768"/>
                    <a:pt x="5822" y="10768"/>
                  </a:cubicBezTo>
                  <a:cubicBezTo>
                    <a:pt x="5831" y="10768"/>
                    <a:pt x="5839" y="10768"/>
                    <a:pt x="5847" y="10768"/>
                  </a:cubicBezTo>
                  <a:cubicBezTo>
                    <a:pt x="5892" y="10770"/>
                    <a:pt x="5938" y="10771"/>
                    <a:pt x="5984" y="10771"/>
                  </a:cubicBezTo>
                  <a:cubicBezTo>
                    <a:pt x="6057" y="10771"/>
                    <a:pt x="6131" y="10768"/>
                    <a:pt x="6201" y="10760"/>
                  </a:cubicBezTo>
                  <a:cubicBezTo>
                    <a:pt x="6319" y="10751"/>
                    <a:pt x="6433" y="10747"/>
                    <a:pt x="6547" y="10734"/>
                  </a:cubicBezTo>
                  <a:cubicBezTo>
                    <a:pt x="6769" y="10695"/>
                    <a:pt x="6983" y="10673"/>
                    <a:pt x="7185" y="10611"/>
                  </a:cubicBezTo>
                  <a:cubicBezTo>
                    <a:pt x="7285" y="10585"/>
                    <a:pt x="7386" y="10558"/>
                    <a:pt x="7481" y="10532"/>
                  </a:cubicBezTo>
                  <a:cubicBezTo>
                    <a:pt x="7574" y="10498"/>
                    <a:pt x="7665" y="10467"/>
                    <a:pt x="7757" y="10432"/>
                  </a:cubicBezTo>
                  <a:cubicBezTo>
                    <a:pt x="7941" y="10375"/>
                    <a:pt x="8098" y="10288"/>
                    <a:pt x="8256" y="10217"/>
                  </a:cubicBezTo>
                  <a:cubicBezTo>
                    <a:pt x="8875" y="9912"/>
                    <a:pt x="9287" y="9558"/>
                    <a:pt x="9557" y="9313"/>
                  </a:cubicBezTo>
                  <a:cubicBezTo>
                    <a:pt x="9688" y="9186"/>
                    <a:pt x="9776" y="9077"/>
                    <a:pt x="9841" y="9011"/>
                  </a:cubicBezTo>
                  <a:cubicBezTo>
                    <a:pt x="9907" y="8942"/>
                    <a:pt x="9934" y="8902"/>
                    <a:pt x="9934" y="8902"/>
                  </a:cubicBezTo>
                  <a:lnTo>
                    <a:pt x="9934" y="8902"/>
                  </a:lnTo>
                  <a:cubicBezTo>
                    <a:pt x="9934" y="8902"/>
                    <a:pt x="9898" y="8933"/>
                    <a:pt x="9833" y="8999"/>
                  </a:cubicBezTo>
                  <a:cubicBezTo>
                    <a:pt x="9763" y="9064"/>
                    <a:pt x="9671" y="9169"/>
                    <a:pt x="9536" y="9291"/>
                  </a:cubicBezTo>
                  <a:cubicBezTo>
                    <a:pt x="9265" y="9527"/>
                    <a:pt x="8849" y="9872"/>
                    <a:pt x="8234" y="10170"/>
                  </a:cubicBezTo>
                  <a:cubicBezTo>
                    <a:pt x="8076" y="10240"/>
                    <a:pt x="7915" y="10322"/>
                    <a:pt x="7735" y="10375"/>
                  </a:cubicBezTo>
                  <a:cubicBezTo>
                    <a:pt x="7648" y="10406"/>
                    <a:pt x="7556" y="10441"/>
                    <a:pt x="7465" y="10471"/>
                  </a:cubicBezTo>
                  <a:cubicBezTo>
                    <a:pt x="7368" y="10498"/>
                    <a:pt x="7268" y="10520"/>
                    <a:pt x="7171" y="10546"/>
                  </a:cubicBezTo>
                  <a:cubicBezTo>
                    <a:pt x="6971" y="10602"/>
                    <a:pt x="6757" y="10624"/>
                    <a:pt x="6538" y="10663"/>
                  </a:cubicBezTo>
                  <a:cubicBezTo>
                    <a:pt x="6428" y="10673"/>
                    <a:pt x="6315" y="10677"/>
                    <a:pt x="6197" y="10685"/>
                  </a:cubicBezTo>
                  <a:cubicBezTo>
                    <a:pt x="6135" y="10693"/>
                    <a:pt x="6071" y="10696"/>
                    <a:pt x="6008" y="10696"/>
                  </a:cubicBezTo>
                  <a:cubicBezTo>
                    <a:pt x="5954" y="10696"/>
                    <a:pt x="5901" y="10694"/>
                    <a:pt x="5847" y="10689"/>
                  </a:cubicBezTo>
                  <a:cubicBezTo>
                    <a:pt x="4895" y="10689"/>
                    <a:pt x="3806" y="10388"/>
                    <a:pt x="2836" y="9707"/>
                  </a:cubicBezTo>
                  <a:lnTo>
                    <a:pt x="2818" y="9693"/>
                  </a:lnTo>
                  <a:lnTo>
                    <a:pt x="2802" y="9698"/>
                  </a:lnTo>
                  <a:cubicBezTo>
                    <a:pt x="2019" y="9847"/>
                    <a:pt x="1171" y="10008"/>
                    <a:pt x="281" y="10176"/>
                  </a:cubicBezTo>
                  <a:lnTo>
                    <a:pt x="281" y="10176"/>
                  </a:lnTo>
                  <a:cubicBezTo>
                    <a:pt x="720" y="9676"/>
                    <a:pt x="1181" y="9146"/>
                    <a:pt x="1652" y="8605"/>
                  </a:cubicBezTo>
                  <a:lnTo>
                    <a:pt x="1682" y="8571"/>
                  </a:lnTo>
                  <a:lnTo>
                    <a:pt x="1656" y="8535"/>
                  </a:lnTo>
                  <a:cubicBezTo>
                    <a:pt x="1408" y="8182"/>
                    <a:pt x="1184" y="7801"/>
                    <a:pt x="1014" y="7391"/>
                  </a:cubicBezTo>
                  <a:cubicBezTo>
                    <a:pt x="852" y="6971"/>
                    <a:pt x="734" y="6530"/>
                    <a:pt x="668" y="6070"/>
                  </a:cubicBezTo>
                  <a:cubicBezTo>
                    <a:pt x="559" y="5157"/>
                    <a:pt x="668" y="4178"/>
                    <a:pt x="1067" y="3291"/>
                  </a:cubicBezTo>
                  <a:cubicBezTo>
                    <a:pt x="1569" y="2137"/>
                    <a:pt x="2478" y="1207"/>
                    <a:pt x="3536" y="673"/>
                  </a:cubicBezTo>
                  <a:cubicBezTo>
                    <a:pt x="4296" y="301"/>
                    <a:pt x="5124" y="110"/>
                    <a:pt x="5925" y="110"/>
                  </a:cubicBezTo>
                  <a:cubicBezTo>
                    <a:pt x="6244" y="110"/>
                    <a:pt x="6558" y="140"/>
                    <a:pt x="6862" y="201"/>
                  </a:cubicBezTo>
                  <a:cubicBezTo>
                    <a:pt x="7394" y="302"/>
                    <a:pt x="7910" y="463"/>
                    <a:pt x="8360" y="713"/>
                  </a:cubicBezTo>
                  <a:cubicBezTo>
                    <a:pt x="8815" y="957"/>
                    <a:pt x="9230" y="1246"/>
                    <a:pt x="9575" y="1591"/>
                  </a:cubicBezTo>
                  <a:cubicBezTo>
                    <a:pt x="10287" y="2256"/>
                    <a:pt x="10733" y="3077"/>
                    <a:pt x="10973" y="3864"/>
                  </a:cubicBezTo>
                  <a:cubicBezTo>
                    <a:pt x="11223" y="4654"/>
                    <a:pt x="11253" y="5419"/>
                    <a:pt x="11170" y="6070"/>
                  </a:cubicBezTo>
                  <a:cubicBezTo>
                    <a:pt x="11096" y="6726"/>
                    <a:pt x="10894" y="7264"/>
                    <a:pt x="10702" y="7683"/>
                  </a:cubicBezTo>
                  <a:cubicBezTo>
                    <a:pt x="10650" y="7788"/>
                    <a:pt x="10602" y="7889"/>
                    <a:pt x="10559" y="7980"/>
                  </a:cubicBezTo>
                  <a:cubicBezTo>
                    <a:pt x="10511" y="8067"/>
                    <a:pt x="10454" y="8151"/>
                    <a:pt x="10410" y="8225"/>
                  </a:cubicBezTo>
                  <a:cubicBezTo>
                    <a:pt x="10318" y="8378"/>
                    <a:pt x="10235" y="8509"/>
                    <a:pt x="10156" y="8601"/>
                  </a:cubicBezTo>
                  <a:cubicBezTo>
                    <a:pt x="10087" y="8697"/>
                    <a:pt x="10029" y="8771"/>
                    <a:pt x="9990" y="8824"/>
                  </a:cubicBezTo>
                  <a:cubicBezTo>
                    <a:pt x="9950" y="8876"/>
                    <a:pt x="9934" y="8902"/>
                    <a:pt x="9934" y="8902"/>
                  </a:cubicBezTo>
                  <a:cubicBezTo>
                    <a:pt x="9938" y="8902"/>
                    <a:pt x="9960" y="8880"/>
                    <a:pt x="9999" y="8833"/>
                  </a:cubicBezTo>
                  <a:cubicBezTo>
                    <a:pt x="10043" y="8781"/>
                    <a:pt x="10099" y="8706"/>
                    <a:pt x="10174" y="8614"/>
                  </a:cubicBezTo>
                  <a:cubicBezTo>
                    <a:pt x="10257" y="8523"/>
                    <a:pt x="10344" y="8396"/>
                    <a:pt x="10436" y="8243"/>
                  </a:cubicBezTo>
                  <a:cubicBezTo>
                    <a:pt x="10484" y="8168"/>
                    <a:pt x="10541" y="8089"/>
                    <a:pt x="10593" y="7998"/>
                  </a:cubicBezTo>
                  <a:cubicBezTo>
                    <a:pt x="10642" y="7906"/>
                    <a:pt x="10690" y="7810"/>
                    <a:pt x="10742" y="7706"/>
                  </a:cubicBezTo>
                  <a:cubicBezTo>
                    <a:pt x="10943" y="7286"/>
                    <a:pt x="11152" y="6744"/>
                    <a:pt x="11235" y="6080"/>
                  </a:cubicBezTo>
                  <a:cubicBezTo>
                    <a:pt x="11323" y="5419"/>
                    <a:pt x="11297" y="4646"/>
                    <a:pt x="11057" y="3842"/>
                  </a:cubicBezTo>
                  <a:cubicBezTo>
                    <a:pt x="10816" y="3038"/>
                    <a:pt x="10362" y="2203"/>
                    <a:pt x="9645" y="1522"/>
                  </a:cubicBezTo>
                  <a:cubicBezTo>
                    <a:pt x="9295" y="1171"/>
                    <a:pt x="8871" y="870"/>
                    <a:pt x="8409" y="626"/>
                  </a:cubicBezTo>
                  <a:cubicBezTo>
                    <a:pt x="7949" y="368"/>
                    <a:pt x="7425" y="197"/>
                    <a:pt x="6878" y="92"/>
                  </a:cubicBezTo>
                  <a:cubicBezTo>
                    <a:pt x="6568" y="31"/>
                    <a:pt x="6247" y="1"/>
                    <a:pt x="592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7997564" y="2870459"/>
              <a:ext cx="149956" cy="166277"/>
            </a:xfrm>
            <a:custGeom>
              <a:avLst/>
              <a:gdLst/>
              <a:ahLst/>
              <a:cxnLst/>
              <a:rect l="l" t="t" r="r" b="b"/>
              <a:pathLst>
                <a:path w="3418" h="3790" extrusionOk="0">
                  <a:moveTo>
                    <a:pt x="0" y="0"/>
                  </a:moveTo>
                  <a:lnTo>
                    <a:pt x="192" y="927"/>
                  </a:lnTo>
                  <a:lnTo>
                    <a:pt x="385" y="1858"/>
                  </a:lnTo>
                  <a:lnTo>
                    <a:pt x="874" y="1420"/>
                  </a:lnTo>
                  <a:lnTo>
                    <a:pt x="2981" y="3790"/>
                  </a:lnTo>
                  <a:lnTo>
                    <a:pt x="3418" y="3401"/>
                  </a:lnTo>
                  <a:lnTo>
                    <a:pt x="1312" y="1032"/>
                  </a:lnTo>
                  <a:lnTo>
                    <a:pt x="1801" y="595"/>
                  </a:lnTo>
                  <a:lnTo>
                    <a:pt x="900" y="298"/>
                  </a:lnTo>
                  <a:lnTo>
                    <a:pt x="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26"/>
          <p:cNvGrpSpPr/>
          <p:nvPr/>
        </p:nvGrpSpPr>
        <p:grpSpPr>
          <a:xfrm>
            <a:off x="7739700" y="1512500"/>
            <a:ext cx="1109728" cy="1002828"/>
            <a:chOff x="7739700" y="1512500"/>
            <a:chExt cx="1109728" cy="1002828"/>
          </a:xfrm>
        </p:grpSpPr>
        <p:sp>
          <p:nvSpPr>
            <p:cNvPr id="234" name="Google Shape;234;p26"/>
            <p:cNvSpPr/>
            <p:nvPr/>
          </p:nvSpPr>
          <p:spPr>
            <a:xfrm>
              <a:off x="7739700" y="1512500"/>
              <a:ext cx="1109728" cy="1002828"/>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26"/>
            <p:cNvGrpSpPr/>
            <p:nvPr/>
          </p:nvGrpSpPr>
          <p:grpSpPr>
            <a:xfrm>
              <a:off x="7808309" y="1610467"/>
              <a:ext cx="966993" cy="714803"/>
              <a:chOff x="7183784" y="1476167"/>
              <a:chExt cx="966993" cy="714803"/>
            </a:xfrm>
          </p:grpSpPr>
          <p:sp>
            <p:nvSpPr>
              <p:cNvPr id="236" name="Google Shape;236;p26"/>
              <p:cNvSpPr/>
              <p:nvPr/>
            </p:nvSpPr>
            <p:spPr>
              <a:xfrm>
                <a:off x="7393754" y="1862327"/>
                <a:ext cx="21541" cy="21322"/>
              </a:xfrm>
              <a:custGeom>
                <a:avLst/>
                <a:gdLst/>
                <a:ahLst/>
                <a:cxnLst/>
                <a:rect l="l" t="t" r="r" b="b"/>
                <a:pathLst>
                  <a:path w="491" h="486" extrusionOk="0">
                    <a:moveTo>
                      <a:pt x="245" y="1"/>
                    </a:moveTo>
                    <a:cubicBezTo>
                      <a:pt x="110" y="1"/>
                      <a:pt x="1" y="110"/>
                      <a:pt x="1" y="241"/>
                    </a:cubicBezTo>
                    <a:cubicBezTo>
                      <a:pt x="1" y="376"/>
                      <a:pt x="110" y="485"/>
                      <a:pt x="245" y="485"/>
                    </a:cubicBezTo>
                    <a:cubicBezTo>
                      <a:pt x="380" y="485"/>
                      <a:pt x="491" y="376"/>
                      <a:pt x="491" y="241"/>
                    </a:cubicBezTo>
                    <a:cubicBezTo>
                      <a:pt x="491" y="110"/>
                      <a:pt x="380"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7725074" y="1944762"/>
                <a:ext cx="58877" cy="216730"/>
              </a:xfrm>
              <a:custGeom>
                <a:avLst/>
                <a:gdLst/>
                <a:ahLst/>
                <a:cxnLst/>
                <a:rect l="l" t="t" r="r" b="b"/>
                <a:pathLst>
                  <a:path w="1342" h="4940" extrusionOk="0">
                    <a:moveTo>
                      <a:pt x="0" y="0"/>
                    </a:moveTo>
                    <a:lnTo>
                      <a:pt x="0" y="4939"/>
                    </a:lnTo>
                    <a:lnTo>
                      <a:pt x="1342" y="4939"/>
                    </a:lnTo>
                    <a:lnTo>
                      <a:pt x="134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6"/>
              <p:cNvSpPr/>
              <p:nvPr/>
            </p:nvSpPr>
            <p:spPr>
              <a:xfrm>
                <a:off x="7992132"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6"/>
              <p:cNvSpPr/>
              <p:nvPr/>
            </p:nvSpPr>
            <p:spPr>
              <a:xfrm>
                <a:off x="7309959"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7450700" y="1848727"/>
                <a:ext cx="59096" cy="312767"/>
              </a:xfrm>
              <a:custGeom>
                <a:avLst/>
                <a:gdLst/>
                <a:ahLst/>
                <a:cxnLst/>
                <a:rect l="l" t="t" r="r" b="b"/>
                <a:pathLst>
                  <a:path w="1347" h="7129" extrusionOk="0">
                    <a:moveTo>
                      <a:pt x="0" y="0"/>
                    </a:moveTo>
                    <a:lnTo>
                      <a:pt x="0" y="7128"/>
                    </a:lnTo>
                    <a:lnTo>
                      <a:pt x="1347" y="7128"/>
                    </a:lnTo>
                    <a:lnTo>
                      <a:pt x="134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7577840" y="1680391"/>
                <a:ext cx="59052" cy="481106"/>
              </a:xfrm>
              <a:custGeom>
                <a:avLst/>
                <a:gdLst/>
                <a:ahLst/>
                <a:cxnLst/>
                <a:rect l="l" t="t" r="r" b="b"/>
                <a:pathLst>
                  <a:path w="1346" h="10966" extrusionOk="0">
                    <a:moveTo>
                      <a:pt x="0" y="1"/>
                    </a:moveTo>
                    <a:lnTo>
                      <a:pt x="0" y="10965"/>
                    </a:lnTo>
                    <a:lnTo>
                      <a:pt x="1346" y="10965"/>
                    </a:lnTo>
                    <a:lnTo>
                      <a:pt x="1346"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7378618"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7651457" y="1565534"/>
                <a:ext cx="58877" cy="595964"/>
              </a:xfrm>
              <a:custGeom>
                <a:avLst/>
                <a:gdLst/>
                <a:ahLst/>
                <a:cxnLst/>
                <a:rect l="l" t="t" r="r" b="b"/>
                <a:pathLst>
                  <a:path w="1342" h="13584" extrusionOk="0">
                    <a:moveTo>
                      <a:pt x="0" y="1"/>
                    </a:moveTo>
                    <a:lnTo>
                      <a:pt x="0" y="13583"/>
                    </a:lnTo>
                    <a:lnTo>
                      <a:pt x="1342" y="13583"/>
                    </a:lnTo>
                    <a:lnTo>
                      <a:pt x="1342"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7211248" y="2185793"/>
                <a:ext cx="939530" cy="5177"/>
              </a:xfrm>
              <a:custGeom>
                <a:avLst/>
                <a:gdLst/>
                <a:ahLst/>
                <a:cxnLst/>
                <a:rect l="l" t="t" r="r" b="b"/>
                <a:pathLst>
                  <a:path w="21415" h="118" extrusionOk="0">
                    <a:moveTo>
                      <a:pt x="10708" y="0"/>
                    </a:moveTo>
                    <a:cubicBezTo>
                      <a:pt x="4794" y="0"/>
                      <a:pt x="0" y="26"/>
                      <a:pt x="0" y="57"/>
                    </a:cubicBezTo>
                    <a:cubicBezTo>
                      <a:pt x="0" y="91"/>
                      <a:pt x="4794" y="118"/>
                      <a:pt x="10708" y="118"/>
                    </a:cubicBezTo>
                    <a:cubicBezTo>
                      <a:pt x="16620" y="118"/>
                      <a:pt x="21414" y="91"/>
                      <a:pt x="21414" y="57"/>
                    </a:cubicBezTo>
                    <a:cubicBezTo>
                      <a:pt x="21414" y="26"/>
                      <a:pt x="16620" y="0"/>
                      <a:pt x="1070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7183784" y="2082256"/>
                <a:ext cx="36151" cy="11889"/>
              </a:xfrm>
              <a:custGeom>
                <a:avLst/>
                <a:gdLst/>
                <a:ahLst/>
                <a:cxnLst/>
                <a:rect l="l" t="t" r="r" b="b"/>
                <a:pathLst>
                  <a:path w="824" h="271" extrusionOk="0">
                    <a:moveTo>
                      <a:pt x="1" y="0"/>
                    </a:moveTo>
                    <a:lnTo>
                      <a:pt x="1" y="271"/>
                    </a:lnTo>
                    <a:lnTo>
                      <a:pt x="823" y="271"/>
                    </a:lnTo>
                    <a:lnTo>
                      <a:pt x="82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7183784" y="1923879"/>
                <a:ext cx="36151" cy="11933"/>
              </a:xfrm>
              <a:custGeom>
                <a:avLst/>
                <a:gdLst/>
                <a:ahLst/>
                <a:cxnLst/>
                <a:rect l="l" t="t" r="r" b="b"/>
                <a:pathLst>
                  <a:path w="824" h="272" extrusionOk="0">
                    <a:moveTo>
                      <a:pt x="1" y="0"/>
                    </a:moveTo>
                    <a:lnTo>
                      <a:pt x="1" y="272"/>
                    </a:lnTo>
                    <a:lnTo>
                      <a:pt x="823" y="272"/>
                    </a:lnTo>
                    <a:lnTo>
                      <a:pt x="82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7183784" y="1625902"/>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7183784" y="1476167"/>
                <a:ext cx="36151" cy="11758"/>
              </a:xfrm>
              <a:custGeom>
                <a:avLst/>
                <a:gdLst/>
                <a:ahLst/>
                <a:cxnLst/>
                <a:rect l="l" t="t" r="r" b="b"/>
                <a:pathLst>
                  <a:path w="824" h="268" extrusionOk="0">
                    <a:moveTo>
                      <a:pt x="1" y="1"/>
                    </a:moveTo>
                    <a:lnTo>
                      <a:pt x="1" y="267"/>
                    </a:lnTo>
                    <a:lnTo>
                      <a:pt x="823" y="267"/>
                    </a:lnTo>
                    <a:lnTo>
                      <a:pt x="82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7185758" y="1774890"/>
                <a:ext cx="36063" cy="11933"/>
              </a:xfrm>
              <a:custGeom>
                <a:avLst/>
                <a:gdLst/>
                <a:ahLst/>
                <a:cxnLst/>
                <a:rect l="l" t="t" r="r" b="b"/>
                <a:pathLst>
                  <a:path w="822" h="272" extrusionOk="0">
                    <a:moveTo>
                      <a:pt x="0" y="1"/>
                    </a:moveTo>
                    <a:lnTo>
                      <a:pt x="0" y="272"/>
                    </a:lnTo>
                    <a:lnTo>
                      <a:pt x="821" y="272"/>
                    </a:lnTo>
                    <a:lnTo>
                      <a:pt x="82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7851391" y="1716409"/>
                <a:ext cx="59096" cy="445087"/>
              </a:xfrm>
              <a:custGeom>
                <a:avLst/>
                <a:gdLst/>
                <a:ahLst/>
                <a:cxnLst/>
                <a:rect l="l" t="t" r="r" b="b"/>
                <a:pathLst>
                  <a:path w="1347" h="10145" extrusionOk="0">
                    <a:moveTo>
                      <a:pt x="1" y="1"/>
                    </a:moveTo>
                    <a:lnTo>
                      <a:pt x="1" y="10144"/>
                    </a:lnTo>
                    <a:lnTo>
                      <a:pt x="1347" y="10144"/>
                    </a:lnTo>
                    <a:lnTo>
                      <a:pt x="1347"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7920051" y="1668677"/>
                <a:ext cx="59096" cy="492820"/>
              </a:xfrm>
              <a:custGeom>
                <a:avLst/>
                <a:gdLst/>
                <a:ahLst/>
                <a:cxnLst/>
                <a:rect l="l" t="t" r="r" b="b"/>
                <a:pathLst>
                  <a:path w="1347" h="11233" extrusionOk="0">
                    <a:moveTo>
                      <a:pt x="1" y="0"/>
                    </a:moveTo>
                    <a:lnTo>
                      <a:pt x="1" y="11232"/>
                    </a:lnTo>
                    <a:lnTo>
                      <a:pt x="1346" y="11232"/>
                    </a:lnTo>
                    <a:lnTo>
                      <a:pt x="1346"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 name="Google Shape;252;p26"/>
          <p:cNvGrpSpPr/>
          <p:nvPr/>
        </p:nvGrpSpPr>
        <p:grpSpPr>
          <a:xfrm flipH="1">
            <a:off x="6415607" y="1911354"/>
            <a:ext cx="1520787" cy="2773390"/>
            <a:chOff x="-823767" y="1667843"/>
            <a:chExt cx="1580203" cy="2881743"/>
          </a:xfrm>
        </p:grpSpPr>
        <p:sp>
          <p:nvSpPr>
            <p:cNvPr id="253" name="Google Shape;253;p26"/>
            <p:cNvSpPr/>
            <p:nvPr/>
          </p:nvSpPr>
          <p:spPr>
            <a:xfrm>
              <a:off x="-216393" y="1767355"/>
              <a:ext cx="5288" cy="1517707"/>
            </a:xfrm>
            <a:custGeom>
              <a:avLst/>
              <a:gdLst/>
              <a:ahLst/>
              <a:cxnLst/>
              <a:rect l="l" t="t" r="r" b="b"/>
              <a:pathLst>
                <a:path w="116" h="33294" extrusionOk="0">
                  <a:moveTo>
                    <a:pt x="58" y="1"/>
                  </a:moveTo>
                  <a:cubicBezTo>
                    <a:pt x="27" y="1"/>
                    <a:pt x="1" y="7452"/>
                    <a:pt x="1" y="16647"/>
                  </a:cubicBezTo>
                  <a:cubicBezTo>
                    <a:pt x="1" y="25841"/>
                    <a:pt x="27" y="33293"/>
                    <a:pt x="58" y="33293"/>
                  </a:cubicBezTo>
                  <a:cubicBezTo>
                    <a:pt x="89" y="33293"/>
                    <a:pt x="115" y="25841"/>
                    <a:pt x="115" y="16647"/>
                  </a:cubicBezTo>
                  <a:cubicBezTo>
                    <a:pt x="115" y="7452"/>
                    <a:pt x="89" y="1"/>
                    <a:pt x="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253178" y="2086723"/>
              <a:ext cx="22382" cy="22337"/>
            </a:xfrm>
            <a:custGeom>
              <a:avLst/>
              <a:gdLst/>
              <a:ahLst/>
              <a:cxnLst/>
              <a:rect l="l" t="t" r="r" b="b"/>
              <a:pathLst>
                <a:path w="491" h="490" extrusionOk="0">
                  <a:moveTo>
                    <a:pt x="246" y="0"/>
                  </a:moveTo>
                  <a:cubicBezTo>
                    <a:pt x="109" y="0"/>
                    <a:pt x="0" y="109"/>
                    <a:pt x="0" y="245"/>
                  </a:cubicBezTo>
                  <a:cubicBezTo>
                    <a:pt x="0" y="381"/>
                    <a:pt x="109" y="490"/>
                    <a:pt x="246" y="490"/>
                  </a:cubicBezTo>
                  <a:cubicBezTo>
                    <a:pt x="381" y="490"/>
                    <a:pt x="490" y="381"/>
                    <a:pt x="490" y="245"/>
                  </a:cubicBezTo>
                  <a:cubicBezTo>
                    <a:pt x="490" y="109"/>
                    <a:pt x="381" y="0"/>
                    <a:pt x="2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224917" y="1767355"/>
              <a:ext cx="22337" cy="22382"/>
            </a:xfrm>
            <a:custGeom>
              <a:avLst/>
              <a:gdLst/>
              <a:ahLst/>
              <a:cxnLst/>
              <a:rect l="l" t="t" r="r" b="b"/>
              <a:pathLst>
                <a:path w="490" h="491" extrusionOk="0">
                  <a:moveTo>
                    <a:pt x="245" y="1"/>
                  </a:moveTo>
                  <a:cubicBezTo>
                    <a:pt x="109" y="1"/>
                    <a:pt x="0" y="110"/>
                    <a:pt x="0" y="245"/>
                  </a:cubicBezTo>
                  <a:cubicBezTo>
                    <a:pt x="0" y="381"/>
                    <a:pt x="109" y="491"/>
                    <a:pt x="245" y="491"/>
                  </a:cubicBezTo>
                  <a:cubicBezTo>
                    <a:pt x="381" y="491"/>
                    <a:pt x="490" y="381"/>
                    <a:pt x="490" y="245"/>
                  </a:cubicBezTo>
                  <a:cubicBezTo>
                    <a:pt x="490" y="110"/>
                    <a:pt x="381" y="1"/>
                    <a:pt x="24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235675" y="4406176"/>
              <a:ext cx="327711" cy="143137"/>
            </a:xfrm>
            <a:custGeom>
              <a:avLst/>
              <a:gdLst/>
              <a:ahLst/>
              <a:cxnLst/>
              <a:rect l="l" t="t" r="r" b="b"/>
              <a:pathLst>
                <a:path w="7189" h="3140" extrusionOk="0">
                  <a:moveTo>
                    <a:pt x="3850" y="0"/>
                  </a:moveTo>
                  <a:lnTo>
                    <a:pt x="0" y="65"/>
                  </a:lnTo>
                  <a:lnTo>
                    <a:pt x="40" y="3077"/>
                  </a:lnTo>
                  <a:lnTo>
                    <a:pt x="280" y="3089"/>
                  </a:lnTo>
                  <a:cubicBezTo>
                    <a:pt x="798" y="3109"/>
                    <a:pt x="2100" y="3139"/>
                    <a:pt x="3379" y="3139"/>
                  </a:cubicBezTo>
                  <a:cubicBezTo>
                    <a:pt x="4722" y="3139"/>
                    <a:pt x="6040" y="3105"/>
                    <a:pt x="6402" y="2989"/>
                  </a:cubicBezTo>
                  <a:cubicBezTo>
                    <a:pt x="7189" y="2736"/>
                    <a:pt x="3903" y="2054"/>
                    <a:pt x="3903" y="2054"/>
                  </a:cubicBezTo>
                  <a:lnTo>
                    <a:pt x="3850"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235265" y="4494748"/>
              <a:ext cx="64366" cy="49505"/>
            </a:xfrm>
            <a:custGeom>
              <a:avLst/>
              <a:gdLst/>
              <a:ahLst/>
              <a:cxnLst/>
              <a:rect l="l" t="t" r="r" b="b"/>
              <a:pathLst>
                <a:path w="1412" h="1086" extrusionOk="0">
                  <a:moveTo>
                    <a:pt x="114" y="1"/>
                  </a:moveTo>
                  <a:cubicBezTo>
                    <a:pt x="77" y="1"/>
                    <a:pt x="39" y="2"/>
                    <a:pt x="0" y="6"/>
                  </a:cubicBezTo>
                  <a:lnTo>
                    <a:pt x="17" y="1085"/>
                  </a:lnTo>
                  <a:lnTo>
                    <a:pt x="1411" y="1085"/>
                  </a:lnTo>
                  <a:cubicBezTo>
                    <a:pt x="1350" y="762"/>
                    <a:pt x="1167" y="470"/>
                    <a:pt x="905" y="272"/>
                  </a:cubicBezTo>
                  <a:cubicBezTo>
                    <a:pt x="673" y="99"/>
                    <a:pt x="398" y="1"/>
                    <a:pt x="1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233897" y="4517540"/>
              <a:ext cx="301864" cy="32046"/>
            </a:xfrm>
            <a:custGeom>
              <a:avLst/>
              <a:gdLst/>
              <a:ahLst/>
              <a:cxnLst/>
              <a:rect l="l" t="t" r="r" b="b"/>
              <a:pathLst>
                <a:path w="6622" h="703" extrusionOk="0">
                  <a:moveTo>
                    <a:pt x="5472" y="0"/>
                  </a:moveTo>
                  <a:cubicBezTo>
                    <a:pt x="5245" y="13"/>
                    <a:pt x="5140" y="502"/>
                    <a:pt x="5140" y="502"/>
                  </a:cubicBezTo>
                  <a:lnTo>
                    <a:pt x="5" y="546"/>
                  </a:lnTo>
                  <a:lnTo>
                    <a:pt x="1" y="634"/>
                  </a:lnTo>
                  <a:cubicBezTo>
                    <a:pt x="680" y="681"/>
                    <a:pt x="1659" y="702"/>
                    <a:pt x="2652" y="702"/>
                  </a:cubicBezTo>
                  <a:cubicBezTo>
                    <a:pt x="4500" y="702"/>
                    <a:pt x="6395" y="627"/>
                    <a:pt x="6486" y="502"/>
                  </a:cubicBezTo>
                  <a:cubicBezTo>
                    <a:pt x="6621" y="310"/>
                    <a:pt x="5472" y="0"/>
                    <a:pt x="54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236450" y="4537415"/>
              <a:ext cx="298217" cy="7020"/>
            </a:xfrm>
            <a:custGeom>
              <a:avLst/>
              <a:gdLst/>
              <a:ahLst/>
              <a:cxnLst/>
              <a:rect l="l" t="t" r="r" b="b"/>
              <a:pathLst>
                <a:path w="6542" h="154" extrusionOk="0">
                  <a:moveTo>
                    <a:pt x="6472" y="0"/>
                  </a:moveTo>
                  <a:cubicBezTo>
                    <a:pt x="6415" y="6"/>
                    <a:pt x="6354" y="6"/>
                    <a:pt x="6284" y="10"/>
                  </a:cubicBezTo>
                  <a:cubicBezTo>
                    <a:pt x="6092" y="14"/>
                    <a:pt x="5860" y="22"/>
                    <a:pt x="5580" y="36"/>
                  </a:cubicBezTo>
                  <a:cubicBezTo>
                    <a:pt x="4991" y="58"/>
                    <a:pt x="4174" y="84"/>
                    <a:pt x="3268" y="97"/>
                  </a:cubicBezTo>
                  <a:cubicBezTo>
                    <a:pt x="2590" y="107"/>
                    <a:pt x="1959" y="112"/>
                    <a:pt x="1434" y="112"/>
                  </a:cubicBezTo>
                  <a:cubicBezTo>
                    <a:pt x="1263" y="112"/>
                    <a:pt x="1103" y="112"/>
                    <a:pt x="957" y="110"/>
                  </a:cubicBezTo>
                  <a:cubicBezTo>
                    <a:pt x="682" y="110"/>
                    <a:pt x="450" y="105"/>
                    <a:pt x="257" y="105"/>
                  </a:cubicBezTo>
                  <a:lnTo>
                    <a:pt x="65" y="105"/>
                  </a:lnTo>
                  <a:cubicBezTo>
                    <a:pt x="21" y="105"/>
                    <a:pt x="0" y="110"/>
                    <a:pt x="0" y="110"/>
                  </a:cubicBezTo>
                  <a:cubicBezTo>
                    <a:pt x="0" y="110"/>
                    <a:pt x="21" y="115"/>
                    <a:pt x="65" y="115"/>
                  </a:cubicBezTo>
                  <a:cubicBezTo>
                    <a:pt x="122" y="119"/>
                    <a:pt x="188" y="123"/>
                    <a:pt x="257" y="123"/>
                  </a:cubicBezTo>
                  <a:cubicBezTo>
                    <a:pt x="450" y="127"/>
                    <a:pt x="682" y="137"/>
                    <a:pt x="957" y="145"/>
                  </a:cubicBezTo>
                  <a:cubicBezTo>
                    <a:pt x="1283" y="150"/>
                    <a:pt x="1676" y="153"/>
                    <a:pt x="2114" y="153"/>
                  </a:cubicBezTo>
                  <a:cubicBezTo>
                    <a:pt x="2474" y="153"/>
                    <a:pt x="2864" y="151"/>
                    <a:pt x="3273" y="145"/>
                  </a:cubicBezTo>
                  <a:cubicBezTo>
                    <a:pt x="4174" y="127"/>
                    <a:pt x="4991" y="97"/>
                    <a:pt x="5585" y="66"/>
                  </a:cubicBezTo>
                  <a:cubicBezTo>
                    <a:pt x="5860" y="49"/>
                    <a:pt x="6092" y="36"/>
                    <a:pt x="6284" y="27"/>
                  </a:cubicBezTo>
                  <a:cubicBezTo>
                    <a:pt x="6354" y="18"/>
                    <a:pt x="6415" y="14"/>
                    <a:pt x="6472" y="10"/>
                  </a:cubicBezTo>
                  <a:cubicBezTo>
                    <a:pt x="6516" y="10"/>
                    <a:pt x="6542" y="6"/>
                    <a:pt x="6542" y="6"/>
                  </a:cubicBezTo>
                  <a:cubicBezTo>
                    <a:pt x="6542" y="0"/>
                    <a:pt x="6516" y="0"/>
                    <a:pt x="64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a:off x="-730" y="4515443"/>
              <a:ext cx="17915" cy="27807"/>
            </a:xfrm>
            <a:custGeom>
              <a:avLst/>
              <a:gdLst/>
              <a:ahLst/>
              <a:cxnLst/>
              <a:rect l="l" t="t" r="r" b="b"/>
              <a:pathLst>
                <a:path w="393" h="610" extrusionOk="0">
                  <a:moveTo>
                    <a:pt x="380" y="1"/>
                  </a:moveTo>
                  <a:cubicBezTo>
                    <a:pt x="356" y="1"/>
                    <a:pt x="209" y="76"/>
                    <a:pt x="108" y="252"/>
                  </a:cubicBezTo>
                  <a:cubicBezTo>
                    <a:pt x="0" y="428"/>
                    <a:pt x="11" y="609"/>
                    <a:pt x="25" y="609"/>
                  </a:cubicBezTo>
                  <a:cubicBezTo>
                    <a:pt x="25" y="609"/>
                    <a:pt x="25" y="609"/>
                    <a:pt x="25" y="609"/>
                  </a:cubicBezTo>
                  <a:cubicBezTo>
                    <a:pt x="38" y="609"/>
                    <a:pt x="47" y="444"/>
                    <a:pt x="147" y="273"/>
                  </a:cubicBezTo>
                  <a:cubicBezTo>
                    <a:pt x="248" y="98"/>
                    <a:pt x="392" y="10"/>
                    <a:pt x="383" y="2"/>
                  </a:cubicBezTo>
                  <a:cubicBezTo>
                    <a:pt x="383" y="1"/>
                    <a:pt x="381" y="1"/>
                    <a:pt x="38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a:off x="-52378" y="4502953"/>
              <a:ext cx="9983" cy="14815"/>
            </a:xfrm>
            <a:custGeom>
              <a:avLst/>
              <a:gdLst/>
              <a:ahLst/>
              <a:cxnLst/>
              <a:rect l="l" t="t" r="r" b="b"/>
              <a:pathLst>
                <a:path w="219" h="325" extrusionOk="0">
                  <a:moveTo>
                    <a:pt x="204" y="1"/>
                  </a:moveTo>
                  <a:cubicBezTo>
                    <a:pt x="192" y="1"/>
                    <a:pt x="142" y="65"/>
                    <a:pt x="87" y="153"/>
                  </a:cubicBezTo>
                  <a:cubicBezTo>
                    <a:pt x="35" y="241"/>
                    <a:pt x="0" y="320"/>
                    <a:pt x="9" y="324"/>
                  </a:cubicBezTo>
                  <a:cubicBezTo>
                    <a:pt x="9" y="325"/>
                    <a:pt x="10" y="325"/>
                    <a:pt x="11" y="325"/>
                  </a:cubicBezTo>
                  <a:cubicBezTo>
                    <a:pt x="27" y="325"/>
                    <a:pt x="77" y="262"/>
                    <a:pt x="126" y="175"/>
                  </a:cubicBezTo>
                  <a:cubicBezTo>
                    <a:pt x="184" y="88"/>
                    <a:pt x="218" y="10"/>
                    <a:pt x="205" y="1"/>
                  </a:cubicBezTo>
                  <a:cubicBezTo>
                    <a:pt x="204" y="1"/>
                    <a:pt x="204" y="1"/>
                    <a:pt x="20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66737" y="4500492"/>
              <a:ext cx="11579" cy="10165"/>
            </a:xfrm>
            <a:custGeom>
              <a:avLst/>
              <a:gdLst/>
              <a:ahLst/>
              <a:cxnLst/>
              <a:rect l="l" t="t" r="r" b="b"/>
              <a:pathLst>
                <a:path w="254" h="223" extrusionOk="0">
                  <a:moveTo>
                    <a:pt x="240" y="0"/>
                  </a:moveTo>
                  <a:cubicBezTo>
                    <a:pt x="221" y="0"/>
                    <a:pt x="167" y="41"/>
                    <a:pt x="114" y="94"/>
                  </a:cubicBezTo>
                  <a:cubicBezTo>
                    <a:pt x="48" y="155"/>
                    <a:pt x="1" y="213"/>
                    <a:pt x="9" y="221"/>
                  </a:cubicBezTo>
                  <a:cubicBezTo>
                    <a:pt x="10" y="222"/>
                    <a:pt x="11" y="222"/>
                    <a:pt x="13" y="222"/>
                  </a:cubicBezTo>
                  <a:cubicBezTo>
                    <a:pt x="29" y="222"/>
                    <a:pt x="85" y="185"/>
                    <a:pt x="144" y="129"/>
                  </a:cubicBezTo>
                  <a:cubicBezTo>
                    <a:pt x="210" y="68"/>
                    <a:pt x="253" y="11"/>
                    <a:pt x="245" y="3"/>
                  </a:cubicBezTo>
                  <a:cubicBezTo>
                    <a:pt x="244" y="1"/>
                    <a:pt x="242" y="0"/>
                    <a:pt x="24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75718" y="4492970"/>
              <a:ext cx="18599" cy="2279"/>
            </a:xfrm>
            <a:custGeom>
              <a:avLst/>
              <a:gdLst/>
              <a:ahLst/>
              <a:cxnLst/>
              <a:rect l="l" t="t" r="r" b="b"/>
              <a:pathLst>
                <a:path w="408" h="50" extrusionOk="0">
                  <a:moveTo>
                    <a:pt x="206" y="1"/>
                  </a:moveTo>
                  <a:cubicBezTo>
                    <a:pt x="93" y="1"/>
                    <a:pt x="0" y="10"/>
                    <a:pt x="0" y="23"/>
                  </a:cubicBezTo>
                  <a:cubicBezTo>
                    <a:pt x="5" y="37"/>
                    <a:pt x="93" y="49"/>
                    <a:pt x="206" y="49"/>
                  </a:cubicBezTo>
                  <a:cubicBezTo>
                    <a:pt x="315" y="45"/>
                    <a:pt x="407" y="37"/>
                    <a:pt x="407" y="23"/>
                  </a:cubicBezTo>
                  <a:cubicBezTo>
                    <a:pt x="407" y="10"/>
                    <a:pt x="315" y="1"/>
                    <a:pt x="20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79136" y="4482258"/>
              <a:ext cx="21197" cy="3100"/>
            </a:xfrm>
            <a:custGeom>
              <a:avLst/>
              <a:gdLst/>
              <a:ahLst/>
              <a:cxnLst/>
              <a:rect l="l" t="t" r="r" b="b"/>
              <a:pathLst>
                <a:path w="465" h="68" extrusionOk="0">
                  <a:moveTo>
                    <a:pt x="21" y="0"/>
                  </a:moveTo>
                  <a:cubicBezTo>
                    <a:pt x="12" y="0"/>
                    <a:pt x="6" y="1"/>
                    <a:pt x="5" y="4"/>
                  </a:cubicBezTo>
                  <a:cubicBezTo>
                    <a:pt x="1" y="18"/>
                    <a:pt x="102" y="57"/>
                    <a:pt x="233" y="66"/>
                  </a:cubicBezTo>
                  <a:cubicBezTo>
                    <a:pt x="248" y="67"/>
                    <a:pt x="263" y="68"/>
                    <a:pt x="278" y="68"/>
                  </a:cubicBezTo>
                  <a:cubicBezTo>
                    <a:pt x="386" y="68"/>
                    <a:pt x="464" y="42"/>
                    <a:pt x="460" y="30"/>
                  </a:cubicBezTo>
                  <a:cubicBezTo>
                    <a:pt x="460" y="18"/>
                    <a:pt x="360" y="26"/>
                    <a:pt x="233" y="18"/>
                  </a:cubicBezTo>
                  <a:cubicBezTo>
                    <a:pt x="137" y="15"/>
                    <a:pt x="5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46224" y="4486178"/>
              <a:ext cx="33323" cy="19237"/>
            </a:xfrm>
            <a:custGeom>
              <a:avLst/>
              <a:gdLst/>
              <a:ahLst/>
              <a:cxnLst/>
              <a:rect l="l" t="t" r="r" b="b"/>
              <a:pathLst>
                <a:path w="731" h="422" extrusionOk="0">
                  <a:moveTo>
                    <a:pt x="495" y="46"/>
                  </a:moveTo>
                  <a:cubicBezTo>
                    <a:pt x="551" y="46"/>
                    <a:pt x="607" y="57"/>
                    <a:pt x="652" y="85"/>
                  </a:cubicBezTo>
                  <a:cubicBezTo>
                    <a:pt x="691" y="111"/>
                    <a:pt x="678" y="159"/>
                    <a:pt x="634" y="186"/>
                  </a:cubicBezTo>
                  <a:cubicBezTo>
                    <a:pt x="594" y="212"/>
                    <a:pt x="542" y="229"/>
                    <a:pt x="495" y="246"/>
                  </a:cubicBezTo>
                  <a:cubicBezTo>
                    <a:pt x="402" y="281"/>
                    <a:pt x="315" y="303"/>
                    <a:pt x="241" y="317"/>
                  </a:cubicBezTo>
                  <a:cubicBezTo>
                    <a:pt x="166" y="332"/>
                    <a:pt x="106" y="340"/>
                    <a:pt x="65" y="344"/>
                  </a:cubicBezTo>
                  <a:lnTo>
                    <a:pt x="65" y="344"/>
                  </a:lnTo>
                  <a:cubicBezTo>
                    <a:pt x="80" y="307"/>
                    <a:pt x="104" y="258"/>
                    <a:pt x="144" y="207"/>
                  </a:cubicBezTo>
                  <a:cubicBezTo>
                    <a:pt x="192" y="150"/>
                    <a:pt x="263" y="98"/>
                    <a:pt x="354" y="67"/>
                  </a:cubicBezTo>
                  <a:cubicBezTo>
                    <a:pt x="395" y="55"/>
                    <a:pt x="445" y="46"/>
                    <a:pt x="495" y="46"/>
                  </a:cubicBezTo>
                  <a:close/>
                  <a:moveTo>
                    <a:pt x="490" y="0"/>
                  </a:moveTo>
                  <a:cubicBezTo>
                    <a:pt x="326" y="0"/>
                    <a:pt x="183" y="97"/>
                    <a:pt x="122" y="190"/>
                  </a:cubicBezTo>
                  <a:cubicBezTo>
                    <a:pt x="78" y="247"/>
                    <a:pt x="56" y="303"/>
                    <a:pt x="46" y="347"/>
                  </a:cubicBezTo>
                  <a:lnTo>
                    <a:pt x="46" y="347"/>
                  </a:lnTo>
                  <a:cubicBezTo>
                    <a:pt x="16" y="350"/>
                    <a:pt x="1" y="352"/>
                    <a:pt x="1" y="356"/>
                  </a:cubicBezTo>
                  <a:cubicBezTo>
                    <a:pt x="1" y="357"/>
                    <a:pt x="15" y="360"/>
                    <a:pt x="43" y="361"/>
                  </a:cubicBezTo>
                  <a:lnTo>
                    <a:pt x="43" y="361"/>
                  </a:lnTo>
                  <a:cubicBezTo>
                    <a:pt x="35" y="401"/>
                    <a:pt x="35" y="422"/>
                    <a:pt x="35" y="422"/>
                  </a:cubicBezTo>
                  <a:cubicBezTo>
                    <a:pt x="35" y="422"/>
                    <a:pt x="36" y="422"/>
                    <a:pt x="36" y="422"/>
                  </a:cubicBezTo>
                  <a:cubicBezTo>
                    <a:pt x="40" y="422"/>
                    <a:pt x="44" y="399"/>
                    <a:pt x="58" y="362"/>
                  </a:cubicBezTo>
                  <a:lnTo>
                    <a:pt x="58" y="362"/>
                  </a:lnTo>
                  <a:cubicBezTo>
                    <a:pt x="65" y="362"/>
                    <a:pt x="72" y="362"/>
                    <a:pt x="80" y="362"/>
                  </a:cubicBezTo>
                  <a:cubicBezTo>
                    <a:pt x="121" y="362"/>
                    <a:pt x="177" y="359"/>
                    <a:pt x="245" y="351"/>
                  </a:cubicBezTo>
                  <a:cubicBezTo>
                    <a:pt x="324" y="338"/>
                    <a:pt x="411" y="321"/>
                    <a:pt x="507" y="285"/>
                  </a:cubicBezTo>
                  <a:cubicBezTo>
                    <a:pt x="555" y="269"/>
                    <a:pt x="608" y="255"/>
                    <a:pt x="660" y="224"/>
                  </a:cubicBezTo>
                  <a:cubicBezTo>
                    <a:pt x="682" y="207"/>
                    <a:pt x="709" y="180"/>
                    <a:pt x="717" y="146"/>
                  </a:cubicBezTo>
                  <a:cubicBezTo>
                    <a:pt x="731" y="107"/>
                    <a:pt x="709" y="67"/>
                    <a:pt x="678" y="45"/>
                  </a:cubicBezTo>
                  <a:cubicBezTo>
                    <a:pt x="614" y="13"/>
                    <a:pt x="551" y="0"/>
                    <a:pt x="49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58806" y="4481209"/>
              <a:ext cx="17231" cy="21835"/>
            </a:xfrm>
            <a:custGeom>
              <a:avLst/>
              <a:gdLst/>
              <a:ahLst/>
              <a:cxnLst/>
              <a:rect l="l" t="t" r="r" b="b"/>
              <a:pathLst>
                <a:path w="378" h="479" extrusionOk="0">
                  <a:moveTo>
                    <a:pt x="100" y="0"/>
                  </a:moveTo>
                  <a:cubicBezTo>
                    <a:pt x="94" y="0"/>
                    <a:pt x="89" y="1"/>
                    <a:pt x="84" y="1"/>
                  </a:cubicBezTo>
                  <a:cubicBezTo>
                    <a:pt x="27" y="10"/>
                    <a:pt x="1" y="75"/>
                    <a:pt x="10" y="115"/>
                  </a:cubicBezTo>
                  <a:cubicBezTo>
                    <a:pt x="19" y="158"/>
                    <a:pt x="36" y="198"/>
                    <a:pt x="53" y="224"/>
                  </a:cubicBezTo>
                  <a:cubicBezTo>
                    <a:pt x="93" y="289"/>
                    <a:pt x="136" y="338"/>
                    <a:pt x="176" y="373"/>
                  </a:cubicBezTo>
                  <a:cubicBezTo>
                    <a:pt x="249" y="442"/>
                    <a:pt x="307" y="474"/>
                    <a:pt x="318" y="474"/>
                  </a:cubicBezTo>
                  <a:cubicBezTo>
                    <a:pt x="319" y="474"/>
                    <a:pt x="319" y="473"/>
                    <a:pt x="320" y="473"/>
                  </a:cubicBezTo>
                  <a:cubicBezTo>
                    <a:pt x="325" y="465"/>
                    <a:pt x="267" y="430"/>
                    <a:pt x="198" y="351"/>
                  </a:cubicBezTo>
                  <a:cubicBezTo>
                    <a:pt x="162" y="311"/>
                    <a:pt x="128" y="263"/>
                    <a:pt x="93" y="202"/>
                  </a:cubicBezTo>
                  <a:cubicBezTo>
                    <a:pt x="57" y="154"/>
                    <a:pt x="31" y="59"/>
                    <a:pt x="93" y="45"/>
                  </a:cubicBezTo>
                  <a:cubicBezTo>
                    <a:pt x="95" y="45"/>
                    <a:pt x="97" y="45"/>
                    <a:pt x="99" y="45"/>
                  </a:cubicBezTo>
                  <a:cubicBezTo>
                    <a:pt x="162" y="45"/>
                    <a:pt x="221" y="103"/>
                    <a:pt x="259" y="150"/>
                  </a:cubicBezTo>
                  <a:cubicBezTo>
                    <a:pt x="299" y="202"/>
                    <a:pt x="320" y="259"/>
                    <a:pt x="333" y="307"/>
                  </a:cubicBezTo>
                  <a:cubicBezTo>
                    <a:pt x="355" y="408"/>
                    <a:pt x="333" y="473"/>
                    <a:pt x="337" y="478"/>
                  </a:cubicBezTo>
                  <a:cubicBezTo>
                    <a:pt x="342" y="478"/>
                    <a:pt x="377" y="416"/>
                    <a:pt x="364" y="303"/>
                  </a:cubicBezTo>
                  <a:cubicBezTo>
                    <a:pt x="359" y="251"/>
                    <a:pt x="337" y="185"/>
                    <a:pt x="293" y="124"/>
                  </a:cubicBezTo>
                  <a:cubicBezTo>
                    <a:pt x="252" y="74"/>
                    <a:pt x="199" y="0"/>
                    <a:pt x="10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233670" y="4492924"/>
              <a:ext cx="63363" cy="49916"/>
            </a:xfrm>
            <a:custGeom>
              <a:avLst/>
              <a:gdLst/>
              <a:ahLst/>
              <a:cxnLst/>
              <a:rect l="l" t="t" r="r" b="b"/>
              <a:pathLst>
                <a:path w="1390" h="1095" extrusionOk="0">
                  <a:moveTo>
                    <a:pt x="220" y="0"/>
                  </a:moveTo>
                  <a:cubicBezTo>
                    <a:pt x="161" y="0"/>
                    <a:pt x="113" y="4"/>
                    <a:pt x="75" y="11"/>
                  </a:cubicBezTo>
                  <a:cubicBezTo>
                    <a:pt x="26" y="20"/>
                    <a:pt x="0" y="28"/>
                    <a:pt x="0" y="32"/>
                  </a:cubicBezTo>
                  <a:cubicBezTo>
                    <a:pt x="0" y="34"/>
                    <a:pt x="4" y="35"/>
                    <a:pt x="12" y="35"/>
                  </a:cubicBezTo>
                  <a:cubicBezTo>
                    <a:pt x="32" y="35"/>
                    <a:pt x="77" y="30"/>
                    <a:pt x="142" y="30"/>
                  </a:cubicBezTo>
                  <a:cubicBezTo>
                    <a:pt x="182" y="30"/>
                    <a:pt x="230" y="32"/>
                    <a:pt x="284" y="38"/>
                  </a:cubicBezTo>
                  <a:cubicBezTo>
                    <a:pt x="458" y="50"/>
                    <a:pt x="700" y="121"/>
                    <a:pt x="909" y="282"/>
                  </a:cubicBezTo>
                  <a:cubicBezTo>
                    <a:pt x="1123" y="444"/>
                    <a:pt x="1250" y="662"/>
                    <a:pt x="1307" y="824"/>
                  </a:cubicBezTo>
                  <a:cubicBezTo>
                    <a:pt x="1367" y="983"/>
                    <a:pt x="1376" y="1095"/>
                    <a:pt x="1385" y="1095"/>
                  </a:cubicBezTo>
                  <a:cubicBezTo>
                    <a:pt x="1385" y="1095"/>
                    <a:pt x="1385" y="1095"/>
                    <a:pt x="1386" y="1095"/>
                  </a:cubicBezTo>
                  <a:cubicBezTo>
                    <a:pt x="1390" y="1095"/>
                    <a:pt x="1390" y="1069"/>
                    <a:pt x="1386" y="1020"/>
                  </a:cubicBezTo>
                  <a:cubicBezTo>
                    <a:pt x="1381" y="968"/>
                    <a:pt x="1368" y="898"/>
                    <a:pt x="1337" y="811"/>
                  </a:cubicBezTo>
                  <a:cubicBezTo>
                    <a:pt x="1285" y="641"/>
                    <a:pt x="1158" y="413"/>
                    <a:pt x="940" y="242"/>
                  </a:cubicBezTo>
                  <a:cubicBezTo>
                    <a:pt x="716" y="76"/>
                    <a:pt x="468" y="11"/>
                    <a:pt x="289" y="2"/>
                  </a:cubicBezTo>
                  <a:cubicBezTo>
                    <a:pt x="264" y="1"/>
                    <a:pt x="242" y="0"/>
                    <a:pt x="2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217760" y="4420900"/>
              <a:ext cx="2416" cy="72115"/>
            </a:xfrm>
            <a:custGeom>
              <a:avLst/>
              <a:gdLst/>
              <a:ahLst/>
              <a:cxnLst/>
              <a:rect l="l" t="t" r="r" b="b"/>
              <a:pathLst>
                <a:path w="53" h="1582" extrusionOk="0">
                  <a:moveTo>
                    <a:pt x="22" y="0"/>
                  </a:moveTo>
                  <a:cubicBezTo>
                    <a:pt x="10" y="0"/>
                    <a:pt x="0" y="354"/>
                    <a:pt x="5" y="791"/>
                  </a:cubicBezTo>
                  <a:cubicBezTo>
                    <a:pt x="5" y="1229"/>
                    <a:pt x="18" y="1582"/>
                    <a:pt x="31" y="1582"/>
                  </a:cubicBezTo>
                  <a:cubicBezTo>
                    <a:pt x="44" y="1582"/>
                    <a:pt x="53" y="1229"/>
                    <a:pt x="49" y="791"/>
                  </a:cubicBezTo>
                  <a:cubicBezTo>
                    <a:pt x="49" y="354"/>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148426" y="4525837"/>
              <a:ext cx="51420" cy="2690"/>
            </a:xfrm>
            <a:custGeom>
              <a:avLst/>
              <a:gdLst/>
              <a:ahLst/>
              <a:cxnLst/>
              <a:rect l="l" t="t" r="r" b="b"/>
              <a:pathLst>
                <a:path w="1128" h="59" extrusionOk="0">
                  <a:moveTo>
                    <a:pt x="1075" y="1"/>
                  </a:moveTo>
                  <a:cubicBezTo>
                    <a:pt x="986" y="1"/>
                    <a:pt x="792" y="11"/>
                    <a:pt x="564" y="14"/>
                  </a:cubicBezTo>
                  <a:cubicBezTo>
                    <a:pt x="357" y="14"/>
                    <a:pt x="176" y="9"/>
                    <a:pt x="77" y="9"/>
                  </a:cubicBezTo>
                  <a:cubicBezTo>
                    <a:pt x="28" y="9"/>
                    <a:pt x="0" y="10"/>
                    <a:pt x="0" y="14"/>
                  </a:cubicBezTo>
                  <a:cubicBezTo>
                    <a:pt x="0" y="23"/>
                    <a:pt x="225" y="59"/>
                    <a:pt x="517" y="59"/>
                  </a:cubicBezTo>
                  <a:cubicBezTo>
                    <a:pt x="533" y="59"/>
                    <a:pt x="548" y="58"/>
                    <a:pt x="564" y="58"/>
                  </a:cubicBezTo>
                  <a:cubicBezTo>
                    <a:pt x="879" y="58"/>
                    <a:pt x="1128" y="14"/>
                    <a:pt x="1128" y="6"/>
                  </a:cubicBezTo>
                  <a:cubicBezTo>
                    <a:pt x="1127" y="2"/>
                    <a:pt x="1108" y="1"/>
                    <a:pt x="107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a:off x="-183298" y="4526840"/>
              <a:ext cx="6017" cy="10029"/>
            </a:xfrm>
            <a:custGeom>
              <a:avLst/>
              <a:gdLst/>
              <a:ahLst/>
              <a:cxnLst/>
              <a:rect l="l" t="t" r="r" b="b"/>
              <a:pathLst>
                <a:path w="132" h="220" extrusionOk="0">
                  <a:moveTo>
                    <a:pt x="13" y="0"/>
                  </a:moveTo>
                  <a:cubicBezTo>
                    <a:pt x="11" y="0"/>
                    <a:pt x="10" y="1"/>
                    <a:pt x="9" y="2"/>
                  </a:cubicBezTo>
                  <a:cubicBezTo>
                    <a:pt x="1" y="14"/>
                    <a:pt x="31" y="54"/>
                    <a:pt x="57" y="115"/>
                  </a:cubicBezTo>
                  <a:cubicBezTo>
                    <a:pt x="88" y="172"/>
                    <a:pt x="101" y="220"/>
                    <a:pt x="114" y="220"/>
                  </a:cubicBezTo>
                  <a:cubicBezTo>
                    <a:pt x="127" y="220"/>
                    <a:pt x="132" y="159"/>
                    <a:pt x="101" y="93"/>
                  </a:cubicBezTo>
                  <a:cubicBezTo>
                    <a:pt x="74" y="35"/>
                    <a:pt x="29" y="0"/>
                    <a:pt x="1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6"/>
            <p:cNvSpPr/>
            <p:nvPr/>
          </p:nvSpPr>
          <p:spPr>
            <a:xfrm>
              <a:off x="-196427" y="4510839"/>
              <a:ext cx="7385" cy="6792"/>
            </a:xfrm>
            <a:custGeom>
              <a:avLst/>
              <a:gdLst/>
              <a:ahLst/>
              <a:cxnLst/>
              <a:rect l="l" t="t" r="r" b="b"/>
              <a:pathLst>
                <a:path w="162" h="149" extrusionOk="0">
                  <a:moveTo>
                    <a:pt x="13" y="1"/>
                  </a:moveTo>
                  <a:cubicBezTo>
                    <a:pt x="11" y="1"/>
                    <a:pt x="10" y="1"/>
                    <a:pt x="9" y="2"/>
                  </a:cubicBezTo>
                  <a:cubicBezTo>
                    <a:pt x="0" y="16"/>
                    <a:pt x="22" y="55"/>
                    <a:pt x="66" y="95"/>
                  </a:cubicBezTo>
                  <a:cubicBezTo>
                    <a:pt x="99" y="128"/>
                    <a:pt x="134" y="149"/>
                    <a:pt x="148" y="149"/>
                  </a:cubicBezTo>
                  <a:cubicBezTo>
                    <a:pt x="150" y="149"/>
                    <a:pt x="152" y="148"/>
                    <a:pt x="153" y="147"/>
                  </a:cubicBezTo>
                  <a:cubicBezTo>
                    <a:pt x="162" y="138"/>
                    <a:pt x="140" y="99"/>
                    <a:pt x="97" y="59"/>
                  </a:cubicBezTo>
                  <a:cubicBezTo>
                    <a:pt x="62" y="25"/>
                    <a:pt x="28" y="1"/>
                    <a:pt x="1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6"/>
            <p:cNvSpPr/>
            <p:nvPr/>
          </p:nvSpPr>
          <p:spPr>
            <a:xfrm>
              <a:off x="-214889" y="4502953"/>
              <a:ext cx="10485" cy="4285"/>
            </a:xfrm>
            <a:custGeom>
              <a:avLst/>
              <a:gdLst/>
              <a:ahLst/>
              <a:cxnLst/>
              <a:rect l="l" t="t" r="r" b="b"/>
              <a:pathLst>
                <a:path w="230" h="94" extrusionOk="0">
                  <a:moveTo>
                    <a:pt x="68" y="0"/>
                  </a:moveTo>
                  <a:cubicBezTo>
                    <a:pt x="27" y="0"/>
                    <a:pt x="1" y="13"/>
                    <a:pt x="3" y="22"/>
                  </a:cubicBezTo>
                  <a:cubicBezTo>
                    <a:pt x="8" y="36"/>
                    <a:pt x="56" y="36"/>
                    <a:pt x="113" y="54"/>
                  </a:cubicBezTo>
                  <a:cubicBezTo>
                    <a:pt x="162" y="68"/>
                    <a:pt x="203" y="94"/>
                    <a:pt x="217" y="94"/>
                  </a:cubicBezTo>
                  <a:cubicBezTo>
                    <a:pt x="219" y="94"/>
                    <a:pt x="221" y="93"/>
                    <a:pt x="222" y="92"/>
                  </a:cubicBezTo>
                  <a:cubicBezTo>
                    <a:pt x="230" y="84"/>
                    <a:pt x="200" y="32"/>
                    <a:pt x="130" y="10"/>
                  </a:cubicBezTo>
                  <a:cubicBezTo>
                    <a:pt x="107" y="3"/>
                    <a:pt x="86" y="0"/>
                    <a:pt x="6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6"/>
            <p:cNvSpPr/>
            <p:nvPr/>
          </p:nvSpPr>
          <p:spPr>
            <a:xfrm>
              <a:off x="-228336" y="4500309"/>
              <a:ext cx="5835" cy="2781"/>
            </a:xfrm>
            <a:custGeom>
              <a:avLst/>
              <a:gdLst/>
              <a:ahLst/>
              <a:cxnLst/>
              <a:rect l="l" t="t" r="r" b="b"/>
              <a:pathLst>
                <a:path w="128" h="61" extrusionOk="0">
                  <a:moveTo>
                    <a:pt x="28" y="1"/>
                  </a:moveTo>
                  <a:cubicBezTo>
                    <a:pt x="17" y="1"/>
                    <a:pt x="8" y="4"/>
                    <a:pt x="6" y="11"/>
                  </a:cubicBezTo>
                  <a:cubicBezTo>
                    <a:pt x="1" y="19"/>
                    <a:pt x="23" y="41"/>
                    <a:pt x="58" y="54"/>
                  </a:cubicBezTo>
                  <a:cubicBezTo>
                    <a:pt x="72" y="58"/>
                    <a:pt x="86" y="61"/>
                    <a:pt x="97" y="61"/>
                  </a:cubicBezTo>
                  <a:cubicBezTo>
                    <a:pt x="111" y="61"/>
                    <a:pt x="121" y="57"/>
                    <a:pt x="123" y="50"/>
                  </a:cubicBezTo>
                  <a:cubicBezTo>
                    <a:pt x="127" y="41"/>
                    <a:pt x="105" y="19"/>
                    <a:pt x="71" y="11"/>
                  </a:cubicBezTo>
                  <a:cubicBezTo>
                    <a:pt x="56" y="4"/>
                    <a:pt x="40" y="1"/>
                    <a:pt x="2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557412" y="1720904"/>
              <a:ext cx="199024" cy="228563"/>
            </a:xfrm>
            <a:custGeom>
              <a:avLst/>
              <a:gdLst/>
              <a:ahLst/>
              <a:cxnLst/>
              <a:rect l="l" t="t" r="r" b="b"/>
              <a:pathLst>
                <a:path w="4366" h="5014" extrusionOk="0">
                  <a:moveTo>
                    <a:pt x="3564" y="1"/>
                  </a:moveTo>
                  <a:cubicBezTo>
                    <a:pt x="3147" y="1"/>
                    <a:pt x="0" y="3253"/>
                    <a:pt x="0" y="3253"/>
                  </a:cubicBezTo>
                  <a:lnTo>
                    <a:pt x="1813" y="5014"/>
                  </a:lnTo>
                  <a:cubicBezTo>
                    <a:pt x="4365" y="3104"/>
                    <a:pt x="2784" y="1898"/>
                    <a:pt x="2582" y="1720"/>
                  </a:cubicBezTo>
                  <a:cubicBezTo>
                    <a:pt x="2382" y="1540"/>
                    <a:pt x="3889" y="159"/>
                    <a:pt x="3588" y="6"/>
                  </a:cubicBezTo>
                  <a:cubicBezTo>
                    <a:pt x="3582" y="2"/>
                    <a:pt x="3574" y="1"/>
                    <a:pt x="3564" y="1"/>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640058" y="1808564"/>
              <a:ext cx="46679" cy="60446"/>
            </a:xfrm>
            <a:custGeom>
              <a:avLst/>
              <a:gdLst/>
              <a:ahLst/>
              <a:cxnLst/>
              <a:rect l="l" t="t" r="r" b="b"/>
              <a:pathLst>
                <a:path w="1024" h="1326" extrusionOk="0">
                  <a:moveTo>
                    <a:pt x="734" y="1"/>
                  </a:moveTo>
                  <a:cubicBezTo>
                    <a:pt x="728" y="1"/>
                    <a:pt x="702" y="36"/>
                    <a:pt x="664" y="89"/>
                  </a:cubicBezTo>
                  <a:cubicBezTo>
                    <a:pt x="608" y="172"/>
                    <a:pt x="551" y="259"/>
                    <a:pt x="494" y="347"/>
                  </a:cubicBezTo>
                  <a:cubicBezTo>
                    <a:pt x="412" y="469"/>
                    <a:pt x="328" y="596"/>
                    <a:pt x="245" y="727"/>
                  </a:cubicBezTo>
                  <a:cubicBezTo>
                    <a:pt x="197" y="801"/>
                    <a:pt x="149" y="872"/>
                    <a:pt x="97" y="954"/>
                  </a:cubicBezTo>
                  <a:cubicBezTo>
                    <a:pt x="53" y="1033"/>
                    <a:pt x="0" y="1151"/>
                    <a:pt x="79" y="1251"/>
                  </a:cubicBezTo>
                  <a:cubicBezTo>
                    <a:pt x="124" y="1304"/>
                    <a:pt x="185" y="1325"/>
                    <a:pt x="246" y="1325"/>
                  </a:cubicBezTo>
                  <a:cubicBezTo>
                    <a:pt x="290" y="1325"/>
                    <a:pt x="335" y="1314"/>
                    <a:pt x="372" y="1295"/>
                  </a:cubicBezTo>
                  <a:cubicBezTo>
                    <a:pt x="464" y="1247"/>
                    <a:pt x="521" y="1168"/>
                    <a:pt x="564" y="1094"/>
                  </a:cubicBezTo>
                  <a:cubicBezTo>
                    <a:pt x="652" y="959"/>
                    <a:pt x="730" y="832"/>
                    <a:pt x="809" y="709"/>
                  </a:cubicBezTo>
                  <a:cubicBezTo>
                    <a:pt x="862" y="618"/>
                    <a:pt x="914" y="531"/>
                    <a:pt x="966" y="443"/>
                  </a:cubicBezTo>
                  <a:cubicBezTo>
                    <a:pt x="1001" y="382"/>
                    <a:pt x="1023" y="347"/>
                    <a:pt x="1019" y="342"/>
                  </a:cubicBezTo>
                  <a:lnTo>
                    <a:pt x="1019" y="342"/>
                  </a:lnTo>
                  <a:cubicBezTo>
                    <a:pt x="1019" y="342"/>
                    <a:pt x="993" y="373"/>
                    <a:pt x="953" y="434"/>
                  </a:cubicBezTo>
                  <a:cubicBezTo>
                    <a:pt x="896" y="517"/>
                    <a:pt x="840" y="600"/>
                    <a:pt x="779" y="692"/>
                  </a:cubicBezTo>
                  <a:cubicBezTo>
                    <a:pt x="700" y="810"/>
                    <a:pt x="616" y="937"/>
                    <a:pt x="529" y="1072"/>
                  </a:cubicBezTo>
                  <a:cubicBezTo>
                    <a:pt x="485" y="1142"/>
                    <a:pt x="428" y="1212"/>
                    <a:pt x="350" y="1251"/>
                  </a:cubicBezTo>
                  <a:cubicBezTo>
                    <a:pt x="321" y="1268"/>
                    <a:pt x="285" y="1277"/>
                    <a:pt x="249" y="1277"/>
                  </a:cubicBezTo>
                  <a:cubicBezTo>
                    <a:pt x="199" y="1277"/>
                    <a:pt x="147" y="1259"/>
                    <a:pt x="114" y="1221"/>
                  </a:cubicBezTo>
                  <a:cubicBezTo>
                    <a:pt x="57" y="1155"/>
                    <a:pt x="92" y="1055"/>
                    <a:pt x="136" y="976"/>
                  </a:cubicBezTo>
                  <a:cubicBezTo>
                    <a:pt x="184" y="902"/>
                    <a:pt x="232" y="823"/>
                    <a:pt x="281" y="749"/>
                  </a:cubicBezTo>
                  <a:cubicBezTo>
                    <a:pt x="363" y="618"/>
                    <a:pt x="442" y="487"/>
                    <a:pt x="521" y="364"/>
                  </a:cubicBezTo>
                  <a:cubicBezTo>
                    <a:pt x="577" y="273"/>
                    <a:pt x="630" y="185"/>
                    <a:pt x="678" y="102"/>
                  </a:cubicBezTo>
                  <a:cubicBezTo>
                    <a:pt x="717" y="37"/>
                    <a:pt x="735" y="1"/>
                    <a:pt x="735" y="1"/>
                  </a:cubicBezTo>
                  <a:cubicBezTo>
                    <a:pt x="734" y="1"/>
                    <a:pt x="734" y="1"/>
                    <a:pt x="73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657152" y="1828895"/>
              <a:ext cx="37106" cy="52104"/>
            </a:xfrm>
            <a:custGeom>
              <a:avLst/>
              <a:gdLst/>
              <a:ahLst/>
              <a:cxnLst/>
              <a:rect l="l" t="t" r="r" b="b"/>
              <a:pathLst>
                <a:path w="814" h="1143" extrusionOk="0">
                  <a:moveTo>
                    <a:pt x="574" y="1"/>
                  </a:moveTo>
                  <a:cubicBezTo>
                    <a:pt x="574" y="1"/>
                    <a:pt x="547" y="27"/>
                    <a:pt x="513" y="75"/>
                  </a:cubicBezTo>
                  <a:cubicBezTo>
                    <a:pt x="473" y="128"/>
                    <a:pt x="425" y="202"/>
                    <a:pt x="364" y="299"/>
                  </a:cubicBezTo>
                  <a:cubicBezTo>
                    <a:pt x="307" y="390"/>
                    <a:pt x="237" y="508"/>
                    <a:pt x="154" y="626"/>
                  </a:cubicBezTo>
                  <a:cubicBezTo>
                    <a:pt x="115" y="688"/>
                    <a:pt x="63" y="749"/>
                    <a:pt x="31" y="827"/>
                  </a:cubicBezTo>
                  <a:cubicBezTo>
                    <a:pt x="1" y="906"/>
                    <a:pt x="1" y="1011"/>
                    <a:pt x="67" y="1085"/>
                  </a:cubicBezTo>
                  <a:cubicBezTo>
                    <a:pt x="101" y="1127"/>
                    <a:pt x="150" y="1143"/>
                    <a:pt x="199" y="1143"/>
                  </a:cubicBezTo>
                  <a:cubicBezTo>
                    <a:pt x="243" y="1143"/>
                    <a:pt x="287" y="1130"/>
                    <a:pt x="320" y="1112"/>
                  </a:cubicBezTo>
                  <a:cubicBezTo>
                    <a:pt x="398" y="1072"/>
                    <a:pt x="456" y="1011"/>
                    <a:pt x="503" y="954"/>
                  </a:cubicBezTo>
                  <a:cubicBezTo>
                    <a:pt x="600" y="840"/>
                    <a:pt x="670" y="722"/>
                    <a:pt x="713" y="622"/>
                  </a:cubicBezTo>
                  <a:cubicBezTo>
                    <a:pt x="761" y="517"/>
                    <a:pt x="788" y="430"/>
                    <a:pt x="801" y="368"/>
                  </a:cubicBezTo>
                  <a:cubicBezTo>
                    <a:pt x="814" y="307"/>
                    <a:pt x="814" y="272"/>
                    <a:pt x="814" y="272"/>
                  </a:cubicBezTo>
                  <a:cubicBezTo>
                    <a:pt x="814" y="272"/>
                    <a:pt x="814" y="272"/>
                    <a:pt x="813" y="272"/>
                  </a:cubicBezTo>
                  <a:cubicBezTo>
                    <a:pt x="805" y="272"/>
                    <a:pt x="782" y="411"/>
                    <a:pt x="683" y="609"/>
                  </a:cubicBezTo>
                  <a:cubicBezTo>
                    <a:pt x="634" y="705"/>
                    <a:pt x="565" y="819"/>
                    <a:pt x="469" y="928"/>
                  </a:cubicBezTo>
                  <a:cubicBezTo>
                    <a:pt x="421" y="985"/>
                    <a:pt x="368" y="1037"/>
                    <a:pt x="303" y="1072"/>
                  </a:cubicBezTo>
                  <a:cubicBezTo>
                    <a:pt x="272" y="1088"/>
                    <a:pt x="237" y="1098"/>
                    <a:pt x="203" y="1098"/>
                  </a:cubicBezTo>
                  <a:cubicBezTo>
                    <a:pt x="163" y="1098"/>
                    <a:pt x="125" y="1085"/>
                    <a:pt x="97" y="1055"/>
                  </a:cubicBezTo>
                  <a:cubicBezTo>
                    <a:pt x="49" y="997"/>
                    <a:pt x="49" y="910"/>
                    <a:pt x="75" y="845"/>
                  </a:cubicBezTo>
                  <a:cubicBezTo>
                    <a:pt x="102" y="775"/>
                    <a:pt x="150" y="714"/>
                    <a:pt x="189" y="652"/>
                  </a:cubicBezTo>
                  <a:cubicBezTo>
                    <a:pt x="273" y="525"/>
                    <a:pt x="338" y="412"/>
                    <a:pt x="394" y="315"/>
                  </a:cubicBezTo>
                  <a:cubicBezTo>
                    <a:pt x="438" y="237"/>
                    <a:pt x="482" y="163"/>
                    <a:pt x="525" y="85"/>
                  </a:cubicBezTo>
                  <a:cubicBezTo>
                    <a:pt x="561" y="32"/>
                    <a:pt x="578" y="1"/>
                    <a:pt x="574"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590871" y="1833453"/>
              <a:ext cx="74349" cy="34736"/>
            </a:xfrm>
            <a:custGeom>
              <a:avLst/>
              <a:gdLst/>
              <a:ahLst/>
              <a:cxnLst/>
              <a:rect l="l" t="t" r="r" b="b"/>
              <a:pathLst>
                <a:path w="1631" h="762" extrusionOk="0">
                  <a:moveTo>
                    <a:pt x="1523" y="0"/>
                  </a:moveTo>
                  <a:cubicBezTo>
                    <a:pt x="1512" y="0"/>
                    <a:pt x="1501" y="2"/>
                    <a:pt x="1491" y="2"/>
                  </a:cubicBezTo>
                  <a:cubicBezTo>
                    <a:pt x="1088" y="28"/>
                    <a:pt x="686" y="54"/>
                    <a:pt x="284" y="84"/>
                  </a:cubicBezTo>
                  <a:lnTo>
                    <a:pt x="0" y="762"/>
                  </a:lnTo>
                  <a:cubicBezTo>
                    <a:pt x="192" y="749"/>
                    <a:pt x="384" y="740"/>
                    <a:pt x="577" y="727"/>
                  </a:cubicBezTo>
                  <a:cubicBezTo>
                    <a:pt x="787" y="714"/>
                    <a:pt x="1001" y="701"/>
                    <a:pt x="1193" y="622"/>
                  </a:cubicBezTo>
                  <a:cubicBezTo>
                    <a:pt x="1390" y="544"/>
                    <a:pt x="1569" y="386"/>
                    <a:pt x="1612" y="181"/>
                  </a:cubicBezTo>
                  <a:cubicBezTo>
                    <a:pt x="1630" y="116"/>
                    <a:pt x="1616" y="28"/>
                    <a:pt x="1556" y="6"/>
                  </a:cubicBezTo>
                  <a:cubicBezTo>
                    <a:pt x="1545" y="2"/>
                    <a:pt x="1534" y="0"/>
                    <a:pt x="1523"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590689" y="1832405"/>
              <a:ext cx="75534" cy="35967"/>
            </a:xfrm>
            <a:custGeom>
              <a:avLst/>
              <a:gdLst/>
              <a:ahLst/>
              <a:cxnLst/>
              <a:rect l="l" t="t" r="r" b="b"/>
              <a:pathLst>
                <a:path w="1657" h="789" extrusionOk="0">
                  <a:moveTo>
                    <a:pt x="1505" y="1"/>
                  </a:moveTo>
                  <a:cubicBezTo>
                    <a:pt x="1486" y="1"/>
                    <a:pt x="1469" y="4"/>
                    <a:pt x="1451" y="8"/>
                  </a:cubicBezTo>
                  <a:cubicBezTo>
                    <a:pt x="1398" y="8"/>
                    <a:pt x="1346" y="12"/>
                    <a:pt x="1297" y="16"/>
                  </a:cubicBezTo>
                  <a:cubicBezTo>
                    <a:pt x="1110" y="29"/>
                    <a:pt x="935" y="42"/>
                    <a:pt x="773" y="55"/>
                  </a:cubicBezTo>
                  <a:cubicBezTo>
                    <a:pt x="646" y="69"/>
                    <a:pt x="529" y="77"/>
                    <a:pt x="420" y="86"/>
                  </a:cubicBezTo>
                  <a:cubicBezTo>
                    <a:pt x="336" y="95"/>
                    <a:pt x="288" y="103"/>
                    <a:pt x="288" y="107"/>
                  </a:cubicBezTo>
                  <a:lnTo>
                    <a:pt x="420" y="107"/>
                  </a:lnTo>
                  <a:cubicBezTo>
                    <a:pt x="533" y="99"/>
                    <a:pt x="646" y="95"/>
                    <a:pt x="773" y="91"/>
                  </a:cubicBezTo>
                  <a:cubicBezTo>
                    <a:pt x="939" y="81"/>
                    <a:pt x="1114" y="69"/>
                    <a:pt x="1302" y="60"/>
                  </a:cubicBezTo>
                  <a:cubicBezTo>
                    <a:pt x="1350" y="55"/>
                    <a:pt x="1402" y="51"/>
                    <a:pt x="1451" y="51"/>
                  </a:cubicBezTo>
                  <a:cubicBezTo>
                    <a:pt x="1473" y="49"/>
                    <a:pt x="1495" y="47"/>
                    <a:pt x="1514" y="47"/>
                  </a:cubicBezTo>
                  <a:cubicBezTo>
                    <a:pt x="1542" y="47"/>
                    <a:pt x="1566" y="52"/>
                    <a:pt x="1582" y="73"/>
                  </a:cubicBezTo>
                  <a:cubicBezTo>
                    <a:pt x="1630" y="151"/>
                    <a:pt x="1582" y="270"/>
                    <a:pt x="1525" y="357"/>
                  </a:cubicBezTo>
                  <a:cubicBezTo>
                    <a:pt x="1402" y="545"/>
                    <a:pt x="1193" y="641"/>
                    <a:pt x="1005" y="680"/>
                  </a:cubicBezTo>
                  <a:cubicBezTo>
                    <a:pt x="813" y="720"/>
                    <a:pt x="634" y="728"/>
                    <a:pt x="485" y="737"/>
                  </a:cubicBezTo>
                  <a:cubicBezTo>
                    <a:pt x="358" y="750"/>
                    <a:pt x="244" y="759"/>
                    <a:pt x="131" y="768"/>
                  </a:cubicBezTo>
                  <a:cubicBezTo>
                    <a:pt x="47" y="777"/>
                    <a:pt x="0" y="781"/>
                    <a:pt x="4" y="785"/>
                  </a:cubicBezTo>
                  <a:cubicBezTo>
                    <a:pt x="4" y="787"/>
                    <a:pt x="15" y="788"/>
                    <a:pt x="36" y="788"/>
                  </a:cubicBezTo>
                  <a:cubicBezTo>
                    <a:pt x="57" y="788"/>
                    <a:pt x="89" y="787"/>
                    <a:pt x="131" y="785"/>
                  </a:cubicBezTo>
                  <a:cubicBezTo>
                    <a:pt x="244" y="781"/>
                    <a:pt x="362" y="777"/>
                    <a:pt x="489" y="772"/>
                  </a:cubicBezTo>
                  <a:cubicBezTo>
                    <a:pt x="638" y="763"/>
                    <a:pt x="817" y="763"/>
                    <a:pt x="1013" y="724"/>
                  </a:cubicBezTo>
                  <a:cubicBezTo>
                    <a:pt x="1210" y="684"/>
                    <a:pt x="1433" y="589"/>
                    <a:pt x="1564" y="383"/>
                  </a:cubicBezTo>
                  <a:cubicBezTo>
                    <a:pt x="1600" y="335"/>
                    <a:pt x="1620" y="278"/>
                    <a:pt x="1638" y="222"/>
                  </a:cubicBezTo>
                  <a:cubicBezTo>
                    <a:pt x="1652" y="165"/>
                    <a:pt x="1656" y="99"/>
                    <a:pt x="1616" y="47"/>
                  </a:cubicBezTo>
                  <a:cubicBezTo>
                    <a:pt x="1600" y="16"/>
                    <a:pt x="1560" y="2"/>
                    <a:pt x="1529" y="2"/>
                  </a:cubicBezTo>
                  <a:cubicBezTo>
                    <a:pt x="1521" y="1"/>
                    <a:pt x="1513" y="1"/>
                    <a:pt x="1505"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676708" y="1844667"/>
              <a:ext cx="26941" cy="45084"/>
            </a:xfrm>
            <a:custGeom>
              <a:avLst/>
              <a:gdLst/>
              <a:ahLst/>
              <a:cxnLst/>
              <a:rect l="l" t="t" r="r" b="b"/>
              <a:pathLst>
                <a:path w="591" h="989" extrusionOk="0">
                  <a:moveTo>
                    <a:pt x="368" y="1"/>
                  </a:moveTo>
                  <a:cubicBezTo>
                    <a:pt x="359" y="1"/>
                    <a:pt x="310" y="96"/>
                    <a:pt x="237" y="258"/>
                  </a:cubicBezTo>
                  <a:cubicBezTo>
                    <a:pt x="193" y="354"/>
                    <a:pt x="149" y="451"/>
                    <a:pt x="106" y="542"/>
                  </a:cubicBezTo>
                  <a:cubicBezTo>
                    <a:pt x="84" y="595"/>
                    <a:pt x="58" y="647"/>
                    <a:pt x="36" y="713"/>
                  </a:cubicBezTo>
                  <a:cubicBezTo>
                    <a:pt x="14" y="774"/>
                    <a:pt x="1" y="857"/>
                    <a:pt x="48" y="923"/>
                  </a:cubicBezTo>
                  <a:cubicBezTo>
                    <a:pt x="70" y="953"/>
                    <a:pt x="101" y="979"/>
                    <a:pt x="145" y="988"/>
                  </a:cubicBezTo>
                  <a:cubicBezTo>
                    <a:pt x="150" y="988"/>
                    <a:pt x="155" y="989"/>
                    <a:pt x="160" y="989"/>
                  </a:cubicBezTo>
                  <a:cubicBezTo>
                    <a:pt x="194" y="989"/>
                    <a:pt x="227" y="977"/>
                    <a:pt x="250" y="962"/>
                  </a:cubicBezTo>
                  <a:cubicBezTo>
                    <a:pt x="310" y="923"/>
                    <a:pt x="354" y="875"/>
                    <a:pt x="385" y="822"/>
                  </a:cubicBezTo>
                  <a:cubicBezTo>
                    <a:pt x="451" y="717"/>
                    <a:pt x="473" y="612"/>
                    <a:pt x="499" y="530"/>
                  </a:cubicBezTo>
                  <a:cubicBezTo>
                    <a:pt x="520" y="441"/>
                    <a:pt x="542" y="376"/>
                    <a:pt x="560" y="328"/>
                  </a:cubicBezTo>
                  <a:cubicBezTo>
                    <a:pt x="578" y="284"/>
                    <a:pt x="590" y="258"/>
                    <a:pt x="586" y="258"/>
                  </a:cubicBezTo>
                  <a:cubicBezTo>
                    <a:pt x="586" y="258"/>
                    <a:pt x="586" y="258"/>
                    <a:pt x="586" y="258"/>
                  </a:cubicBezTo>
                  <a:cubicBezTo>
                    <a:pt x="579" y="258"/>
                    <a:pt x="515" y="350"/>
                    <a:pt x="468" y="516"/>
                  </a:cubicBezTo>
                  <a:cubicBezTo>
                    <a:pt x="437" y="604"/>
                    <a:pt x="411" y="704"/>
                    <a:pt x="350" y="800"/>
                  </a:cubicBezTo>
                  <a:cubicBezTo>
                    <a:pt x="320" y="844"/>
                    <a:pt x="276" y="892"/>
                    <a:pt x="227" y="923"/>
                  </a:cubicBezTo>
                  <a:cubicBezTo>
                    <a:pt x="208" y="935"/>
                    <a:pt x="186" y="942"/>
                    <a:pt x="165" y="942"/>
                  </a:cubicBezTo>
                  <a:cubicBezTo>
                    <a:pt x="135" y="942"/>
                    <a:pt x="106" y="928"/>
                    <a:pt x="88" y="897"/>
                  </a:cubicBezTo>
                  <a:cubicBezTo>
                    <a:pt x="18" y="792"/>
                    <a:pt x="110" y="665"/>
                    <a:pt x="145" y="560"/>
                  </a:cubicBezTo>
                  <a:cubicBezTo>
                    <a:pt x="184" y="463"/>
                    <a:pt x="223" y="368"/>
                    <a:pt x="267" y="272"/>
                  </a:cubicBezTo>
                  <a:cubicBezTo>
                    <a:pt x="332" y="106"/>
                    <a:pt x="372" y="5"/>
                    <a:pt x="368"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633265" y="1865180"/>
              <a:ext cx="6655" cy="46861"/>
            </a:xfrm>
            <a:custGeom>
              <a:avLst/>
              <a:gdLst/>
              <a:ahLst/>
              <a:cxnLst/>
              <a:rect l="l" t="t" r="r" b="b"/>
              <a:pathLst>
                <a:path w="146" h="1028" extrusionOk="0">
                  <a:moveTo>
                    <a:pt x="80" y="1"/>
                  </a:moveTo>
                  <a:cubicBezTo>
                    <a:pt x="79" y="1"/>
                    <a:pt x="79" y="1"/>
                    <a:pt x="79" y="1"/>
                  </a:cubicBezTo>
                  <a:cubicBezTo>
                    <a:pt x="67" y="1"/>
                    <a:pt x="101" y="233"/>
                    <a:pt x="79" y="516"/>
                  </a:cubicBezTo>
                  <a:cubicBezTo>
                    <a:pt x="62" y="800"/>
                    <a:pt x="1" y="1024"/>
                    <a:pt x="14" y="1028"/>
                  </a:cubicBezTo>
                  <a:cubicBezTo>
                    <a:pt x="14" y="1028"/>
                    <a:pt x="14" y="1028"/>
                    <a:pt x="14" y="1028"/>
                  </a:cubicBezTo>
                  <a:cubicBezTo>
                    <a:pt x="24" y="1028"/>
                    <a:pt x="110" y="807"/>
                    <a:pt x="127" y="521"/>
                  </a:cubicBezTo>
                  <a:cubicBezTo>
                    <a:pt x="145" y="230"/>
                    <a:pt x="94" y="1"/>
                    <a:pt x="80" y="1"/>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274696" y="1817590"/>
              <a:ext cx="294251" cy="305967"/>
            </a:xfrm>
            <a:custGeom>
              <a:avLst/>
              <a:gdLst/>
              <a:ahLst/>
              <a:cxnLst/>
              <a:rect l="l" t="t" r="r" b="b"/>
              <a:pathLst>
                <a:path w="6455" h="6712" extrusionOk="0">
                  <a:moveTo>
                    <a:pt x="4295" y="0"/>
                  </a:moveTo>
                  <a:lnTo>
                    <a:pt x="0" y="4624"/>
                  </a:lnTo>
                  <a:cubicBezTo>
                    <a:pt x="283" y="5249"/>
                    <a:pt x="686" y="5839"/>
                    <a:pt x="1245" y="6237"/>
                  </a:cubicBezTo>
                  <a:cubicBezTo>
                    <a:pt x="1656" y="6532"/>
                    <a:pt x="2159" y="6711"/>
                    <a:pt x="2661" y="6711"/>
                  </a:cubicBezTo>
                  <a:cubicBezTo>
                    <a:pt x="2842" y="6711"/>
                    <a:pt x="3023" y="6688"/>
                    <a:pt x="3199" y="6638"/>
                  </a:cubicBezTo>
                  <a:cubicBezTo>
                    <a:pt x="3859" y="6451"/>
                    <a:pt x="4405" y="5839"/>
                    <a:pt x="4426" y="5152"/>
                  </a:cubicBezTo>
                  <a:cubicBezTo>
                    <a:pt x="4597" y="5350"/>
                    <a:pt x="4858" y="5452"/>
                    <a:pt x="5119" y="5452"/>
                  </a:cubicBezTo>
                  <a:cubicBezTo>
                    <a:pt x="5348" y="5452"/>
                    <a:pt x="5577" y="5373"/>
                    <a:pt x="5743" y="5214"/>
                  </a:cubicBezTo>
                  <a:cubicBezTo>
                    <a:pt x="6096" y="4873"/>
                    <a:pt x="6092" y="4234"/>
                    <a:pt x="5733" y="3899"/>
                  </a:cubicBezTo>
                  <a:cubicBezTo>
                    <a:pt x="6057" y="3732"/>
                    <a:pt x="6428" y="3496"/>
                    <a:pt x="6445" y="3129"/>
                  </a:cubicBezTo>
                  <a:cubicBezTo>
                    <a:pt x="6455" y="2897"/>
                    <a:pt x="6306" y="2683"/>
                    <a:pt x="6122" y="2535"/>
                  </a:cubicBezTo>
                  <a:cubicBezTo>
                    <a:pt x="5934" y="2391"/>
                    <a:pt x="5716" y="2299"/>
                    <a:pt x="5515" y="2177"/>
                  </a:cubicBezTo>
                  <a:cubicBezTo>
                    <a:pt x="4767" y="1731"/>
                    <a:pt x="4287" y="870"/>
                    <a:pt x="4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318731" y="1708186"/>
              <a:ext cx="235674" cy="401649"/>
            </a:xfrm>
            <a:custGeom>
              <a:avLst/>
              <a:gdLst/>
              <a:ahLst/>
              <a:cxnLst/>
              <a:rect l="l" t="t" r="r" b="b"/>
              <a:pathLst>
                <a:path w="5170" h="8811" extrusionOk="0">
                  <a:moveTo>
                    <a:pt x="2665" y="1"/>
                  </a:moveTo>
                  <a:lnTo>
                    <a:pt x="0" y="2020"/>
                  </a:lnTo>
                  <a:lnTo>
                    <a:pt x="406" y="8615"/>
                  </a:lnTo>
                  <a:lnTo>
                    <a:pt x="3597" y="8811"/>
                  </a:lnTo>
                  <a:cubicBezTo>
                    <a:pt x="3540" y="8466"/>
                    <a:pt x="3680" y="7007"/>
                    <a:pt x="3680" y="7007"/>
                  </a:cubicBezTo>
                  <a:cubicBezTo>
                    <a:pt x="3680" y="7007"/>
                    <a:pt x="5008" y="6866"/>
                    <a:pt x="5091" y="5547"/>
                  </a:cubicBezTo>
                  <a:cubicBezTo>
                    <a:pt x="5170" y="4227"/>
                    <a:pt x="5091" y="1186"/>
                    <a:pt x="5091" y="1186"/>
                  </a:cubicBezTo>
                  <a:lnTo>
                    <a:pt x="2665"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114146" y="1855653"/>
              <a:ext cx="15362" cy="15362"/>
            </a:xfrm>
            <a:custGeom>
              <a:avLst/>
              <a:gdLst/>
              <a:ahLst/>
              <a:cxnLst/>
              <a:rect l="l" t="t" r="r" b="b"/>
              <a:pathLst>
                <a:path w="337" h="337" extrusionOk="0">
                  <a:moveTo>
                    <a:pt x="170" y="0"/>
                  </a:moveTo>
                  <a:cubicBezTo>
                    <a:pt x="75" y="0"/>
                    <a:pt x="0" y="75"/>
                    <a:pt x="0" y="166"/>
                  </a:cubicBezTo>
                  <a:cubicBezTo>
                    <a:pt x="0" y="262"/>
                    <a:pt x="75" y="337"/>
                    <a:pt x="170" y="337"/>
                  </a:cubicBezTo>
                  <a:cubicBezTo>
                    <a:pt x="262" y="337"/>
                    <a:pt x="337" y="262"/>
                    <a:pt x="337" y="166"/>
                  </a:cubicBezTo>
                  <a:cubicBezTo>
                    <a:pt x="337" y="75"/>
                    <a:pt x="262" y="0"/>
                    <a:pt x="1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122123" y="1845579"/>
              <a:ext cx="31271" cy="9436"/>
            </a:xfrm>
            <a:custGeom>
              <a:avLst/>
              <a:gdLst/>
              <a:ahLst/>
              <a:cxnLst/>
              <a:rect l="l" t="t" r="r" b="b"/>
              <a:pathLst>
                <a:path w="686" h="207" extrusionOk="0">
                  <a:moveTo>
                    <a:pt x="324" y="1"/>
                  </a:moveTo>
                  <a:cubicBezTo>
                    <a:pt x="222" y="1"/>
                    <a:pt x="135" y="37"/>
                    <a:pt x="83" y="72"/>
                  </a:cubicBezTo>
                  <a:cubicBezTo>
                    <a:pt x="22" y="112"/>
                    <a:pt x="0" y="151"/>
                    <a:pt x="9" y="164"/>
                  </a:cubicBezTo>
                  <a:cubicBezTo>
                    <a:pt x="12" y="168"/>
                    <a:pt x="17" y="169"/>
                    <a:pt x="23" y="169"/>
                  </a:cubicBezTo>
                  <a:cubicBezTo>
                    <a:pt x="62" y="169"/>
                    <a:pt x="170" y="111"/>
                    <a:pt x="309" y="111"/>
                  </a:cubicBezTo>
                  <a:cubicBezTo>
                    <a:pt x="321" y="111"/>
                    <a:pt x="333" y="111"/>
                    <a:pt x="345" y="112"/>
                  </a:cubicBezTo>
                  <a:cubicBezTo>
                    <a:pt x="511" y="120"/>
                    <a:pt x="631" y="206"/>
                    <a:pt x="669" y="206"/>
                  </a:cubicBezTo>
                  <a:cubicBezTo>
                    <a:pt x="672" y="206"/>
                    <a:pt x="675" y="205"/>
                    <a:pt x="678" y="203"/>
                  </a:cubicBezTo>
                  <a:cubicBezTo>
                    <a:pt x="686" y="195"/>
                    <a:pt x="669" y="151"/>
                    <a:pt x="617"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203447" y="1855653"/>
              <a:ext cx="15408" cy="15362"/>
            </a:xfrm>
            <a:custGeom>
              <a:avLst/>
              <a:gdLst/>
              <a:ahLst/>
              <a:cxnLst/>
              <a:rect l="l" t="t" r="r" b="b"/>
              <a:pathLst>
                <a:path w="338" h="337" extrusionOk="0">
                  <a:moveTo>
                    <a:pt x="172" y="0"/>
                  </a:moveTo>
                  <a:cubicBezTo>
                    <a:pt x="75" y="0"/>
                    <a:pt x="1" y="75"/>
                    <a:pt x="1" y="166"/>
                  </a:cubicBezTo>
                  <a:cubicBezTo>
                    <a:pt x="1" y="262"/>
                    <a:pt x="75" y="337"/>
                    <a:pt x="172" y="337"/>
                  </a:cubicBezTo>
                  <a:cubicBezTo>
                    <a:pt x="263" y="337"/>
                    <a:pt x="338" y="262"/>
                    <a:pt x="338" y="166"/>
                  </a:cubicBezTo>
                  <a:cubicBezTo>
                    <a:pt x="338" y="75"/>
                    <a:pt x="263" y="0"/>
                    <a:pt x="1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213977" y="1845579"/>
              <a:ext cx="31362" cy="9436"/>
            </a:xfrm>
            <a:custGeom>
              <a:avLst/>
              <a:gdLst/>
              <a:ahLst/>
              <a:cxnLst/>
              <a:rect l="l" t="t" r="r" b="b"/>
              <a:pathLst>
                <a:path w="688" h="207" extrusionOk="0">
                  <a:moveTo>
                    <a:pt x="324" y="1"/>
                  </a:moveTo>
                  <a:cubicBezTo>
                    <a:pt x="223" y="1"/>
                    <a:pt x="136" y="37"/>
                    <a:pt x="84" y="72"/>
                  </a:cubicBezTo>
                  <a:cubicBezTo>
                    <a:pt x="22" y="112"/>
                    <a:pt x="0" y="151"/>
                    <a:pt x="10" y="164"/>
                  </a:cubicBezTo>
                  <a:cubicBezTo>
                    <a:pt x="12" y="168"/>
                    <a:pt x="16" y="169"/>
                    <a:pt x="22" y="169"/>
                  </a:cubicBezTo>
                  <a:cubicBezTo>
                    <a:pt x="59" y="169"/>
                    <a:pt x="170" y="111"/>
                    <a:pt x="310" y="111"/>
                  </a:cubicBezTo>
                  <a:cubicBezTo>
                    <a:pt x="322" y="111"/>
                    <a:pt x="334" y="111"/>
                    <a:pt x="346" y="112"/>
                  </a:cubicBezTo>
                  <a:cubicBezTo>
                    <a:pt x="512" y="120"/>
                    <a:pt x="628" y="206"/>
                    <a:pt x="665" y="206"/>
                  </a:cubicBezTo>
                  <a:cubicBezTo>
                    <a:pt x="668" y="206"/>
                    <a:pt x="671" y="205"/>
                    <a:pt x="674" y="203"/>
                  </a:cubicBezTo>
                  <a:cubicBezTo>
                    <a:pt x="687" y="195"/>
                    <a:pt x="669" y="151"/>
                    <a:pt x="613" y="103"/>
                  </a:cubicBezTo>
                  <a:cubicBezTo>
                    <a:pt x="560" y="54"/>
                    <a:pt x="468" y="7"/>
                    <a:pt x="355" y="2"/>
                  </a:cubicBezTo>
                  <a:cubicBezTo>
                    <a:pt x="344" y="1"/>
                    <a:pt x="334" y="1"/>
                    <a:pt x="3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185669" y="1931689"/>
              <a:ext cx="45084" cy="24525"/>
            </a:xfrm>
            <a:custGeom>
              <a:avLst/>
              <a:gdLst/>
              <a:ahLst/>
              <a:cxnLst/>
              <a:rect l="l" t="t" r="r" b="b"/>
              <a:pathLst>
                <a:path w="989" h="538" extrusionOk="0">
                  <a:moveTo>
                    <a:pt x="79" y="1"/>
                  </a:moveTo>
                  <a:cubicBezTo>
                    <a:pt x="77" y="1"/>
                    <a:pt x="86" y="8"/>
                    <a:pt x="109" y="23"/>
                  </a:cubicBezTo>
                  <a:cubicBezTo>
                    <a:pt x="109" y="23"/>
                    <a:pt x="0" y="333"/>
                    <a:pt x="385" y="495"/>
                  </a:cubicBezTo>
                  <a:cubicBezTo>
                    <a:pt x="458" y="525"/>
                    <a:pt x="525" y="538"/>
                    <a:pt x="586" y="538"/>
                  </a:cubicBezTo>
                  <a:cubicBezTo>
                    <a:pt x="840" y="538"/>
                    <a:pt x="988" y="325"/>
                    <a:pt x="988" y="325"/>
                  </a:cubicBezTo>
                  <a:cubicBezTo>
                    <a:pt x="663" y="325"/>
                    <a:pt x="94" y="1"/>
                    <a:pt x="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230706" y="2000659"/>
              <a:ext cx="79728" cy="41801"/>
            </a:xfrm>
            <a:custGeom>
              <a:avLst/>
              <a:gdLst/>
              <a:ahLst/>
              <a:cxnLst/>
              <a:rect l="l" t="t" r="r" b="b"/>
              <a:pathLst>
                <a:path w="1749" h="917" extrusionOk="0">
                  <a:moveTo>
                    <a:pt x="0" y="0"/>
                  </a:moveTo>
                  <a:cubicBezTo>
                    <a:pt x="0" y="0"/>
                    <a:pt x="376" y="916"/>
                    <a:pt x="1608" y="916"/>
                  </a:cubicBezTo>
                  <a:cubicBezTo>
                    <a:pt x="1644" y="916"/>
                    <a:pt x="1681" y="915"/>
                    <a:pt x="1718" y="914"/>
                  </a:cubicBezTo>
                  <a:lnTo>
                    <a:pt x="1749" y="591"/>
                  </a:lnTo>
                  <a:lnTo>
                    <a:pt x="1749" y="591"/>
                  </a:lnTo>
                  <a:cubicBezTo>
                    <a:pt x="1749" y="591"/>
                    <a:pt x="1748" y="591"/>
                    <a:pt x="1747" y="591"/>
                  </a:cubicBezTo>
                  <a:cubicBezTo>
                    <a:pt x="1700" y="591"/>
                    <a:pt x="838" y="583"/>
                    <a:pt x="0"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463782" y="1667843"/>
              <a:ext cx="411450" cy="438026"/>
            </a:xfrm>
            <a:custGeom>
              <a:avLst/>
              <a:gdLst/>
              <a:ahLst/>
              <a:cxnLst/>
              <a:rect l="l" t="t" r="r" b="b"/>
              <a:pathLst>
                <a:path w="9026" h="9609" extrusionOk="0">
                  <a:moveTo>
                    <a:pt x="5554" y="1"/>
                  </a:moveTo>
                  <a:cubicBezTo>
                    <a:pt x="5335" y="1"/>
                    <a:pt x="5151" y="25"/>
                    <a:pt x="5000" y="25"/>
                  </a:cubicBezTo>
                  <a:cubicBezTo>
                    <a:pt x="4633" y="25"/>
                    <a:pt x="3147" y="322"/>
                    <a:pt x="2142" y="1677"/>
                  </a:cubicBezTo>
                  <a:lnTo>
                    <a:pt x="2138" y="1672"/>
                  </a:lnTo>
                  <a:cubicBezTo>
                    <a:pt x="1775" y="2053"/>
                    <a:pt x="1254" y="3289"/>
                    <a:pt x="1194" y="3727"/>
                  </a:cubicBezTo>
                  <a:cubicBezTo>
                    <a:pt x="1137" y="4163"/>
                    <a:pt x="1211" y="4605"/>
                    <a:pt x="1206" y="5046"/>
                  </a:cubicBezTo>
                  <a:cubicBezTo>
                    <a:pt x="1202" y="5488"/>
                    <a:pt x="1101" y="5960"/>
                    <a:pt x="774" y="6252"/>
                  </a:cubicBezTo>
                  <a:cubicBezTo>
                    <a:pt x="564" y="6440"/>
                    <a:pt x="272" y="6545"/>
                    <a:pt x="145" y="6795"/>
                  </a:cubicBezTo>
                  <a:cubicBezTo>
                    <a:pt x="0" y="7087"/>
                    <a:pt x="163" y="7459"/>
                    <a:pt x="433" y="7642"/>
                  </a:cubicBezTo>
                  <a:cubicBezTo>
                    <a:pt x="669" y="7796"/>
                    <a:pt x="953" y="7837"/>
                    <a:pt x="1237" y="7837"/>
                  </a:cubicBezTo>
                  <a:cubicBezTo>
                    <a:pt x="1284" y="7837"/>
                    <a:pt x="1330" y="7836"/>
                    <a:pt x="1377" y="7834"/>
                  </a:cubicBezTo>
                  <a:lnTo>
                    <a:pt x="1377" y="7834"/>
                  </a:lnTo>
                  <a:cubicBezTo>
                    <a:pt x="1303" y="8485"/>
                    <a:pt x="1805" y="9150"/>
                    <a:pt x="2452" y="9250"/>
                  </a:cubicBezTo>
                  <a:cubicBezTo>
                    <a:pt x="2510" y="9259"/>
                    <a:pt x="2567" y="9263"/>
                    <a:pt x="2625" y="9263"/>
                  </a:cubicBezTo>
                  <a:cubicBezTo>
                    <a:pt x="2901" y="9263"/>
                    <a:pt x="3172" y="9164"/>
                    <a:pt x="3396" y="9001"/>
                  </a:cubicBezTo>
                  <a:cubicBezTo>
                    <a:pt x="3619" y="9215"/>
                    <a:pt x="3850" y="9421"/>
                    <a:pt x="4100" y="9609"/>
                  </a:cubicBezTo>
                  <a:cubicBezTo>
                    <a:pt x="4157" y="7686"/>
                    <a:pt x="4113" y="5763"/>
                    <a:pt x="3977" y="3848"/>
                  </a:cubicBezTo>
                  <a:cubicBezTo>
                    <a:pt x="4860" y="3691"/>
                    <a:pt x="6438" y="3215"/>
                    <a:pt x="6713" y="1808"/>
                  </a:cubicBezTo>
                  <a:cubicBezTo>
                    <a:pt x="7063" y="2608"/>
                    <a:pt x="7600" y="3049"/>
                    <a:pt x="8308" y="3657"/>
                  </a:cubicBezTo>
                  <a:cubicBezTo>
                    <a:pt x="8308" y="3657"/>
                    <a:pt x="9025" y="2459"/>
                    <a:pt x="7718" y="1101"/>
                  </a:cubicBezTo>
                  <a:cubicBezTo>
                    <a:pt x="6794" y="142"/>
                    <a:pt x="6076" y="1"/>
                    <a:pt x="5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6"/>
            <p:cNvSpPr/>
            <p:nvPr/>
          </p:nvSpPr>
          <p:spPr>
            <a:xfrm>
              <a:off x="-277933" y="1746249"/>
              <a:ext cx="120572" cy="78999"/>
            </a:xfrm>
            <a:custGeom>
              <a:avLst/>
              <a:gdLst/>
              <a:ahLst/>
              <a:cxnLst/>
              <a:rect l="l" t="t" r="r" b="b"/>
              <a:pathLst>
                <a:path w="2645" h="1733" extrusionOk="0">
                  <a:moveTo>
                    <a:pt x="2575" y="0"/>
                  </a:moveTo>
                  <a:cubicBezTo>
                    <a:pt x="2575" y="0"/>
                    <a:pt x="2575" y="0"/>
                    <a:pt x="2575" y="0"/>
                  </a:cubicBezTo>
                  <a:cubicBezTo>
                    <a:pt x="2553" y="0"/>
                    <a:pt x="2583" y="210"/>
                    <a:pt x="2522" y="529"/>
                  </a:cubicBezTo>
                  <a:cubicBezTo>
                    <a:pt x="2488" y="686"/>
                    <a:pt x="2431" y="875"/>
                    <a:pt x="2313" y="1049"/>
                  </a:cubicBezTo>
                  <a:cubicBezTo>
                    <a:pt x="2195" y="1224"/>
                    <a:pt x="2016" y="1378"/>
                    <a:pt x="1788" y="1473"/>
                  </a:cubicBezTo>
                  <a:cubicBezTo>
                    <a:pt x="1485" y="1602"/>
                    <a:pt x="1177" y="1629"/>
                    <a:pt x="907" y="1629"/>
                  </a:cubicBezTo>
                  <a:cubicBezTo>
                    <a:pt x="772" y="1629"/>
                    <a:pt x="647" y="1622"/>
                    <a:pt x="538" y="1618"/>
                  </a:cubicBezTo>
                  <a:cubicBezTo>
                    <a:pt x="372" y="1609"/>
                    <a:pt x="238" y="1604"/>
                    <a:pt x="145" y="1604"/>
                  </a:cubicBezTo>
                  <a:cubicBezTo>
                    <a:pt x="52" y="1604"/>
                    <a:pt x="1" y="1609"/>
                    <a:pt x="1" y="1618"/>
                  </a:cubicBezTo>
                  <a:cubicBezTo>
                    <a:pt x="1" y="1636"/>
                    <a:pt x="202" y="1662"/>
                    <a:pt x="534" y="1701"/>
                  </a:cubicBezTo>
                  <a:cubicBezTo>
                    <a:pt x="670" y="1715"/>
                    <a:pt x="836" y="1733"/>
                    <a:pt x="1018" y="1733"/>
                  </a:cubicBezTo>
                  <a:cubicBezTo>
                    <a:pt x="1269" y="1733"/>
                    <a:pt x="1553" y="1699"/>
                    <a:pt x="1836" y="1578"/>
                  </a:cubicBezTo>
                  <a:cubicBezTo>
                    <a:pt x="2081" y="1478"/>
                    <a:pt x="2282" y="1303"/>
                    <a:pt x="2405" y="1106"/>
                  </a:cubicBezTo>
                  <a:cubicBezTo>
                    <a:pt x="2527" y="914"/>
                    <a:pt x="2579" y="713"/>
                    <a:pt x="2601" y="543"/>
                  </a:cubicBezTo>
                  <a:cubicBezTo>
                    <a:pt x="2645" y="209"/>
                    <a:pt x="2584" y="0"/>
                    <a:pt x="2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6"/>
            <p:cNvSpPr/>
            <p:nvPr/>
          </p:nvSpPr>
          <p:spPr>
            <a:xfrm>
              <a:off x="-434699" y="1751811"/>
              <a:ext cx="83922" cy="216666"/>
            </a:xfrm>
            <a:custGeom>
              <a:avLst/>
              <a:gdLst/>
              <a:ahLst/>
              <a:cxnLst/>
              <a:rect l="l" t="t" r="r" b="b"/>
              <a:pathLst>
                <a:path w="1841" h="4753" extrusionOk="0">
                  <a:moveTo>
                    <a:pt x="1826" y="1"/>
                  </a:moveTo>
                  <a:cubicBezTo>
                    <a:pt x="1817" y="1"/>
                    <a:pt x="1753" y="49"/>
                    <a:pt x="1643" y="132"/>
                  </a:cubicBezTo>
                  <a:cubicBezTo>
                    <a:pt x="1530" y="223"/>
                    <a:pt x="1368" y="360"/>
                    <a:pt x="1181" y="543"/>
                  </a:cubicBezTo>
                  <a:cubicBezTo>
                    <a:pt x="993" y="722"/>
                    <a:pt x="774" y="949"/>
                    <a:pt x="586" y="1242"/>
                  </a:cubicBezTo>
                  <a:cubicBezTo>
                    <a:pt x="394" y="1534"/>
                    <a:pt x="233" y="1897"/>
                    <a:pt x="193" y="2304"/>
                  </a:cubicBezTo>
                  <a:cubicBezTo>
                    <a:pt x="167" y="2510"/>
                    <a:pt x="184" y="2710"/>
                    <a:pt x="227" y="2898"/>
                  </a:cubicBezTo>
                  <a:cubicBezTo>
                    <a:pt x="276" y="3087"/>
                    <a:pt x="350" y="3257"/>
                    <a:pt x="416" y="3414"/>
                  </a:cubicBezTo>
                  <a:cubicBezTo>
                    <a:pt x="551" y="3724"/>
                    <a:pt x="634" y="4025"/>
                    <a:pt x="578" y="4267"/>
                  </a:cubicBezTo>
                  <a:cubicBezTo>
                    <a:pt x="525" y="4511"/>
                    <a:pt x="346" y="4651"/>
                    <a:pt x="219" y="4695"/>
                  </a:cubicBezTo>
                  <a:cubicBezTo>
                    <a:pt x="150" y="4720"/>
                    <a:pt x="94" y="4725"/>
                    <a:pt x="56" y="4725"/>
                  </a:cubicBezTo>
                  <a:cubicBezTo>
                    <a:pt x="34" y="4725"/>
                    <a:pt x="18" y="4723"/>
                    <a:pt x="9" y="4723"/>
                  </a:cubicBezTo>
                  <a:cubicBezTo>
                    <a:pt x="4" y="4723"/>
                    <a:pt x="1" y="4724"/>
                    <a:pt x="1" y="4725"/>
                  </a:cubicBezTo>
                  <a:cubicBezTo>
                    <a:pt x="1" y="4729"/>
                    <a:pt x="23" y="4739"/>
                    <a:pt x="57" y="4747"/>
                  </a:cubicBezTo>
                  <a:cubicBezTo>
                    <a:pt x="74" y="4751"/>
                    <a:pt x="94" y="4753"/>
                    <a:pt x="117" y="4753"/>
                  </a:cubicBezTo>
                  <a:cubicBezTo>
                    <a:pt x="150" y="4753"/>
                    <a:pt x="189" y="4749"/>
                    <a:pt x="233" y="4739"/>
                  </a:cubicBezTo>
                  <a:cubicBezTo>
                    <a:pt x="376" y="4703"/>
                    <a:pt x="586" y="4559"/>
                    <a:pt x="656" y="4288"/>
                  </a:cubicBezTo>
                  <a:cubicBezTo>
                    <a:pt x="731" y="4017"/>
                    <a:pt x="647" y="3690"/>
                    <a:pt x="516" y="3375"/>
                  </a:cubicBezTo>
                  <a:cubicBezTo>
                    <a:pt x="451" y="3213"/>
                    <a:pt x="380" y="3047"/>
                    <a:pt x="342" y="2872"/>
                  </a:cubicBezTo>
                  <a:cubicBezTo>
                    <a:pt x="298" y="2698"/>
                    <a:pt x="285" y="2510"/>
                    <a:pt x="306" y="2317"/>
                  </a:cubicBezTo>
                  <a:cubicBezTo>
                    <a:pt x="346" y="1933"/>
                    <a:pt x="499" y="1587"/>
                    <a:pt x="673" y="1304"/>
                  </a:cubicBezTo>
                  <a:cubicBezTo>
                    <a:pt x="857" y="1015"/>
                    <a:pt x="1062" y="788"/>
                    <a:pt x="1237" y="600"/>
                  </a:cubicBezTo>
                  <a:cubicBezTo>
                    <a:pt x="1600" y="233"/>
                    <a:pt x="1840" y="14"/>
                    <a:pt x="1827" y="1"/>
                  </a:cubicBezTo>
                  <a:cubicBezTo>
                    <a:pt x="1827" y="1"/>
                    <a:pt x="1826" y="1"/>
                    <a:pt x="18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6"/>
            <p:cNvSpPr/>
            <p:nvPr/>
          </p:nvSpPr>
          <p:spPr>
            <a:xfrm>
              <a:off x="-84880" y="1790649"/>
              <a:ext cx="89119" cy="119661"/>
            </a:xfrm>
            <a:custGeom>
              <a:avLst/>
              <a:gdLst/>
              <a:ahLst/>
              <a:cxnLst/>
              <a:rect l="l" t="t" r="r" b="b"/>
              <a:pathLst>
                <a:path w="1955" h="2625" extrusionOk="0">
                  <a:moveTo>
                    <a:pt x="40" y="1"/>
                  </a:moveTo>
                  <a:cubicBezTo>
                    <a:pt x="40" y="1"/>
                    <a:pt x="40" y="1"/>
                    <a:pt x="40" y="1"/>
                  </a:cubicBezTo>
                  <a:cubicBezTo>
                    <a:pt x="40" y="1"/>
                    <a:pt x="40" y="1"/>
                    <a:pt x="40" y="1"/>
                  </a:cubicBezTo>
                  <a:lnTo>
                    <a:pt x="40" y="1"/>
                  </a:lnTo>
                  <a:cubicBezTo>
                    <a:pt x="26" y="1"/>
                    <a:pt x="0" y="232"/>
                    <a:pt x="44" y="595"/>
                  </a:cubicBezTo>
                  <a:cubicBezTo>
                    <a:pt x="92" y="958"/>
                    <a:pt x="219" y="1469"/>
                    <a:pt x="508" y="1959"/>
                  </a:cubicBezTo>
                  <a:cubicBezTo>
                    <a:pt x="651" y="2203"/>
                    <a:pt x="831" y="2427"/>
                    <a:pt x="1067" y="2540"/>
                  </a:cubicBezTo>
                  <a:cubicBezTo>
                    <a:pt x="1178" y="2597"/>
                    <a:pt x="1297" y="2624"/>
                    <a:pt x="1408" y="2624"/>
                  </a:cubicBezTo>
                  <a:cubicBezTo>
                    <a:pt x="1528" y="2624"/>
                    <a:pt x="1640" y="2593"/>
                    <a:pt x="1726" y="2532"/>
                  </a:cubicBezTo>
                  <a:cubicBezTo>
                    <a:pt x="1897" y="2418"/>
                    <a:pt x="1954" y="2252"/>
                    <a:pt x="1954" y="2147"/>
                  </a:cubicBezTo>
                  <a:cubicBezTo>
                    <a:pt x="1954" y="2042"/>
                    <a:pt x="1917" y="1989"/>
                    <a:pt x="1911" y="1989"/>
                  </a:cubicBezTo>
                  <a:cubicBezTo>
                    <a:pt x="1910" y="1989"/>
                    <a:pt x="1910" y="1989"/>
                    <a:pt x="1910" y="1989"/>
                  </a:cubicBezTo>
                  <a:cubicBezTo>
                    <a:pt x="1902" y="1989"/>
                    <a:pt x="1924" y="2046"/>
                    <a:pt x="1910" y="2142"/>
                  </a:cubicBezTo>
                  <a:cubicBezTo>
                    <a:pt x="1893" y="2235"/>
                    <a:pt x="1831" y="2378"/>
                    <a:pt x="1683" y="2461"/>
                  </a:cubicBezTo>
                  <a:cubicBezTo>
                    <a:pt x="1616" y="2503"/>
                    <a:pt x="1529" y="2525"/>
                    <a:pt x="1435" y="2525"/>
                  </a:cubicBezTo>
                  <a:cubicBezTo>
                    <a:pt x="1332" y="2525"/>
                    <a:pt x="1220" y="2499"/>
                    <a:pt x="1115" y="2445"/>
                  </a:cubicBezTo>
                  <a:cubicBezTo>
                    <a:pt x="914" y="2344"/>
                    <a:pt x="748" y="2134"/>
                    <a:pt x="608" y="1898"/>
                  </a:cubicBezTo>
                  <a:cubicBezTo>
                    <a:pt x="328" y="1426"/>
                    <a:pt x="193" y="936"/>
                    <a:pt x="127" y="583"/>
                  </a:cubicBezTo>
                  <a:cubicBezTo>
                    <a:pt x="63" y="227"/>
                    <a:pt x="58" y="1"/>
                    <a:pt x="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90897" y="2826977"/>
              <a:ext cx="205087" cy="1628251"/>
            </a:xfrm>
            <a:custGeom>
              <a:avLst/>
              <a:gdLst/>
              <a:ahLst/>
              <a:cxnLst/>
              <a:rect l="l" t="t" r="r" b="b"/>
              <a:pathLst>
                <a:path w="4499" h="35719" extrusionOk="0">
                  <a:moveTo>
                    <a:pt x="1" y="0"/>
                  </a:moveTo>
                  <a:lnTo>
                    <a:pt x="640" y="35718"/>
                  </a:lnTo>
                  <a:cubicBezTo>
                    <a:pt x="640" y="35718"/>
                    <a:pt x="3930" y="24019"/>
                    <a:pt x="4214" y="19308"/>
                  </a:cubicBezTo>
                  <a:cubicBezTo>
                    <a:pt x="4498" y="14593"/>
                    <a:pt x="1" y="1"/>
                    <a:pt x="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477919" y="2696154"/>
              <a:ext cx="441491" cy="1776418"/>
            </a:xfrm>
            <a:custGeom>
              <a:avLst/>
              <a:gdLst/>
              <a:ahLst/>
              <a:cxnLst/>
              <a:rect l="l" t="t" r="r" b="b"/>
              <a:pathLst>
                <a:path w="9685" h="38742" extrusionOk="0">
                  <a:moveTo>
                    <a:pt x="8347" y="0"/>
                  </a:moveTo>
                  <a:lnTo>
                    <a:pt x="2146" y="162"/>
                  </a:lnTo>
                  <a:cubicBezTo>
                    <a:pt x="2145" y="162"/>
                    <a:pt x="2145" y="162"/>
                    <a:pt x="2144" y="162"/>
                  </a:cubicBezTo>
                  <a:cubicBezTo>
                    <a:pt x="2028" y="162"/>
                    <a:pt x="74" y="3039"/>
                    <a:pt x="9" y="5519"/>
                  </a:cubicBezTo>
                  <a:cubicBezTo>
                    <a:pt x="1" y="5759"/>
                    <a:pt x="13" y="6009"/>
                    <a:pt x="35" y="6253"/>
                  </a:cubicBezTo>
                  <a:cubicBezTo>
                    <a:pt x="114" y="7123"/>
                    <a:pt x="332" y="7980"/>
                    <a:pt x="656" y="8793"/>
                  </a:cubicBezTo>
                  <a:cubicBezTo>
                    <a:pt x="2321" y="13001"/>
                    <a:pt x="4043" y="17996"/>
                    <a:pt x="4069" y="19132"/>
                  </a:cubicBezTo>
                  <a:cubicBezTo>
                    <a:pt x="4156" y="22633"/>
                    <a:pt x="4842" y="38741"/>
                    <a:pt x="4842" y="38741"/>
                  </a:cubicBezTo>
                  <a:lnTo>
                    <a:pt x="9685" y="38400"/>
                  </a:lnTo>
                  <a:lnTo>
                    <a:pt x="9527" y="19132"/>
                  </a:lnTo>
                  <a:lnTo>
                    <a:pt x="834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260975" y="2710052"/>
              <a:ext cx="102840" cy="1755934"/>
            </a:xfrm>
            <a:custGeom>
              <a:avLst/>
              <a:gdLst/>
              <a:ahLst/>
              <a:cxnLst/>
              <a:rect l="l" t="t" r="r" b="b"/>
              <a:pathLst>
                <a:path w="2256" h="38520" extrusionOk="0">
                  <a:moveTo>
                    <a:pt x="32" y="0"/>
                  </a:moveTo>
                  <a:cubicBezTo>
                    <a:pt x="31" y="0"/>
                    <a:pt x="31" y="1"/>
                    <a:pt x="31" y="1"/>
                  </a:cubicBezTo>
                  <a:cubicBezTo>
                    <a:pt x="31" y="1"/>
                    <a:pt x="31" y="1"/>
                    <a:pt x="31" y="1"/>
                  </a:cubicBezTo>
                  <a:cubicBezTo>
                    <a:pt x="33" y="1"/>
                    <a:pt x="34" y="2"/>
                    <a:pt x="36" y="4"/>
                  </a:cubicBezTo>
                  <a:lnTo>
                    <a:pt x="36" y="4"/>
                  </a:lnTo>
                  <a:cubicBezTo>
                    <a:pt x="34" y="2"/>
                    <a:pt x="33" y="0"/>
                    <a:pt x="32" y="0"/>
                  </a:cubicBezTo>
                  <a:close/>
                  <a:moveTo>
                    <a:pt x="36" y="4"/>
                  </a:moveTo>
                  <a:cubicBezTo>
                    <a:pt x="46" y="29"/>
                    <a:pt x="53" y="165"/>
                    <a:pt x="53" y="389"/>
                  </a:cubicBezTo>
                  <a:cubicBezTo>
                    <a:pt x="57" y="647"/>
                    <a:pt x="57" y="1023"/>
                    <a:pt x="57" y="1512"/>
                  </a:cubicBezTo>
                  <a:cubicBezTo>
                    <a:pt x="61" y="2492"/>
                    <a:pt x="0" y="3908"/>
                    <a:pt x="61" y="5655"/>
                  </a:cubicBezTo>
                  <a:cubicBezTo>
                    <a:pt x="79" y="6092"/>
                    <a:pt x="93" y="6547"/>
                    <a:pt x="131" y="7023"/>
                  </a:cubicBezTo>
                  <a:cubicBezTo>
                    <a:pt x="158" y="7500"/>
                    <a:pt x="202" y="7993"/>
                    <a:pt x="254" y="8505"/>
                  </a:cubicBezTo>
                  <a:cubicBezTo>
                    <a:pt x="359" y="9527"/>
                    <a:pt x="503" y="10620"/>
                    <a:pt x="682" y="11760"/>
                  </a:cubicBezTo>
                  <a:cubicBezTo>
                    <a:pt x="865" y="12902"/>
                    <a:pt x="1071" y="14098"/>
                    <a:pt x="1241" y="15344"/>
                  </a:cubicBezTo>
                  <a:cubicBezTo>
                    <a:pt x="1416" y="16585"/>
                    <a:pt x="1556" y="17884"/>
                    <a:pt x="1626" y="19211"/>
                  </a:cubicBezTo>
                  <a:cubicBezTo>
                    <a:pt x="1705" y="20544"/>
                    <a:pt x="1687" y="21847"/>
                    <a:pt x="1713" y="23106"/>
                  </a:cubicBezTo>
                  <a:cubicBezTo>
                    <a:pt x="1735" y="24364"/>
                    <a:pt x="1761" y="25575"/>
                    <a:pt x="1797" y="26728"/>
                  </a:cubicBezTo>
                  <a:cubicBezTo>
                    <a:pt x="1870" y="29040"/>
                    <a:pt x="1954" y="31120"/>
                    <a:pt x="2023" y="32868"/>
                  </a:cubicBezTo>
                  <a:cubicBezTo>
                    <a:pt x="2164" y="36295"/>
                    <a:pt x="2243" y="38205"/>
                    <a:pt x="2255" y="38519"/>
                  </a:cubicBezTo>
                  <a:cubicBezTo>
                    <a:pt x="2255" y="38519"/>
                    <a:pt x="2251" y="38383"/>
                    <a:pt x="2247" y="38126"/>
                  </a:cubicBezTo>
                  <a:cubicBezTo>
                    <a:pt x="2237" y="37864"/>
                    <a:pt x="2225" y="37487"/>
                    <a:pt x="2211" y="37003"/>
                  </a:cubicBezTo>
                  <a:cubicBezTo>
                    <a:pt x="2172" y="36019"/>
                    <a:pt x="2124" y="34607"/>
                    <a:pt x="2059" y="32864"/>
                  </a:cubicBezTo>
                  <a:cubicBezTo>
                    <a:pt x="1993" y="31120"/>
                    <a:pt x="1910" y="29040"/>
                    <a:pt x="1840" y="26728"/>
                  </a:cubicBezTo>
                  <a:cubicBezTo>
                    <a:pt x="1809" y="25575"/>
                    <a:pt x="1779" y="24360"/>
                    <a:pt x="1761" y="23106"/>
                  </a:cubicBezTo>
                  <a:cubicBezTo>
                    <a:pt x="1735" y="21847"/>
                    <a:pt x="1753" y="20544"/>
                    <a:pt x="1674" y="19211"/>
                  </a:cubicBezTo>
                  <a:cubicBezTo>
                    <a:pt x="1600" y="17878"/>
                    <a:pt x="1464" y="16581"/>
                    <a:pt x="1289" y="15335"/>
                  </a:cubicBezTo>
                  <a:cubicBezTo>
                    <a:pt x="1115" y="14090"/>
                    <a:pt x="905" y="12892"/>
                    <a:pt x="726" y="11752"/>
                  </a:cubicBezTo>
                  <a:cubicBezTo>
                    <a:pt x="542" y="10611"/>
                    <a:pt x="398" y="9523"/>
                    <a:pt x="293" y="8505"/>
                  </a:cubicBezTo>
                  <a:cubicBezTo>
                    <a:pt x="240" y="7993"/>
                    <a:pt x="192" y="7500"/>
                    <a:pt x="166" y="7023"/>
                  </a:cubicBezTo>
                  <a:cubicBezTo>
                    <a:pt x="127" y="6547"/>
                    <a:pt x="113" y="6088"/>
                    <a:pt x="93" y="5651"/>
                  </a:cubicBezTo>
                  <a:cubicBezTo>
                    <a:pt x="26" y="3908"/>
                    <a:pt x="83" y="2492"/>
                    <a:pt x="75" y="1512"/>
                  </a:cubicBezTo>
                  <a:cubicBezTo>
                    <a:pt x="75" y="592"/>
                    <a:pt x="63" y="54"/>
                    <a:pt x="36" y="4"/>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258422" y="4440821"/>
              <a:ext cx="221999" cy="33505"/>
            </a:xfrm>
            <a:custGeom>
              <a:avLst/>
              <a:gdLst/>
              <a:ahLst/>
              <a:cxnLst/>
              <a:rect l="l" t="t" r="r" b="b"/>
              <a:pathLst>
                <a:path w="4870" h="735" extrusionOk="0">
                  <a:moveTo>
                    <a:pt x="1" y="1"/>
                  </a:moveTo>
                  <a:lnTo>
                    <a:pt x="1" y="735"/>
                  </a:lnTo>
                  <a:lnTo>
                    <a:pt x="4870" y="735"/>
                  </a:lnTo>
                  <a:lnTo>
                    <a:pt x="487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6"/>
            <p:cNvSpPr/>
            <p:nvPr/>
          </p:nvSpPr>
          <p:spPr>
            <a:xfrm>
              <a:off x="-245841" y="2706496"/>
              <a:ext cx="2462" cy="10348"/>
            </a:xfrm>
            <a:custGeom>
              <a:avLst/>
              <a:gdLst/>
              <a:ahLst/>
              <a:cxnLst/>
              <a:rect l="l" t="t" r="r" b="b"/>
              <a:pathLst>
                <a:path w="54" h="227" extrusionOk="0">
                  <a:moveTo>
                    <a:pt x="23" y="0"/>
                  </a:moveTo>
                  <a:cubicBezTo>
                    <a:pt x="9" y="0"/>
                    <a:pt x="1" y="53"/>
                    <a:pt x="5" y="113"/>
                  </a:cubicBezTo>
                  <a:cubicBezTo>
                    <a:pt x="5" y="174"/>
                    <a:pt x="17" y="227"/>
                    <a:pt x="31" y="227"/>
                  </a:cubicBezTo>
                  <a:cubicBezTo>
                    <a:pt x="44" y="223"/>
                    <a:pt x="53" y="174"/>
                    <a:pt x="49" y="113"/>
                  </a:cubicBezTo>
                  <a:cubicBezTo>
                    <a:pt x="49"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6"/>
            <p:cNvSpPr/>
            <p:nvPr/>
          </p:nvSpPr>
          <p:spPr>
            <a:xfrm>
              <a:off x="-245248" y="2727009"/>
              <a:ext cx="2416" cy="10165"/>
            </a:xfrm>
            <a:custGeom>
              <a:avLst/>
              <a:gdLst/>
              <a:ahLst/>
              <a:cxnLst/>
              <a:rect l="l" t="t" r="r" b="b"/>
              <a:pathLst>
                <a:path w="53" h="223" extrusionOk="0">
                  <a:moveTo>
                    <a:pt x="22" y="0"/>
                  </a:moveTo>
                  <a:cubicBezTo>
                    <a:pt x="10" y="0"/>
                    <a:pt x="0" y="48"/>
                    <a:pt x="4" y="113"/>
                  </a:cubicBezTo>
                  <a:cubicBezTo>
                    <a:pt x="4" y="174"/>
                    <a:pt x="18" y="223"/>
                    <a:pt x="31" y="223"/>
                  </a:cubicBezTo>
                  <a:cubicBezTo>
                    <a:pt x="44" y="223"/>
                    <a:pt x="53" y="174"/>
                    <a:pt x="49" y="109"/>
                  </a:cubicBezTo>
                  <a:cubicBezTo>
                    <a:pt x="49"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6"/>
            <p:cNvSpPr/>
            <p:nvPr/>
          </p:nvSpPr>
          <p:spPr>
            <a:xfrm>
              <a:off x="-244655" y="2747295"/>
              <a:ext cx="2462" cy="10393"/>
            </a:xfrm>
            <a:custGeom>
              <a:avLst/>
              <a:gdLst/>
              <a:ahLst/>
              <a:cxnLst/>
              <a:rect l="l" t="t" r="r" b="b"/>
              <a:pathLst>
                <a:path w="54" h="228" extrusionOk="0">
                  <a:moveTo>
                    <a:pt x="23" y="1"/>
                  </a:moveTo>
                  <a:cubicBezTo>
                    <a:pt x="9" y="5"/>
                    <a:pt x="1" y="53"/>
                    <a:pt x="5" y="114"/>
                  </a:cubicBezTo>
                  <a:cubicBezTo>
                    <a:pt x="5" y="175"/>
                    <a:pt x="18" y="227"/>
                    <a:pt x="31" y="227"/>
                  </a:cubicBezTo>
                  <a:cubicBezTo>
                    <a:pt x="44"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44063" y="2767808"/>
              <a:ext cx="2416" cy="10211"/>
            </a:xfrm>
            <a:custGeom>
              <a:avLst/>
              <a:gdLst/>
              <a:ahLst/>
              <a:cxnLst/>
              <a:rect l="l" t="t" r="r" b="b"/>
              <a:pathLst>
                <a:path w="53" h="224" extrusionOk="0">
                  <a:moveTo>
                    <a:pt x="23" y="1"/>
                  </a:moveTo>
                  <a:cubicBezTo>
                    <a:pt x="10" y="1"/>
                    <a:pt x="0" y="53"/>
                    <a:pt x="5" y="114"/>
                  </a:cubicBezTo>
                  <a:cubicBezTo>
                    <a:pt x="5" y="176"/>
                    <a:pt x="18" y="223"/>
                    <a:pt x="31" y="223"/>
                  </a:cubicBezTo>
                  <a:cubicBezTo>
                    <a:pt x="45" y="223"/>
                    <a:pt x="53" y="176"/>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43425" y="2788321"/>
              <a:ext cx="2416" cy="10257"/>
            </a:xfrm>
            <a:custGeom>
              <a:avLst/>
              <a:gdLst/>
              <a:ahLst/>
              <a:cxnLst/>
              <a:rect l="l" t="t" r="r" b="b"/>
              <a:pathLst>
                <a:path w="53" h="225" extrusionOk="0">
                  <a:moveTo>
                    <a:pt x="24" y="1"/>
                  </a:moveTo>
                  <a:cubicBezTo>
                    <a:pt x="23" y="1"/>
                    <a:pt x="23" y="1"/>
                    <a:pt x="22" y="1"/>
                  </a:cubicBezTo>
                  <a:cubicBezTo>
                    <a:pt x="9" y="1"/>
                    <a:pt x="0" y="49"/>
                    <a:pt x="4" y="110"/>
                  </a:cubicBezTo>
                  <a:cubicBezTo>
                    <a:pt x="4" y="176"/>
                    <a:pt x="17" y="224"/>
                    <a:pt x="31" y="224"/>
                  </a:cubicBezTo>
                  <a:cubicBezTo>
                    <a:pt x="43" y="224"/>
                    <a:pt x="53" y="172"/>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42878" y="2808652"/>
              <a:ext cx="2462" cy="10257"/>
            </a:xfrm>
            <a:custGeom>
              <a:avLst/>
              <a:gdLst/>
              <a:ahLst/>
              <a:cxnLst/>
              <a:rect l="l" t="t" r="r" b="b"/>
              <a:pathLst>
                <a:path w="54" h="225" extrusionOk="0">
                  <a:moveTo>
                    <a:pt x="23" y="1"/>
                  </a:moveTo>
                  <a:cubicBezTo>
                    <a:pt x="10" y="1"/>
                    <a:pt x="1" y="53"/>
                    <a:pt x="5" y="114"/>
                  </a:cubicBezTo>
                  <a:cubicBezTo>
                    <a:pt x="5" y="173"/>
                    <a:pt x="18" y="224"/>
                    <a:pt x="30" y="224"/>
                  </a:cubicBezTo>
                  <a:cubicBezTo>
                    <a:pt x="30" y="224"/>
                    <a:pt x="31" y="224"/>
                    <a:pt x="31" y="224"/>
                  </a:cubicBezTo>
                  <a:cubicBezTo>
                    <a:pt x="45" y="224"/>
                    <a:pt x="53" y="176"/>
                    <a:pt x="49" y="114"/>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42239" y="2829165"/>
              <a:ext cx="2416" cy="10211"/>
            </a:xfrm>
            <a:custGeom>
              <a:avLst/>
              <a:gdLst/>
              <a:ahLst/>
              <a:cxnLst/>
              <a:rect l="l" t="t" r="r" b="b"/>
              <a:pathLst>
                <a:path w="53" h="224" extrusionOk="0">
                  <a:moveTo>
                    <a:pt x="22" y="1"/>
                  </a:moveTo>
                  <a:cubicBezTo>
                    <a:pt x="9" y="1"/>
                    <a:pt x="0" y="49"/>
                    <a:pt x="5" y="115"/>
                  </a:cubicBezTo>
                  <a:cubicBezTo>
                    <a:pt x="5" y="176"/>
                    <a:pt x="17" y="224"/>
                    <a:pt x="31" y="224"/>
                  </a:cubicBezTo>
                  <a:cubicBezTo>
                    <a:pt x="43" y="224"/>
                    <a:pt x="53" y="171"/>
                    <a:pt x="49" y="110"/>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41692" y="2849496"/>
              <a:ext cx="2462" cy="10393"/>
            </a:xfrm>
            <a:custGeom>
              <a:avLst/>
              <a:gdLst/>
              <a:ahLst/>
              <a:cxnLst/>
              <a:rect l="l" t="t" r="r" b="b"/>
              <a:pathLst>
                <a:path w="54" h="228" extrusionOk="0">
                  <a:moveTo>
                    <a:pt x="23" y="0"/>
                  </a:moveTo>
                  <a:cubicBezTo>
                    <a:pt x="10" y="0"/>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41054" y="2870009"/>
              <a:ext cx="2416" cy="10211"/>
            </a:xfrm>
            <a:custGeom>
              <a:avLst/>
              <a:gdLst/>
              <a:ahLst/>
              <a:cxnLst/>
              <a:rect l="l" t="t" r="r" b="b"/>
              <a:pathLst>
                <a:path w="53" h="224" extrusionOk="0">
                  <a:moveTo>
                    <a:pt x="23" y="0"/>
                  </a:moveTo>
                  <a:cubicBezTo>
                    <a:pt x="9" y="0"/>
                    <a:pt x="1" y="53"/>
                    <a:pt x="5" y="115"/>
                  </a:cubicBezTo>
                  <a:cubicBezTo>
                    <a:pt x="5" y="175"/>
                    <a:pt x="17" y="224"/>
                    <a:pt x="31" y="224"/>
                  </a:cubicBezTo>
                  <a:cubicBezTo>
                    <a:pt x="44" y="224"/>
                    <a:pt x="53" y="175"/>
                    <a:pt x="49" y="110"/>
                  </a:cubicBezTo>
                  <a:cubicBezTo>
                    <a:pt x="49"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0462" y="2890295"/>
              <a:ext cx="2416" cy="10439"/>
            </a:xfrm>
            <a:custGeom>
              <a:avLst/>
              <a:gdLst/>
              <a:ahLst/>
              <a:cxnLst/>
              <a:rect l="l" t="t" r="r" b="b"/>
              <a:pathLst>
                <a:path w="53" h="229" extrusionOk="0">
                  <a:moveTo>
                    <a:pt x="22" y="1"/>
                  </a:moveTo>
                  <a:cubicBezTo>
                    <a:pt x="10" y="6"/>
                    <a:pt x="0" y="53"/>
                    <a:pt x="4" y="115"/>
                  </a:cubicBezTo>
                  <a:cubicBezTo>
                    <a:pt x="4" y="176"/>
                    <a:pt x="18" y="229"/>
                    <a:pt x="31" y="229"/>
                  </a:cubicBezTo>
                  <a:cubicBezTo>
                    <a:pt x="44" y="229"/>
                    <a:pt x="53" y="176"/>
                    <a:pt x="48" y="115"/>
                  </a:cubicBezTo>
                  <a:cubicBezTo>
                    <a:pt x="48"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39869" y="2910853"/>
              <a:ext cx="2462" cy="10211"/>
            </a:xfrm>
            <a:custGeom>
              <a:avLst/>
              <a:gdLst/>
              <a:ahLst/>
              <a:cxnLst/>
              <a:rect l="l" t="t" r="r" b="b"/>
              <a:pathLst>
                <a:path w="54" h="224" extrusionOk="0">
                  <a:moveTo>
                    <a:pt x="23" y="1"/>
                  </a:moveTo>
                  <a:cubicBezTo>
                    <a:pt x="9" y="1"/>
                    <a:pt x="1" y="53"/>
                    <a:pt x="5" y="114"/>
                  </a:cubicBezTo>
                  <a:cubicBezTo>
                    <a:pt x="5" y="175"/>
                    <a:pt x="18" y="223"/>
                    <a:pt x="31" y="223"/>
                  </a:cubicBezTo>
                  <a:cubicBezTo>
                    <a:pt x="44" y="223"/>
                    <a:pt x="53" y="175"/>
                    <a:pt x="49" y="114"/>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39459" y="2931367"/>
              <a:ext cx="2051" cy="10211"/>
            </a:xfrm>
            <a:custGeom>
              <a:avLst/>
              <a:gdLst/>
              <a:ahLst/>
              <a:cxnLst/>
              <a:rect l="l" t="t" r="r" b="b"/>
              <a:pathLst>
                <a:path w="45" h="224" extrusionOk="0">
                  <a:moveTo>
                    <a:pt x="22" y="1"/>
                  </a:moveTo>
                  <a:cubicBezTo>
                    <a:pt x="9" y="1"/>
                    <a:pt x="0" y="49"/>
                    <a:pt x="0" y="110"/>
                  </a:cubicBezTo>
                  <a:cubicBezTo>
                    <a:pt x="0" y="175"/>
                    <a:pt x="9" y="223"/>
                    <a:pt x="22" y="223"/>
                  </a:cubicBezTo>
                  <a:cubicBezTo>
                    <a:pt x="35" y="223"/>
                    <a:pt x="44" y="175"/>
                    <a:pt x="44"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39276" y="2951880"/>
              <a:ext cx="2234" cy="10211"/>
            </a:xfrm>
            <a:custGeom>
              <a:avLst/>
              <a:gdLst/>
              <a:ahLst/>
              <a:cxnLst/>
              <a:rect l="l" t="t" r="r" b="b"/>
              <a:pathLst>
                <a:path w="49" h="224" extrusionOk="0">
                  <a:moveTo>
                    <a:pt x="22" y="1"/>
                  </a:moveTo>
                  <a:cubicBezTo>
                    <a:pt x="10" y="1"/>
                    <a:pt x="0" y="49"/>
                    <a:pt x="0" y="110"/>
                  </a:cubicBezTo>
                  <a:cubicBezTo>
                    <a:pt x="0" y="176"/>
                    <a:pt x="14" y="223"/>
                    <a:pt x="27" y="223"/>
                  </a:cubicBezTo>
                  <a:cubicBezTo>
                    <a:pt x="36" y="223"/>
                    <a:pt x="49" y="171"/>
                    <a:pt x="44" y="110"/>
                  </a:cubicBezTo>
                  <a:cubicBezTo>
                    <a:pt x="44"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39094" y="2972211"/>
              <a:ext cx="2416" cy="10439"/>
            </a:xfrm>
            <a:custGeom>
              <a:avLst/>
              <a:gdLst/>
              <a:ahLst/>
              <a:cxnLst/>
              <a:rect l="l" t="t" r="r" b="b"/>
              <a:pathLst>
                <a:path w="53" h="229" extrusionOk="0">
                  <a:moveTo>
                    <a:pt x="27" y="1"/>
                  </a:moveTo>
                  <a:cubicBezTo>
                    <a:pt x="14" y="1"/>
                    <a:pt x="1" y="53"/>
                    <a:pt x="6" y="114"/>
                  </a:cubicBezTo>
                  <a:cubicBezTo>
                    <a:pt x="6" y="176"/>
                    <a:pt x="18" y="228"/>
                    <a:pt x="32" y="228"/>
                  </a:cubicBezTo>
                  <a:cubicBezTo>
                    <a:pt x="45" y="228"/>
                    <a:pt x="53" y="176"/>
                    <a:pt x="53" y="114"/>
                  </a:cubicBezTo>
                  <a:cubicBezTo>
                    <a:pt x="49" y="53"/>
                    <a:pt x="40" y="1"/>
                    <a:pt x="2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238456" y="2992724"/>
              <a:ext cx="2416" cy="10257"/>
            </a:xfrm>
            <a:custGeom>
              <a:avLst/>
              <a:gdLst/>
              <a:ahLst/>
              <a:cxnLst/>
              <a:rect l="l" t="t" r="r" b="b"/>
              <a:pathLst>
                <a:path w="53" h="225" extrusionOk="0">
                  <a:moveTo>
                    <a:pt x="22" y="1"/>
                  </a:moveTo>
                  <a:cubicBezTo>
                    <a:pt x="9" y="1"/>
                    <a:pt x="0" y="53"/>
                    <a:pt x="4" y="114"/>
                  </a:cubicBezTo>
                  <a:cubicBezTo>
                    <a:pt x="4" y="173"/>
                    <a:pt x="17" y="224"/>
                    <a:pt x="29" y="224"/>
                  </a:cubicBezTo>
                  <a:cubicBezTo>
                    <a:pt x="30" y="224"/>
                    <a:pt x="30" y="224"/>
                    <a:pt x="31" y="224"/>
                  </a:cubicBezTo>
                  <a:cubicBezTo>
                    <a:pt x="44" y="224"/>
                    <a:pt x="53" y="176"/>
                    <a:pt x="53" y="114"/>
                  </a:cubicBezTo>
                  <a:cubicBezTo>
                    <a:pt x="48"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237635" y="3013237"/>
              <a:ext cx="2416" cy="10211"/>
            </a:xfrm>
            <a:custGeom>
              <a:avLst/>
              <a:gdLst/>
              <a:ahLst/>
              <a:cxnLst/>
              <a:rect l="l" t="t" r="r" b="b"/>
              <a:pathLst>
                <a:path w="53" h="224" extrusionOk="0">
                  <a:moveTo>
                    <a:pt x="21" y="1"/>
                  </a:moveTo>
                  <a:cubicBezTo>
                    <a:pt x="8" y="1"/>
                    <a:pt x="0" y="53"/>
                    <a:pt x="4" y="115"/>
                  </a:cubicBezTo>
                  <a:cubicBezTo>
                    <a:pt x="8" y="176"/>
                    <a:pt x="21" y="224"/>
                    <a:pt x="35" y="224"/>
                  </a:cubicBezTo>
                  <a:cubicBezTo>
                    <a:pt x="47" y="224"/>
                    <a:pt x="52" y="171"/>
                    <a:pt x="52" y="110"/>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236450" y="3033568"/>
              <a:ext cx="2416" cy="10393"/>
            </a:xfrm>
            <a:custGeom>
              <a:avLst/>
              <a:gdLst/>
              <a:ahLst/>
              <a:cxnLst/>
              <a:rect l="l" t="t" r="r" b="b"/>
              <a:pathLst>
                <a:path w="53" h="228" extrusionOk="0">
                  <a:moveTo>
                    <a:pt x="17" y="0"/>
                  </a:moveTo>
                  <a:cubicBezTo>
                    <a:pt x="4" y="4"/>
                    <a:pt x="0" y="53"/>
                    <a:pt x="0" y="115"/>
                  </a:cubicBezTo>
                  <a:cubicBezTo>
                    <a:pt x="4" y="180"/>
                    <a:pt x="17" y="228"/>
                    <a:pt x="31" y="228"/>
                  </a:cubicBezTo>
                  <a:cubicBezTo>
                    <a:pt x="43" y="228"/>
                    <a:pt x="53" y="175"/>
                    <a:pt x="47" y="115"/>
                  </a:cubicBezTo>
                  <a:cubicBezTo>
                    <a:pt x="43" y="53"/>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235265" y="3054081"/>
              <a:ext cx="2416" cy="10211"/>
            </a:xfrm>
            <a:custGeom>
              <a:avLst/>
              <a:gdLst/>
              <a:ahLst/>
              <a:cxnLst/>
              <a:rect l="l" t="t" r="r" b="b"/>
              <a:pathLst>
                <a:path w="53" h="224" extrusionOk="0">
                  <a:moveTo>
                    <a:pt x="17" y="0"/>
                  </a:moveTo>
                  <a:cubicBezTo>
                    <a:pt x="5" y="0"/>
                    <a:pt x="0" y="53"/>
                    <a:pt x="5" y="115"/>
                  </a:cubicBezTo>
                  <a:cubicBezTo>
                    <a:pt x="9" y="175"/>
                    <a:pt x="21" y="224"/>
                    <a:pt x="35" y="224"/>
                  </a:cubicBezTo>
                  <a:cubicBezTo>
                    <a:pt x="48" y="224"/>
                    <a:pt x="53" y="171"/>
                    <a:pt x="48" y="110"/>
                  </a:cubicBezTo>
                  <a:cubicBezTo>
                    <a:pt x="43"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233897" y="3074367"/>
              <a:ext cx="2644" cy="10439"/>
            </a:xfrm>
            <a:custGeom>
              <a:avLst/>
              <a:gdLst/>
              <a:ahLst/>
              <a:cxnLst/>
              <a:rect l="l" t="t" r="r" b="b"/>
              <a:pathLst>
                <a:path w="58" h="229" extrusionOk="0">
                  <a:moveTo>
                    <a:pt x="18" y="1"/>
                  </a:moveTo>
                  <a:cubicBezTo>
                    <a:pt x="9" y="6"/>
                    <a:pt x="1" y="53"/>
                    <a:pt x="5" y="115"/>
                  </a:cubicBezTo>
                  <a:cubicBezTo>
                    <a:pt x="9" y="180"/>
                    <a:pt x="27" y="229"/>
                    <a:pt x="36" y="229"/>
                  </a:cubicBezTo>
                  <a:cubicBezTo>
                    <a:pt x="49" y="224"/>
                    <a:pt x="58" y="176"/>
                    <a:pt x="53" y="115"/>
                  </a:cubicBezTo>
                  <a:cubicBezTo>
                    <a:pt x="49" y="49"/>
                    <a:pt x="31" y="1"/>
                    <a:pt x="18"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232302" y="3094925"/>
              <a:ext cx="2826" cy="10211"/>
            </a:xfrm>
            <a:custGeom>
              <a:avLst/>
              <a:gdLst/>
              <a:ahLst/>
              <a:cxnLst/>
              <a:rect l="l" t="t" r="r" b="b"/>
              <a:pathLst>
                <a:path w="62" h="224" extrusionOk="0">
                  <a:moveTo>
                    <a:pt x="23" y="1"/>
                  </a:moveTo>
                  <a:cubicBezTo>
                    <a:pt x="9" y="1"/>
                    <a:pt x="1" y="53"/>
                    <a:pt x="9" y="114"/>
                  </a:cubicBezTo>
                  <a:cubicBezTo>
                    <a:pt x="14" y="175"/>
                    <a:pt x="27" y="223"/>
                    <a:pt x="40" y="223"/>
                  </a:cubicBezTo>
                  <a:cubicBezTo>
                    <a:pt x="53" y="223"/>
                    <a:pt x="61" y="171"/>
                    <a:pt x="53" y="110"/>
                  </a:cubicBezTo>
                  <a:cubicBezTo>
                    <a:pt x="49" y="48"/>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230296" y="3115256"/>
              <a:ext cx="2826" cy="10211"/>
            </a:xfrm>
            <a:custGeom>
              <a:avLst/>
              <a:gdLst/>
              <a:ahLst/>
              <a:cxnLst/>
              <a:rect l="l" t="t" r="r" b="b"/>
              <a:pathLst>
                <a:path w="62" h="224" extrusionOk="0">
                  <a:moveTo>
                    <a:pt x="17" y="1"/>
                  </a:moveTo>
                  <a:cubicBezTo>
                    <a:pt x="5" y="1"/>
                    <a:pt x="1" y="53"/>
                    <a:pt x="9" y="114"/>
                  </a:cubicBezTo>
                  <a:cubicBezTo>
                    <a:pt x="13" y="175"/>
                    <a:pt x="31" y="223"/>
                    <a:pt x="39" y="223"/>
                  </a:cubicBezTo>
                  <a:cubicBezTo>
                    <a:pt x="53" y="223"/>
                    <a:pt x="61" y="171"/>
                    <a:pt x="53" y="110"/>
                  </a:cubicBezTo>
                  <a:cubicBezTo>
                    <a:pt x="49" y="48"/>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228108" y="3135587"/>
              <a:ext cx="2826" cy="10165"/>
            </a:xfrm>
            <a:custGeom>
              <a:avLst/>
              <a:gdLst/>
              <a:ahLst/>
              <a:cxnLst/>
              <a:rect l="l" t="t" r="r" b="b"/>
              <a:pathLst>
                <a:path w="62" h="223" extrusionOk="0">
                  <a:moveTo>
                    <a:pt x="18" y="0"/>
                  </a:moveTo>
                  <a:cubicBezTo>
                    <a:pt x="5" y="0"/>
                    <a:pt x="1" y="53"/>
                    <a:pt x="5" y="114"/>
                  </a:cubicBezTo>
                  <a:cubicBezTo>
                    <a:pt x="13" y="175"/>
                    <a:pt x="31" y="223"/>
                    <a:pt x="44" y="223"/>
                  </a:cubicBezTo>
                  <a:cubicBezTo>
                    <a:pt x="57" y="223"/>
                    <a:pt x="62" y="170"/>
                    <a:pt x="53" y="110"/>
                  </a:cubicBezTo>
                  <a:cubicBezTo>
                    <a:pt x="48" y="48"/>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225692" y="3155918"/>
              <a:ext cx="2826" cy="10165"/>
            </a:xfrm>
            <a:custGeom>
              <a:avLst/>
              <a:gdLst/>
              <a:ahLst/>
              <a:cxnLst/>
              <a:rect l="l" t="t" r="r" b="b"/>
              <a:pathLst>
                <a:path w="62" h="223" extrusionOk="0">
                  <a:moveTo>
                    <a:pt x="17" y="0"/>
                  </a:moveTo>
                  <a:cubicBezTo>
                    <a:pt x="4" y="0"/>
                    <a:pt x="0" y="53"/>
                    <a:pt x="4" y="114"/>
                  </a:cubicBezTo>
                  <a:cubicBezTo>
                    <a:pt x="13" y="174"/>
                    <a:pt x="31" y="223"/>
                    <a:pt x="43" y="223"/>
                  </a:cubicBezTo>
                  <a:cubicBezTo>
                    <a:pt x="57" y="218"/>
                    <a:pt x="61" y="170"/>
                    <a:pt x="53" y="109"/>
                  </a:cubicBezTo>
                  <a:cubicBezTo>
                    <a:pt x="43" y="47"/>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23139" y="3176203"/>
              <a:ext cx="2826" cy="10029"/>
            </a:xfrm>
            <a:custGeom>
              <a:avLst/>
              <a:gdLst/>
              <a:ahLst/>
              <a:cxnLst/>
              <a:rect l="l" t="t" r="r" b="b"/>
              <a:pathLst>
                <a:path w="62" h="220" extrusionOk="0">
                  <a:moveTo>
                    <a:pt x="16" y="1"/>
                  </a:moveTo>
                  <a:cubicBezTo>
                    <a:pt x="15" y="1"/>
                    <a:pt x="14" y="1"/>
                    <a:pt x="13" y="1"/>
                  </a:cubicBezTo>
                  <a:cubicBezTo>
                    <a:pt x="5" y="1"/>
                    <a:pt x="1" y="53"/>
                    <a:pt x="9" y="114"/>
                  </a:cubicBezTo>
                  <a:cubicBezTo>
                    <a:pt x="13" y="173"/>
                    <a:pt x="30" y="219"/>
                    <a:pt x="42" y="219"/>
                  </a:cubicBezTo>
                  <a:cubicBezTo>
                    <a:pt x="43" y="219"/>
                    <a:pt x="43" y="219"/>
                    <a:pt x="44" y="219"/>
                  </a:cubicBezTo>
                  <a:cubicBezTo>
                    <a:pt x="58" y="219"/>
                    <a:pt x="62" y="167"/>
                    <a:pt x="53" y="106"/>
                  </a:cubicBezTo>
                  <a:cubicBezTo>
                    <a:pt x="44" y="47"/>
                    <a:pt x="29" y="1"/>
                    <a:pt x="1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20359" y="3196306"/>
              <a:ext cx="2826" cy="10211"/>
            </a:xfrm>
            <a:custGeom>
              <a:avLst/>
              <a:gdLst/>
              <a:ahLst/>
              <a:cxnLst/>
              <a:rect l="l" t="t" r="r" b="b"/>
              <a:pathLst>
                <a:path w="62" h="224" extrusionOk="0">
                  <a:moveTo>
                    <a:pt x="14" y="1"/>
                  </a:moveTo>
                  <a:cubicBezTo>
                    <a:pt x="1" y="6"/>
                    <a:pt x="1" y="53"/>
                    <a:pt x="9" y="115"/>
                  </a:cubicBezTo>
                  <a:cubicBezTo>
                    <a:pt x="19" y="176"/>
                    <a:pt x="35" y="224"/>
                    <a:pt x="49" y="224"/>
                  </a:cubicBezTo>
                  <a:cubicBezTo>
                    <a:pt x="57" y="220"/>
                    <a:pt x="62" y="171"/>
                    <a:pt x="53" y="111"/>
                  </a:cubicBezTo>
                  <a:cubicBezTo>
                    <a:pt x="45" y="49"/>
                    <a:pt x="27" y="1"/>
                    <a:pt x="1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217578" y="3216455"/>
              <a:ext cx="3054" cy="10211"/>
            </a:xfrm>
            <a:custGeom>
              <a:avLst/>
              <a:gdLst/>
              <a:ahLst/>
              <a:cxnLst/>
              <a:rect l="l" t="t" r="r" b="b"/>
              <a:pathLst>
                <a:path w="67" h="224" extrusionOk="0">
                  <a:moveTo>
                    <a:pt x="18" y="0"/>
                  </a:moveTo>
                  <a:cubicBezTo>
                    <a:pt x="6" y="4"/>
                    <a:pt x="1" y="53"/>
                    <a:pt x="14" y="114"/>
                  </a:cubicBezTo>
                  <a:cubicBezTo>
                    <a:pt x="23" y="175"/>
                    <a:pt x="40" y="223"/>
                    <a:pt x="53" y="223"/>
                  </a:cubicBezTo>
                  <a:cubicBezTo>
                    <a:pt x="67" y="223"/>
                    <a:pt x="67" y="171"/>
                    <a:pt x="58" y="109"/>
                  </a:cubicBezTo>
                  <a:cubicBezTo>
                    <a:pt x="49" y="48"/>
                    <a:pt x="32"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214387" y="3236740"/>
              <a:ext cx="3054" cy="10074"/>
            </a:xfrm>
            <a:custGeom>
              <a:avLst/>
              <a:gdLst/>
              <a:ahLst/>
              <a:cxnLst/>
              <a:rect l="l" t="t" r="r" b="b"/>
              <a:pathLst>
                <a:path w="67" h="221" extrusionOk="0">
                  <a:moveTo>
                    <a:pt x="20" y="1"/>
                  </a:moveTo>
                  <a:cubicBezTo>
                    <a:pt x="19" y="1"/>
                    <a:pt x="19" y="1"/>
                    <a:pt x="19" y="1"/>
                  </a:cubicBezTo>
                  <a:cubicBezTo>
                    <a:pt x="5" y="1"/>
                    <a:pt x="1" y="53"/>
                    <a:pt x="9" y="115"/>
                  </a:cubicBezTo>
                  <a:cubicBezTo>
                    <a:pt x="22" y="174"/>
                    <a:pt x="39" y="220"/>
                    <a:pt x="52" y="220"/>
                  </a:cubicBezTo>
                  <a:cubicBezTo>
                    <a:pt x="52" y="220"/>
                    <a:pt x="53" y="220"/>
                    <a:pt x="53" y="220"/>
                  </a:cubicBezTo>
                  <a:cubicBezTo>
                    <a:pt x="62" y="220"/>
                    <a:pt x="67" y="168"/>
                    <a:pt x="57" y="106"/>
                  </a:cubicBezTo>
                  <a:cubicBezTo>
                    <a:pt x="49" y="47"/>
                    <a:pt x="29"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211151" y="3256889"/>
              <a:ext cx="3009" cy="9983"/>
            </a:xfrm>
            <a:custGeom>
              <a:avLst/>
              <a:gdLst/>
              <a:ahLst/>
              <a:cxnLst/>
              <a:rect l="l" t="t" r="r" b="b"/>
              <a:pathLst>
                <a:path w="66" h="219" extrusionOk="0">
                  <a:moveTo>
                    <a:pt x="19" y="0"/>
                  </a:moveTo>
                  <a:cubicBezTo>
                    <a:pt x="18" y="0"/>
                    <a:pt x="17" y="0"/>
                    <a:pt x="17" y="0"/>
                  </a:cubicBezTo>
                  <a:cubicBezTo>
                    <a:pt x="4" y="0"/>
                    <a:pt x="0" y="53"/>
                    <a:pt x="13" y="114"/>
                  </a:cubicBezTo>
                  <a:cubicBezTo>
                    <a:pt x="22" y="172"/>
                    <a:pt x="37" y="219"/>
                    <a:pt x="50" y="219"/>
                  </a:cubicBezTo>
                  <a:cubicBezTo>
                    <a:pt x="51" y="219"/>
                    <a:pt x="52" y="219"/>
                    <a:pt x="53" y="219"/>
                  </a:cubicBezTo>
                  <a:cubicBezTo>
                    <a:pt x="65" y="219"/>
                    <a:pt x="65" y="166"/>
                    <a:pt x="57" y="105"/>
                  </a:cubicBezTo>
                  <a:cubicBezTo>
                    <a:pt x="49" y="47"/>
                    <a:pt x="32"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207777" y="3276992"/>
              <a:ext cx="3009" cy="10029"/>
            </a:xfrm>
            <a:custGeom>
              <a:avLst/>
              <a:gdLst/>
              <a:ahLst/>
              <a:cxnLst/>
              <a:rect l="l" t="t" r="r" b="b"/>
              <a:pathLst>
                <a:path w="66" h="220" extrusionOk="0">
                  <a:moveTo>
                    <a:pt x="15" y="1"/>
                  </a:moveTo>
                  <a:cubicBezTo>
                    <a:pt x="14" y="1"/>
                    <a:pt x="14" y="1"/>
                    <a:pt x="13" y="1"/>
                  </a:cubicBezTo>
                  <a:cubicBezTo>
                    <a:pt x="5" y="1"/>
                    <a:pt x="1" y="53"/>
                    <a:pt x="9" y="114"/>
                  </a:cubicBezTo>
                  <a:cubicBezTo>
                    <a:pt x="21" y="174"/>
                    <a:pt x="38" y="219"/>
                    <a:pt x="51" y="219"/>
                  </a:cubicBezTo>
                  <a:cubicBezTo>
                    <a:pt x="52" y="219"/>
                    <a:pt x="52" y="219"/>
                    <a:pt x="53" y="219"/>
                  </a:cubicBezTo>
                  <a:cubicBezTo>
                    <a:pt x="66" y="219"/>
                    <a:pt x="66" y="167"/>
                    <a:pt x="57" y="106"/>
                  </a:cubicBezTo>
                  <a:cubicBezTo>
                    <a:pt x="48" y="47"/>
                    <a:pt x="28" y="1"/>
                    <a:pt x="1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204450" y="3297140"/>
              <a:ext cx="3100" cy="9983"/>
            </a:xfrm>
            <a:custGeom>
              <a:avLst/>
              <a:gdLst/>
              <a:ahLst/>
              <a:cxnLst/>
              <a:rect l="l" t="t" r="r" b="b"/>
              <a:pathLst>
                <a:path w="68" h="219" extrusionOk="0">
                  <a:moveTo>
                    <a:pt x="20" y="0"/>
                  </a:moveTo>
                  <a:cubicBezTo>
                    <a:pt x="20" y="0"/>
                    <a:pt x="19" y="0"/>
                    <a:pt x="19" y="1"/>
                  </a:cubicBezTo>
                  <a:cubicBezTo>
                    <a:pt x="6" y="1"/>
                    <a:pt x="1" y="53"/>
                    <a:pt x="15" y="114"/>
                  </a:cubicBezTo>
                  <a:cubicBezTo>
                    <a:pt x="23" y="172"/>
                    <a:pt x="39" y="219"/>
                    <a:pt x="52" y="219"/>
                  </a:cubicBezTo>
                  <a:cubicBezTo>
                    <a:pt x="52" y="219"/>
                    <a:pt x="53" y="219"/>
                    <a:pt x="53" y="219"/>
                  </a:cubicBezTo>
                  <a:cubicBezTo>
                    <a:pt x="67" y="219"/>
                    <a:pt x="67" y="166"/>
                    <a:pt x="59" y="105"/>
                  </a:cubicBezTo>
                  <a:cubicBezTo>
                    <a:pt x="50" y="46"/>
                    <a:pt x="29"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01031" y="3317243"/>
              <a:ext cx="3237" cy="10029"/>
            </a:xfrm>
            <a:custGeom>
              <a:avLst/>
              <a:gdLst/>
              <a:ahLst/>
              <a:cxnLst/>
              <a:rect l="l" t="t" r="r" b="b"/>
              <a:pathLst>
                <a:path w="71" h="220" extrusionOk="0">
                  <a:moveTo>
                    <a:pt x="20" y="1"/>
                  </a:moveTo>
                  <a:cubicBezTo>
                    <a:pt x="20" y="1"/>
                    <a:pt x="19" y="1"/>
                    <a:pt x="18" y="1"/>
                  </a:cubicBezTo>
                  <a:cubicBezTo>
                    <a:pt x="5" y="1"/>
                    <a:pt x="0" y="54"/>
                    <a:pt x="14" y="114"/>
                  </a:cubicBezTo>
                  <a:cubicBezTo>
                    <a:pt x="22" y="173"/>
                    <a:pt x="39" y="219"/>
                    <a:pt x="51" y="219"/>
                  </a:cubicBezTo>
                  <a:cubicBezTo>
                    <a:pt x="52" y="219"/>
                    <a:pt x="52" y="219"/>
                    <a:pt x="53" y="219"/>
                  </a:cubicBezTo>
                  <a:cubicBezTo>
                    <a:pt x="67" y="219"/>
                    <a:pt x="71"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197657" y="3337346"/>
              <a:ext cx="3282" cy="10074"/>
            </a:xfrm>
            <a:custGeom>
              <a:avLst/>
              <a:gdLst/>
              <a:ahLst/>
              <a:cxnLst/>
              <a:rect l="l" t="t" r="r" b="b"/>
              <a:pathLst>
                <a:path w="72" h="221" extrusionOk="0">
                  <a:moveTo>
                    <a:pt x="20" y="0"/>
                  </a:moveTo>
                  <a:cubicBezTo>
                    <a:pt x="20" y="0"/>
                    <a:pt x="19" y="0"/>
                    <a:pt x="19" y="1"/>
                  </a:cubicBezTo>
                  <a:cubicBezTo>
                    <a:pt x="5" y="1"/>
                    <a:pt x="1" y="53"/>
                    <a:pt x="15" y="115"/>
                  </a:cubicBezTo>
                  <a:cubicBezTo>
                    <a:pt x="23" y="173"/>
                    <a:pt x="39" y="220"/>
                    <a:pt x="52" y="220"/>
                  </a:cubicBezTo>
                  <a:cubicBezTo>
                    <a:pt x="52" y="220"/>
                    <a:pt x="53" y="220"/>
                    <a:pt x="53" y="220"/>
                  </a:cubicBezTo>
                  <a:cubicBezTo>
                    <a:pt x="67" y="220"/>
                    <a:pt x="71" y="167"/>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194239" y="3357449"/>
              <a:ext cx="3009" cy="10074"/>
            </a:xfrm>
            <a:custGeom>
              <a:avLst/>
              <a:gdLst/>
              <a:ahLst/>
              <a:cxnLst/>
              <a:rect l="l" t="t" r="r" b="b"/>
              <a:pathLst>
                <a:path w="66" h="221" extrusionOk="0">
                  <a:moveTo>
                    <a:pt x="20" y="1"/>
                  </a:moveTo>
                  <a:cubicBezTo>
                    <a:pt x="19" y="1"/>
                    <a:pt x="19" y="1"/>
                    <a:pt x="18" y="1"/>
                  </a:cubicBezTo>
                  <a:cubicBezTo>
                    <a:pt x="5" y="1"/>
                    <a:pt x="0" y="54"/>
                    <a:pt x="13" y="115"/>
                  </a:cubicBezTo>
                  <a:cubicBezTo>
                    <a:pt x="22" y="174"/>
                    <a:pt x="38" y="221"/>
                    <a:pt x="51" y="221"/>
                  </a:cubicBezTo>
                  <a:cubicBezTo>
                    <a:pt x="52" y="221"/>
                    <a:pt x="52" y="221"/>
                    <a:pt x="53" y="220"/>
                  </a:cubicBezTo>
                  <a:cubicBezTo>
                    <a:pt x="65" y="220"/>
                    <a:pt x="65" y="168"/>
                    <a:pt x="57" y="106"/>
                  </a:cubicBezTo>
                  <a:cubicBezTo>
                    <a:pt x="49" y="48"/>
                    <a:pt x="32"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190865" y="3377598"/>
              <a:ext cx="3009" cy="10029"/>
            </a:xfrm>
            <a:custGeom>
              <a:avLst/>
              <a:gdLst/>
              <a:ahLst/>
              <a:cxnLst/>
              <a:rect l="l" t="t" r="r" b="b"/>
              <a:pathLst>
                <a:path w="66" h="220" extrusionOk="0">
                  <a:moveTo>
                    <a:pt x="15" y="0"/>
                  </a:moveTo>
                  <a:cubicBezTo>
                    <a:pt x="15" y="0"/>
                    <a:pt x="14" y="1"/>
                    <a:pt x="13" y="1"/>
                  </a:cubicBezTo>
                  <a:cubicBezTo>
                    <a:pt x="1" y="1"/>
                    <a:pt x="1" y="53"/>
                    <a:pt x="9" y="114"/>
                  </a:cubicBezTo>
                  <a:cubicBezTo>
                    <a:pt x="17" y="173"/>
                    <a:pt x="34" y="219"/>
                    <a:pt x="47" y="219"/>
                  </a:cubicBezTo>
                  <a:cubicBezTo>
                    <a:pt x="48" y="219"/>
                    <a:pt x="48" y="219"/>
                    <a:pt x="49" y="219"/>
                  </a:cubicBezTo>
                  <a:cubicBezTo>
                    <a:pt x="62" y="219"/>
                    <a:pt x="66" y="166"/>
                    <a:pt x="53" y="106"/>
                  </a:cubicBezTo>
                  <a:cubicBezTo>
                    <a:pt x="44" y="47"/>
                    <a:pt x="28" y="0"/>
                    <a:pt x="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187902" y="3397746"/>
              <a:ext cx="3054" cy="9983"/>
            </a:xfrm>
            <a:custGeom>
              <a:avLst/>
              <a:gdLst/>
              <a:ahLst/>
              <a:cxnLst/>
              <a:rect l="l" t="t" r="r" b="b"/>
              <a:pathLst>
                <a:path w="67" h="219" extrusionOk="0">
                  <a:moveTo>
                    <a:pt x="20" y="0"/>
                  </a:moveTo>
                  <a:cubicBezTo>
                    <a:pt x="20" y="0"/>
                    <a:pt x="19" y="0"/>
                    <a:pt x="19" y="0"/>
                  </a:cubicBezTo>
                  <a:cubicBezTo>
                    <a:pt x="5" y="0"/>
                    <a:pt x="1" y="53"/>
                    <a:pt x="10" y="114"/>
                  </a:cubicBezTo>
                  <a:cubicBezTo>
                    <a:pt x="18" y="173"/>
                    <a:pt x="39" y="219"/>
                    <a:pt x="48" y="219"/>
                  </a:cubicBezTo>
                  <a:cubicBezTo>
                    <a:pt x="48" y="219"/>
                    <a:pt x="49" y="219"/>
                    <a:pt x="49" y="218"/>
                  </a:cubicBezTo>
                  <a:cubicBezTo>
                    <a:pt x="63" y="218"/>
                    <a:pt x="67" y="166"/>
                    <a:pt x="58" y="105"/>
                  </a:cubicBezTo>
                  <a:cubicBezTo>
                    <a:pt x="49" y="47"/>
                    <a:pt x="33" y="0"/>
                    <a:pt x="2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184894" y="3417849"/>
              <a:ext cx="3009" cy="10029"/>
            </a:xfrm>
            <a:custGeom>
              <a:avLst/>
              <a:gdLst/>
              <a:ahLst/>
              <a:cxnLst/>
              <a:rect l="l" t="t" r="r" b="b"/>
              <a:pathLst>
                <a:path w="66" h="220" extrusionOk="0">
                  <a:moveTo>
                    <a:pt x="19" y="1"/>
                  </a:moveTo>
                  <a:cubicBezTo>
                    <a:pt x="19" y="1"/>
                    <a:pt x="18" y="1"/>
                    <a:pt x="18" y="1"/>
                  </a:cubicBezTo>
                  <a:cubicBezTo>
                    <a:pt x="5" y="1"/>
                    <a:pt x="1" y="53"/>
                    <a:pt x="9" y="114"/>
                  </a:cubicBezTo>
                  <a:cubicBezTo>
                    <a:pt x="17" y="172"/>
                    <a:pt x="34" y="219"/>
                    <a:pt x="48" y="219"/>
                  </a:cubicBezTo>
                  <a:cubicBezTo>
                    <a:pt x="48" y="219"/>
                    <a:pt x="49" y="219"/>
                    <a:pt x="49" y="219"/>
                  </a:cubicBezTo>
                  <a:cubicBezTo>
                    <a:pt x="62" y="219"/>
                    <a:pt x="66" y="167"/>
                    <a:pt x="58" y="106"/>
                  </a:cubicBezTo>
                  <a:cubicBezTo>
                    <a:pt x="50" y="46"/>
                    <a:pt x="33"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182113" y="3437998"/>
              <a:ext cx="3054" cy="10165"/>
            </a:xfrm>
            <a:custGeom>
              <a:avLst/>
              <a:gdLst/>
              <a:ahLst/>
              <a:cxnLst/>
              <a:rect l="l" t="t" r="r" b="b"/>
              <a:pathLst>
                <a:path w="67" h="223" extrusionOk="0">
                  <a:moveTo>
                    <a:pt x="19" y="0"/>
                  </a:moveTo>
                  <a:cubicBezTo>
                    <a:pt x="5" y="5"/>
                    <a:pt x="1" y="53"/>
                    <a:pt x="9" y="114"/>
                  </a:cubicBezTo>
                  <a:cubicBezTo>
                    <a:pt x="19" y="174"/>
                    <a:pt x="35" y="223"/>
                    <a:pt x="49" y="223"/>
                  </a:cubicBezTo>
                  <a:cubicBezTo>
                    <a:pt x="62" y="219"/>
                    <a:pt x="67" y="170"/>
                    <a:pt x="57" y="109"/>
                  </a:cubicBezTo>
                  <a:cubicBezTo>
                    <a:pt x="49" y="48"/>
                    <a:pt x="31" y="0"/>
                    <a:pt x="19"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179515" y="3458283"/>
              <a:ext cx="2872" cy="10029"/>
            </a:xfrm>
            <a:custGeom>
              <a:avLst/>
              <a:gdLst/>
              <a:ahLst/>
              <a:cxnLst/>
              <a:rect l="l" t="t" r="r" b="b"/>
              <a:pathLst>
                <a:path w="63" h="220" extrusionOk="0">
                  <a:moveTo>
                    <a:pt x="20" y="1"/>
                  </a:moveTo>
                  <a:cubicBezTo>
                    <a:pt x="20" y="1"/>
                    <a:pt x="19" y="1"/>
                    <a:pt x="18" y="1"/>
                  </a:cubicBezTo>
                  <a:cubicBezTo>
                    <a:pt x="5" y="1"/>
                    <a:pt x="0" y="54"/>
                    <a:pt x="10" y="114"/>
                  </a:cubicBezTo>
                  <a:cubicBezTo>
                    <a:pt x="18" y="173"/>
                    <a:pt x="35" y="220"/>
                    <a:pt x="43" y="220"/>
                  </a:cubicBezTo>
                  <a:cubicBezTo>
                    <a:pt x="44" y="220"/>
                    <a:pt x="44" y="219"/>
                    <a:pt x="44" y="219"/>
                  </a:cubicBezTo>
                  <a:cubicBezTo>
                    <a:pt x="57" y="219"/>
                    <a:pt x="62" y="167"/>
                    <a:pt x="57" y="106"/>
                  </a:cubicBezTo>
                  <a:cubicBezTo>
                    <a:pt x="49" y="47"/>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177144" y="3478386"/>
              <a:ext cx="2872" cy="10257"/>
            </a:xfrm>
            <a:custGeom>
              <a:avLst/>
              <a:gdLst/>
              <a:ahLst/>
              <a:cxnLst/>
              <a:rect l="l" t="t" r="r" b="b"/>
              <a:pathLst>
                <a:path w="63" h="225" extrusionOk="0">
                  <a:moveTo>
                    <a:pt x="19" y="1"/>
                  </a:moveTo>
                  <a:cubicBezTo>
                    <a:pt x="5" y="6"/>
                    <a:pt x="1" y="53"/>
                    <a:pt x="10" y="115"/>
                  </a:cubicBezTo>
                  <a:cubicBezTo>
                    <a:pt x="14" y="174"/>
                    <a:pt x="30" y="224"/>
                    <a:pt x="43" y="224"/>
                  </a:cubicBezTo>
                  <a:cubicBezTo>
                    <a:pt x="44" y="224"/>
                    <a:pt x="44" y="224"/>
                    <a:pt x="45" y="224"/>
                  </a:cubicBezTo>
                  <a:cubicBezTo>
                    <a:pt x="57" y="224"/>
                    <a:pt x="63" y="172"/>
                    <a:pt x="53" y="111"/>
                  </a:cubicBezTo>
                  <a:cubicBezTo>
                    <a:pt x="49" y="49"/>
                    <a:pt x="31" y="1"/>
                    <a:pt x="19"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174910" y="3498717"/>
              <a:ext cx="2781" cy="10211"/>
            </a:xfrm>
            <a:custGeom>
              <a:avLst/>
              <a:gdLst/>
              <a:ahLst/>
              <a:cxnLst/>
              <a:rect l="l" t="t" r="r" b="b"/>
              <a:pathLst>
                <a:path w="61" h="224" extrusionOk="0">
                  <a:moveTo>
                    <a:pt x="18" y="0"/>
                  </a:moveTo>
                  <a:cubicBezTo>
                    <a:pt x="4" y="0"/>
                    <a:pt x="0" y="53"/>
                    <a:pt x="8" y="115"/>
                  </a:cubicBezTo>
                  <a:cubicBezTo>
                    <a:pt x="14" y="176"/>
                    <a:pt x="26" y="224"/>
                    <a:pt x="40" y="224"/>
                  </a:cubicBezTo>
                  <a:cubicBezTo>
                    <a:pt x="53" y="224"/>
                    <a:pt x="61" y="171"/>
                    <a:pt x="53" y="111"/>
                  </a:cubicBezTo>
                  <a:cubicBezTo>
                    <a:pt x="48" y="49"/>
                    <a:pt x="31" y="0"/>
                    <a:pt x="1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172905" y="3519048"/>
              <a:ext cx="2598" cy="10211"/>
            </a:xfrm>
            <a:custGeom>
              <a:avLst/>
              <a:gdLst/>
              <a:ahLst/>
              <a:cxnLst/>
              <a:rect l="l" t="t" r="r" b="b"/>
              <a:pathLst>
                <a:path w="57" h="224" extrusionOk="0">
                  <a:moveTo>
                    <a:pt x="17" y="0"/>
                  </a:moveTo>
                  <a:cubicBezTo>
                    <a:pt x="4" y="0"/>
                    <a:pt x="0" y="53"/>
                    <a:pt x="4" y="114"/>
                  </a:cubicBezTo>
                  <a:cubicBezTo>
                    <a:pt x="9" y="175"/>
                    <a:pt x="26" y="224"/>
                    <a:pt x="39" y="224"/>
                  </a:cubicBezTo>
                  <a:cubicBezTo>
                    <a:pt x="53" y="224"/>
                    <a:pt x="57" y="171"/>
                    <a:pt x="53" y="110"/>
                  </a:cubicBezTo>
                  <a:cubicBezTo>
                    <a:pt x="48" y="48"/>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171355" y="3539333"/>
              <a:ext cx="2644" cy="10257"/>
            </a:xfrm>
            <a:custGeom>
              <a:avLst/>
              <a:gdLst/>
              <a:ahLst/>
              <a:cxnLst/>
              <a:rect l="l" t="t" r="r" b="b"/>
              <a:pathLst>
                <a:path w="58" h="225" extrusionOk="0">
                  <a:moveTo>
                    <a:pt x="23" y="1"/>
                  </a:moveTo>
                  <a:cubicBezTo>
                    <a:pt x="9" y="6"/>
                    <a:pt x="1" y="53"/>
                    <a:pt x="5" y="115"/>
                  </a:cubicBezTo>
                  <a:cubicBezTo>
                    <a:pt x="14" y="174"/>
                    <a:pt x="26" y="225"/>
                    <a:pt x="39" y="225"/>
                  </a:cubicBezTo>
                  <a:cubicBezTo>
                    <a:pt x="40" y="225"/>
                    <a:pt x="40" y="224"/>
                    <a:pt x="41" y="224"/>
                  </a:cubicBezTo>
                  <a:cubicBezTo>
                    <a:pt x="53" y="224"/>
                    <a:pt x="57" y="176"/>
                    <a:pt x="53" y="111"/>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169759" y="3559892"/>
              <a:ext cx="2416" cy="10211"/>
            </a:xfrm>
            <a:custGeom>
              <a:avLst/>
              <a:gdLst/>
              <a:ahLst/>
              <a:cxnLst/>
              <a:rect l="l" t="t" r="r" b="b"/>
              <a:pathLst>
                <a:path w="53" h="224" extrusionOk="0">
                  <a:moveTo>
                    <a:pt x="20" y="1"/>
                  </a:moveTo>
                  <a:cubicBezTo>
                    <a:pt x="19" y="1"/>
                    <a:pt x="19" y="1"/>
                    <a:pt x="18" y="1"/>
                  </a:cubicBezTo>
                  <a:cubicBezTo>
                    <a:pt x="6" y="1"/>
                    <a:pt x="0" y="48"/>
                    <a:pt x="6" y="114"/>
                  </a:cubicBezTo>
                  <a:cubicBezTo>
                    <a:pt x="10" y="175"/>
                    <a:pt x="22" y="223"/>
                    <a:pt x="36" y="223"/>
                  </a:cubicBezTo>
                  <a:cubicBezTo>
                    <a:pt x="49" y="223"/>
                    <a:pt x="53" y="171"/>
                    <a:pt x="49" y="110"/>
                  </a:cubicBezTo>
                  <a:cubicBezTo>
                    <a:pt x="45" y="51"/>
                    <a:pt x="33" y="1"/>
                    <a:pt x="2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168574" y="3580223"/>
              <a:ext cx="2462" cy="10211"/>
            </a:xfrm>
            <a:custGeom>
              <a:avLst/>
              <a:gdLst/>
              <a:ahLst/>
              <a:cxnLst/>
              <a:rect l="l" t="t" r="r" b="b"/>
              <a:pathLst>
                <a:path w="54" h="224" extrusionOk="0">
                  <a:moveTo>
                    <a:pt x="23" y="1"/>
                  </a:moveTo>
                  <a:cubicBezTo>
                    <a:pt x="10" y="1"/>
                    <a:pt x="1" y="48"/>
                    <a:pt x="6" y="114"/>
                  </a:cubicBezTo>
                  <a:cubicBezTo>
                    <a:pt x="6" y="175"/>
                    <a:pt x="18" y="223"/>
                    <a:pt x="32" y="223"/>
                  </a:cubicBezTo>
                  <a:cubicBezTo>
                    <a:pt x="45" y="223"/>
                    <a:pt x="53" y="171"/>
                    <a:pt x="49" y="110"/>
                  </a:cubicBezTo>
                  <a:cubicBezTo>
                    <a:pt x="49" y="48"/>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167571" y="3600554"/>
              <a:ext cx="2462" cy="10165"/>
            </a:xfrm>
            <a:custGeom>
              <a:avLst/>
              <a:gdLst/>
              <a:ahLst/>
              <a:cxnLst/>
              <a:rect l="l" t="t" r="r" b="b"/>
              <a:pathLst>
                <a:path w="54" h="223" extrusionOk="0">
                  <a:moveTo>
                    <a:pt x="23" y="0"/>
                  </a:moveTo>
                  <a:cubicBezTo>
                    <a:pt x="10" y="0"/>
                    <a:pt x="1" y="53"/>
                    <a:pt x="5" y="114"/>
                  </a:cubicBezTo>
                  <a:cubicBezTo>
                    <a:pt x="5" y="175"/>
                    <a:pt x="18" y="223"/>
                    <a:pt x="31" y="223"/>
                  </a:cubicBezTo>
                  <a:cubicBezTo>
                    <a:pt x="45" y="223"/>
                    <a:pt x="53" y="170"/>
                    <a:pt x="49" y="110"/>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166751" y="3620885"/>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30" y="223"/>
                    <a:pt x="30" y="223"/>
                    <a:pt x="31" y="223"/>
                  </a:cubicBezTo>
                  <a:cubicBezTo>
                    <a:pt x="45" y="223"/>
                    <a:pt x="53" y="174"/>
                    <a:pt x="49" y="113"/>
                  </a:cubicBezTo>
                  <a:cubicBezTo>
                    <a:pt x="49" y="47"/>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166158" y="3641398"/>
              <a:ext cx="2234" cy="10165"/>
            </a:xfrm>
            <a:custGeom>
              <a:avLst/>
              <a:gdLst/>
              <a:ahLst/>
              <a:cxnLst/>
              <a:rect l="l" t="t" r="r" b="b"/>
              <a:pathLst>
                <a:path w="49" h="223" extrusionOk="0">
                  <a:moveTo>
                    <a:pt x="22" y="0"/>
                  </a:moveTo>
                  <a:cubicBezTo>
                    <a:pt x="9" y="0"/>
                    <a:pt x="0" y="48"/>
                    <a:pt x="0" y="109"/>
                  </a:cubicBezTo>
                  <a:cubicBezTo>
                    <a:pt x="5" y="174"/>
                    <a:pt x="14" y="222"/>
                    <a:pt x="26" y="222"/>
                  </a:cubicBezTo>
                  <a:cubicBezTo>
                    <a:pt x="40" y="222"/>
                    <a:pt x="48" y="170"/>
                    <a:pt x="48" y="109"/>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165748" y="3661683"/>
              <a:ext cx="2234" cy="10393"/>
            </a:xfrm>
            <a:custGeom>
              <a:avLst/>
              <a:gdLst/>
              <a:ahLst/>
              <a:cxnLst/>
              <a:rect l="l" t="t" r="r" b="b"/>
              <a:pathLst>
                <a:path w="49" h="228" extrusionOk="0">
                  <a:moveTo>
                    <a:pt x="23" y="1"/>
                  </a:moveTo>
                  <a:cubicBezTo>
                    <a:pt x="9" y="1"/>
                    <a:pt x="0" y="53"/>
                    <a:pt x="0" y="114"/>
                  </a:cubicBezTo>
                  <a:cubicBezTo>
                    <a:pt x="0" y="175"/>
                    <a:pt x="13" y="227"/>
                    <a:pt x="27" y="227"/>
                  </a:cubicBezTo>
                  <a:cubicBezTo>
                    <a:pt x="39" y="227"/>
                    <a:pt x="49" y="175"/>
                    <a:pt x="49" y="114"/>
                  </a:cubicBezTo>
                  <a:cubicBezTo>
                    <a:pt x="49" y="53"/>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165566" y="3682196"/>
              <a:ext cx="2234" cy="10211"/>
            </a:xfrm>
            <a:custGeom>
              <a:avLst/>
              <a:gdLst/>
              <a:ahLst/>
              <a:cxnLst/>
              <a:rect l="l" t="t" r="r" b="b"/>
              <a:pathLst>
                <a:path w="49" h="224" extrusionOk="0">
                  <a:moveTo>
                    <a:pt x="23" y="1"/>
                  </a:moveTo>
                  <a:cubicBezTo>
                    <a:pt x="9" y="1"/>
                    <a:pt x="1" y="53"/>
                    <a:pt x="1" y="114"/>
                  </a:cubicBezTo>
                  <a:cubicBezTo>
                    <a:pt x="1" y="176"/>
                    <a:pt x="9" y="223"/>
                    <a:pt x="23" y="223"/>
                  </a:cubicBezTo>
                  <a:cubicBezTo>
                    <a:pt x="35" y="223"/>
                    <a:pt x="49" y="176"/>
                    <a:pt x="49" y="114"/>
                  </a:cubicBezTo>
                  <a:cubicBezTo>
                    <a:pt x="49"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6"/>
            <p:cNvSpPr/>
            <p:nvPr/>
          </p:nvSpPr>
          <p:spPr>
            <a:xfrm>
              <a:off x="-165383" y="3702709"/>
              <a:ext cx="2279" cy="10257"/>
            </a:xfrm>
            <a:custGeom>
              <a:avLst/>
              <a:gdLst/>
              <a:ahLst/>
              <a:cxnLst/>
              <a:rect l="l" t="t" r="r" b="b"/>
              <a:pathLst>
                <a:path w="50" h="225" extrusionOk="0">
                  <a:moveTo>
                    <a:pt x="23" y="1"/>
                  </a:moveTo>
                  <a:cubicBezTo>
                    <a:pt x="9" y="1"/>
                    <a:pt x="1" y="49"/>
                    <a:pt x="1" y="110"/>
                  </a:cubicBezTo>
                  <a:cubicBezTo>
                    <a:pt x="1" y="172"/>
                    <a:pt x="9" y="224"/>
                    <a:pt x="23" y="224"/>
                  </a:cubicBezTo>
                  <a:cubicBezTo>
                    <a:pt x="35" y="224"/>
                    <a:pt x="49" y="172"/>
                    <a:pt x="45" y="110"/>
                  </a:cubicBezTo>
                  <a:cubicBezTo>
                    <a:pt x="45" y="49"/>
                    <a:pt x="35"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6"/>
            <p:cNvSpPr/>
            <p:nvPr/>
          </p:nvSpPr>
          <p:spPr>
            <a:xfrm>
              <a:off x="-165155" y="3723040"/>
              <a:ext cx="2234" cy="10439"/>
            </a:xfrm>
            <a:custGeom>
              <a:avLst/>
              <a:gdLst/>
              <a:ahLst/>
              <a:cxnLst/>
              <a:rect l="l" t="t" r="r" b="b"/>
              <a:pathLst>
                <a:path w="49" h="229" extrusionOk="0">
                  <a:moveTo>
                    <a:pt x="22" y="1"/>
                  </a:moveTo>
                  <a:cubicBezTo>
                    <a:pt x="10" y="1"/>
                    <a:pt x="0" y="53"/>
                    <a:pt x="0" y="114"/>
                  </a:cubicBezTo>
                  <a:cubicBezTo>
                    <a:pt x="0" y="176"/>
                    <a:pt x="14" y="228"/>
                    <a:pt x="22" y="228"/>
                  </a:cubicBezTo>
                  <a:cubicBezTo>
                    <a:pt x="36" y="224"/>
                    <a:pt x="48" y="176"/>
                    <a:pt x="48" y="114"/>
                  </a:cubicBezTo>
                  <a:cubicBezTo>
                    <a:pt x="44" y="53"/>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6"/>
            <p:cNvSpPr/>
            <p:nvPr/>
          </p:nvSpPr>
          <p:spPr>
            <a:xfrm>
              <a:off x="-164973" y="3743554"/>
              <a:ext cx="2234" cy="10211"/>
            </a:xfrm>
            <a:custGeom>
              <a:avLst/>
              <a:gdLst/>
              <a:ahLst/>
              <a:cxnLst/>
              <a:rect l="l" t="t" r="r" b="b"/>
              <a:pathLst>
                <a:path w="49" h="224" extrusionOk="0">
                  <a:moveTo>
                    <a:pt x="22" y="0"/>
                  </a:moveTo>
                  <a:cubicBezTo>
                    <a:pt x="10" y="0"/>
                    <a:pt x="0" y="49"/>
                    <a:pt x="0" y="115"/>
                  </a:cubicBezTo>
                  <a:cubicBezTo>
                    <a:pt x="0" y="176"/>
                    <a:pt x="14" y="224"/>
                    <a:pt x="26" y="224"/>
                  </a:cubicBezTo>
                  <a:cubicBezTo>
                    <a:pt x="40" y="224"/>
                    <a:pt x="49" y="176"/>
                    <a:pt x="49" y="110"/>
                  </a:cubicBezTo>
                  <a:cubicBezTo>
                    <a:pt x="49"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6"/>
            <p:cNvSpPr/>
            <p:nvPr/>
          </p:nvSpPr>
          <p:spPr>
            <a:xfrm>
              <a:off x="-164745" y="3763884"/>
              <a:ext cx="2416" cy="10393"/>
            </a:xfrm>
            <a:custGeom>
              <a:avLst/>
              <a:gdLst/>
              <a:ahLst/>
              <a:cxnLst/>
              <a:rect l="l" t="t" r="r" b="b"/>
              <a:pathLst>
                <a:path w="53" h="228" extrusionOk="0">
                  <a:moveTo>
                    <a:pt x="27" y="0"/>
                  </a:moveTo>
                  <a:cubicBezTo>
                    <a:pt x="13" y="0"/>
                    <a:pt x="1" y="53"/>
                    <a:pt x="5" y="115"/>
                  </a:cubicBezTo>
                  <a:cubicBezTo>
                    <a:pt x="5" y="175"/>
                    <a:pt x="17" y="228"/>
                    <a:pt x="27" y="228"/>
                  </a:cubicBezTo>
                  <a:cubicBezTo>
                    <a:pt x="39" y="228"/>
                    <a:pt x="53" y="175"/>
                    <a:pt x="48" y="115"/>
                  </a:cubicBezTo>
                  <a:cubicBezTo>
                    <a:pt x="48" y="53"/>
                    <a:pt x="39" y="0"/>
                    <a:pt x="2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6"/>
            <p:cNvSpPr/>
            <p:nvPr/>
          </p:nvSpPr>
          <p:spPr>
            <a:xfrm>
              <a:off x="-164380" y="3784398"/>
              <a:ext cx="2279" cy="10211"/>
            </a:xfrm>
            <a:custGeom>
              <a:avLst/>
              <a:gdLst/>
              <a:ahLst/>
              <a:cxnLst/>
              <a:rect l="l" t="t" r="r" b="b"/>
              <a:pathLst>
                <a:path w="50" h="224" extrusionOk="0">
                  <a:moveTo>
                    <a:pt x="23" y="0"/>
                  </a:moveTo>
                  <a:cubicBezTo>
                    <a:pt x="9" y="0"/>
                    <a:pt x="1" y="53"/>
                    <a:pt x="1" y="115"/>
                  </a:cubicBezTo>
                  <a:cubicBezTo>
                    <a:pt x="5" y="175"/>
                    <a:pt x="13" y="224"/>
                    <a:pt x="27" y="224"/>
                  </a:cubicBezTo>
                  <a:cubicBezTo>
                    <a:pt x="40" y="224"/>
                    <a:pt x="49" y="175"/>
                    <a:pt x="49" y="115"/>
                  </a:cubicBezTo>
                  <a:cubicBezTo>
                    <a:pt x="49" y="48"/>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6"/>
            <p:cNvSpPr/>
            <p:nvPr/>
          </p:nvSpPr>
          <p:spPr>
            <a:xfrm>
              <a:off x="-163970" y="3804956"/>
              <a:ext cx="2234" cy="10165"/>
            </a:xfrm>
            <a:custGeom>
              <a:avLst/>
              <a:gdLst/>
              <a:ahLst/>
              <a:cxnLst/>
              <a:rect l="l" t="t" r="r" b="b"/>
              <a:pathLst>
                <a:path w="49" h="223" extrusionOk="0">
                  <a:moveTo>
                    <a:pt x="22" y="0"/>
                  </a:moveTo>
                  <a:cubicBezTo>
                    <a:pt x="10" y="0"/>
                    <a:pt x="0" y="47"/>
                    <a:pt x="0" y="109"/>
                  </a:cubicBezTo>
                  <a:cubicBezTo>
                    <a:pt x="4" y="174"/>
                    <a:pt x="14" y="223"/>
                    <a:pt x="27" y="223"/>
                  </a:cubicBezTo>
                  <a:cubicBezTo>
                    <a:pt x="40" y="223"/>
                    <a:pt x="49" y="170"/>
                    <a:pt x="49" y="109"/>
                  </a:cubicBezTo>
                  <a:cubicBezTo>
                    <a:pt x="49" y="47"/>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6"/>
            <p:cNvSpPr/>
            <p:nvPr/>
          </p:nvSpPr>
          <p:spPr>
            <a:xfrm>
              <a:off x="-163560" y="3825242"/>
              <a:ext cx="2462" cy="10393"/>
            </a:xfrm>
            <a:custGeom>
              <a:avLst/>
              <a:gdLst/>
              <a:ahLst/>
              <a:cxnLst/>
              <a:rect l="l" t="t" r="r" b="b"/>
              <a:pathLst>
                <a:path w="54" h="228" extrusionOk="0">
                  <a:moveTo>
                    <a:pt x="22" y="1"/>
                  </a:moveTo>
                  <a:cubicBezTo>
                    <a:pt x="9" y="1"/>
                    <a:pt x="1" y="53"/>
                    <a:pt x="5" y="114"/>
                  </a:cubicBezTo>
                  <a:cubicBezTo>
                    <a:pt x="5" y="175"/>
                    <a:pt x="18" y="227"/>
                    <a:pt x="31" y="227"/>
                  </a:cubicBezTo>
                  <a:cubicBezTo>
                    <a:pt x="44" y="223"/>
                    <a:pt x="53" y="175"/>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6"/>
            <p:cNvSpPr/>
            <p:nvPr/>
          </p:nvSpPr>
          <p:spPr>
            <a:xfrm>
              <a:off x="-162967" y="3845755"/>
              <a:ext cx="2234" cy="10211"/>
            </a:xfrm>
            <a:custGeom>
              <a:avLst/>
              <a:gdLst/>
              <a:ahLst/>
              <a:cxnLst/>
              <a:rect l="l" t="t" r="r" b="b"/>
              <a:pathLst>
                <a:path w="49" h="224" extrusionOk="0">
                  <a:moveTo>
                    <a:pt x="22" y="1"/>
                  </a:moveTo>
                  <a:cubicBezTo>
                    <a:pt x="9" y="1"/>
                    <a:pt x="0" y="49"/>
                    <a:pt x="0" y="114"/>
                  </a:cubicBezTo>
                  <a:cubicBezTo>
                    <a:pt x="0" y="175"/>
                    <a:pt x="14" y="223"/>
                    <a:pt x="27" y="223"/>
                  </a:cubicBezTo>
                  <a:cubicBezTo>
                    <a:pt x="40" y="223"/>
                    <a:pt x="49" y="175"/>
                    <a:pt x="49" y="110"/>
                  </a:cubicBezTo>
                  <a:cubicBezTo>
                    <a:pt x="44"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6"/>
            <p:cNvSpPr/>
            <p:nvPr/>
          </p:nvSpPr>
          <p:spPr>
            <a:xfrm>
              <a:off x="-162603" y="3866086"/>
              <a:ext cx="2462" cy="10393"/>
            </a:xfrm>
            <a:custGeom>
              <a:avLst/>
              <a:gdLst/>
              <a:ahLst/>
              <a:cxnLst/>
              <a:rect l="l" t="t" r="r" b="b"/>
              <a:pathLst>
                <a:path w="54" h="228" extrusionOk="0">
                  <a:moveTo>
                    <a:pt x="23" y="1"/>
                  </a:moveTo>
                  <a:cubicBezTo>
                    <a:pt x="10" y="1"/>
                    <a:pt x="1" y="53"/>
                    <a:pt x="6" y="114"/>
                  </a:cubicBezTo>
                  <a:cubicBezTo>
                    <a:pt x="6" y="175"/>
                    <a:pt x="19" y="227"/>
                    <a:pt x="32" y="227"/>
                  </a:cubicBezTo>
                  <a:cubicBezTo>
                    <a:pt x="45" y="227"/>
                    <a:pt x="53" y="175"/>
                    <a:pt x="49" y="114"/>
                  </a:cubicBezTo>
                  <a:cubicBezTo>
                    <a:pt x="49" y="53"/>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6"/>
            <p:cNvSpPr/>
            <p:nvPr/>
          </p:nvSpPr>
          <p:spPr>
            <a:xfrm>
              <a:off x="-161964" y="3886599"/>
              <a:ext cx="2234" cy="10165"/>
            </a:xfrm>
            <a:custGeom>
              <a:avLst/>
              <a:gdLst/>
              <a:ahLst/>
              <a:cxnLst/>
              <a:rect l="l" t="t" r="r" b="b"/>
              <a:pathLst>
                <a:path w="49" h="223" extrusionOk="0">
                  <a:moveTo>
                    <a:pt x="22" y="1"/>
                  </a:moveTo>
                  <a:cubicBezTo>
                    <a:pt x="9" y="1"/>
                    <a:pt x="0" y="53"/>
                    <a:pt x="0" y="114"/>
                  </a:cubicBezTo>
                  <a:cubicBezTo>
                    <a:pt x="5" y="176"/>
                    <a:pt x="13" y="223"/>
                    <a:pt x="27" y="223"/>
                  </a:cubicBezTo>
                  <a:cubicBezTo>
                    <a:pt x="39" y="223"/>
                    <a:pt x="49" y="176"/>
                    <a:pt x="49" y="114"/>
                  </a:cubicBezTo>
                  <a:cubicBezTo>
                    <a:pt x="49" y="49"/>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6"/>
            <p:cNvSpPr/>
            <p:nvPr/>
          </p:nvSpPr>
          <p:spPr>
            <a:xfrm>
              <a:off x="-161417" y="3907112"/>
              <a:ext cx="2279" cy="10211"/>
            </a:xfrm>
            <a:custGeom>
              <a:avLst/>
              <a:gdLst/>
              <a:ahLst/>
              <a:cxnLst/>
              <a:rect l="l" t="t" r="r" b="b"/>
              <a:pathLst>
                <a:path w="50" h="224" extrusionOk="0">
                  <a:moveTo>
                    <a:pt x="24" y="0"/>
                  </a:moveTo>
                  <a:cubicBezTo>
                    <a:pt x="24" y="0"/>
                    <a:pt x="23" y="0"/>
                    <a:pt x="23" y="1"/>
                  </a:cubicBezTo>
                  <a:cubicBezTo>
                    <a:pt x="10" y="1"/>
                    <a:pt x="1" y="49"/>
                    <a:pt x="1" y="110"/>
                  </a:cubicBezTo>
                  <a:cubicBezTo>
                    <a:pt x="6" y="176"/>
                    <a:pt x="15" y="224"/>
                    <a:pt x="27" y="224"/>
                  </a:cubicBezTo>
                  <a:cubicBezTo>
                    <a:pt x="41" y="224"/>
                    <a:pt x="49" y="172"/>
                    <a:pt x="49" y="110"/>
                  </a:cubicBezTo>
                  <a:cubicBezTo>
                    <a:pt x="45"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6"/>
            <p:cNvSpPr/>
            <p:nvPr/>
          </p:nvSpPr>
          <p:spPr>
            <a:xfrm>
              <a:off x="-160779" y="3927443"/>
              <a:ext cx="2234" cy="10211"/>
            </a:xfrm>
            <a:custGeom>
              <a:avLst/>
              <a:gdLst/>
              <a:ahLst/>
              <a:cxnLst/>
              <a:rect l="l" t="t" r="r" b="b"/>
              <a:pathLst>
                <a:path w="49" h="224" extrusionOk="0">
                  <a:moveTo>
                    <a:pt x="23" y="0"/>
                  </a:moveTo>
                  <a:cubicBezTo>
                    <a:pt x="9" y="0"/>
                    <a:pt x="1" y="53"/>
                    <a:pt x="1" y="114"/>
                  </a:cubicBezTo>
                  <a:cubicBezTo>
                    <a:pt x="5" y="173"/>
                    <a:pt x="13" y="224"/>
                    <a:pt x="25" y="224"/>
                  </a:cubicBezTo>
                  <a:cubicBezTo>
                    <a:pt x="26" y="224"/>
                    <a:pt x="26" y="224"/>
                    <a:pt x="27" y="224"/>
                  </a:cubicBezTo>
                  <a:cubicBezTo>
                    <a:pt x="39" y="224"/>
                    <a:pt x="49" y="175"/>
                    <a:pt x="49" y="114"/>
                  </a:cubicBezTo>
                  <a:cubicBezTo>
                    <a:pt x="45" y="49"/>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160187" y="3947956"/>
              <a:ext cx="2234" cy="10211"/>
            </a:xfrm>
            <a:custGeom>
              <a:avLst/>
              <a:gdLst/>
              <a:ahLst/>
              <a:cxnLst/>
              <a:rect l="l" t="t" r="r" b="b"/>
              <a:pathLst>
                <a:path w="49" h="224" extrusionOk="0">
                  <a:moveTo>
                    <a:pt x="22" y="0"/>
                  </a:moveTo>
                  <a:cubicBezTo>
                    <a:pt x="10" y="0"/>
                    <a:pt x="0" y="49"/>
                    <a:pt x="0" y="115"/>
                  </a:cubicBezTo>
                  <a:cubicBezTo>
                    <a:pt x="5" y="175"/>
                    <a:pt x="18" y="224"/>
                    <a:pt x="26" y="224"/>
                  </a:cubicBezTo>
                  <a:cubicBezTo>
                    <a:pt x="40" y="224"/>
                    <a:pt x="48" y="171"/>
                    <a:pt x="48" y="109"/>
                  </a:cubicBezTo>
                  <a:cubicBezTo>
                    <a:pt x="48" y="49"/>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159594" y="3968287"/>
              <a:ext cx="2462" cy="10393"/>
            </a:xfrm>
            <a:custGeom>
              <a:avLst/>
              <a:gdLst/>
              <a:ahLst/>
              <a:cxnLst/>
              <a:rect l="l" t="t" r="r" b="b"/>
              <a:pathLst>
                <a:path w="54" h="228" extrusionOk="0">
                  <a:moveTo>
                    <a:pt x="23" y="0"/>
                  </a:moveTo>
                  <a:cubicBezTo>
                    <a:pt x="9" y="0"/>
                    <a:pt x="1" y="52"/>
                    <a:pt x="5" y="114"/>
                  </a:cubicBezTo>
                  <a:cubicBezTo>
                    <a:pt x="5" y="175"/>
                    <a:pt x="19" y="228"/>
                    <a:pt x="31" y="228"/>
                  </a:cubicBezTo>
                  <a:cubicBezTo>
                    <a:pt x="45" y="223"/>
                    <a:pt x="53" y="175"/>
                    <a:pt x="49" y="114"/>
                  </a:cubicBezTo>
                  <a:cubicBezTo>
                    <a:pt x="49" y="52"/>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158773" y="3988755"/>
              <a:ext cx="2188" cy="10257"/>
            </a:xfrm>
            <a:custGeom>
              <a:avLst/>
              <a:gdLst/>
              <a:ahLst/>
              <a:cxnLst/>
              <a:rect l="l" t="t" r="r" b="b"/>
              <a:pathLst>
                <a:path w="48" h="225" extrusionOk="0">
                  <a:moveTo>
                    <a:pt x="17" y="1"/>
                  </a:moveTo>
                  <a:cubicBezTo>
                    <a:pt x="9" y="1"/>
                    <a:pt x="1" y="53"/>
                    <a:pt x="1" y="115"/>
                  </a:cubicBezTo>
                  <a:cubicBezTo>
                    <a:pt x="1" y="176"/>
                    <a:pt x="13" y="224"/>
                    <a:pt x="27" y="224"/>
                  </a:cubicBezTo>
                  <a:cubicBezTo>
                    <a:pt x="39" y="224"/>
                    <a:pt x="48" y="172"/>
                    <a:pt x="48" y="111"/>
                  </a:cubicBezTo>
                  <a:cubicBezTo>
                    <a:pt x="44" y="49"/>
                    <a:pt x="31" y="1"/>
                    <a:pt x="17"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158181" y="4009086"/>
              <a:ext cx="2416" cy="10439"/>
            </a:xfrm>
            <a:custGeom>
              <a:avLst/>
              <a:gdLst/>
              <a:ahLst/>
              <a:cxnLst/>
              <a:rect l="l" t="t" r="r" b="b"/>
              <a:pathLst>
                <a:path w="53" h="229" extrusionOk="0">
                  <a:moveTo>
                    <a:pt x="22" y="1"/>
                  </a:moveTo>
                  <a:cubicBezTo>
                    <a:pt x="9" y="6"/>
                    <a:pt x="0" y="53"/>
                    <a:pt x="4" y="115"/>
                  </a:cubicBezTo>
                  <a:cubicBezTo>
                    <a:pt x="4" y="176"/>
                    <a:pt x="18" y="228"/>
                    <a:pt x="31" y="228"/>
                  </a:cubicBezTo>
                  <a:cubicBezTo>
                    <a:pt x="44" y="228"/>
                    <a:pt x="53" y="176"/>
                    <a:pt x="48" y="115"/>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157360" y="4029645"/>
              <a:ext cx="2234" cy="10211"/>
            </a:xfrm>
            <a:custGeom>
              <a:avLst/>
              <a:gdLst/>
              <a:ahLst/>
              <a:cxnLst/>
              <a:rect l="l" t="t" r="r" b="b"/>
              <a:pathLst>
                <a:path w="49" h="224" extrusionOk="0">
                  <a:moveTo>
                    <a:pt x="22" y="1"/>
                  </a:moveTo>
                  <a:cubicBezTo>
                    <a:pt x="8" y="1"/>
                    <a:pt x="0" y="53"/>
                    <a:pt x="0" y="114"/>
                  </a:cubicBezTo>
                  <a:cubicBezTo>
                    <a:pt x="4" y="175"/>
                    <a:pt x="13" y="223"/>
                    <a:pt x="26" y="223"/>
                  </a:cubicBezTo>
                  <a:cubicBezTo>
                    <a:pt x="39" y="223"/>
                    <a:pt x="48" y="175"/>
                    <a:pt x="48" y="110"/>
                  </a:cubicBezTo>
                  <a:cubicBezTo>
                    <a:pt x="43" y="48"/>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156813" y="4050158"/>
              <a:ext cx="2462" cy="10211"/>
            </a:xfrm>
            <a:custGeom>
              <a:avLst/>
              <a:gdLst/>
              <a:ahLst/>
              <a:cxnLst/>
              <a:rect l="l" t="t" r="r" b="b"/>
              <a:pathLst>
                <a:path w="54" h="224" extrusionOk="0">
                  <a:moveTo>
                    <a:pt x="24" y="0"/>
                  </a:moveTo>
                  <a:cubicBezTo>
                    <a:pt x="24" y="0"/>
                    <a:pt x="23" y="1"/>
                    <a:pt x="23" y="1"/>
                  </a:cubicBezTo>
                  <a:cubicBezTo>
                    <a:pt x="10" y="1"/>
                    <a:pt x="1" y="49"/>
                    <a:pt x="5" y="110"/>
                  </a:cubicBezTo>
                  <a:cubicBezTo>
                    <a:pt x="5" y="175"/>
                    <a:pt x="18" y="223"/>
                    <a:pt x="31" y="223"/>
                  </a:cubicBezTo>
                  <a:cubicBezTo>
                    <a:pt x="45" y="223"/>
                    <a:pt x="53" y="171"/>
                    <a:pt x="53" y="110"/>
                  </a:cubicBezTo>
                  <a:cubicBezTo>
                    <a:pt x="49" y="51"/>
                    <a:pt x="37"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6"/>
            <p:cNvSpPr/>
            <p:nvPr/>
          </p:nvSpPr>
          <p:spPr>
            <a:xfrm>
              <a:off x="-155993" y="4070489"/>
              <a:ext cx="2416" cy="10165"/>
            </a:xfrm>
            <a:custGeom>
              <a:avLst/>
              <a:gdLst/>
              <a:ahLst/>
              <a:cxnLst/>
              <a:rect l="l" t="t" r="r" b="b"/>
              <a:pathLst>
                <a:path w="53" h="223" extrusionOk="0">
                  <a:moveTo>
                    <a:pt x="22" y="0"/>
                  </a:moveTo>
                  <a:cubicBezTo>
                    <a:pt x="9" y="0"/>
                    <a:pt x="0" y="53"/>
                    <a:pt x="5" y="114"/>
                  </a:cubicBezTo>
                  <a:cubicBezTo>
                    <a:pt x="5" y="175"/>
                    <a:pt x="18" y="223"/>
                    <a:pt x="31" y="223"/>
                  </a:cubicBezTo>
                  <a:cubicBezTo>
                    <a:pt x="44" y="223"/>
                    <a:pt x="53" y="175"/>
                    <a:pt x="49" y="114"/>
                  </a:cubicBezTo>
                  <a:cubicBezTo>
                    <a:pt x="49" y="49"/>
                    <a:pt x="35"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6"/>
            <p:cNvSpPr/>
            <p:nvPr/>
          </p:nvSpPr>
          <p:spPr>
            <a:xfrm>
              <a:off x="-155172" y="4091002"/>
              <a:ext cx="2416" cy="10165"/>
            </a:xfrm>
            <a:custGeom>
              <a:avLst/>
              <a:gdLst/>
              <a:ahLst/>
              <a:cxnLst/>
              <a:rect l="l" t="t" r="r" b="b"/>
              <a:pathLst>
                <a:path w="53" h="223" extrusionOk="0">
                  <a:moveTo>
                    <a:pt x="21" y="0"/>
                  </a:moveTo>
                  <a:cubicBezTo>
                    <a:pt x="9" y="0"/>
                    <a:pt x="0" y="49"/>
                    <a:pt x="0" y="109"/>
                  </a:cubicBezTo>
                  <a:cubicBezTo>
                    <a:pt x="4" y="176"/>
                    <a:pt x="17" y="223"/>
                    <a:pt x="31" y="223"/>
                  </a:cubicBezTo>
                  <a:cubicBezTo>
                    <a:pt x="43" y="223"/>
                    <a:pt x="53" y="170"/>
                    <a:pt x="47" y="109"/>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6"/>
            <p:cNvSpPr/>
            <p:nvPr/>
          </p:nvSpPr>
          <p:spPr>
            <a:xfrm>
              <a:off x="-154397" y="4111333"/>
              <a:ext cx="2416" cy="10165"/>
            </a:xfrm>
            <a:custGeom>
              <a:avLst/>
              <a:gdLst/>
              <a:ahLst/>
              <a:cxnLst/>
              <a:rect l="l" t="t" r="r" b="b"/>
              <a:pathLst>
                <a:path w="53" h="223" extrusionOk="0">
                  <a:moveTo>
                    <a:pt x="22" y="0"/>
                  </a:moveTo>
                  <a:cubicBezTo>
                    <a:pt x="9" y="0"/>
                    <a:pt x="0" y="53"/>
                    <a:pt x="0" y="113"/>
                  </a:cubicBezTo>
                  <a:cubicBezTo>
                    <a:pt x="4" y="172"/>
                    <a:pt x="17" y="223"/>
                    <a:pt x="29" y="223"/>
                  </a:cubicBezTo>
                  <a:cubicBezTo>
                    <a:pt x="29" y="223"/>
                    <a:pt x="30" y="223"/>
                    <a:pt x="30" y="222"/>
                  </a:cubicBezTo>
                  <a:cubicBezTo>
                    <a:pt x="44" y="222"/>
                    <a:pt x="52" y="175"/>
                    <a:pt x="48" y="113"/>
                  </a:cubicBezTo>
                  <a:cubicBezTo>
                    <a:pt x="48" y="48"/>
                    <a:pt x="36" y="0"/>
                    <a:pt x="2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153622" y="4131846"/>
              <a:ext cx="2462" cy="10211"/>
            </a:xfrm>
            <a:custGeom>
              <a:avLst/>
              <a:gdLst/>
              <a:ahLst/>
              <a:cxnLst/>
              <a:rect l="l" t="t" r="r" b="b"/>
              <a:pathLst>
                <a:path w="54" h="224" extrusionOk="0">
                  <a:moveTo>
                    <a:pt x="23" y="0"/>
                  </a:moveTo>
                  <a:cubicBezTo>
                    <a:pt x="9" y="0"/>
                    <a:pt x="1" y="48"/>
                    <a:pt x="1" y="113"/>
                  </a:cubicBezTo>
                  <a:cubicBezTo>
                    <a:pt x="5" y="175"/>
                    <a:pt x="19" y="223"/>
                    <a:pt x="31" y="223"/>
                  </a:cubicBezTo>
                  <a:cubicBezTo>
                    <a:pt x="45" y="223"/>
                    <a:pt x="53" y="171"/>
                    <a:pt x="49" y="109"/>
                  </a:cubicBezTo>
                  <a:cubicBezTo>
                    <a:pt x="45" y="48"/>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6"/>
            <p:cNvSpPr/>
            <p:nvPr/>
          </p:nvSpPr>
          <p:spPr>
            <a:xfrm>
              <a:off x="-152802" y="4152131"/>
              <a:ext cx="2462" cy="10439"/>
            </a:xfrm>
            <a:custGeom>
              <a:avLst/>
              <a:gdLst/>
              <a:ahLst/>
              <a:cxnLst/>
              <a:rect l="l" t="t" r="r" b="b"/>
              <a:pathLst>
                <a:path w="54" h="229" extrusionOk="0">
                  <a:moveTo>
                    <a:pt x="22" y="1"/>
                  </a:moveTo>
                  <a:cubicBezTo>
                    <a:pt x="9" y="1"/>
                    <a:pt x="1" y="53"/>
                    <a:pt x="1" y="114"/>
                  </a:cubicBezTo>
                  <a:cubicBezTo>
                    <a:pt x="5" y="176"/>
                    <a:pt x="17" y="228"/>
                    <a:pt x="31" y="228"/>
                  </a:cubicBezTo>
                  <a:cubicBezTo>
                    <a:pt x="44" y="224"/>
                    <a:pt x="53" y="176"/>
                    <a:pt x="48" y="114"/>
                  </a:cubicBezTo>
                  <a:cubicBezTo>
                    <a:pt x="48"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152027" y="4172645"/>
              <a:ext cx="2416" cy="10257"/>
            </a:xfrm>
            <a:custGeom>
              <a:avLst/>
              <a:gdLst/>
              <a:ahLst/>
              <a:cxnLst/>
              <a:rect l="l" t="t" r="r" b="b"/>
              <a:pathLst>
                <a:path w="53" h="225" extrusionOk="0">
                  <a:moveTo>
                    <a:pt x="23" y="1"/>
                  </a:moveTo>
                  <a:cubicBezTo>
                    <a:pt x="10" y="1"/>
                    <a:pt x="0" y="49"/>
                    <a:pt x="0" y="115"/>
                  </a:cubicBezTo>
                  <a:cubicBezTo>
                    <a:pt x="5" y="176"/>
                    <a:pt x="18"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151206" y="4192976"/>
              <a:ext cx="2416" cy="10439"/>
            </a:xfrm>
            <a:custGeom>
              <a:avLst/>
              <a:gdLst/>
              <a:ahLst/>
              <a:cxnLst/>
              <a:rect l="l" t="t" r="r" b="b"/>
              <a:pathLst>
                <a:path w="53" h="229" extrusionOk="0">
                  <a:moveTo>
                    <a:pt x="22" y="1"/>
                  </a:moveTo>
                  <a:cubicBezTo>
                    <a:pt x="9" y="1"/>
                    <a:pt x="0" y="53"/>
                    <a:pt x="0" y="115"/>
                  </a:cubicBezTo>
                  <a:cubicBezTo>
                    <a:pt x="5" y="176"/>
                    <a:pt x="18" y="228"/>
                    <a:pt x="31" y="228"/>
                  </a:cubicBezTo>
                  <a:cubicBezTo>
                    <a:pt x="44" y="224"/>
                    <a:pt x="53" y="176"/>
                    <a:pt x="49" y="115"/>
                  </a:cubicBezTo>
                  <a:cubicBezTo>
                    <a:pt x="49" y="53"/>
                    <a:pt x="35"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150386" y="4213489"/>
              <a:ext cx="2416" cy="10211"/>
            </a:xfrm>
            <a:custGeom>
              <a:avLst/>
              <a:gdLst/>
              <a:ahLst/>
              <a:cxnLst/>
              <a:rect l="l" t="t" r="r" b="b"/>
              <a:pathLst>
                <a:path w="53" h="224" extrusionOk="0">
                  <a:moveTo>
                    <a:pt x="21" y="0"/>
                  </a:moveTo>
                  <a:cubicBezTo>
                    <a:pt x="9" y="0"/>
                    <a:pt x="0" y="53"/>
                    <a:pt x="4" y="115"/>
                  </a:cubicBezTo>
                  <a:cubicBezTo>
                    <a:pt x="4" y="176"/>
                    <a:pt x="17" y="224"/>
                    <a:pt x="31" y="224"/>
                  </a:cubicBezTo>
                  <a:cubicBezTo>
                    <a:pt x="43" y="224"/>
                    <a:pt x="53" y="171"/>
                    <a:pt x="47" y="111"/>
                  </a:cubicBezTo>
                  <a:cubicBezTo>
                    <a:pt x="47" y="49"/>
                    <a:pt x="35" y="0"/>
                    <a:pt x="2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6"/>
            <p:cNvSpPr/>
            <p:nvPr/>
          </p:nvSpPr>
          <p:spPr>
            <a:xfrm>
              <a:off x="-149656" y="4233820"/>
              <a:ext cx="2462" cy="10393"/>
            </a:xfrm>
            <a:custGeom>
              <a:avLst/>
              <a:gdLst/>
              <a:ahLst/>
              <a:cxnLst/>
              <a:rect l="l" t="t" r="r" b="b"/>
              <a:pathLst>
                <a:path w="54" h="228" extrusionOk="0">
                  <a:moveTo>
                    <a:pt x="23" y="0"/>
                  </a:moveTo>
                  <a:cubicBezTo>
                    <a:pt x="10" y="5"/>
                    <a:pt x="1" y="53"/>
                    <a:pt x="5" y="115"/>
                  </a:cubicBezTo>
                  <a:cubicBezTo>
                    <a:pt x="5" y="175"/>
                    <a:pt x="19" y="228"/>
                    <a:pt x="31" y="228"/>
                  </a:cubicBezTo>
                  <a:cubicBezTo>
                    <a:pt x="45" y="228"/>
                    <a:pt x="53" y="175"/>
                    <a:pt x="49" y="115"/>
                  </a:cubicBezTo>
                  <a:cubicBezTo>
                    <a:pt x="49" y="53"/>
                    <a:pt x="37"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6"/>
            <p:cNvSpPr/>
            <p:nvPr/>
          </p:nvSpPr>
          <p:spPr>
            <a:xfrm>
              <a:off x="-148836" y="4254378"/>
              <a:ext cx="2462" cy="10165"/>
            </a:xfrm>
            <a:custGeom>
              <a:avLst/>
              <a:gdLst/>
              <a:ahLst/>
              <a:cxnLst/>
              <a:rect l="l" t="t" r="r" b="b"/>
              <a:pathLst>
                <a:path w="54" h="223" extrusionOk="0">
                  <a:moveTo>
                    <a:pt x="23" y="0"/>
                  </a:moveTo>
                  <a:cubicBezTo>
                    <a:pt x="9" y="0"/>
                    <a:pt x="1" y="53"/>
                    <a:pt x="5" y="114"/>
                  </a:cubicBezTo>
                  <a:cubicBezTo>
                    <a:pt x="5" y="174"/>
                    <a:pt x="19" y="223"/>
                    <a:pt x="31" y="223"/>
                  </a:cubicBezTo>
                  <a:cubicBezTo>
                    <a:pt x="45" y="223"/>
                    <a:pt x="53" y="174"/>
                    <a:pt x="49" y="109"/>
                  </a:cubicBezTo>
                  <a:cubicBezTo>
                    <a:pt x="49" y="47"/>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148015" y="4274846"/>
              <a:ext cx="2462" cy="10211"/>
            </a:xfrm>
            <a:custGeom>
              <a:avLst/>
              <a:gdLst/>
              <a:ahLst/>
              <a:cxnLst/>
              <a:rect l="l" t="t" r="r" b="b"/>
              <a:pathLst>
                <a:path w="54" h="224" extrusionOk="0">
                  <a:moveTo>
                    <a:pt x="23" y="1"/>
                  </a:moveTo>
                  <a:cubicBezTo>
                    <a:pt x="23" y="1"/>
                    <a:pt x="22" y="1"/>
                    <a:pt x="22" y="1"/>
                  </a:cubicBezTo>
                  <a:cubicBezTo>
                    <a:pt x="9" y="1"/>
                    <a:pt x="1" y="49"/>
                    <a:pt x="5" y="110"/>
                  </a:cubicBezTo>
                  <a:cubicBezTo>
                    <a:pt x="5" y="175"/>
                    <a:pt x="17" y="224"/>
                    <a:pt x="31" y="224"/>
                  </a:cubicBezTo>
                  <a:cubicBezTo>
                    <a:pt x="44" y="224"/>
                    <a:pt x="53" y="171"/>
                    <a:pt x="48" y="110"/>
                  </a:cubicBezTo>
                  <a:cubicBezTo>
                    <a:pt x="48" y="52"/>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6"/>
            <p:cNvSpPr/>
            <p:nvPr/>
          </p:nvSpPr>
          <p:spPr>
            <a:xfrm>
              <a:off x="-147240" y="4295177"/>
              <a:ext cx="2416" cy="10211"/>
            </a:xfrm>
            <a:custGeom>
              <a:avLst/>
              <a:gdLst/>
              <a:ahLst/>
              <a:cxnLst/>
              <a:rect l="l" t="t" r="r" b="b"/>
              <a:pathLst>
                <a:path w="53" h="224" extrusionOk="0">
                  <a:moveTo>
                    <a:pt x="22" y="1"/>
                  </a:moveTo>
                  <a:cubicBezTo>
                    <a:pt x="10" y="1"/>
                    <a:pt x="0" y="53"/>
                    <a:pt x="5" y="114"/>
                  </a:cubicBezTo>
                  <a:cubicBezTo>
                    <a:pt x="5" y="175"/>
                    <a:pt x="18" y="223"/>
                    <a:pt x="31" y="223"/>
                  </a:cubicBezTo>
                  <a:cubicBezTo>
                    <a:pt x="44" y="223"/>
                    <a:pt x="53" y="175"/>
                    <a:pt x="49" y="110"/>
                  </a:cubicBezTo>
                  <a:cubicBezTo>
                    <a:pt x="49" y="49"/>
                    <a:pt x="36" y="1"/>
                    <a:pt x="2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6"/>
            <p:cNvSpPr/>
            <p:nvPr/>
          </p:nvSpPr>
          <p:spPr>
            <a:xfrm>
              <a:off x="-146420" y="4315690"/>
              <a:ext cx="2416" cy="10211"/>
            </a:xfrm>
            <a:custGeom>
              <a:avLst/>
              <a:gdLst/>
              <a:ahLst/>
              <a:cxnLst/>
              <a:rect l="l" t="t" r="r" b="b"/>
              <a:pathLst>
                <a:path w="53" h="224" extrusionOk="0">
                  <a:moveTo>
                    <a:pt x="24" y="1"/>
                  </a:moveTo>
                  <a:cubicBezTo>
                    <a:pt x="23" y="1"/>
                    <a:pt x="23" y="1"/>
                    <a:pt x="22" y="1"/>
                  </a:cubicBezTo>
                  <a:cubicBezTo>
                    <a:pt x="9" y="1"/>
                    <a:pt x="0" y="49"/>
                    <a:pt x="4" y="110"/>
                  </a:cubicBezTo>
                  <a:cubicBezTo>
                    <a:pt x="4" y="176"/>
                    <a:pt x="18" y="223"/>
                    <a:pt x="31" y="223"/>
                  </a:cubicBezTo>
                  <a:cubicBezTo>
                    <a:pt x="44" y="223"/>
                    <a:pt x="53" y="171"/>
                    <a:pt x="48" y="110"/>
                  </a:cubicBezTo>
                  <a:cubicBezTo>
                    <a:pt x="48" y="51"/>
                    <a:pt x="36" y="1"/>
                    <a:pt x="2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6"/>
            <p:cNvSpPr/>
            <p:nvPr/>
          </p:nvSpPr>
          <p:spPr>
            <a:xfrm>
              <a:off x="-145599" y="4336021"/>
              <a:ext cx="2416" cy="10211"/>
            </a:xfrm>
            <a:custGeom>
              <a:avLst/>
              <a:gdLst/>
              <a:ahLst/>
              <a:cxnLst/>
              <a:rect l="l" t="t" r="r" b="b"/>
              <a:pathLst>
                <a:path w="53" h="224" extrusionOk="0">
                  <a:moveTo>
                    <a:pt x="21" y="1"/>
                  </a:moveTo>
                  <a:cubicBezTo>
                    <a:pt x="8" y="1"/>
                    <a:pt x="0" y="53"/>
                    <a:pt x="4" y="114"/>
                  </a:cubicBezTo>
                  <a:cubicBezTo>
                    <a:pt x="4" y="173"/>
                    <a:pt x="16" y="223"/>
                    <a:pt x="29" y="223"/>
                  </a:cubicBezTo>
                  <a:cubicBezTo>
                    <a:pt x="29" y="223"/>
                    <a:pt x="30" y="223"/>
                    <a:pt x="30" y="223"/>
                  </a:cubicBezTo>
                  <a:cubicBezTo>
                    <a:pt x="43" y="223"/>
                    <a:pt x="52" y="176"/>
                    <a:pt x="47" y="114"/>
                  </a:cubicBezTo>
                  <a:cubicBezTo>
                    <a:pt x="47" y="49"/>
                    <a:pt x="35" y="1"/>
                    <a:pt x="2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6"/>
            <p:cNvSpPr/>
            <p:nvPr/>
          </p:nvSpPr>
          <p:spPr>
            <a:xfrm>
              <a:off x="-144870" y="4356534"/>
              <a:ext cx="2462" cy="10257"/>
            </a:xfrm>
            <a:custGeom>
              <a:avLst/>
              <a:gdLst/>
              <a:ahLst/>
              <a:cxnLst/>
              <a:rect l="l" t="t" r="r" b="b"/>
              <a:pathLst>
                <a:path w="54" h="225" extrusionOk="0">
                  <a:moveTo>
                    <a:pt x="23" y="1"/>
                  </a:moveTo>
                  <a:cubicBezTo>
                    <a:pt x="10" y="1"/>
                    <a:pt x="1" y="49"/>
                    <a:pt x="5" y="114"/>
                  </a:cubicBezTo>
                  <a:cubicBezTo>
                    <a:pt x="5" y="176"/>
                    <a:pt x="19" y="224"/>
                    <a:pt x="31" y="224"/>
                  </a:cubicBezTo>
                  <a:cubicBezTo>
                    <a:pt x="45" y="224"/>
                    <a:pt x="53" y="172"/>
                    <a:pt x="49" y="110"/>
                  </a:cubicBezTo>
                  <a:cubicBezTo>
                    <a:pt x="49" y="49"/>
                    <a:pt x="36" y="1"/>
                    <a:pt x="2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a:off x="-144049" y="4376865"/>
              <a:ext cx="2462" cy="10393"/>
            </a:xfrm>
            <a:custGeom>
              <a:avLst/>
              <a:gdLst/>
              <a:ahLst/>
              <a:cxnLst/>
              <a:rect l="l" t="t" r="r" b="b"/>
              <a:pathLst>
                <a:path w="54" h="228" extrusionOk="0">
                  <a:moveTo>
                    <a:pt x="23" y="0"/>
                  </a:moveTo>
                  <a:cubicBezTo>
                    <a:pt x="9" y="0"/>
                    <a:pt x="1" y="53"/>
                    <a:pt x="1" y="114"/>
                  </a:cubicBezTo>
                  <a:cubicBezTo>
                    <a:pt x="5" y="176"/>
                    <a:pt x="18" y="228"/>
                    <a:pt x="31" y="228"/>
                  </a:cubicBezTo>
                  <a:cubicBezTo>
                    <a:pt x="45" y="224"/>
                    <a:pt x="53" y="176"/>
                    <a:pt x="49" y="114"/>
                  </a:cubicBezTo>
                  <a:cubicBezTo>
                    <a:pt x="45" y="53"/>
                    <a:pt x="35"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a:off x="-143229" y="4397378"/>
              <a:ext cx="2188" cy="10211"/>
            </a:xfrm>
            <a:custGeom>
              <a:avLst/>
              <a:gdLst/>
              <a:ahLst/>
              <a:cxnLst/>
              <a:rect l="l" t="t" r="r" b="b"/>
              <a:pathLst>
                <a:path w="48" h="224" extrusionOk="0">
                  <a:moveTo>
                    <a:pt x="17" y="0"/>
                  </a:moveTo>
                  <a:cubicBezTo>
                    <a:pt x="9" y="0"/>
                    <a:pt x="0" y="49"/>
                    <a:pt x="0" y="115"/>
                  </a:cubicBezTo>
                  <a:cubicBezTo>
                    <a:pt x="5" y="175"/>
                    <a:pt x="13" y="224"/>
                    <a:pt x="27" y="224"/>
                  </a:cubicBezTo>
                  <a:cubicBezTo>
                    <a:pt x="39" y="224"/>
                    <a:pt x="48" y="171"/>
                    <a:pt x="48" y="109"/>
                  </a:cubicBezTo>
                  <a:cubicBezTo>
                    <a:pt x="43" y="49"/>
                    <a:pt x="31" y="0"/>
                    <a:pt x="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a:off x="-142636" y="4417892"/>
              <a:ext cx="2416" cy="10211"/>
            </a:xfrm>
            <a:custGeom>
              <a:avLst/>
              <a:gdLst/>
              <a:ahLst/>
              <a:cxnLst/>
              <a:rect l="l" t="t" r="r" b="b"/>
              <a:pathLst>
                <a:path w="53" h="224" extrusionOk="0">
                  <a:moveTo>
                    <a:pt x="24" y="0"/>
                  </a:moveTo>
                  <a:cubicBezTo>
                    <a:pt x="23" y="0"/>
                    <a:pt x="23" y="0"/>
                    <a:pt x="22" y="0"/>
                  </a:cubicBezTo>
                  <a:cubicBezTo>
                    <a:pt x="8" y="0"/>
                    <a:pt x="0" y="49"/>
                    <a:pt x="4" y="110"/>
                  </a:cubicBezTo>
                  <a:cubicBezTo>
                    <a:pt x="4" y="175"/>
                    <a:pt x="18" y="224"/>
                    <a:pt x="30" y="224"/>
                  </a:cubicBezTo>
                  <a:cubicBezTo>
                    <a:pt x="44" y="224"/>
                    <a:pt x="53" y="171"/>
                    <a:pt x="48" y="110"/>
                  </a:cubicBezTo>
                  <a:cubicBezTo>
                    <a:pt x="48" y="51"/>
                    <a:pt x="36" y="0"/>
                    <a:pt x="2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a:off x="-141861" y="4438223"/>
              <a:ext cx="2279" cy="10393"/>
            </a:xfrm>
            <a:custGeom>
              <a:avLst/>
              <a:gdLst/>
              <a:ahLst/>
              <a:cxnLst/>
              <a:rect l="l" t="t" r="r" b="b"/>
              <a:pathLst>
                <a:path w="50" h="228" extrusionOk="0">
                  <a:moveTo>
                    <a:pt x="23" y="0"/>
                  </a:moveTo>
                  <a:cubicBezTo>
                    <a:pt x="9" y="5"/>
                    <a:pt x="1" y="52"/>
                    <a:pt x="1" y="114"/>
                  </a:cubicBezTo>
                  <a:cubicBezTo>
                    <a:pt x="5" y="179"/>
                    <a:pt x="13" y="228"/>
                    <a:pt x="27" y="228"/>
                  </a:cubicBezTo>
                  <a:cubicBezTo>
                    <a:pt x="40" y="228"/>
                    <a:pt x="49" y="175"/>
                    <a:pt x="49" y="114"/>
                  </a:cubicBezTo>
                  <a:cubicBezTo>
                    <a:pt x="44" y="52"/>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a:off x="-141269" y="4458781"/>
              <a:ext cx="2234" cy="4558"/>
            </a:xfrm>
            <a:custGeom>
              <a:avLst/>
              <a:gdLst/>
              <a:ahLst/>
              <a:cxnLst/>
              <a:rect l="l" t="t" r="r" b="b"/>
              <a:pathLst>
                <a:path w="49" h="100" extrusionOk="0">
                  <a:moveTo>
                    <a:pt x="23" y="0"/>
                  </a:moveTo>
                  <a:cubicBezTo>
                    <a:pt x="10" y="0"/>
                    <a:pt x="0" y="21"/>
                    <a:pt x="0" y="52"/>
                  </a:cubicBezTo>
                  <a:cubicBezTo>
                    <a:pt x="0" y="79"/>
                    <a:pt x="14" y="100"/>
                    <a:pt x="27" y="100"/>
                  </a:cubicBezTo>
                  <a:cubicBezTo>
                    <a:pt x="40" y="100"/>
                    <a:pt x="49" y="79"/>
                    <a:pt x="49" y="47"/>
                  </a:cubicBezTo>
                  <a:cubicBezTo>
                    <a:pt x="49" y="21"/>
                    <a:pt x="36" y="0"/>
                    <a:pt x="2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a:off x="-115741" y="2713425"/>
              <a:ext cx="34098" cy="228107"/>
            </a:xfrm>
            <a:custGeom>
              <a:avLst/>
              <a:gdLst/>
              <a:ahLst/>
              <a:cxnLst/>
              <a:rect l="l" t="t" r="r" b="b"/>
              <a:pathLst>
                <a:path w="748" h="5004" extrusionOk="0">
                  <a:moveTo>
                    <a:pt x="5" y="0"/>
                  </a:moveTo>
                  <a:cubicBezTo>
                    <a:pt x="1" y="0"/>
                    <a:pt x="1" y="18"/>
                    <a:pt x="1" y="53"/>
                  </a:cubicBezTo>
                  <a:cubicBezTo>
                    <a:pt x="5" y="101"/>
                    <a:pt x="5" y="153"/>
                    <a:pt x="5" y="206"/>
                  </a:cubicBezTo>
                  <a:cubicBezTo>
                    <a:pt x="13" y="367"/>
                    <a:pt x="22" y="560"/>
                    <a:pt x="31" y="779"/>
                  </a:cubicBezTo>
                  <a:cubicBezTo>
                    <a:pt x="57" y="1290"/>
                    <a:pt x="88" y="1936"/>
                    <a:pt x="122" y="2654"/>
                  </a:cubicBezTo>
                  <a:cubicBezTo>
                    <a:pt x="166" y="3383"/>
                    <a:pt x="197" y="4044"/>
                    <a:pt x="237" y="4528"/>
                  </a:cubicBezTo>
                  <a:cubicBezTo>
                    <a:pt x="253" y="4647"/>
                    <a:pt x="284" y="4756"/>
                    <a:pt x="341" y="4839"/>
                  </a:cubicBezTo>
                  <a:cubicBezTo>
                    <a:pt x="398" y="4917"/>
                    <a:pt x="477" y="4965"/>
                    <a:pt x="538" y="4987"/>
                  </a:cubicBezTo>
                  <a:cubicBezTo>
                    <a:pt x="575" y="4999"/>
                    <a:pt x="608" y="5004"/>
                    <a:pt x="636" y="5004"/>
                  </a:cubicBezTo>
                  <a:cubicBezTo>
                    <a:pt x="705" y="5004"/>
                    <a:pt x="743" y="4978"/>
                    <a:pt x="747" y="4978"/>
                  </a:cubicBezTo>
                  <a:cubicBezTo>
                    <a:pt x="747" y="4978"/>
                    <a:pt x="747" y="4978"/>
                    <a:pt x="747" y="4978"/>
                  </a:cubicBezTo>
                  <a:lnTo>
                    <a:pt x="747" y="4978"/>
                  </a:lnTo>
                  <a:cubicBezTo>
                    <a:pt x="747" y="4977"/>
                    <a:pt x="747" y="4977"/>
                    <a:pt x="746" y="4977"/>
                  </a:cubicBezTo>
                  <a:cubicBezTo>
                    <a:pt x="739" y="4977"/>
                    <a:pt x="708" y="4991"/>
                    <a:pt x="657" y="4991"/>
                  </a:cubicBezTo>
                  <a:cubicBezTo>
                    <a:pt x="627" y="4991"/>
                    <a:pt x="590" y="4986"/>
                    <a:pt x="546" y="4970"/>
                  </a:cubicBezTo>
                  <a:cubicBezTo>
                    <a:pt x="485" y="4948"/>
                    <a:pt x="415" y="4899"/>
                    <a:pt x="362" y="4821"/>
                  </a:cubicBezTo>
                  <a:cubicBezTo>
                    <a:pt x="315" y="4746"/>
                    <a:pt x="284" y="4641"/>
                    <a:pt x="271" y="4524"/>
                  </a:cubicBezTo>
                  <a:cubicBezTo>
                    <a:pt x="245" y="4012"/>
                    <a:pt x="210" y="3366"/>
                    <a:pt x="170" y="2649"/>
                  </a:cubicBezTo>
                  <a:cubicBezTo>
                    <a:pt x="132" y="1932"/>
                    <a:pt x="92" y="1285"/>
                    <a:pt x="61" y="774"/>
                  </a:cubicBezTo>
                  <a:cubicBezTo>
                    <a:pt x="48" y="556"/>
                    <a:pt x="35" y="367"/>
                    <a:pt x="22" y="206"/>
                  </a:cubicBezTo>
                  <a:cubicBezTo>
                    <a:pt x="17" y="153"/>
                    <a:pt x="13" y="101"/>
                    <a:pt x="13" y="53"/>
                  </a:cubicBezTo>
                  <a:cubicBezTo>
                    <a:pt x="9" y="18"/>
                    <a:pt x="5" y="0"/>
                    <a:pt x="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a:off x="-478734" y="2928814"/>
              <a:ext cx="58622" cy="168619"/>
            </a:xfrm>
            <a:custGeom>
              <a:avLst/>
              <a:gdLst/>
              <a:ahLst/>
              <a:cxnLst/>
              <a:rect l="l" t="t" r="r" b="b"/>
              <a:pathLst>
                <a:path w="1286" h="3699" extrusionOk="0">
                  <a:moveTo>
                    <a:pt x="717" y="0"/>
                  </a:moveTo>
                  <a:cubicBezTo>
                    <a:pt x="521" y="39"/>
                    <a:pt x="346" y="74"/>
                    <a:pt x="193" y="100"/>
                  </a:cubicBezTo>
                  <a:cubicBezTo>
                    <a:pt x="140" y="114"/>
                    <a:pt x="97" y="122"/>
                    <a:pt x="49" y="131"/>
                  </a:cubicBezTo>
                  <a:cubicBezTo>
                    <a:pt x="19" y="140"/>
                    <a:pt x="1" y="144"/>
                    <a:pt x="1" y="148"/>
                  </a:cubicBezTo>
                  <a:cubicBezTo>
                    <a:pt x="1" y="148"/>
                    <a:pt x="19" y="148"/>
                    <a:pt x="53" y="144"/>
                  </a:cubicBezTo>
                  <a:cubicBezTo>
                    <a:pt x="97" y="136"/>
                    <a:pt x="145" y="126"/>
                    <a:pt x="197" y="122"/>
                  </a:cubicBezTo>
                  <a:cubicBezTo>
                    <a:pt x="346" y="96"/>
                    <a:pt x="516" y="67"/>
                    <a:pt x="711" y="37"/>
                  </a:cubicBezTo>
                  <a:lnTo>
                    <a:pt x="711" y="37"/>
                  </a:lnTo>
                  <a:cubicBezTo>
                    <a:pt x="867" y="435"/>
                    <a:pt x="1037" y="987"/>
                    <a:pt x="1137" y="1617"/>
                  </a:cubicBezTo>
                  <a:cubicBezTo>
                    <a:pt x="1189" y="1941"/>
                    <a:pt x="1220" y="2255"/>
                    <a:pt x="1229" y="2538"/>
                  </a:cubicBezTo>
                  <a:cubicBezTo>
                    <a:pt x="1246" y="2823"/>
                    <a:pt x="1233" y="3081"/>
                    <a:pt x="1150" y="3278"/>
                  </a:cubicBezTo>
                  <a:cubicBezTo>
                    <a:pt x="1067" y="3474"/>
                    <a:pt x="927" y="3593"/>
                    <a:pt x="818" y="3645"/>
                  </a:cubicBezTo>
                  <a:cubicBezTo>
                    <a:pt x="713" y="3692"/>
                    <a:pt x="643" y="3692"/>
                    <a:pt x="643" y="3697"/>
                  </a:cubicBezTo>
                  <a:cubicBezTo>
                    <a:pt x="643" y="3697"/>
                    <a:pt x="648" y="3698"/>
                    <a:pt x="658" y="3698"/>
                  </a:cubicBezTo>
                  <a:cubicBezTo>
                    <a:pt x="685" y="3698"/>
                    <a:pt x="744" y="3694"/>
                    <a:pt x="826" y="3662"/>
                  </a:cubicBezTo>
                  <a:cubicBezTo>
                    <a:pt x="941" y="3614"/>
                    <a:pt x="1088" y="3496"/>
                    <a:pt x="1181" y="3290"/>
                  </a:cubicBezTo>
                  <a:cubicBezTo>
                    <a:pt x="1272" y="3089"/>
                    <a:pt x="1286" y="2823"/>
                    <a:pt x="1272" y="2534"/>
                  </a:cubicBezTo>
                  <a:cubicBezTo>
                    <a:pt x="1264" y="2250"/>
                    <a:pt x="1237" y="1935"/>
                    <a:pt x="1185" y="1608"/>
                  </a:cubicBezTo>
                  <a:cubicBezTo>
                    <a:pt x="1080" y="970"/>
                    <a:pt x="901" y="406"/>
                    <a:pt x="739" y="13"/>
                  </a:cubicBezTo>
                  <a:lnTo>
                    <a:pt x="731"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a:off x="-477731" y="2960404"/>
              <a:ext cx="39887" cy="9208"/>
            </a:xfrm>
            <a:custGeom>
              <a:avLst/>
              <a:gdLst/>
              <a:ahLst/>
              <a:cxnLst/>
              <a:rect l="l" t="t" r="r" b="b"/>
              <a:pathLst>
                <a:path w="875" h="202" extrusionOk="0">
                  <a:moveTo>
                    <a:pt x="863" y="0"/>
                  </a:moveTo>
                  <a:cubicBezTo>
                    <a:pt x="826" y="0"/>
                    <a:pt x="647" y="29"/>
                    <a:pt x="433" y="76"/>
                  </a:cubicBezTo>
                  <a:cubicBezTo>
                    <a:pt x="193" y="133"/>
                    <a:pt x="1" y="185"/>
                    <a:pt x="5" y="199"/>
                  </a:cubicBezTo>
                  <a:cubicBezTo>
                    <a:pt x="6" y="201"/>
                    <a:pt x="10" y="201"/>
                    <a:pt x="18" y="201"/>
                  </a:cubicBezTo>
                  <a:cubicBezTo>
                    <a:pt x="65" y="201"/>
                    <a:pt x="239" y="169"/>
                    <a:pt x="442" y="124"/>
                  </a:cubicBezTo>
                  <a:cubicBezTo>
                    <a:pt x="683" y="72"/>
                    <a:pt x="875" y="15"/>
                    <a:pt x="870" y="2"/>
                  </a:cubicBezTo>
                  <a:cubicBezTo>
                    <a:pt x="870" y="1"/>
                    <a:pt x="868" y="0"/>
                    <a:pt x="86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a:off x="-823767" y="1859801"/>
              <a:ext cx="1492954" cy="1042757"/>
            </a:xfrm>
            <a:custGeom>
              <a:avLst/>
              <a:gdLst/>
              <a:ahLst/>
              <a:cxnLst/>
              <a:rect l="l" t="t" r="r" b="b"/>
              <a:pathLst>
                <a:path w="32751" h="22875" extrusionOk="0">
                  <a:moveTo>
                    <a:pt x="8496" y="11791"/>
                  </a:moveTo>
                  <a:cubicBezTo>
                    <a:pt x="8990" y="14807"/>
                    <a:pt x="9659" y="18281"/>
                    <a:pt x="9724" y="18621"/>
                  </a:cubicBezTo>
                  <a:cubicBezTo>
                    <a:pt x="8011" y="17463"/>
                    <a:pt x="5327" y="15589"/>
                    <a:pt x="5420" y="15283"/>
                  </a:cubicBezTo>
                  <a:cubicBezTo>
                    <a:pt x="5490" y="15043"/>
                    <a:pt x="7072" y="13316"/>
                    <a:pt x="8496" y="11791"/>
                  </a:cubicBezTo>
                  <a:close/>
                  <a:moveTo>
                    <a:pt x="30237" y="0"/>
                  </a:moveTo>
                  <a:cubicBezTo>
                    <a:pt x="24675" y="5018"/>
                    <a:pt x="17801" y="5482"/>
                    <a:pt x="15446" y="5482"/>
                  </a:cubicBezTo>
                  <a:cubicBezTo>
                    <a:pt x="14911" y="5482"/>
                    <a:pt x="14610" y="5459"/>
                    <a:pt x="14610" y="5459"/>
                  </a:cubicBezTo>
                  <a:lnTo>
                    <a:pt x="14610" y="5472"/>
                  </a:lnTo>
                  <a:cubicBezTo>
                    <a:pt x="14216" y="5411"/>
                    <a:pt x="12145" y="5079"/>
                    <a:pt x="11459" y="5065"/>
                  </a:cubicBezTo>
                  <a:cubicBezTo>
                    <a:pt x="11342" y="5063"/>
                    <a:pt x="11192" y="5057"/>
                    <a:pt x="11019" y="5057"/>
                  </a:cubicBezTo>
                  <a:cubicBezTo>
                    <a:pt x="10400" y="5057"/>
                    <a:pt x="9494" y="5137"/>
                    <a:pt x="8806" y="5787"/>
                  </a:cubicBezTo>
                  <a:cubicBezTo>
                    <a:pt x="8784" y="5805"/>
                    <a:pt x="8762" y="5826"/>
                    <a:pt x="8741" y="5848"/>
                  </a:cubicBezTo>
                  <a:cubicBezTo>
                    <a:pt x="7950" y="6622"/>
                    <a:pt x="0" y="14452"/>
                    <a:pt x="844" y="16393"/>
                  </a:cubicBezTo>
                  <a:cubicBezTo>
                    <a:pt x="1731" y="18438"/>
                    <a:pt x="9287" y="22874"/>
                    <a:pt x="9287" y="22874"/>
                  </a:cubicBezTo>
                  <a:lnTo>
                    <a:pt x="11114" y="19553"/>
                  </a:lnTo>
                  <a:cubicBezTo>
                    <a:pt x="11114" y="19553"/>
                    <a:pt x="10545" y="19177"/>
                    <a:pt x="9764" y="18653"/>
                  </a:cubicBezTo>
                  <a:lnTo>
                    <a:pt x="15934" y="18490"/>
                  </a:lnTo>
                  <a:lnTo>
                    <a:pt x="16205" y="13875"/>
                  </a:lnTo>
                  <a:cubicBezTo>
                    <a:pt x="16205" y="13875"/>
                    <a:pt x="17258" y="12701"/>
                    <a:pt x="17258" y="11852"/>
                  </a:cubicBezTo>
                  <a:cubicBezTo>
                    <a:pt x="17258" y="11267"/>
                    <a:pt x="16935" y="10297"/>
                    <a:pt x="16515" y="9292"/>
                  </a:cubicBezTo>
                  <a:cubicBezTo>
                    <a:pt x="26239" y="8479"/>
                    <a:pt x="32750" y="2059"/>
                    <a:pt x="32750" y="2059"/>
                  </a:cubicBezTo>
                  <a:lnTo>
                    <a:pt x="30237"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a:off x="147238" y="2058825"/>
              <a:ext cx="69335" cy="177964"/>
            </a:xfrm>
            <a:custGeom>
              <a:avLst/>
              <a:gdLst/>
              <a:ahLst/>
              <a:cxnLst/>
              <a:rect l="l" t="t" r="r" b="b"/>
              <a:pathLst>
                <a:path w="1521" h="3904" extrusionOk="0">
                  <a:moveTo>
                    <a:pt x="1364" y="1"/>
                  </a:moveTo>
                  <a:cubicBezTo>
                    <a:pt x="1358" y="5"/>
                    <a:pt x="1402" y="53"/>
                    <a:pt x="1451" y="149"/>
                  </a:cubicBezTo>
                  <a:cubicBezTo>
                    <a:pt x="1468" y="197"/>
                    <a:pt x="1485" y="263"/>
                    <a:pt x="1473" y="337"/>
                  </a:cubicBezTo>
                  <a:cubicBezTo>
                    <a:pt x="1459" y="411"/>
                    <a:pt x="1424" y="495"/>
                    <a:pt x="1376" y="578"/>
                  </a:cubicBezTo>
                  <a:cubicBezTo>
                    <a:pt x="1280" y="752"/>
                    <a:pt x="1149" y="945"/>
                    <a:pt x="965" y="1128"/>
                  </a:cubicBezTo>
                  <a:cubicBezTo>
                    <a:pt x="787" y="1320"/>
                    <a:pt x="563" y="1517"/>
                    <a:pt x="402" y="1779"/>
                  </a:cubicBezTo>
                  <a:cubicBezTo>
                    <a:pt x="65" y="2304"/>
                    <a:pt x="0" y="2885"/>
                    <a:pt x="43" y="3282"/>
                  </a:cubicBezTo>
                  <a:cubicBezTo>
                    <a:pt x="61" y="3479"/>
                    <a:pt x="105" y="3641"/>
                    <a:pt x="140" y="3746"/>
                  </a:cubicBezTo>
                  <a:cubicBezTo>
                    <a:pt x="177" y="3847"/>
                    <a:pt x="203" y="3904"/>
                    <a:pt x="205" y="3904"/>
                  </a:cubicBezTo>
                  <a:cubicBezTo>
                    <a:pt x="205" y="3904"/>
                    <a:pt x="205" y="3904"/>
                    <a:pt x="205" y="3903"/>
                  </a:cubicBezTo>
                  <a:cubicBezTo>
                    <a:pt x="222" y="3898"/>
                    <a:pt x="118" y="3672"/>
                    <a:pt x="91" y="3278"/>
                  </a:cubicBezTo>
                  <a:cubicBezTo>
                    <a:pt x="61" y="2889"/>
                    <a:pt x="135" y="2321"/>
                    <a:pt x="458" y="1818"/>
                  </a:cubicBezTo>
                  <a:cubicBezTo>
                    <a:pt x="616" y="1560"/>
                    <a:pt x="830" y="1368"/>
                    <a:pt x="1009" y="1176"/>
                  </a:cubicBezTo>
                  <a:cubicBezTo>
                    <a:pt x="1197" y="983"/>
                    <a:pt x="1328" y="778"/>
                    <a:pt x="1420" y="604"/>
                  </a:cubicBezTo>
                  <a:cubicBezTo>
                    <a:pt x="1468" y="516"/>
                    <a:pt x="1503" y="424"/>
                    <a:pt x="1511" y="346"/>
                  </a:cubicBezTo>
                  <a:cubicBezTo>
                    <a:pt x="1521" y="263"/>
                    <a:pt x="1499" y="188"/>
                    <a:pt x="1473" y="140"/>
                  </a:cubicBezTo>
                  <a:cubicBezTo>
                    <a:pt x="1420" y="35"/>
                    <a:pt x="1364" y="1"/>
                    <a:pt x="13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a:off x="402560" y="1972943"/>
              <a:ext cx="56070" cy="146100"/>
            </a:xfrm>
            <a:custGeom>
              <a:avLst/>
              <a:gdLst/>
              <a:ahLst/>
              <a:cxnLst/>
              <a:rect l="l" t="t" r="r" b="b"/>
              <a:pathLst>
                <a:path w="1230" h="3205" extrusionOk="0">
                  <a:moveTo>
                    <a:pt x="12" y="0"/>
                  </a:moveTo>
                  <a:cubicBezTo>
                    <a:pt x="11" y="0"/>
                    <a:pt x="11" y="1"/>
                    <a:pt x="10" y="1"/>
                  </a:cubicBezTo>
                  <a:cubicBezTo>
                    <a:pt x="1" y="14"/>
                    <a:pt x="202" y="97"/>
                    <a:pt x="451" y="320"/>
                  </a:cubicBezTo>
                  <a:cubicBezTo>
                    <a:pt x="578" y="429"/>
                    <a:pt x="705" y="582"/>
                    <a:pt x="814" y="774"/>
                  </a:cubicBezTo>
                  <a:cubicBezTo>
                    <a:pt x="923" y="967"/>
                    <a:pt x="1007" y="1199"/>
                    <a:pt x="1054" y="1447"/>
                  </a:cubicBezTo>
                  <a:cubicBezTo>
                    <a:pt x="1155" y="1946"/>
                    <a:pt x="1054" y="2417"/>
                    <a:pt x="928" y="2724"/>
                  </a:cubicBezTo>
                  <a:cubicBezTo>
                    <a:pt x="801" y="3034"/>
                    <a:pt x="666" y="3200"/>
                    <a:pt x="678" y="3204"/>
                  </a:cubicBezTo>
                  <a:cubicBezTo>
                    <a:pt x="678" y="3204"/>
                    <a:pt x="679" y="3204"/>
                    <a:pt x="679" y="3204"/>
                  </a:cubicBezTo>
                  <a:cubicBezTo>
                    <a:pt x="682" y="3204"/>
                    <a:pt x="721" y="3166"/>
                    <a:pt x="775" y="3095"/>
                  </a:cubicBezTo>
                  <a:cubicBezTo>
                    <a:pt x="832" y="3016"/>
                    <a:pt x="906" y="2898"/>
                    <a:pt x="975" y="2746"/>
                  </a:cubicBezTo>
                  <a:cubicBezTo>
                    <a:pt x="1116" y="2435"/>
                    <a:pt x="1229" y="1950"/>
                    <a:pt x="1124" y="1435"/>
                  </a:cubicBezTo>
                  <a:cubicBezTo>
                    <a:pt x="1072" y="1177"/>
                    <a:pt x="985" y="941"/>
                    <a:pt x="870" y="744"/>
                  </a:cubicBezTo>
                  <a:cubicBezTo>
                    <a:pt x="757" y="547"/>
                    <a:pt x="618" y="390"/>
                    <a:pt x="487" y="281"/>
                  </a:cubicBezTo>
                  <a:cubicBezTo>
                    <a:pt x="351" y="171"/>
                    <a:pt x="233" y="102"/>
                    <a:pt x="150" y="58"/>
                  </a:cubicBezTo>
                  <a:cubicBezTo>
                    <a:pt x="70" y="22"/>
                    <a:pt x="23" y="0"/>
                    <a:pt x="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a:off x="-397639" y="2540430"/>
              <a:ext cx="305237" cy="36377"/>
            </a:xfrm>
            <a:custGeom>
              <a:avLst/>
              <a:gdLst/>
              <a:ahLst/>
              <a:cxnLst/>
              <a:rect l="l" t="t" r="r" b="b"/>
              <a:pathLst>
                <a:path w="6696" h="798" extrusionOk="0">
                  <a:moveTo>
                    <a:pt x="1819" y="0"/>
                  </a:moveTo>
                  <a:cubicBezTo>
                    <a:pt x="1441" y="0"/>
                    <a:pt x="1098" y="71"/>
                    <a:pt x="826" y="177"/>
                  </a:cubicBezTo>
                  <a:cubicBezTo>
                    <a:pt x="521" y="291"/>
                    <a:pt x="306" y="453"/>
                    <a:pt x="175" y="580"/>
                  </a:cubicBezTo>
                  <a:cubicBezTo>
                    <a:pt x="49" y="711"/>
                    <a:pt x="1" y="798"/>
                    <a:pt x="1" y="798"/>
                  </a:cubicBezTo>
                  <a:cubicBezTo>
                    <a:pt x="1" y="798"/>
                    <a:pt x="1" y="798"/>
                    <a:pt x="1" y="798"/>
                  </a:cubicBezTo>
                  <a:cubicBezTo>
                    <a:pt x="8" y="798"/>
                    <a:pt x="65" y="716"/>
                    <a:pt x="197" y="602"/>
                  </a:cubicBezTo>
                  <a:cubicBezTo>
                    <a:pt x="328" y="483"/>
                    <a:pt x="542" y="326"/>
                    <a:pt x="844" y="221"/>
                  </a:cubicBezTo>
                  <a:cubicBezTo>
                    <a:pt x="1102" y="126"/>
                    <a:pt x="1424" y="63"/>
                    <a:pt x="1780" y="63"/>
                  </a:cubicBezTo>
                  <a:cubicBezTo>
                    <a:pt x="1833" y="63"/>
                    <a:pt x="1887" y="65"/>
                    <a:pt x="1941" y="68"/>
                  </a:cubicBezTo>
                  <a:cubicBezTo>
                    <a:pt x="2365" y="81"/>
                    <a:pt x="2819" y="182"/>
                    <a:pt x="3295" y="300"/>
                  </a:cubicBezTo>
                  <a:cubicBezTo>
                    <a:pt x="3772" y="413"/>
                    <a:pt x="4231" y="531"/>
                    <a:pt x="4654" y="570"/>
                  </a:cubicBezTo>
                  <a:cubicBezTo>
                    <a:pt x="4788" y="583"/>
                    <a:pt x="4918" y="589"/>
                    <a:pt x="5042" y="589"/>
                  </a:cubicBezTo>
                  <a:cubicBezTo>
                    <a:pt x="5318" y="589"/>
                    <a:pt x="5569" y="559"/>
                    <a:pt x="5786" y="505"/>
                  </a:cubicBezTo>
                  <a:cubicBezTo>
                    <a:pt x="6106" y="426"/>
                    <a:pt x="6337" y="295"/>
                    <a:pt x="6486" y="190"/>
                  </a:cubicBezTo>
                  <a:cubicBezTo>
                    <a:pt x="6635" y="86"/>
                    <a:pt x="6695" y="3"/>
                    <a:pt x="6695" y="3"/>
                  </a:cubicBezTo>
                  <a:cubicBezTo>
                    <a:pt x="6695" y="2"/>
                    <a:pt x="6695" y="2"/>
                    <a:pt x="6694" y="2"/>
                  </a:cubicBezTo>
                  <a:cubicBezTo>
                    <a:pt x="6669" y="2"/>
                    <a:pt x="6387" y="318"/>
                    <a:pt x="5778" y="457"/>
                  </a:cubicBezTo>
                  <a:cubicBezTo>
                    <a:pt x="5576" y="503"/>
                    <a:pt x="5343" y="528"/>
                    <a:pt x="5089" y="528"/>
                  </a:cubicBezTo>
                  <a:cubicBezTo>
                    <a:pt x="4953" y="528"/>
                    <a:pt x="4811" y="520"/>
                    <a:pt x="4664" y="505"/>
                  </a:cubicBezTo>
                  <a:cubicBezTo>
                    <a:pt x="4244" y="465"/>
                    <a:pt x="3789" y="348"/>
                    <a:pt x="3313" y="229"/>
                  </a:cubicBezTo>
                  <a:cubicBezTo>
                    <a:pt x="2837" y="112"/>
                    <a:pt x="2373" y="15"/>
                    <a:pt x="1945" y="3"/>
                  </a:cubicBezTo>
                  <a:cubicBezTo>
                    <a:pt x="1903" y="1"/>
                    <a:pt x="1861" y="0"/>
                    <a:pt x="18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6"/>
            <p:cNvSpPr/>
            <p:nvPr/>
          </p:nvSpPr>
          <p:spPr>
            <a:xfrm>
              <a:off x="-676755" y="2382934"/>
              <a:ext cx="140903" cy="125951"/>
            </a:xfrm>
            <a:custGeom>
              <a:avLst/>
              <a:gdLst/>
              <a:ahLst/>
              <a:cxnLst/>
              <a:rect l="l" t="t" r="r" b="b"/>
              <a:pathLst>
                <a:path w="3091" h="2763" extrusionOk="0">
                  <a:moveTo>
                    <a:pt x="285" y="1"/>
                  </a:moveTo>
                  <a:cubicBezTo>
                    <a:pt x="285" y="1"/>
                    <a:pt x="220" y="35"/>
                    <a:pt x="145" y="144"/>
                  </a:cubicBezTo>
                  <a:cubicBezTo>
                    <a:pt x="71" y="255"/>
                    <a:pt x="1" y="442"/>
                    <a:pt x="1" y="678"/>
                  </a:cubicBezTo>
                  <a:cubicBezTo>
                    <a:pt x="5" y="914"/>
                    <a:pt x="62" y="1207"/>
                    <a:pt x="259" y="1461"/>
                  </a:cubicBezTo>
                  <a:cubicBezTo>
                    <a:pt x="456" y="1709"/>
                    <a:pt x="783" y="1889"/>
                    <a:pt x="1146" y="1919"/>
                  </a:cubicBezTo>
                  <a:cubicBezTo>
                    <a:pt x="1179" y="1921"/>
                    <a:pt x="1212" y="1923"/>
                    <a:pt x="1245" y="1923"/>
                  </a:cubicBezTo>
                  <a:cubicBezTo>
                    <a:pt x="1572" y="1923"/>
                    <a:pt x="1868" y="1813"/>
                    <a:pt x="2142" y="1802"/>
                  </a:cubicBezTo>
                  <a:cubicBezTo>
                    <a:pt x="2170" y="1800"/>
                    <a:pt x="2198" y="1798"/>
                    <a:pt x="2226" y="1798"/>
                  </a:cubicBezTo>
                  <a:cubicBezTo>
                    <a:pt x="2490" y="1798"/>
                    <a:pt x="2730" y="1894"/>
                    <a:pt x="2837" y="2076"/>
                  </a:cubicBezTo>
                  <a:cubicBezTo>
                    <a:pt x="2968" y="2264"/>
                    <a:pt x="3034" y="2443"/>
                    <a:pt x="3052" y="2570"/>
                  </a:cubicBezTo>
                  <a:cubicBezTo>
                    <a:pt x="3068" y="2697"/>
                    <a:pt x="3025" y="2758"/>
                    <a:pt x="3030" y="2762"/>
                  </a:cubicBezTo>
                  <a:cubicBezTo>
                    <a:pt x="3030" y="2762"/>
                    <a:pt x="3030" y="2763"/>
                    <a:pt x="3030" y="2763"/>
                  </a:cubicBezTo>
                  <a:cubicBezTo>
                    <a:pt x="3033" y="2763"/>
                    <a:pt x="3090" y="2697"/>
                    <a:pt x="3078" y="2566"/>
                  </a:cubicBezTo>
                  <a:cubicBezTo>
                    <a:pt x="3068" y="2435"/>
                    <a:pt x="3008" y="2247"/>
                    <a:pt x="2876" y="2050"/>
                  </a:cubicBezTo>
                  <a:cubicBezTo>
                    <a:pt x="2810" y="1954"/>
                    <a:pt x="2715" y="1849"/>
                    <a:pt x="2580" y="1802"/>
                  </a:cubicBezTo>
                  <a:cubicBezTo>
                    <a:pt x="2469" y="1753"/>
                    <a:pt x="2343" y="1733"/>
                    <a:pt x="2213" y="1733"/>
                  </a:cubicBezTo>
                  <a:cubicBezTo>
                    <a:pt x="2188" y="1733"/>
                    <a:pt x="2163" y="1734"/>
                    <a:pt x="2138" y="1736"/>
                  </a:cubicBezTo>
                  <a:cubicBezTo>
                    <a:pt x="1852" y="1743"/>
                    <a:pt x="1555" y="1852"/>
                    <a:pt x="1244" y="1852"/>
                  </a:cubicBezTo>
                  <a:cubicBezTo>
                    <a:pt x="1213" y="1852"/>
                    <a:pt x="1181" y="1851"/>
                    <a:pt x="1150" y="1849"/>
                  </a:cubicBezTo>
                  <a:cubicBezTo>
                    <a:pt x="805" y="1818"/>
                    <a:pt x="495" y="1653"/>
                    <a:pt x="307" y="1417"/>
                  </a:cubicBezTo>
                  <a:cubicBezTo>
                    <a:pt x="119" y="1185"/>
                    <a:pt x="62" y="905"/>
                    <a:pt x="53" y="678"/>
                  </a:cubicBezTo>
                  <a:cubicBezTo>
                    <a:pt x="45" y="451"/>
                    <a:pt x="101" y="267"/>
                    <a:pt x="167" y="158"/>
                  </a:cubicBezTo>
                  <a:cubicBezTo>
                    <a:pt x="232" y="49"/>
                    <a:pt x="289" y="5"/>
                    <a:pt x="2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a:off x="-517162" y="2667156"/>
              <a:ext cx="68742" cy="148972"/>
            </a:xfrm>
            <a:custGeom>
              <a:avLst/>
              <a:gdLst/>
              <a:ahLst/>
              <a:cxnLst/>
              <a:rect l="l" t="t" r="r" b="b"/>
              <a:pathLst>
                <a:path w="1508" h="3268" extrusionOk="0">
                  <a:moveTo>
                    <a:pt x="1144" y="0"/>
                  </a:moveTo>
                  <a:cubicBezTo>
                    <a:pt x="1051" y="0"/>
                    <a:pt x="942" y="9"/>
                    <a:pt x="822" y="37"/>
                  </a:cubicBezTo>
                  <a:cubicBezTo>
                    <a:pt x="616" y="89"/>
                    <a:pt x="372" y="212"/>
                    <a:pt x="201" y="444"/>
                  </a:cubicBezTo>
                  <a:cubicBezTo>
                    <a:pt x="114" y="561"/>
                    <a:pt x="53" y="706"/>
                    <a:pt x="39" y="863"/>
                  </a:cubicBezTo>
                  <a:cubicBezTo>
                    <a:pt x="23" y="1021"/>
                    <a:pt x="49" y="1182"/>
                    <a:pt x="96" y="1339"/>
                  </a:cubicBezTo>
                  <a:cubicBezTo>
                    <a:pt x="197" y="1654"/>
                    <a:pt x="368" y="1912"/>
                    <a:pt x="459" y="2169"/>
                  </a:cubicBezTo>
                  <a:cubicBezTo>
                    <a:pt x="555" y="2427"/>
                    <a:pt x="573" y="2685"/>
                    <a:pt x="489" y="2873"/>
                  </a:cubicBezTo>
                  <a:cubicBezTo>
                    <a:pt x="416" y="3066"/>
                    <a:pt x="280" y="3179"/>
                    <a:pt x="175" y="3223"/>
                  </a:cubicBezTo>
                  <a:cubicBezTo>
                    <a:pt x="66" y="3266"/>
                    <a:pt x="1" y="3258"/>
                    <a:pt x="1" y="3262"/>
                  </a:cubicBezTo>
                  <a:cubicBezTo>
                    <a:pt x="1" y="3262"/>
                    <a:pt x="18" y="3268"/>
                    <a:pt x="53" y="3268"/>
                  </a:cubicBezTo>
                  <a:cubicBezTo>
                    <a:pt x="84" y="3268"/>
                    <a:pt x="128" y="3263"/>
                    <a:pt x="184" y="3244"/>
                  </a:cubicBezTo>
                  <a:cubicBezTo>
                    <a:pt x="297" y="3209"/>
                    <a:pt x="451" y="3092"/>
                    <a:pt x="533" y="2891"/>
                  </a:cubicBezTo>
                  <a:cubicBezTo>
                    <a:pt x="630" y="2689"/>
                    <a:pt x="616" y="2414"/>
                    <a:pt x="516" y="2148"/>
                  </a:cubicBezTo>
                  <a:cubicBezTo>
                    <a:pt x="428" y="1881"/>
                    <a:pt x="263" y="1618"/>
                    <a:pt x="166" y="1317"/>
                  </a:cubicBezTo>
                  <a:cubicBezTo>
                    <a:pt x="118" y="1168"/>
                    <a:pt x="92" y="1015"/>
                    <a:pt x="105" y="872"/>
                  </a:cubicBezTo>
                  <a:cubicBezTo>
                    <a:pt x="118" y="727"/>
                    <a:pt x="175" y="592"/>
                    <a:pt x="253" y="482"/>
                  </a:cubicBezTo>
                  <a:cubicBezTo>
                    <a:pt x="411" y="260"/>
                    <a:pt x="638" y="142"/>
                    <a:pt x="835" y="85"/>
                  </a:cubicBezTo>
                  <a:cubicBezTo>
                    <a:pt x="1002" y="44"/>
                    <a:pt x="1145" y="33"/>
                    <a:pt x="1256" y="33"/>
                  </a:cubicBezTo>
                  <a:cubicBezTo>
                    <a:pt x="1385" y="33"/>
                    <a:pt x="1471" y="48"/>
                    <a:pt x="1498" y="48"/>
                  </a:cubicBezTo>
                  <a:cubicBezTo>
                    <a:pt x="1505" y="48"/>
                    <a:pt x="1508" y="47"/>
                    <a:pt x="1508" y="45"/>
                  </a:cubicBezTo>
                  <a:cubicBezTo>
                    <a:pt x="1508" y="41"/>
                    <a:pt x="1443" y="24"/>
                    <a:pt x="1324" y="10"/>
                  </a:cubicBezTo>
                  <a:cubicBezTo>
                    <a:pt x="1274" y="5"/>
                    <a:pt x="1214" y="0"/>
                    <a:pt x="11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a:off x="-454438" y="2101083"/>
              <a:ext cx="152026" cy="315038"/>
            </a:xfrm>
            <a:custGeom>
              <a:avLst/>
              <a:gdLst/>
              <a:ahLst/>
              <a:cxnLst/>
              <a:rect l="l" t="t" r="r" b="b"/>
              <a:pathLst>
                <a:path w="3335" h="6911" extrusionOk="0">
                  <a:moveTo>
                    <a:pt x="1815" y="0"/>
                  </a:moveTo>
                  <a:cubicBezTo>
                    <a:pt x="1765" y="0"/>
                    <a:pt x="1723" y="4"/>
                    <a:pt x="1692" y="8"/>
                  </a:cubicBezTo>
                  <a:cubicBezTo>
                    <a:pt x="1631" y="18"/>
                    <a:pt x="1600" y="22"/>
                    <a:pt x="1600" y="26"/>
                  </a:cubicBezTo>
                  <a:cubicBezTo>
                    <a:pt x="1600" y="30"/>
                    <a:pt x="1609" y="30"/>
                    <a:pt x="1625" y="30"/>
                  </a:cubicBezTo>
                  <a:cubicBezTo>
                    <a:pt x="1640" y="30"/>
                    <a:pt x="1663" y="30"/>
                    <a:pt x="1691" y="30"/>
                  </a:cubicBezTo>
                  <a:cubicBezTo>
                    <a:pt x="1750" y="30"/>
                    <a:pt x="1836" y="33"/>
                    <a:pt x="1945" y="52"/>
                  </a:cubicBezTo>
                  <a:cubicBezTo>
                    <a:pt x="2164" y="92"/>
                    <a:pt x="2479" y="218"/>
                    <a:pt x="2754" y="506"/>
                  </a:cubicBezTo>
                  <a:cubicBezTo>
                    <a:pt x="3030" y="786"/>
                    <a:pt x="3217" y="1250"/>
                    <a:pt x="3217" y="1779"/>
                  </a:cubicBezTo>
                  <a:cubicBezTo>
                    <a:pt x="3222" y="2303"/>
                    <a:pt x="3046" y="2876"/>
                    <a:pt x="2776" y="3417"/>
                  </a:cubicBezTo>
                  <a:cubicBezTo>
                    <a:pt x="2641" y="3693"/>
                    <a:pt x="2470" y="3933"/>
                    <a:pt x="2291" y="4165"/>
                  </a:cubicBezTo>
                  <a:cubicBezTo>
                    <a:pt x="2112" y="4397"/>
                    <a:pt x="1937" y="4615"/>
                    <a:pt x="1767" y="4820"/>
                  </a:cubicBezTo>
                  <a:cubicBezTo>
                    <a:pt x="1426" y="5231"/>
                    <a:pt x="1106" y="5589"/>
                    <a:pt x="840" y="5895"/>
                  </a:cubicBezTo>
                  <a:cubicBezTo>
                    <a:pt x="573" y="6202"/>
                    <a:pt x="364" y="6454"/>
                    <a:pt x="220" y="6629"/>
                  </a:cubicBezTo>
                  <a:cubicBezTo>
                    <a:pt x="75" y="6805"/>
                    <a:pt x="1" y="6904"/>
                    <a:pt x="10" y="6910"/>
                  </a:cubicBezTo>
                  <a:cubicBezTo>
                    <a:pt x="10" y="6910"/>
                    <a:pt x="11" y="6910"/>
                    <a:pt x="11" y="6910"/>
                  </a:cubicBezTo>
                  <a:cubicBezTo>
                    <a:pt x="22" y="6910"/>
                    <a:pt x="108" y="6819"/>
                    <a:pt x="254" y="6660"/>
                  </a:cubicBezTo>
                  <a:cubicBezTo>
                    <a:pt x="420" y="6476"/>
                    <a:pt x="639" y="6240"/>
                    <a:pt x="902" y="5952"/>
                  </a:cubicBezTo>
                  <a:cubicBezTo>
                    <a:pt x="1176" y="5655"/>
                    <a:pt x="1505" y="5296"/>
                    <a:pt x="1850" y="4891"/>
                  </a:cubicBezTo>
                  <a:cubicBezTo>
                    <a:pt x="2024" y="4685"/>
                    <a:pt x="2203" y="4466"/>
                    <a:pt x="2383" y="4235"/>
                  </a:cubicBezTo>
                  <a:cubicBezTo>
                    <a:pt x="2562" y="4007"/>
                    <a:pt x="2741" y="3749"/>
                    <a:pt x="2881" y="3469"/>
                  </a:cubicBezTo>
                  <a:cubicBezTo>
                    <a:pt x="3157" y="2915"/>
                    <a:pt x="3335" y="2325"/>
                    <a:pt x="3326" y="1774"/>
                  </a:cubicBezTo>
                  <a:cubicBezTo>
                    <a:pt x="3318" y="1228"/>
                    <a:pt x="3113" y="738"/>
                    <a:pt x="2810" y="446"/>
                  </a:cubicBezTo>
                  <a:cubicBezTo>
                    <a:pt x="2518" y="153"/>
                    <a:pt x="2181" y="34"/>
                    <a:pt x="1955" y="8"/>
                  </a:cubicBezTo>
                  <a:cubicBezTo>
                    <a:pt x="1903" y="3"/>
                    <a:pt x="1856" y="0"/>
                    <a:pt x="181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a:off x="-640880" y="2556339"/>
              <a:ext cx="73118" cy="22337"/>
            </a:xfrm>
            <a:custGeom>
              <a:avLst/>
              <a:gdLst/>
              <a:ahLst/>
              <a:cxnLst/>
              <a:rect l="l" t="t" r="r" b="b"/>
              <a:pathLst>
                <a:path w="1604" h="490" extrusionOk="0">
                  <a:moveTo>
                    <a:pt x="1572" y="1"/>
                  </a:moveTo>
                  <a:cubicBezTo>
                    <a:pt x="1484" y="1"/>
                    <a:pt x="1163" y="78"/>
                    <a:pt x="787" y="191"/>
                  </a:cubicBezTo>
                  <a:cubicBezTo>
                    <a:pt x="345" y="322"/>
                    <a:pt x="0" y="453"/>
                    <a:pt x="10" y="483"/>
                  </a:cubicBezTo>
                  <a:cubicBezTo>
                    <a:pt x="11" y="488"/>
                    <a:pt x="19" y="490"/>
                    <a:pt x="34" y="490"/>
                  </a:cubicBezTo>
                  <a:cubicBezTo>
                    <a:pt x="123" y="490"/>
                    <a:pt x="443" y="412"/>
                    <a:pt x="817" y="300"/>
                  </a:cubicBezTo>
                  <a:cubicBezTo>
                    <a:pt x="1255" y="169"/>
                    <a:pt x="1604" y="38"/>
                    <a:pt x="1595" y="7"/>
                  </a:cubicBezTo>
                  <a:cubicBezTo>
                    <a:pt x="1594" y="3"/>
                    <a:pt x="1586" y="1"/>
                    <a:pt x="15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a:off x="-616994" y="2555109"/>
              <a:ext cx="45084" cy="46633"/>
            </a:xfrm>
            <a:custGeom>
              <a:avLst/>
              <a:gdLst/>
              <a:ahLst/>
              <a:cxnLst/>
              <a:rect l="l" t="t" r="r" b="b"/>
              <a:pathLst>
                <a:path w="989" h="1023" extrusionOk="0">
                  <a:moveTo>
                    <a:pt x="961" y="0"/>
                  </a:moveTo>
                  <a:cubicBezTo>
                    <a:pt x="906" y="0"/>
                    <a:pt x="629" y="130"/>
                    <a:pt x="377" y="401"/>
                  </a:cubicBezTo>
                  <a:cubicBezTo>
                    <a:pt x="105" y="694"/>
                    <a:pt x="1" y="1014"/>
                    <a:pt x="31" y="1022"/>
                  </a:cubicBezTo>
                  <a:cubicBezTo>
                    <a:pt x="32" y="1022"/>
                    <a:pt x="32" y="1023"/>
                    <a:pt x="33" y="1023"/>
                  </a:cubicBezTo>
                  <a:cubicBezTo>
                    <a:pt x="69" y="1023"/>
                    <a:pt x="212" y="750"/>
                    <a:pt x="464" y="480"/>
                  </a:cubicBezTo>
                  <a:cubicBezTo>
                    <a:pt x="722" y="201"/>
                    <a:pt x="989" y="34"/>
                    <a:pt x="971" y="4"/>
                  </a:cubicBezTo>
                  <a:cubicBezTo>
                    <a:pt x="970" y="1"/>
                    <a:pt x="966" y="0"/>
                    <a:pt x="9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a:off x="-112961" y="2157836"/>
              <a:ext cx="55842" cy="155035"/>
            </a:xfrm>
            <a:custGeom>
              <a:avLst/>
              <a:gdLst/>
              <a:ahLst/>
              <a:cxnLst/>
              <a:rect l="l" t="t" r="r" b="b"/>
              <a:pathLst>
                <a:path w="1225" h="3401" extrusionOk="0">
                  <a:moveTo>
                    <a:pt x="14" y="1"/>
                  </a:moveTo>
                  <a:cubicBezTo>
                    <a:pt x="13" y="1"/>
                    <a:pt x="13" y="1"/>
                    <a:pt x="13" y="1"/>
                  </a:cubicBezTo>
                  <a:cubicBezTo>
                    <a:pt x="0" y="5"/>
                    <a:pt x="27" y="205"/>
                    <a:pt x="101" y="525"/>
                  </a:cubicBezTo>
                  <a:cubicBezTo>
                    <a:pt x="176" y="844"/>
                    <a:pt x="293" y="1280"/>
                    <a:pt x="459" y="1752"/>
                  </a:cubicBezTo>
                  <a:cubicBezTo>
                    <a:pt x="625" y="2224"/>
                    <a:pt x="805" y="2644"/>
                    <a:pt x="949" y="2938"/>
                  </a:cubicBezTo>
                  <a:cubicBezTo>
                    <a:pt x="1090" y="3227"/>
                    <a:pt x="1193" y="3400"/>
                    <a:pt x="1210" y="3400"/>
                  </a:cubicBezTo>
                  <a:cubicBezTo>
                    <a:pt x="1210" y="3400"/>
                    <a:pt x="1210" y="3400"/>
                    <a:pt x="1211" y="3400"/>
                  </a:cubicBezTo>
                  <a:cubicBezTo>
                    <a:pt x="1224" y="3392"/>
                    <a:pt x="1150" y="3208"/>
                    <a:pt x="1023" y="2902"/>
                  </a:cubicBezTo>
                  <a:cubicBezTo>
                    <a:pt x="900" y="2601"/>
                    <a:pt x="735" y="2186"/>
                    <a:pt x="573" y="1714"/>
                  </a:cubicBezTo>
                  <a:cubicBezTo>
                    <a:pt x="406" y="1246"/>
                    <a:pt x="275" y="818"/>
                    <a:pt x="180" y="503"/>
                  </a:cubicBezTo>
                  <a:cubicBezTo>
                    <a:pt x="89" y="197"/>
                    <a:pt x="32" y="1"/>
                    <a:pt x="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a:off x="-310982" y="2410787"/>
              <a:ext cx="145644" cy="67420"/>
            </a:xfrm>
            <a:custGeom>
              <a:avLst/>
              <a:gdLst/>
              <a:ahLst/>
              <a:cxnLst/>
              <a:rect l="l" t="t" r="r" b="b"/>
              <a:pathLst>
                <a:path w="3195" h="1479" extrusionOk="0">
                  <a:moveTo>
                    <a:pt x="3180" y="1"/>
                  </a:moveTo>
                  <a:cubicBezTo>
                    <a:pt x="3157" y="1"/>
                    <a:pt x="3048" y="176"/>
                    <a:pt x="2828" y="404"/>
                  </a:cubicBezTo>
                  <a:cubicBezTo>
                    <a:pt x="2600" y="640"/>
                    <a:pt x="2243" y="923"/>
                    <a:pt x="1779" y="1125"/>
                  </a:cubicBezTo>
                  <a:cubicBezTo>
                    <a:pt x="1321" y="1322"/>
                    <a:pt x="865" y="1391"/>
                    <a:pt x="538" y="1395"/>
                  </a:cubicBezTo>
                  <a:cubicBezTo>
                    <a:pt x="282" y="1395"/>
                    <a:pt x="101" y="1372"/>
                    <a:pt x="32" y="1372"/>
                  </a:cubicBezTo>
                  <a:cubicBezTo>
                    <a:pt x="12" y="1372"/>
                    <a:pt x="1" y="1373"/>
                    <a:pt x="0" y="1378"/>
                  </a:cubicBezTo>
                  <a:cubicBezTo>
                    <a:pt x="0" y="1387"/>
                    <a:pt x="197" y="1457"/>
                    <a:pt x="538" y="1474"/>
                  </a:cubicBezTo>
                  <a:cubicBezTo>
                    <a:pt x="583" y="1477"/>
                    <a:pt x="630" y="1478"/>
                    <a:pt x="679" y="1478"/>
                  </a:cubicBezTo>
                  <a:cubicBezTo>
                    <a:pt x="1001" y="1478"/>
                    <a:pt x="1414" y="1412"/>
                    <a:pt x="1827" y="1234"/>
                  </a:cubicBezTo>
                  <a:cubicBezTo>
                    <a:pt x="2303" y="1024"/>
                    <a:pt x="2670" y="719"/>
                    <a:pt x="2889" y="461"/>
                  </a:cubicBezTo>
                  <a:cubicBezTo>
                    <a:pt x="3108" y="198"/>
                    <a:pt x="3195" y="5"/>
                    <a:pt x="3182" y="1"/>
                  </a:cubicBezTo>
                  <a:cubicBezTo>
                    <a:pt x="3182" y="1"/>
                    <a:pt x="3181" y="1"/>
                    <a:pt x="31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a:off x="-326526" y="2889930"/>
              <a:ext cx="89483" cy="35830"/>
            </a:xfrm>
            <a:custGeom>
              <a:avLst/>
              <a:gdLst/>
              <a:ahLst/>
              <a:cxnLst/>
              <a:rect l="l" t="t" r="r" b="b"/>
              <a:pathLst>
                <a:path w="1963" h="786" extrusionOk="0">
                  <a:moveTo>
                    <a:pt x="206" y="1"/>
                  </a:moveTo>
                  <a:cubicBezTo>
                    <a:pt x="206" y="1"/>
                    <a:pt x="31" y="114"/>
                    <a:pt x="44" y="276"/>
                  </a:cubicBezTo>
                  <a:cubicBezTo>
                    <a:pt x="52" y="374"/>
                    <a:pt x="219" y="394"/>
                    <a:pt x="349" y="394"/>
                  </a:cubicBezTo>
                  <a:cubicBezTo>
                    <a:pt x="434" y="394"/>
                    <a:pt x="503" y="386"/>
                    <a:pt x="503" y="386"/>
                  </a:cubicBezTo>
                  <a:lnTo>
                    <a:pt x="503" y="386"/>
                  </a:lnTo>
                  <a:cubicBezTo>
                    <a:pt x="503" y="386"/>
                    <a:pt x="0" y="569"/>
                    <a:pt x="206" y="739"/>
                  </a:cubicBezTo>
                  <a:cubicBezTo>
                    <a:pt x="247" y="772"/>
                    <a:pt x="340" y="785"/>
                    <a:pt x="465" y="785"/>
                  </a:cubicBezTo>
                  <a:cubicBezTo>
                    <a:pt x="966" y="785"/>
                    <a:pt x="1963" y="569"/>
                    <a:pt x="1963" y="569"/>
                  </a:cubicBezTo>
                  <a:lnTo>
                    <a:pt x="206" y="1"/>
                  </a:ln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a:off x="-376761" y="2778976"/>
              <a:ext cx="149109" cy="138897"/>
            </a:xfrm>
            <a:custGeom>
              <a:avLst/>
              <a:gdLst/>
              <a:ahLst/>
              <a:cxnLst/>
              <a:rect l="l" t="t" r="r" b="b"/>
              <a:pathLst>
                <a:path w="3271" h="3047" extrusionOk="0">
                  <a:moveTo>
                    <a:pt x="971" y="0"/>
                  </a:moveTo>
                  <a:lnTo>
                    <a:pt x="1" y="1761"/>
                  </a:lnTo>
                  <a:cubicBezTo>
                    <a:pt x="1" y="1761"/>
                    <a:pt x="2346" y="3047"/>
                    <a:pt x="2941" y="3047"/>
                  </a:cubicBezTo>
                  <a:cubicBezTo>
                    <a:pt x="3002" y="3047"/>
                    <a:pt x="3045" y="3033"/>
                    <a:pt x="3065" y="3003"/>
                  </a:cubicBezTo>
                  <a:cubicBezTo>
                    <a:pt x="3270" y="2684"/>
                    <a:pt x="3204" y="1132"/>
                    <a:pt x="3178" y="1053"/>
                  </a:cubicBezTo>
                  <a:cubicBezTo>
                    <a:pt x="3147" y="980"/>
                    <a:pt x="971" y="0"/>
                    <a:pt x="971" y="0"/>
                  </a:cubicBezTo>
                  <a:close/>
                </a:path>
              </a:pathLst>
            </a:custGeom>
            <a:solidFill>
              <a:srgbClr val="E5B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377308" y="2857656"/>
              <a:ext cx="118384" cy="41893"/>
            </a:xfrm>
            <a:custGeom>
              <a:avLst/>
              <a:gdLst/>
              <a:ahLst/>
              <a:cxnLst/>
              <a:rect l="l" t="t" r="r" b="b"/>
              <a:pathLst>
                <a:path w="2597" h="919" extrusionOk="0">
                  <a:moveTo>
                    <a:pt x="2" y="0"/>
                  </a:moveTo>
                  <a:cubicBezTo>
                    <a:pt x="1" y="0"/>
                    <a:pt x="1" y="0"/>
                    <a:pt x="0" y="1"/>
                  </a:cubicBezTo>
                  <a:cubicBezTo>
                    <a:pt x="0" y="1"/>
                    <a:pt x="31" y="27"/>
                    <a:pt x="87" y="67"/>
                  </a:cubicBezTo>
                  <a:cubicBezTo>
                    <a:pt x="170" y="123"/>
                    <a:pt x="249" y="176"/>
                    <a:pt x="337" y="237"/>
                  </a:cubicBezTo>
                  <a:cubicBezTo>
                    <a:pt x="537" y="386"/>
                    <a:pt x="852" y="555"/>
                    <a:pt x="1223" y="665"/>
                  </a:cubicBezTo>
                  <a:cubicBezTo>
                    <a:pt x="1590" y="779"/>
                    <a:pt x="1941" y="835"/>
                    <a:pt x="2189" y="870"/>
                  </a:cubicBezTo>
                  <a:cubicBezTo>
                    <a:pt x="2290" y="884"/>
                    <a:pt x="2386" y="896"/>
                    <a:pt x="2482" y="910"/>
                  </a:cubicBezTo>
                  <a:cubicBezTo>
                    <a:pt x="2552" y="918"/>
                    <a:pt x="2592" y="918"/>
                    <a:pt x="2592" y="918"/>
                  </a:cubicBezTo>
                  <a:cubicBezTo>
                    <a:pt x="2596" y="914"/>
                    <a:pt x="2556" y="906"/>
                    <a:pt x="2487" y="892"/>
                  </a:cubicBezTo>
                  <a:cubicBezTo>
                    <a:pt x="2391" y="874"/>
                    <a:pt x="2294" y="858"/>
                    <a:pt x="2194" y="840"/>
                  </a:cubicBezTo>
                  <a:cubicBezTo>
                    <a:pt x="1945" y="791"/>
                    <a:pt x="1604" y="731"/>
                    <a:pt x="1237" y="622"/>
                  </a:cubicBezTo>
                  <a:cubicBezTo>
                    <a:pt x="870" y="512"/>
                    <a:pt x="559" y="350"/>
                    <a:pt x="354" y="206"/>
                  </a:cubicBezTo>
                  <a:cubicBezTo>
                    <a:pt x="267" y="154"/>
                    <a:pt x="180" y="101"/>
                    <a:pt x="101" y="53"/>
                  </a:cubicBezTo>
                  <a:cubicBezTo>
                    <a:pt x="45" y="18"/>
                    <a:pt x="11" y="0"/>
                    <a:pt x="2"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305785" y="2901007"/>
              <a:ext cx="46406" cy="7522"/>
            </a:xfrm>
            <a:custGeom>
              <a:avLst/>
              <a:gdLst/>
              <a:ahLst/>
              <a:cxnLst/>
              <a:rect l="l" t="t" r="r" b="b"/>
              <a:pathLst>
                <a:path w="1018" h="165" extrusionOk="0">
                  <a:moveTo>
                    <a:pt x="1006" y="0"/>
                  </a:moveTo>
                  <a:cubicBezTo>
                    <a:pt x="963" y="0"/>
                    <a:pt x="758" y="46"/>
                    <a:pt x="507" y="86"/>
                  </a:cubicBezTo>
                  <a:cubicBezTo>
                    <a:pt x="227" y="125"/>
                    <a:pt x="0" y="143"/>
                    <a:pt x="0" y="155"/>
                  </a:cubicBezTo>
                  <a:cubicBezTo>
                    <a:pt x="0" y="161"/>
                    <a:pt x="37" y="164"/>
                    <a:pt x="99" y="164"/>
                  </a:cubicBezTo>
                  <a:cubicBezTo>
                    <a:pt x="192" y="164"/>
                    <a:pt x="344" y="155"/>
                    <a:pt x="515" y="129"/>
                  </a:cubicBezTo>
                  <a:cubicBezTo>
                    <a:pt x="795" y="90"/>
                    <a:pt x="1018" y="16"/>
                    <a:pt x="1014" y="2"/>
                  </a:cubicBezTo>
                  <a:cubicBezTo>
                    <a:pt x="1013" y="1"/>
                    <a:pt x="1010" y="0"/>
                    <a:pt x="1006" y="0"/>
                  </a:cubicBezTo>
                  <a:close/>
                </a:path>
              </a:pathLst>
            </a:custGeom>
            <a:solidFill>
              <a:srgbClr val="D787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525322" y="2223980"/>
              <a:ext cx="443086" cy="75534"/>
            </a:xfrm>
            <a:custGeom>
              <a:avLst/>
              <a:gdLst/>
              <a:ahLst/>
              <a:cxnLst/>
              <a:rect l="l" t="t" r="r" b="b"/>
              <a:pathLst>
                <a:path w="9720" h="1657" extrusionOk="0">
                  <a:moveTo>
                    <a:pt x="309" y="0"/>
                  </a:moveTo>
                  <a:cubicBezTo>
                    <a:pt x="105" y="0"/>
                    <a:pt x="5" y="92"/>
                    <a:pt x="0" y="92"/>
                  </a:cubicBezTo>
                  <a:lnTo>
                    <a:pt x="0" y="92"/>
                  </a:lnTo>
                  <a:cubicBezTo>
                    <a:pt x="0" y="92"/>
                    <a:pt x="0" y="92"/>
                    <a:pt x="0" y="92"/>
                  </a:cubicBezTo>
                  <a:lnTo>
                    <a:pt x="0" y="92"/>
                  </a:lnTo>
                  <a:cubicBezTo>
                    <a:pt x="0" y="92"/>
                    <a:pt x="0" y="92"/>
                    <a:pt x="0" y="92"/>
                  </a:cubicBezTo>
                  <a:cubicBezTo>
                    <a:pt x="0" y="92"/>
                    <a:pt x="0" y="92"/>
                    <a:pt x="0" y="92"/>
                  </a:cubicBezTo>
                  <a:lnTo>
                    <a:pt x="0" y="92"/>
                  </a:lnTo>
                  <a:cubicBezTo>
                    <a:pt x="0" y="92"/>
                    <a:pt x="1" y="93"/>
                    <a:pt x="1" y="93"/>
                  </a:cubicBezTo>
                  <a:cubicBezTo>
                    <a:pt x="13" y="93"/>
                    <a:pt x="109" y="23"/>
                    <a:pt x="284" y="23"/>
                  </a:cubicBezTo>
                  <a:cubicBezTo>
                    <a:pt x="322" y="23"/>
                    <a:pt x="365" y="27"/>
                    <a:pt x="411" y="35"/>
                  </a:cubicBezTo>
                  <a:cubicBezTo>
                    <a:pt x="547" y="61"/>
                    <a:pt x="700" y="136"/>
                    <a:pt x="857" y="254"/>
                  </a:cubicBezTo>
                  <a:cubicBezTo>
                    <a:pt x="1009" y="367"/>
                    <a:pt x="1176" y="525"/>
                    <a:pt x="1368" y="678"/>
                  </a:cubicBezTo>
                  <a:cubicBezTo>
                    <a:pt x="1556" y="839"/>
                    <a:pt x="1739" y="1041"/>
                    <a:pt x="1971" y="1224"/>
                  </a:cubicBezTo>
                  <a:cubicBezTo>
                    <a:pt x="2203" y="1403"/>
                    <a:pt x="2495" y="1547"/>
                    <a:pt x="2824" y="1608"/>
                  </a:cubicBezTo>
                  <a:cubicBezTo>
                    <a:pt x="2989" y="1641"/>
                    <a:pt x="3159" y="1657"/>
                    <a:pt x="3333" y="1657"/>
                  </a:cubicBezTo>
                  <a:cubicBezTo>
                    <a:pt x="3850" y="1657"/>
                    <a:pt x="4398" y="1521"/>
                    <a:pt x="4921" y="1311"/>
                  </a:cubicBezTo>
                  <a:cubicBezTo>
                    <a:pt x="5624" y="1031"/>
                    <a:pt x="6267" y="695"/>
                    <a:pt x="6896" y="521"/>
                  </a:cubicBezTo>
                  <a:cubicBezTo>
                    <a:pt x="7193" y="437"/>
                    <a:pt x="7484" y="385"/>
                    <a:pt x="7761" y="385"/>
                  </a:cubicBezTo>
                  <a:cubicBezTo>
                    <a:pt x="7774" y="385"/>
                    <a:pt x="7787" y="385"/>
                    <a:pt x="7800" y="385"/>
                  </a:cubicBezTo>
                  <a:cubicBezTo>
                    <a:pt x="8089" y="389"/>
                    <a:pt x="8356" y="438"/>
                    <a:pt x="8587" y="516"/>
                  </a:cubicBezTo>
                  <a:cubicBezTo>
                    <a:pt x="9055" y="674"/>
                    <a:pt x="9369" y="944"/>
                    <a:pt x="9523" y="1176"/>
                  </a:cubicBezTo>
                  <a:cubicBezTo>
                    <a:pt x="9674" y="1400"/>
                    <a:pt x="9705" y="1552"/>
                    <a:pt x="9719" y="1552"/>
                  </a:cubicBezTo>
                  <a:cubicBezTo>
                    <a:pt x="9719" y="1552"/>
                    <a:pt x="9720" y="1552"/>
                    <a:pt x="9720" y="1552"/>
                  </a:cubicBezTo>
                  <a:cubicBezTo>
                    <a:pt x="9720" y="1552"/>
                    <a:pt x="9710" y="1517"/>
                    <a:pt x="9684" y="1447"/>
                  </a:cubicBezTo>
                  <a:cubicBezTo>
                    <a:pt x="9676" y="1412"/>
                    <a:pt x="9658" y="1368"/>
                    <a:pt x="9636" y="1320"/>
                  </a:cubicBezTo>
                  <a:cubicBezTo>
                    <a:pt x="9610" y="1272"/>
                    <a:pt x="9583" y="1215"/>
                    <a:pt x="9545" y="1158"/>
                  </a:cubicBezTo>
                  <a:cubicBezTo>
                    <a:pt x="9396" y="922"/>
                    <a:pt x="9081" y="634"/>
                    <a:pt x="8605" y="468"/>
                  </a:cubicBezTo>
                  <a:cubicBezTo>
                    <a:pt x="8369" y="385"/>
                    <a:pt x="8098" y="333"/>
                    <a:pt x="7806" y="328"/>
                  </a:cubicBezTo>
                  <a:cubicBezTo>
                    <a:pt x="7785" y="327"/>
                    <a:pt x="7764" y="327"/>
                    <a:pt x="7743" y="327"/>
                  </a:cubicBezTo>
                  <a:cubicBezTo>
                    <a:pt x="7464" y="327"/>
                    <a:pt x="7171" y="378"/>
                    <a:pt x="6878" y="459"/>
                  </a:cubicBezTo>
                  <a:cubicBezTo>
                    <a:pt x="6237" y="630"/>
                    <a:pt x="5594" y="971"/>
                    <a:pt x="4895" y="1245"/>
                  </a:cubicBezTo>
                  <a:cubicBezTo>
                    <a:pt x="4373" y="1456"/>
                    <a:pt x="3834" y="1590"/>
                    <a:pt x="3328" y="1590"/>
                  </a:cubicBezTo>
                  <a:cubicBezTo>
                    <a:pt x="3160" y="1590"/>
                    <a:pt x="2995" y="1575"/>
                    <a:pt x="2836" y="1543"/>
                  </a:cubicBezTo>
                  <a:cubicBezTo>
                    <a:pt x="2517" y="1487"/>
                    <a:pt x="2233" y="1350"/>
                    <a:pt x="2006" y="1176"/>
                  </a:cubicBezTo>
                  <a:cubicBezTo>
                    <a:pt x="1779" y="1001"/>
                    <a:pt x="1595" y="800"/>
                    <a:pt x="1403" y="638"/>
                  </a:cubicBezTo>
                  <a:cubicBezTo>
                    <a:pt x="1202" y="490"/>
                    <a:pt x="1041" y="337"/>
                    <a:pt x="878" y="223"/>
                  </a:cubicBezTo>
                  <a:cubicBezTo>
                    <a:pt x="717" y="105"/>
                    <a:pt x="559" y="31"/>
                    <a:pt x="420" y="9"/>
                  </a:cubicBezTo>
                  <a:cubicBezTo>
                    <a:pt x="380" y="3"/>
                    <a:pt x="343" y="0"/>
                    <a:pt x="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 name="Google Shape;403;p26"/>
          <p:cNvGrpSpPr/>
          <p:nvPr/>
        </p:nvGrpSpPr>
        <p:grpSpPr>
          <a:xfrm>
            <a:off x="4389208" y="3195116"/>
            <a:ext cx="1579322" cy="671293"/>
            <a:chOff x="4161633" y="3060816"/>
            <a:chExt cx="1579322" cy="671293"/>
          </a:xfrm>
        </p:grpSpPr>
        <p:sp>
          <p:nvSpPr>
            <p:cNvPr id="404" name="Google Shape;404;p26"/>
            <p:cNvSpPr/>
            <p:nvPr/>
          </p:nvSpPr>
          <p:spPr>
            <a:xfrm>
              <a:off x="4161633" y="3060816"/>
              <a:ext cx="1579322" cy="671293"/>
            </a:xfrm>
            <a:custGeom>
              <a:avLst/>
              <a:gdLst/>
              <a:ahLst/>
              <a:cxnLst/>
              <a:rect l="l" t="t" r="r" b="b"/>
              <a:pathLst>
                <a:path w="35998" h="15301" extrusionOk="0">
                  <a:moveTo>
                    <a:pt x="888" y="1"/>
                  </a:moveTo>
                  <a:cubicBezTo>
                    <a:pt x="398" y="1"/>
                    <a:pt x="1" y="398"/>
                    <a:pt x="1" y="887"/>
                  </a:cubicBezTo>
                  <a:lnTo>
                    <a:pt x="1" y="14413"/>
                  </a:lnTo>
                  <a:cubicBezTo>
                    <a:pt x="1" y="14903"/>
                    <a:pt x="398" y="15300"/>
                    <a:pt x="888" y="15300"/>
                  </a:cubicBezTo>
                  <a:lnTo>
                    <a:pt x="35110" y="15300"/>
                  </a:lnTo>
                  <a:cubicBezTo>
                    <a:pt x="35600" y="15300"/>
                    <a:pt x="35998" y="14903"/>
                    <a:pt x="35998" y="14413"/>
                  </a:cubicBezTo>
                  <a:lnTo>
                    <a:pt x="35998" y="887"/>
                  </a:lnTo>
                  <a:cubicBezTo>
                    <a:pt x="35998" y="398"/>
                    <a:pt x="35600" y="1"/>
                    <a:pt x="351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a:off x="4276884"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6"/>
            <p:cNvSpPr/>
            <p:nvPr/>
          </p:nvSpPr>
          <p:spPr>
            <a:xfrm>
              <a:off x="4295266" y="3434077"/>
              <a:ext cx="328517" cy="168383"/>
            </a:xfrm>
            <a:custGeom>
              <a:avLst/>
              <a:gdLst/>
              <a:ahLst/>
              <a:cxnLst/>
              <a:rect l="l" t="t" r="r" b="b"/>
              <a:pathLst>
                <a:path w="7488" h="3838" extrusionOk="0">
                  <a:moveTo>
                    <a:pt x="3742" y="1"/>
                  </a:moveTo>
                  <a:lnTo>
                    <a:pt x="1" y="844"/>
                  </a:lnTo>
                  <a:cubicBezTo>
                    <a:pt x="385" y="2558"/>
                    <a:pt x="1915" y="3838"/>
                    <a:pt x="3742" y="3838"/>
                  </a:cubicBezTo>
                  <a:cubicBezTo>
                    <a:pt x="5577" y="3838"/>
                    <a:pt x="7112" y="2544"/>
                    <a:pt x="7487" y="818"/>
                  </a:cubicBezTo>
                  <a:lnTo>
                    <a:pt x="3746"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6"/>
            <p:cNvSpPr/>
            <p:nvPr/>
          </p:nvSpPr>
          <p:spPr>
            <a:xfrm>
              <a:off x="4746970" y="3289739"/>
              <a:ext cx="833709" cy="37774"/>
            </a:xfrm>
            <a:custGeom>
              <a:avLst/>
              <a:gdLst/>
              <a:ahLst/>
              <a:cxnLst/>
              <a:rect l="l" t="t" r="r" b="b"/>
              <a:pathLst>
                <a:path w="19003" h="861" extrusionOk="0">
                  <a:moveTo>
                    <a:pt x="1" y="1"/>
                  </a:moveTo>
                  <a:lnTo>
                    <a:pt x="1" y="861"/>
                  </a:lnTo>
                  <a:lnTo>
                    <a:pt x="19003" y="861"/>
                  </a:lnTo>
                  <a:lnTo>
                    <a:pt x="19003"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6"/>
            <p:cNvSpPr/>
            <p:nvPr/>
          </p:nvSpPr>
          <p:spPr>
            <a:xfrm>
              <a:off x="4746970" y="3389240"/>
              <a:ext cx="833709" cy="37818"/>
            </a:xfrm>
            <a:custGeom>
              <a:avLst/>
              <a:gdLst/>
              <a:ahLst/>
              <a:cxnLst/>
              <a:rect l="l" t="t" r="r" b="b"/>
              <a:pathLst>
                <a:path w="19003" h="862" extrusionOk="0">
                  <a:moveTo>
                    <a:pt x="1" y="0"/>
                  </a:moveTo>
                  <a:lnTo>
                    <a:pt x="1" y="861"/>
                  </a:lnTo>
                  <a:lnTo>
                    <a:pt x="19003" y="861"/>
                  </a:lnTo>
                  <a:lnTo>
                    <a:pt x="19003"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a:off x="4746970" y="3499489"/>
              <a:ext cx="450658" cy="37818"/>
            </a:xfrm>
            <a:custGeom>
              <a:avLst/>
              <a:gdLst/>
              <a:ahLst/>
              <a:cxnLst/>
              <a:rect l="l" t="t" r="r" b="b"/>
              <a:pathLst>
                <a:path w="10272" h="862" extrusionOk="0">
                  <a:moveTo>
                    <a:pt x="1" y="0"/>
                  </a:moveTo>
                  <a:lnTo>
                    <a:pt x="1" y="861"/>
                  </a:lnTo>
                  <a:lnTo>
                    <a:pt x="10271" y="861"/>
                  </a:lnTo>
                  <a:lnTo>
                    <a:pt x="10271"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6"/>
            <p:cNvSpPr/>
            <p:nvPr/>
          </p:nvSpPr>
          <p:spPr>
            <a:xfrm flipH="1">
              <a:off x="4468091" y="3249069"/>
              <a:ext cx="173735" cy="205016"/>
            </a:xfrm>
            <a:custGeom>
              <a:avLst/>
              <a:gdLst/>
              <a:ahLst/>
              <a:cxnLst/>
              <a:rect l="l" t="t" r="r" b="b"/>
              <a:pathLst>
                <a:path w="3960" h="4673" extrusionOk="0">
                  <a:moveTo>
                    <a:pt x="3938" y="1"/>
                  </a:moveTo>
                  <a:cubicBezTo>
                    <a:pt x="3025" y="5"/>
                    <a:pt x="2093" y="368"/>
                    <a:pt x="1381" y="997"/>
                  </a:cubicBezTo>
                  <a:cubicBezTo>
                    <a:pt x="538" y="1741"/>
                    <a:pt x="0" y="2859"/>
                    <a:pt x="145" y="4214"/>
                  </a:cubicBezTo>
                  <a:cubicBezTo>
                    <a:pt x="163" y="4357"/>
                    <a:pt x="184" y="4511"/>
                    <a:pt x="219" y="4664"/>
                  </a:cubicBezTo>
                  <a:lnTo>
                    <a:pt x="219" y="4672"/>
                  </a:lnTo>
                  <a:lnTo>
                    <a:pt x="3959" y="3833"/>
                  </a:lnTo>
                  <a:lnTo>
                    <a:pt x="3959" y="3104"/>
                  </a:lnTo>
                  <a:lnTo>
                    <a:pt x="393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1" name="Google Shape;411;p26"/>
          <p:cNvSpPr/>
          <p:nvPr/>
        </p:nvSpPr>
        <p:spPr>
          <a:xfrm rot="-5400000">
            <a:off x="7251250" y="2108625"/>
            <a:ext cx="69000" cy="15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6"/>
          <p:cNvSpPr/>
          <p:nvPr/>
        </p:nvSpPr>
        <p:spPr>
          <a:xfrm>
            <a:off x="5794118" y="2303902"/>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6"/>
          <p:cNvSpPr/>
          <p:nvPr/>
        </p:nvSpPr>
        <p:spPr>
          <a:xfrm>
            <a:off x="7622393" y="1996627"/>
            <a:ext cx="21498" cy="21322"/>
          </a:xfrm>
          <a:custGeom>
            <a:avLst/>
            <a:gdLst/>
            <a:ahLst/>
            <a:cxnLst/>
            <a:rect l="l" t="t" r="r" b="b"/>
            <a:pathLst>
              <a:path w="490" h="486" extrusionOk="0">
                <a:moveTo>
                  <a:pt x="245" y="1"/>
                </a:moveTo>
                <a:cubicBezTo>
                  <a:pt x="110" y="1"/>
                  <a:pt x="1" y="110"/>
                  <a:pt x="1" y="241"/>
                </a:cubicBezTo>
                <a:cubicBezTo>
                  <a:pt x="1" y="376"/>
                  <a:pt x="110" y="485"/>
                  <a:pt x="245" y="485"/>
                </a:cubicBezTo>
                <a:cubicBezTo>
                  <a:pt x="380" y="485"/>
                  <a:pt x="489" y="376"/>
                  <a:pt x="489" y="241"/>
                </a:cubicBezTo>
                <a:cubicBezTo>
                  <a:pt x="489" y="110"/>
                  <a:pt x="380" y="1"/>
                  <a:pt x="2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6"/>
          <p:cNvSpPr/>
          <p:nvPr/>
        </p:nvSpPr>
        <p:spPr>
          <a:xfrm>
            <a:off x="4322798" y="3275550"/>
            <a:ext cx="1579326" cy="644066"/>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6"/>
          <p:cNvSpPr/>
          <p:nvPr/>
        </p:nvSpPr>
        <p:spPr>
          <a:xfrm>
            <a:off x="3703893" y="2892765"/>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6"/>
          <p:cNvSpPr/>
          <p:nvPr/>
        </p:nvSpPr>
        <p:spPr>
          <a:xfrm>
            <a:off x="5951893" y="1353648"/>
            <a:ext cx="1241460" cy="348172"/>
          </a:xfrm>
          <a:custGeom>
            <a:avLst/>
            <a:gdLst/>
            <a:ahLst/>
            <a:cxnLst/>
            <a:rect l="l" t="t" r="r" b="b"/>
            <a:pathLst>
              <a:path w="28297" h="7936" extrusionOk="0">
                <a:moveTo>
                  <a:pt x="722" y="0"/>
                </a:moveTo>
                <a:cubicBezTo>
                  <a:pt x="324" y="0"/>
                  <a:pt x="0" y="323"/>
                  <a:pt x="0" y="725"/>
                </a:cubicBezTo>
                <a:lnTo>
                  <a:pt x="0" y="7211"/>
                </a:lnTo>
                <a:cubicBezTo>
                  <a:pt x="0" y="7613"/>
                  <a:pt x="324" y="7936"/>
                  <a:pt x="722" y="7936"/>
                </a:cubicBezTo>
                <a:lnTo>
                  <a:pt x="27576" y="7936"/>
                </a:lnTo>
                <a:cubicBezTo>
                  <a:pt x="27973" y="7936"/>
                  <a:pt x="28296" y="7613"/>
                  <a:pt x="28296" y="7211"/>
                </a:cubicBezTo>
                <a:lnTo>
                  <a:pt x="28296" y="725"/>
                </a:lnTo>
                <a:cubicBezTo>
                  <a:pt x="28296" y="323"/>
                  <a:pt x="27973" y="0"/>
                  <a:pt x="27576" y="0"/>
                </a:cubicBezTo>
                <a:close/>
              </a:path>
            </a:pathLst>
          </a:cu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C88087B2-6961-A5EC-25DD-546610719B46}"/>
              </a:ext>
            </a:extLst>
          </p:cNvPr>
          <p:cNvSpPr txBox="1"/>
          <p:nvPr/>
        </p:nvSpPr>
        <p:spPr>
          <a:xfrm>
            <a:off x="966886" y="155181"/>
            <a:ext cx="6682286" cy="461665"/>
          </a:xfrm>
          <a:prstGeom prst="rect">
            <a:avLst/>
          </a:prstGeom>
          <a:noFill/>
        </p:spPr>
        <p:txBody>
          <a:bodyPr wrap="square" rtlCol="0">
            <a:spAutoFit/>
          </a:bodyPr>
          <a:lstStyle/>
          <a:p>
            <a:pPr algn="ctr"/>
            <a:r>
              <a:rPr lang="en" sz="2400" dirty="0">
                <a:latin typeface="Staatliches" pitchFamily="2" charset="0"/>
              </a:rPr>
              <a:t>UNSUPERVISED MOBILE MONEY TRANSACTION FRAUD DETECTION</a:t>
            </a:r>
            <a:endParaRPr lang="en-US" sz="2400" dirty="0">
              <a:latin typeface="Staatliches" pitchFamily="2" charset="0"/>
            </a:endParaRPr>
          </a:p>
        </p:txBody>
      </p:sp>
      <p:sp>
        <p:nvSpPr>
          <p:cNvPr id="3" name="TextBox 2">
            <a:extLst>
              <a:ext uri="{FF2B5EF4-FFF2-40B4-BE49-F238E27FC236}">
                <a16:creationId xmlns:a16="http://schemas.microsoft.com/office/drawing/2014/main" id="{B293F265-D18F-0B01-C172-855EA67FD014}"/>
              </a:ext>
            </a:extLst>
          </p:cNvPr>
          <p:cNvSpPr txBox="1"/>
          <p:nvPr/>
        </p:nvSpPr>
        <p:spPr>
          <a:xfrm>
            <a:off x="6400341" y="1512425"/>
            <a:ext cx="737112" cy="215444"/>
          </a:xfrm>
          <a:prstGeom prst="rect">
            <a:avLst/>
          </a:prstGeom>
          <a:noFill/>
        </p:spPr>
        <p:txBody>
          <a:bodyPr wrap="square" rtlCol="0">
            <a:spAutoFit/>
          </a:bodyPr>
          <a:lstStyle/>
          <a:p>
            <a:r>
              <a:rPr lang="en-US" sz="800" b="1" dirty="0">
                <a:latin typeface="Anaheim" panose="020B0604020202020204" charset="0"/>
              </a:rPr>
              <a:t>ANOMALOUS</a:t>
            </a:r>
          </a:p>
        </p:txBody>
      </p:sp>
      <p:sp>
        <p:nvSpPr>
          <p:cNvPr id="4" name="TextBox 3">
            <a:extLst>
              <a:ext uri="{FF2B5EF4-FFF2-40B4-BE49-F238E27FC236}">
                <a16:creationId xmlns:a16="http://schemas.microsoft.com/office/drawing/2014/main" id="{6EACBDC7-91DB-AA08-A721-8DFC8797E086}"/>
              </a:ext>
            </a:extLst>
          </p:cNvPr>
          <p:cNvSpPr txBox="1"/>
          <p:nvPr/>
        </p:nvSpPr>
        <p:spPr>
          <a:xfrm>
            <a:off x="3942389" y="2878041"/>
            <a:ext cx="936018" cy="215444"/>
          </a:xfrm>
          <a:prstGeom prst="rect">
            <a:avLst/>
          </a:prstGeom>
          <a:noFill/>
        </p:spPr>
        <p:txBody>
          <a:bodyPr wrap="square" rtlCol="0">
            <a:spAutoFit/>
          </a:bodyPr>
          <a:lstStyle/>
          <a:p>
            <a:r>
              <a:rPr lang="en-US" sz="800" b="1" dirty="0">
                <a:latin typeface="Anaheim" panose="020B0604020202020204" charset="0"/>
              </a:rPr>
              <a:t>NON ANOMALOUS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2438"/>
        <p:cNvGrpSpPr/>
        <p:nvPr/>
      </p:nvGrpSpPr>
      <p:grpSpPr>
        <a:xfrm>
          <a:off x="0" y="0"/>
          <a:ext cx="0" cy="0"/>
          <a:chOff x="0" y="0"/>
          <a:chExt cx="0" cy="0"/>
        </a:xfrm>
      </p:grpSpPr>
      <p:sp>
        <p:nvSpPr>
          <p:cNvPr id="2439" name="Google Shape;2439;p41"/>
          <p:cNvSpPr/>
          <p:nvPr/>
        </p:nvSpPr>
        <p:spPr>
          <a:xfrm>
            <a:off x="736225" y="2739173"/>
            <a:ext cx="1996500" cy="19287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1"/>
          <p:cNvSpPr/>
          <p:nvPr/>
        </p:nvSpPr>
        <p:spPr>
          <a:xfrm>
            <a:off x="819350" y="2636700"/>
            <a:ext cx="1996500" cy="19287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1"/>
          <p:cNvSpPr txBox="1">
            <a:spLocks noGrp="1"/>
          </p:cNvSpPr>
          <p:nvPr>
            <p:ph type="subTitle" idx="1"/>
          </p:nvPr>
        </p:nvSpPr>
        <p:spPr>
          <a:xfrm>
            <a:off x="736226" y="2927713"/>
            <a:ext cx="2048110" cy="167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Collected and preprocessed transactional data, ensuring quality and consistency for accurate anomaly detection</a:t>
            </a:r>
            <a:endParaRPr sz="1400" dirty="0"/>
          </a:p>
        </p:txBody>
      </p:sp>
      <p:sp>
        <p:nvSpPr>
          <p:cNvPr id="2442"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443" name="Google Shape;2443;p41"/>
          <p:cNvSpPr txBox="1">
            <a:spLocks noGrp="1"/>
          </p:cNvSpPr>
          <p:nvPr>
            <p:ph type="ctrTitle"/>
          </p:nvPr>
        </p:nvSpPr>
        <p:spPr>
          <a:xfrm>
            <a:off x="1102925" y="1582025"/>
            <a:ext cx="1429500" cy="79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a:t>
            </a:r>
            <a:endParaRPr>
              <a:solidFill>
                <a:srgbClr val="434343"/>
              </a:solidFill>
            </a:endParaRPr>
          </a:p>
        </p:txBody>
      </p:sp>
      <p:cxnSp>
        <p:nvCxnSpPr>
          <p:cNvPr id="2444" name="Google Shape;2444;p41"/>
          <p:cNvCxnSpPr>
            <a:stCxn id="2443" idx="2"/>
            <a:endCxn id="2440" idx="0"/>
          </p:cNvCxnSpPr>
          <p:nvPr/>
        </p:nvCxnSpPr>
        <p:spPr>
          <a:xfrm>
            <a:off x="1817675" y="2374925"/>
            <a:ext cx="0" cy="261900"/>
          </a:xfrm>
          <a:prstGeom prst="straightConnector1">
            <a:avLst/>
          </a:prstGeom>
          <a:noFill/>
          <a:ln w="9525" cap="flat" cmpd="sng">
            <a:solidFill>
              <a:srgbClr val="434343"/>
            </a:solidFill>
            <a:prstDash val="solid"/>
            <a:round/>
            <a:headEnd type="none" w="med" len="med"/>
            <a:tailEnd type="none" w="med" len="med"/>
          </a:ln>
        </p:spPr>
      </p:cxnSp>
      <p:sp>
        <p:nvSpPr>
          <p:cNvPr id="2445" name="Google Shape;2445;p41"/>
          <p:cNvSpPr/>
          <p:nvPr/>
        </p:nvSpPr>
        <p:spPr>
          <a:xfrm>
            <a:off x="3490625" y="2739173"/>
            <a:ext cx="1996500" cy="19287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1"/>
          <p:cNvSpPr/>
          <p:nvPr/>
        </p:nvSpPr>
        <p:spPr>
          <a:xfrm>
            <a:off x="3573750" y="2636700"/>
            <a:ext cx="1996500" cy="19287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47" name="Google Shape;2447;p41"/>
          <p:cNvCxnSpPr>
            <a:stCxn id="2448" idx="2"/>
            <a:endCxn id="2446" idx="0"/>
          </p:cNvCxnSpPr>
          <p:nvPr/>
        </p:nvCxnSpPr>
        <p:spPr>
          <a:xfrm>
            <a:off x="4572000" y="2374800"/>
            <a:ext cx="0" cy="261900"/>
          </a:xfrm>
          <a:prstGeom prst="straightConnector1">
            <a:avLst/>
          </a:prstGeom>
          <a:noFill/>
          <a:ln w="9525" cap="flat" cmpd="sng">
            <a:solidFill>
              <a:srgbClr val="434343"/>
            </a:solidFill>
            <a:prstDash val="solid"/>
            <a:round/>
            <a:headEnd type="none" w="med" len="med"/>
            <a:tailEnd type="none" w="med" len="med"/>
          </a:ln>
        </p:spPr>
      </p:cxnSp>
      <p:sp>
        <p:nvSpPr>
          <p:cNvPr id="2449" name="Google Shape;2449;p41"/>
          <p:cNvSpPr/>
          <p:nvPr/>
        </p:nvSpPr>
        <p:spPr>
          <a:xfrm>
            <a:off x="6245025" y="2739173"/>
            <a:ext cx="1996500" cy="19287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1"/>
          <p:cNvSpPr/>
          <p:nvPr/>
        </p:nvSpPr>
        <p:spPr>
          <a:xfrm>
            <a:off x="6328150" y="2636700"/>
            <a:ext cx="1996500" cy="19287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51" name="Google Shape;2451;p41"/>
          <p:cNvCxnSpPr>
            <a:stCxn id="2452" idx="2"/>
            <a:endCxn id="2450" idx="0"/>
          </p:cNvCxnSpPr>
          <p:nvPr/>
        </p:nvCxnSpPr>
        <p:spPr>
          <a:xfrm>
            <a:off x="7326400" y="2374800"/>
            <a:ext cx="0" cy="261900"/>
          </a:xfrm>
          <a:prstGeom prst="straightConnector1">
            <a:avLst/>
          </a:prstGeom>
          <a:noFill/>
          <a:ln w="9525" cap="flat" cmpd="sng">
            <a:solidFill>
              <a:srgbClr val="434343"/>
            </a:solidFill>
            <a:prstDash val="solid"/>
            <a:round/>
            <a:headEnd type="none" w="med" len="med"/>
            <a:tailEnd type="none" w="med" len="med"/>
          </a:ln>
        </p:spPr>
      </p:cxnSp>
      <p:sp>
        <p:nvSpPr>
          <p:cNvPr id="2453" name="Google Shape;2453;p41"/>
          <p:cNvSpPr txBox="1">
            <a:spLocks noGrp="1"/>
          </p:cNvSpPr>
          <p:nvPr>
            <p:ph type="ctrTitle" idx="2"/>
          </p:nvPr>
        </p:nvSpPr>
        <p:spPr>
          <a:xfrm>
            <a:off x="3860651" y="1582025"/>
            <a:ext cx="1429500" cy="79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t>
            </a:r>
            <a:endParaRPr/>
          </a:p>
        </p:txBody>
      </p:sp>
      <p:sp>
        <p:nvSpPr>
          <p:cNvPr id="2454" name="Google Shape;2454;p41"/>
          <p:cNvSpPr txBox="1">
            <a:spLocks noGrp="1"/>
          </p:cNvSpPr>
          <p:nvPr>
            <p:ph type="subTitle" idx="3"/>
          </p:nvPr>
        </p:nvSpPr>
        <p:spPr>
          <a:xfrm>
            <a:off x="3625361" y="2927713"/>
            <a:ext cx="1827900" cy="1671000"/>
          </a:xfrm>
          <a:prstGeom prst="rect">
            <a:avLst/>
          </a:prstGeom>
        </p:spPr>
        <p:txBody>
          <a:bodyPr spcFirstLastPara="1" wrap="square" lIns="91425" tIns="91425" rIns="91425" bIns="91425" anchor="t" anchorCtr="0">
            <a:noAutofit/>
          </a:bodyPr>
          <a:lstStyle/>
          <a:p>
            <a:pPr marL="0" indent="0"/>
            <a:r>
              <a:rPr lang="en-US" sz="1400" dirty="0"/>
              <a:t>Successfully developed an ML model that can identify suspicious or unusual transactions.</a:t>
            </a:r>
          </a:p>
          <a:p>
            <a:pPr marL="0" lvl="0" indent="0" algn="ctr" rtl="0">
              <a:spcBef>
                <a:spcPts val="0"/>
              </a:spcBef>
              <a:spcAft>
                <a:spcPts val="0"/>
              </a:spcAft>
              <a:buNone/>
            </a:pPr>
            <a:endParaRPr dirty="0"/>
          </a:p>
        </p:txBody>
      </p:sp>
      <p:sp>
        <p:nvSpPr>
          <p:cNvPr id="2455" name="Google Shape;2455;p41"/>
          <p:cNvSpPr txBox="1">
            <a:spLocks noGrp="1"/>
          </p:cNvSpPr>
          <p:nvPr>
            <p:ph type="ctrTitle" idx="4"/>
          </p:nvPr>
        </p:nvSpPr>
        <p:spPr>
          <a:xfrm>
            <a:off x="6605984" y="1582025"/>
            <a:ext cx="1429500" cy="792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a:t>
            </a:r>
            <a:endParaRPr/>
          </a:p>
        </p:txBody>
      </p:sp>
      <p:sp>
        <p:nvSpPr>
          <p:cNvPr id="2456" name="Google Shape;2456;p41"/>
          <p:cNvSpPr txBox="1">
            <a:spLocks noGrp="1"/>
          </p:cNvSpPr>
          <p:nvPr>
            <p:ph type="subTitle" idx="5"/>
          </p:nvPr>
        </p:nvSpPr>
        <p:spPr>
          <a:xfrm>
            <a:off x="6384986" y="2927713"/>
            <a:ext cx="1827900" cy="167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t>Integrated the model into a </a:t>
            </a:r>
            <a:r>
              <a:rPr lang="en-US" sz="1400" dirty="0" err="1"/>
              <a:t>FastAPI</a:t>
            </a:r>
            <a:r>
              <a:rPr lang="en-US" sz="1400" dirty="0"/>
              <a:t> service and connected it to a </a:t>
            </a:r>
            <a:r>
              <a:rPr lang="en-US" sz="1400" dirty="0" err="1"/>
              <a:t>Streamlit</a:t>
            </a:r>
            <a:r>
              <a:rPr lang="en-US" sz="1400" dirty="0"/>
              <a:t> dashboard for an easy and a user-friendly interaction</a:t>
            </a:r>
          </a:p>
        </p:txBody>
      </p:sp>
      <p:sp>
        <p:nvSpPr>
          <p:cNvPr id="2457" name="Google Shape;2457;p41"/>
          <p:cNvSpPr txBox="1">
            <a:spLocks noGrp="1"/>
          </p:cNvSpPr>
          <p:nvPr>
            <p:ph type="ctrTitle" idx="6"/>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CONCLUSIONS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2530"/>
        <p:cNvGrpSpPr/>
        <p:nvPr/>
      </p:nvGrpSpPr>
      <p:grpSpPr>
        <a:xfrm>
          <a:off x="0" y="0"/>
          <a:ext cx="0" cy="0"/>
          <a:chOff x="0" y="0"/>
          <a:chExt cx="0" cy="0"/>
        </a:xfrm>
      </p:grpSpPr>
      <p:grpSp>
        <p:nvGrpSpPr>
          <p:cNvPr id="2531" name="Google Shape;2531;p46"/>
          <p:cNvGrpSpPr/>
          <p:nvPr/>
        </p:nvGrpSpPr>
        <p:grpSpPr>
          <a:xfrm>
            <a:off x="4237331" y="1731885"/>
            <a:ext cx="1090502" cy="1018186"/>
            <a:chOff x="4694531" y="2250235"/>
            <a:chExt cx="1090502" cy="1018186"/>
          </a:xfrm>
        </p:grpSpPr>
        <p:sp>
          <p:nvSpPr>
            <p:cNvPr id="2532" name="Google Shape;2532;p46"/>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6"/>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6"/>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6"/>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6" name="Google Shape;2536;p46"/>
          <p:cNvSpPr txBox="1">
            <a:spLocks noGrp="1"/>
          </p:cNvSpPr>
          <p:nvPr>
            <p:ph type="ctrTitle"/>
          </p:nvPr>
        </p:nvSpPr>
        <p:spPr>
          <a:xfrm>
            <a:off x="519008" y="-298730"/>
            <a:ext cx="3248400" cy="241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 you!</a:t>
            </a:r>
            <a:endParaRPr dirty="0"/>
          </a:p>
        </p:txBody>
      </p:sp>
      <p:sp>
        <p:nvSpPr>
          <p:cNvPr id="2537" name="Google Shape;2537;p46"/>
          <p:cNvSpPr txBox="1">
            <a:spLocks noGrp="1"/>
          </p:cNvSpPr>
          <p:nvPr>
            <p:ph type="subTitle" idx="1"/>
          </p:nvPr>
        </p:nvSpPr>
        <p:spPr>
          <a:xfrm>
            <a:off x="833911" y="1947275"/>
            <a:ext cx="3326700" cy="32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Does anyone have any questions?</a:t>
            </a:r>
            <a:endParaRPr dirty="0"/>
          </a:p>
          <a:p>
            <a:pPr marL="0" lvl="0" indent="0" algn="l" rtl="0">
              <a:spcBef>
                <a:spcPts val="0"/>
              </a:spcBef>
              <a:spcAft>
                <a:spcPts val="0"/>
              </a:spcAft>
              <a:buClr>
                <a:schemeClr val="dk1"/>
              </a:buClr>
              <a:buSzPts val="1100"/>
              <a:buFont typeface="Arial"/>
              <a:buNone/>
            </a:pPr>
            <a:endParaRPr dirty="0"/>
          </a:p>
        </p:txBody>
      </p:sp>
      <p:grpSp>
        <p:nvGrpSpPr>
          <p:cNvPr id="2538" name="Google Shape;2538;p46"/>
          <p:cNvGrpSpPr/>
          <p:nvPr/>
        </p:nvGrpSpPr>
        <p:grpSpPr>
          <a:xfrm rot="756199">
            <a:off x="8106510" y="1734345"/>
            <a:ext cx="502396" cy="423275"/>
            <a:chOff x="2681574" y="1237063"/>
            <a:chExt cx="340338" cy="314998"/>
          </a:xfrm>
        </p:grpSpPr>
        <p:sp>
          <p:nvSpPr>
            <p:cNvPr id="2539" name="Google Shape;2539;p46"/>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6"/>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6"/>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6"/>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3" name="Google Shape;2543;p46"/>
          <p:cNvGrpSpPr/>
          <p:nvPr/>
        </p:nvGrpSpPr>
        <p:grpSpPr>
          <a:xfrm>
            <a:off x="6472501" y="1281478"/>
            <a:ext cx="1000385" cy="883233"/>
            <a:chOff x="6472501" y="1326053"/>
            <a:chExt cx="1000385" cy="883233"/>
          </a:xfrm>
        </p:grpSpPr>
        <p:sp>
          <p:nvSpPr>
            <p:cNvPr id="2544" name="Google Shape;2544;p46"/>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6"/>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6"/>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6"/>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8" name="Google Shape;2548;p46"/>
          <p:cNvGrpSpPr/>
          <p:nvPr/>
        </p:nvGrpSpPr>
        <p:grpSpPr>
          <a:xfrm>
            <a:off x="6256625" y="936264"/>
            <a:ext cx="546250" cy="503056"/>
            <a:chOff x="6256625" y="616414"/>
            <a:chExt cx="546250" cy="503056"/>
          </a:xfrm>
        </p:grpSpPr>
        <p:sp>
          <p:nvSpPr>
            <p:cNvPr id="2549" name="Google Shape;2549;p46"/>
            <p:cNvSpPr/>
            <p:nvPr/>
          </p:nvSpPr>
          <p:spPr>
            <a:xfrm>
              <a:off x="6256625" y="616414"/>
              <a:ext cx="546250" cy="503056"/>
            </a:xfrm>
            <a:custGeom>
              <a:avLst/>
              <a:gdLst/>
              <a:ahLst/>
              <a:cxnLst/>
              <a:rect l="l" t="t" r="r" b="b"/>
              <a:pathLst>
                <a:path w="12305" h="11332" extrusionOk="0">
                  <a:moveTo>
                    <a:pt x="6142" y="0"/>
                  </a:moveTo>
                  <a:cubicBezTo>
                    <a:pt x="3460" y="0"/>
                    <a:pt x="1077" y="1903"/>
                    <a:pt x="571" y="4630"/>
                  </a:cubicBezTo>
                  <a:cubicBezTo>
                    <a:pt x="1" y="7706"/>
                    <a:pt x="2035" y="10663"/>
                    <a:pt x="5119" y="11234"/>
                  </a:cubicBezTo>
                  <a:cubicBezTo>
                    <a:pt x="5471" y="11300"/>
                    <a:pt x="5822" y="11332"/>
                    <a:pt x="6167" y="11332"/>
                  </a:cubicBezTo>
                  <a:cubicBezTo>
                    <a:pt x="8847" y="11332"/>
                    <a:pt x="11228" y="9429"/>
                    <a:pt x="11733" y="6705"/>
                  </a:cubicBezTo>
                  <a:cubicBezTo>
                    <a:pt x="12305" y="3629"/>
                    <a:pt x="10269" y="671"/>
                    <a:pt x="7186" y="97"/>
                  </a:cubicBezTo>
                  <a:cubicBezTo>
                    <a:pt x="6835" y="32"/>
                    <a:pt x="6486" y="0"/>
                    <a:pt x="6142"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6"/>
            <p:cNvSpPr/>
            <p:nvPr/>
          </p:nvSpPr>
          <p:spPr>
            <a:xfrm>
              <a:off x="6321659" y="676342"/>
              <a:ext cx="416224" cy="383285"/>
            </a:xfrm>
            <a:custGeom>
              <a:avLst/>
              <a:gdLst/>
              <a:ahLst/>
              <a:cxnLst/>
              <a:rect l="l" t="t" r="r" b="b"/>
              <a:pathLst>
                <a:path w="9376" h="8634" extrusionOk="0">
                  <a:moveTo>
                    <a:pt x="4678" y="0"/>
                  </a:moveTo>
                  <a:cubicBezTo>
                    <a:pt x="2635" y="0"/>
                    <a:pt x="819" y="1451"/>
                    <a:pt x="434" y="3528"/>
                  </a:cubicBezTo>
                  <a:cubicBezTo>
                    <a:pt x="0" y="5872"/>
                    <a:pt x="1551" y="8125"/>
                    <a:pt x="3898" y="8559"/>
                  </a:cubicBezTo>
                  <a:cubicBezTo>
                    <a:pt x="4167" y="8610"/>
                    <a:pt x="4434" y="8634"/>
                    <a:pt x="4698" y="8634"/>
                  </a:cubicBezTo>
                  <a:cubicBezTo>
                    <a:pt x="6741" y="8634"/>
                    <a:pt x="8556" y="7183"/>
                    <a:pt x="8941" y="5107"/>
                  </a:cubicBezTo>
                  <a:cubicBezTo>
                    <a:pt x="9375" y="2763"/>
                    <a:pt x="7825" y="509"/>
                    <a:pt x="5477" y="74"/>
                  </a:cubicBezTo>
                  <a:cubicBezTo>
                    <a:pt x="5209" y="24"/>
                    <a:pt x="4942" y="0"/>
                    <a:pt x="4678"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6"/>
            <p:cNvSpPr/>
            <p:nvPr/>
          </p:nvSpPr>
          <p:spPr>
            <a:xfrm>
              <a:off x="6339016" y="668929"/>
              <a:ext cx="386881" cy="228266"/>
            </a:xfrm>
            <a:custGeom>
              <a:avLst/>
              <a:gdLst/>
              <a:ahLst/>
              <a:cxnLst/>
              <a:rect l="l" t="t" r="r" b="b"/>
              <a:pathLst>
                <a:path w="8715" h="5142" extrusionOk="0">
                  <a:moveTo>
                    <a:pt x="4257" y="1"/>
                  </a:moveTo>
                  <a:cubicBezTo>
                    <a:pt x="4020" y="4"/>
                    <a:pt x="3787" y="26"/>
                    <a:pt x="3561" y="66"/>
                  </a:cubicBezTo>
                  <a:cubicBezTo>
                    <a:pt x="3335" y="102"/>
                    <a:pt x="3115" y="159"/>
                    <a:pt x="2908" y="227"/>
                  </a:cubicBezTo>
                  <a:cubicBezTo>
                    <a:pt x="2696" y="296"/>
                    <a:pt x="2498" y="382"/>
                    <a:pt x="2312" y="478"/>
                  </a:cubicBezTo>
                  <a:cubicBezTo>
                    <a:pt x="1935" y="665"/>
                    <a:pt x="1608" y="902"/>
                    <a:pt x="1332" y="1154"/>
                  </a:cubicBezTo>
                  <a:cubicBezTo>
                    <a:pt x="1059" y="1404"/>
                    <a:pt x="837" y="1674"/>
                    <a:pt x="660" y="1936"/>
                  </a:cubicBezTo>
                  <a:cubicBezTo>
                    <a:pt x="309" y="2459"/>
                    <a:pt x="148" y="2951"/>
                    <a:pt x="72" y="3289"/>
                  </a:cubicBezTo>
                  <a:cubicBezTo>
                    <a:pt x="0" y="3630"/>
                    <a:pt x="0" y="3824"/>
                    <a:pt x="22" y="3827"/>
                  </a:cubicBezTo>
                  <a:cubicBezTo>
                    <a:pt x="22" y="3827"/>
                    <a:pt x="22" y="3827"/>
                    <a:pt x="23" y="3827"/>
                  </a:cubicBezTo>
                  <a:cubicBezTo>
                    <a:pt x="48" y="3827"/>
                    <a:pt x="91" y="3641"/>
                    <a:pt x="198" y="3325"/>
                  </a:cubicBezTo>
                  <a:cubicBezTo>
                    <a:pt x="309" y="3006"/>
                    <a:pt x="496" y="2550"/>
                    <a:pt x="851" y="2068"/>
                  </a:cubicBezTo>
                  <a:cubicBezTo>
                    <a:pt x="1031" y="1828"/>
                    <a:pt x="1249" y="1584"/>
                    <a:pt x="1515" y="1358"/>
                  </a:cubicBezTo>
                  <a:cubicBezTo>
                    <a:pt x="1780" y="1132"/>
                    <a:pt x="2093" y="920"/>
                    <a:pt x="2448" y="751"/>
                  </a:cubicBezTo>
                  <a:cubicBezTo>
                    <a:pt x="2624" y="665"/>
                    <a:pt x="2810" y="590"/>
                    <a:pt x="3004" y="529"/>
                  </a:cubicBezTo>
                  <a:cubicBezTo>
                    <a:pt x="3201" y="468"/>
                    <a:pt x="3403" y="418"/>
                    <a:pt x="3615" y="385"/>
                  </a:cubicBezTo>
                  <a:cubicBezTo>
                    <a:pt x="3826" y="353"/>
                    <a:pt x="4041" y="332"/>
                    <a:pt x="4261" y="332"/>
                  </a:cubicBezTo>
                  <a:cubicBezTo>
                    <a:pt x="4480" y="332"/>
                    <a:pt x="4702" y="349"/>
                    <a:pt x="4929" y="382"/>
                  </a:cubicBezTo>
                  <a:cubicBezTo>
                    <a:pt x="5151" y="418"/>
                    <a:pt x="5366" y="468"/>
                    <a:pt x="5578" y="532"/>
                  </a:cubicBezTo>
                  <a:cubicBezTo>
                    <a:pt x="5786" y="600"/>
                    <a:pt x="5987" y="683"/>
                    <a:pt x="6178" y="780"/>
                  </a:cubicBezTo>
                  <a:cubicBezTo>
                    <a:pt x="6367" y="870"/>
                    <a:pt x="6547" y="981"/>
                    <a:pt x="6716" y="1099"/>
                  </a:cubicBezTo>
                  <a:cubicBezTo>
                    <a:pt x="6884" y="1215"/>
                    <a:pt x="7039" y="1344"/>
                    <a:pt x="7182" y="1477"/>
                  </a:cubicBezTo>
                  <a:cubicBezTo>
                    <a:pt x="7470" y="1745"/>
                    <a:pt x="7699" y="2040"/>
                    <a:pt x="7889" y="2335"/>
                  </a:cubicBezTo>
                  <a:cubicBezTo>
                    <a:pt x="8073" y="2632"/>
                    <a:pt x="8209" y="2930"/>
                    <a:pt x="8310" y="3213"/>
                  </a:cubicBezTo>
                  <a:cubicBezTo>
                    <a:pt x="8504" y="3777"/>
                    <a:pt x="8547" y="4273"/>
                    <a:pt x="8557" y="4606"/>
                  </a:cubicBezTo>
                  <a:cubicBezTo>
                    <a:pt x="8564" y="4947"/>
                    <a:pt x="8547" y="5138"/>
                    <a:pt x="8575" y="5141"/>
                  </a:cubicBezTo>
                  <a:cubicBezTo>
                    <a:pt x="8575" y="5141"/>
                    <a:pt x="8575" y="5141"/>
                    <a:pt x="8576" y="5141"/>
                  </a:cubicBezTo>
                  <a:cubicBezTo>
                    <a:pt x="8594" y="5141"/>
                    <a:pt x="8655" y="4954"/>
                    <a:pt x="8686" y="4613"/>
                  </a:cubicBezTo>
                  <a:cubicBezTo>
                    <a:pt x="8715" y="4265"/>
                    <a:pt x="8708" y="3748"/>
                    <a:pt x="8532" y="3142"/>
                  </a:cubicBezTo>
                  <a:cubicBezTo>
                    <a:pt x="8442" y="2840"/>
                    <a:pt x="8310" y="2517"/>
                    <a:pt x="8123" y="2194"/>
                  </a:cubicBezTo>
                  <a:cubicBezTo>
                    <a:pt x="7936" y="1875"/>
                    <a:pt x="7695" y="1552"/>
                    <a:pt x="7394" y="1258"/>
                  </a:cubicBezTo>
                  <a:cubicBezTo>
                    <a:pt x="7243" y="1110"/>
                    <a:pt x="7078" y="970"/>
                    <a:pt x="6899" y="841"/>
                  </a:cubicBezTo>
                  <a:cubicBezTo>
                    <a:pt x="6719" y="712"/>
                    <a:pt x="6529" y="594"/>
                    <a:pt x="6324" y="489"/>
                  </a:cubicBezTo>
                  <a:cubicBezTo>
                    <a:pt x="6120" y="385"/>
                    <a:pt x="5905" y="292"/>
                    <a:pt x="5678" y="220"/>
                  </a:cubicBezTo>
                  <a:cubicBezTo>
                    <a:pt x="5452" y="148"/>
                    <a:pt x="5219" y="91"/>
                    <a:pt x="4979" y="55"/>
                  </a:cubicBezTo>
                  <a:cubicBezTo>
                    <a:pt x="4735" y="19"/>
                    <a:pt x="4494" y="1"/>
                    <a:pt x="425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6"/>
            <p:cNvSpPr/>
            <p:nvPr/>
          </p:nvSpPr>
          <p:spPr>
            <a:xfrm>
              <a:off x="6431261" y="735693"/>
              <a:ext cx="191864" cy="281937"/>
            </a:xfrm>
            <a:custGeom>
              <a:avLst/>
              <a:gdLst/>
              <a:ahLst/>
              <a:cxnLst/>
              <a:rect l="l" t="t" r="r" b="b"/>
              <a:pathLst>
                <a:path w="4322" h="6351" extrusionOk="0">
                  <a:moveTo>
                    <a:pt x="2226" y="1620"/>
                  </a:moveTo>
                  <a:lnTo>
                    <a:pt x="2064" y="2560"/>
                  </a:lnTo>
                  <a:cubicBezTo>
                    <a:pt x="1791" y="2420"/>
                    <a:pt x="1612" y="2259"/>
                    <a:pt x="1651" y="2025"/>
                  </a:cubicBezTo>
                  <a:cubicBezTo>
                    <a:pt x="1691" y="1807"/>
                    <a:pt x="1863" y="1638"/>
                    <a:pt x="2226" y="1620"/>
                  </a:cubicBezTo>
                  <a:close/>
                  <a:moveTo>
                    <a:pt x="2534" y="3816"/>
                  </a:moveTo>
                  <a:cubicBezTo>
                    <a:pt x="2803" y="3964"/>
                    <a:pt x="2972" y="4121"/>
                    <a:pt x="2932" y="4355"/>
                  </a:cubicBezTo>
                  <a:cubicBezTo>
                    <a:pt x="2897" y="4567"/>
                    <a:pt x="2721" y="4714"/>
                    <a:pt x="2377" y="4732"/>
                  </a:cubicBezTo>
                  <a:lnTo>
                    <a:pt x="2534" y="3816"/>
                  </a:lnTo>
                  <a:close/>
                  <a:moveTo>
                    <a:pt x="2502" y="1"/>
                  </a:moveTo>
                  <a:lnTo>
                    <a:pt x="2377" y="737"/>
                  </a:lnTo>
                  <a:cubicBezTo>
                    <a:pt x="2323" y="734"/>
                    <a:pt x="2270" y="732"/>
                    <a:pt x="2218" y="732"/>
                  </a:cubicBezTo>
                  <a:cubicBezTo>
                    <a:pt x="1249" y="732"/>
                    <a:pt x="691" y="1228"/>
                    <a:pt x="575" y="1896"/>
                  </a:cubicBezTo>
                  <a:cubicBezTo>
                    <a:pt x="413" y="2847"/>
                    <a:pt x="1192" y="3231"/>
                    <a:pt x="1899" y="3536"/>
                  </a:cubicBezTo>
                  <a:lnTo>
                    <a:pt x="1709" y="4646"/>
                  </a:lnTo>
                  <a:cubicBezTo>
                    <a:pt x="1239" y="4517"/>
                    <a:pt x="793" y="4255"/>
                    <a:pt x="503" y="3953"/>
                  </a:cubicBezTo>
                  <a:lnTo>
                    <a:pt x="0" y="4699"/>
                  </a:lnTo>
                  <a:cubicBezTo>
                    <a:pt x="316" y="5047"/>
                    <a:pt x="912" y="5360"/>
                    <a:pt x="1562" y="5514"/>
                  </a:cubicBezTo>
                  <a:lnTo>
                    <a:pt x="1440" y="6236"/>
                  </a:lnTo>
                  <a:lnTo>
                    <a:pt x="2100" y="6351"/>
                  </a:lnTo>
                  <a:lnTo>
                    <a:pt x="2229" y="5607"/>
                  </a:lnTo>
                  <a:cubicBezTo>
                    <a:pt x="2278" y="5610"/>
                    <a:pt x="2326" y="5611"/>
                    <a:pt x="2373" y="5611"/>
                  </a:cubicBezTo>
                  <a:cubicBezTo>
                    <a:pt x="3346" y="5611"/>
                    <a:pt x="3904" y="5116"/>
                    <a:pt x="4017" y="4459"/>
                  </a:cubicBezTo>
                  <a:cubicBezTo>
                    <a:pt x="4175" y="3523"/>
                    <a:pt x="3406" y="3138"/>
                    <a:pt x="2700" y="2840"/>
                  </a:cubicBezTo>
                  <a:lnTo>
                    <a:pt x="2894" y="1714"/>
                  </a:lnTo>
                  <a:cubicBezTo>
                    <a:pt x="3220" y="1810"/>
                    <a:pt x="3543" y="1982"/>
                    <a:pt x="3848" y="2230"/>
                  </a:cubicBezTo>
                  <a:lnTo>
                    <a:pt x="4322" y="1472"/>
                  </a:lnTo>
                  <a:cubicBezTo>
                    <a:pt x="3995" y="1179"/>
                    <a:pt x="3532" y="963"/>
                    <a:pt x="3044" y="837"/>
                  </a:cubicBezTo>
                  <a:lnTo>
                    <a:pt x="3166" y="116"/>
                  </a:lnTo>
                  <a:lnTo>
                    <a:pt x="250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3" name="Google Shape;2553;p46"/>
          <p:cNvGrpSpPr/>
          <p:nvPr/>
        </p:nvGrpSpPr>
        <p:grpSpPr>
          <a:xfrm flipH="1">
            <a:off x="7934272" y="3156168"/>
            <a:ext cx="921144" cy="1561106"/>
            <a:chOff x="4321997" y="3141168"/>
            <a:chExt cx="921144" cy="1561106"/>
          </a:xfrm>
        </p:grpSpPr>
        <p:sp>
          <p:nvSpPr>
            <p:cNvPr id="2554" name="Google Shape;2554;p46"/>
            <p:cNvSpPr/>
            <p:nvPr/>
          </p:nvSpPr>
          <p:spPr>
            <a:xfrm>
              <a:off x="4321997" y="3141168"/>
              <a:ext cx="921144" cy="1187366"/>
            </a:xfrm>
            <a:custGeom>
              <a:avLst/>
              <a:gdLst/>
              <a:ahLst/>
              <a:cxnLst/>
              <a:rect l="l" t="t" r="r" b="b"/>
              <a:pathLst>
                <a:path w="20750" h="26747" extrusionOk="0">
                  <a:moveTo>
                    <a:pt x="2574" y="0"/>
                  </a:moveTo>
                  <a:cubicBezTo>
                    <a:pt x="1560" y="0"/>
                    <a:pt x="524" y="638"/>
                    <a:pt x="269" y="1627"/>
                  </a:cubicBezTo>
                  <a:cubicBezTo>
                    <a:pt x="0" y="2664"/>
                    <a:pt x="607" y="3716"/>
                    <a:pt x="1264" y="4552"/>
                  </a:cubicBezTo>
                  <a:cubicBezTo>
                    <a:pt x="2240" y="5797"/>
                    <a:pt x="3396" y="6900"/>
                    <a:pt x="4680" y="7811"/>
                  </a:cubicBezTo>
                  <a:cubicBezTo>
                    <a:pt x="4910" y="7977"/>
                    <a:pt x="5162" y="8152"/>
                    <a:pt x="5251" y="8425"/>
                  </a:cubicBezTo>
                  <a:cubicBezTo>
                    <a:pt x="5412" y="8913"/>
                    <a:pt x="4946" y="9402"/>
                    <a:pt x="4461" y="9563"/>
                  </a:cubicBezTo>
                  <a:cubicBezTo>
                    <a:pt x="3916" y="9746"/>
                    <a:pt x="3320" y="9688"/>
                    <a:pt x="2745" y="9756"/>
                  </a:cubicBezTo>
                  <a:cubicBezTo>
                    <a:pt x="2175" y="9824"/>
                    <a:pt x="1554" y="10076"/>
                    <a:pt x="1335" y="10618"/>
                  </a:cubicBezTo>
                  <a:cubicBezTo>
                    <a:pt x="1034" y="11368"/>
                    <a:pt x="1662" y="12158"/>
                    <a:pt x="2283" y="12672"/>
                  </a:cubicBezTo>
                  <a:cubicBezTo>
                    <a:pt x="3521" y="13705"/>
                    <a:pt x="4935" y="14519"/>
                    <a:pt x="6443" y="15072"/>
                  </a:cubicBezTo>
                  <a:cubicBezTo>
                    <a:pt x="6981" y="15270"/>
                    <a:pt x="7552" y="15445"/>
                    <a:pt x="7986" y="15826"/>
                  </a:cubicBezTo>
                  <a:cubicBezTo>
                    <a:pt x="8424" y="16207"/>
                    <a:pt x="8686" y="16867"/>
                    <a:pt x="8424" y="17384"/>
                  </a:cubicBezTo>
                  <a:cubicBezTo>
                    <a:pt x="8209" y="17803"/>
                    <a:pt x="7723" y="17991"/>
                    <a:pt x="7244" y="17991"/>
                  </a:cubicBezTo>
                  <a:cubicBezTo>
                    <a:pt x="7133" y="17991"/>
                    <a:pt x="7023" y="17981"/>
                    <a:pt x="6917" y="17962"/>
                  </a:cubicBezTo>
                  <a:cubicBezTo>
                    <a:pt x="6350" y="17857"/>
                    <a:pt x="5843" y="17549"/>
                    <a:pt x="5305" y="17348"/>
                  </a:cubicBezTo>
                  <a:cubicBezTo>
                    <a:pt x="4931" y="17206"/>
                    <a:pt x="4517" y="17126"/>
                    <a:pt x="4111" y="17126"/>
                  </a:cubicBezTo>
                  <a:cubicBezTo>
                    <a:pt x="3419" y="17126"/>
                    <a:pt x="2751" y="17358"/>
                    <a:pt x="2344" y="17908"/>
                  </a:cubicBezTo>
                  <a:cubicBezTo>
                    <a:pt x="1917" y="18482"/>
                    <a:pt x="1881" y="19279"/>
                    <a:pt x="2096" y="19964"/>
                  </a:cubicBezTo>
                  <a:cubicBezTo>
                    <a:pt x="2308" y="20650"/>
                    <a:pt x="2745" y="21238"/>
                    <a:pt x="3209" y="21781"/>
                  </a:cubicBezTo>
                  <a:cubicBezTo>
                    <a:pt x="4828" y="23680"/>
                    <a:pt x="6902" y="25209"/>
                    <a:pt x="9246" y="26024"/>
                  </a:cubicBezTo>
                  <a:cubicBezTo>
                    <a:pt x="10555" y="26477"/>
                    <a:pt x="11811" y="26747"/>
                    <a:pt x="13072" y="26747"/>
                  </a:cubicBezTo>
                  <a:cubicBezTo>
                    <a:pt x="14065" y="26747"/>
                    <a:pt x="15061" y="26579"/>
                    <a:pt x="16087" y="26203"/>
                  </a:cubicBezTo>
                  <a:cubicBezTo>
                    <a:pt x="19885" y="23551"/>
                    <a:pt x="20749" y="18626"/>
                    <a:pt x="20599" y="14196"/>
                  </a:cubicBezTo>
                  <a:cubicBezTo>
                    <a:pt x="20574" y="13457"/>
                    <a:pt x="20653" y="12678"/>
                    <a:pt x="20301" y="12029"/>
                  </a:cubicBezTo>
                  <a:cubicBezTo>
                    <a:pt x="20028" y="11528"/>
                    <a:pt x="19475" y="11148"/>
                    <a:pt x="18933" y="11148"/>
                  </a:cubicBezTo>
                  <a:cubicBezTo>
                    <a:pt x="18776" y="11148"/>
                    <a:pt x="18619" y="11180"/>
                    <a:pt x="18471" y="11250"/>
                  </a:cubicBezTo>
                  <a:cubicBezTo>
                    <a:pt x="17921" y="11509"/>
                    <a:pt x="17681" y="12147"/>
                    <a:pt x="17373" y="12675"/>
                  </a:cubicBezTo>
                  <a:cubicBezTo>
                    <a:pt x="16967" y="13378"/>
                    <a:pt x="16356" y="13959"/>
                    <a:pt x="15639" y="14330"/>
                  </a:cubicBezTo>
                  <a:cubicBezTo>
                    <a:pt x="15341" y="14484"/>
                    <a:pt x="15000" y="14601"/>
                    <a:pt x="14672" y="14601"/>
                  </a:cubicBezTo>
                  <a:cubicBezTo>
                    <a:pt x="14481" y="14601"/>
                    <a:pt x="14294" y="14561"/>
                    <a:pt x="14124" y="14466"/>
                  </a:cubicBezTo>
                  <a:cubicBezTo>
                    <a:pt x="13485" y="14114"/>
                    <a:pt x="13410" y="13235"/>
                    <a:pt x="13413" y="12499"/>
                  </a:cubicBezTo>
                  <a:cubicBezTo>
                    <a:pt x="13424" y="11128"/>
                    <a:pt x="13432" y="9760"/>
                    <a:pt x="13442" y="8389"/>
                  </a:cubicBezTo>
                  <a:cubicBezTo>
                    <a:pt x="13445" y="7654"/>
                    <a:pt x="13445" y="6903"/>
                    <a:pt x="13220" y="6206"/>
                  </a:cubicBezTo>
                  <a:cubicBezTo>
                    <a:pt x="12990" y="5507"/>
                    <a:pt x="12484" y="4861"/>
                    <a:pt x="11784" y="4664"/>
                  </a:cubicBezTo>
                  <a:cubicBezTo>
                    <a:pt x="11666" y="4631"/>
                    <a:pt x="11543" y="4615"/>
                    <a:pt x="11419" y="4615"/>
                  </a:cubicBezTo>
                  <a:cubicBezTo>
                    <a:pt x="10815" y="4615"/>
                    <a:pt x="10198" y="4993"/>
                    <a:pt x="10075" y="5590"/>
                  </a:cubicBezTo>
                  <a:cubicBezTo>
                    <a:pt x="10011" y="5891"/>
                    <a:pt x="10072" y="6203"/>
                    <a:pt x="10054" y="6505"/>
                  </a:cubicBezTo>
                  <a:cubicBezTo>
                    <a:pt x="10032" y="6814"/>
                    <a:pt x="9888" y="7151"/>
                    <a:pt x="9602" y="7233"/>
                  </a:cubicBezTo>
                  <a:cubicBezTo>
                    <a:pt x="9555" y="7247"/>
                    <a:pt x="9508" y="7253"/>
                    <a:pt x="9462" y="7253"/>
                  </a:cubicBezTo>
                  <a:cubicBezTo>
                    <a:pt x="9216" y="7253"/>
                    <a:pt x="8978" y="7077"/>
                    <a:pt x="8794" y="6896"/>
                  </a:cubicBezTo>
                  <a:cubicBezTo>
                    <a:pt x="8033" y="6156"/>
                    <a:pt x="7520" y="5199"/>
                    <a:pt x="7039" y="4247"/>
                  </a:cubicBezTo>
                  <a:cubicBezTo>
                    <a:pt x="6557" y="3296"/>
                    <a:pt x="6091" y="2323"/>
                    <a:pt x="5402" y="1516"/>
                  </a:cubicBezTo>
                  <a:cubicBezTo>
                    <a:pt x="4713" y="704"/>
                    <a:pt x="3762" y="62"/>
                    <a:pt x="2710" y="4"/>
                  </a:cubicBezTo>
                  <a:cubicBezTo>
                    <a:pt x="2665" y="2"/>
                    <a:pt x="2619" y="0"/>
                    <a:pt x="257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6"/>
            <p:cNvSpPr/>
            <p:nvPr/>
          </p:nvSpPr>
          <p:spPr>
            <a:xfrm>
              <a:off x="4380949" y="3168602"/>
              <a:ext cx="665088" cy="1533672"/>
            </a:xfrm>
            <a:custGeom>
              <a:avLst/>
              <a:gdLst/>
              <a:ahLst/>
              <a:cxnLst/>
              <a:rect l="l" t="t" r="r" b="b"/>
              <a:pathLst>
                <a:path w="14982" h="34548" extrusionOk="0">
                  <a:moveTo>
                    <a:pt x="0" y="0"/>
                  </a:moveTo>
                  <a:cubicBezTo>
                    <a:pt x="0" y="4"/>
                    <a:pt x="25" y="25"/>
                    <a:pt x="72" y="72"/>
                  </a:cubicBezTo>
                  <a:cubicBezTo>
                    <a:pt x="125" y="118"/>
                    <a:pt x="201" y="183"/>
                    <a:pt x="291" y="266"/>
                  </a:cubicBezTo>
                  <a:cubicBezTo>
                    <a:pt x="485" y="434"/>
                    <a:pt x="768" y="686"/>
                    <a:pt x="1124" y="1019"/>
                  </a:cubicBezTo>
                  <a:cubicBezTo>
                    <a:pt x="1838" y="1684"/>
                    <a:pt x="2843" y="2681"/>
                    <a:pt x="3934" y="4049"/>
                  </a:cubicBezTo>
                  <a:cubicBezTo>
                    <a:pt x="4480" y="4731"/>
                    <a:pt x="5047" y="5502"/>
                    <a:pt x="5643" y="6342"/>
                  </a:cubicBezTo>
                  <a:cubicBezTo>
                    <a:pt x="6238" y="7182"/>
                    <a:pt x="6866" y="8083"/>
                    <a:pt x="7491" y="9056"/>
                  </a:cubicBezTo>
                  <a:cubicBezTo>
                    <a:pt x="8115" y="10029"/>
                    <a:pt x="8744" y="11073"/>
                    <a:pt x="9304" y="12200"/>
                  </a:cubicBezTo>
                  <a:cubicBezTo>
                    <a:pt x="9587" y="12760"/>
                    <a:pt x="9842" y="13349"/>
                    <a:pt x="10096" y="13949"/>
                  </a:cubicBezTo>
                  <a:cubicBezTo>
                    <a:pt x="10355" y="14547"/>
                    <a:pt x="10613" y="15158"/>
                    <a:pt x="10879" y="15771"/>
                  </a:cubicBezTo>
                  <a:cubicBezTo>
                    <a:pt x="11924" y="18238"/>
                    <a:pt x="12843" y="20620"/>
                    <a:pt x="13499" y="22846"/>
                  </a:cubicBezTo>
                  <a:cubicBezTo>
                    <a:pt x="14160" y="25072"/>
                    <a:pt x="14551" y="27132"/>
                    <a:pt x="14723" y="28876"/>
                  </a:cubicBezTo>
                  <a:cubicBezTo>
                    <a:pt x="14899" y="30624"/>
                    <a:pt x="14864" y="32053"/>
                    <a:pt x="14791" y="33029"/>
                  </a:cubicBezTo>
                  <a:cubicBezTo>
                    <a:pt x="14752" y="33517"/>
                    <a:pt x="14716" y="33898"/>
                    <a:pt x="14680" y="34156"/>
                  </a:cubicBezTo>
                  <a:cubicBezTo>
                    <a:pt x="14666" y="34279"/>
                    <a:pt x="14655" y="34375"/>
                    <a:pt x="14648" y="34447"/>
                  </a:cubicBezTo>
                  <a:cubicBezTo>
                    <a:pt x="14640" y="34515"/>
                    <a:pt x="14637" y="34547"/>
                    <a:pt x="14640" y="34547"/>
                  </a:cubicBezTo>
                  <a:cubicBezTo>
                    <a:pt x="14645" y="34547"/>
                    <a:pt x="14652" y="34515"/>
                    <a:pt x="14662" y="34451"/>
                  </a:cubicBezTo>
                  <a:cubicBezTo>
                    <a:pt x="14673" y="34378"/>
                    <a:pt x="14688" y="34282"/>
                    <a:pt x="14709" y="34160"/>
                  </a:cubicBezTo>
                  <a:cubicBezTo>
                    <a:pt x="14752" y="33905"/>
                    <a:pt x="14799" y="33525"/>
                    <a:pt x="14845" y="33033"/>
                  </a:cubicBezTo>
                  <a:cubicBezTo>
                    <a:pt x="14932" y="32053"/>
                    <a:pt x="14982" y="30624"/>
                    <a:pt x="14817" y="28869"/>
                  </a:cubicBezTo>
                  <a:cubicBezTo>
                    <a:pt x="14659" y="27114"/>
                    <a:pt x="14274" y="25043"/>
                    <a:pt x="13618" y="22810"/>
                  </a:cubicBezTo>
                  <a:cubicBezTo>
                    <a:pt x="12965" y="20574"/>
                    <a:pt x="12049" y="18183"/>
                    <a:pt x="11001" y="15718"/>
                  </a:cubicBezTo>
                  <a:cubicBezTo>
                    <a:pt x="10739" y="15104"/>
                    <a:pt x="10477" y="14494"/>
                    <a:pt x="10222" y="13894"/>
                  </a:cubicBezTo>
                  <a:cubicBezTo>
                    <a:pt x="9964" y="13295"/>
                    <a:pt x="9709" y="12703"/>
                    <a:pt x="9422" y="12140"/>
                  </a:cubicBezTo>
                  <a:cubicBezTo>
                    <a:pt x="8855" y="11009"/>
                    <a:pt x="8227" y="9960"/>
                    <a:pt x="7595" y="8988"/>
                  </a:cubicBezTo>
                  <a:cubicBezTo>
                    <a:pt x="6967" y="8015"/>
                    <a:pt x="6332" y="7114"/>
                    <a:pt x="5732" y="6274"/>
                  </a:cubicBezTo>
                  <a:cubicBezTo>
                    <a:pt x="5133" y="5438"/>
                    <a:pt x="4558" y="4670"/>
                    <a:pt x="4006" y="3988"/>
                  </a:cubicBezTo>
                  <a:cubicBezTo>
                    <a:pt x="2903" y="2624"/>
                    <a:pt x="1884" y="1634"/>
                    <a:pt x="1159" y="980"/>
                  </a:cubicBezTo>
                  <a:cubicBezTo>
                    <a:pt x="797" y="653"/>
                    <a:pt x="506" y="406"/>
                    <a:pt x="309" y="244"/>
                  </a:cubicBezTo>
                  <a:cubicBezTo>
                    <a:pt x="211" y="166"/>
                    <a:pt x="140" y="105"/>
                    <a:pt x="82" y="61"/>
                  </a:cubicBezTo>
                  <a:cubicBezTo>
                    <a:pt x="29" y="18"/>
                    <a:pt x="4" y="0"/>
                    <a:pt x="0"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6"/>
            <p:cNvSpPr/>
            <p:nvPr/>
          </p:nvSpPr>
          <p:spPr>
            <a:xfrm>
              <a:off x="4797120" y="3348164"/>
              <a:ext cx="48477" cy="359002"/>
            </a:xfrm>
            <a:custGeom>
              <a:avLst/>
              <a:gdLst/>
              <a:ahLst/>
              <a:cxnLst/>
              <a:rect l="l" t="t" r="r" b="b"/>
              <a:pathLst>
                <a:path w="1092" h="8087" extrusionOk="0">
                  <a:moveTo>
                    <a:pt x="1081" y="1"/>
                  </a:moveTo>
                  <a:lnTo>
                    <a:pt x="1081" y="1"/>
                  </a:lnTo>
                  <a:cubicBezTo>
                    <a:pt x="1074" y="1"/>
                    <a:pt x="1041" y="108"/>
                    <a:pt x="991" y="309"/>
                  </a:cubicBezTo>
                  <a:cubicBezTo>
                    <a:pt x="937" y="510"/>
                    <a:pt x="876" y="801"/>
                    <a:pt x="808" y="1167"/>
                  </a:cubicBezTo>
                  <a:cubicBezTo>
                    <a:pt x="668" y="1892"/>
                    <a:pt x="528" y="2908"/>
                    <a:pt x="413" y="4028"/>
                  </a:cubicBezTo>
                  <a:cubicBezTo>
                    <a:pt x="302" y="5133"/>
                    <a:pt x="198" y="6135"/>
                    <a:pt x="123" y="6899"/>
                  </a:cubicBezTo>
                  <a:cubicBezTo>
                    <a:pt x="87" y="7244"/>
                    <a:pt x="54" y="7535"/>
                    <a:pt x="29" y="7767"/>
                  </a:cubicBezTo>
                  <a:cubicBezTo>
                    <a:pt x="7" y="7972"/>
                    <a:pt x="0" y="8087"/>
                    <a:pt x="7" y="8087"/>
                  </a:cubicBezTo>
                  <a:cubicBezTo>
                    <a:pt x="7" y="8087"/>
                    <a:pt x="8" y="8087"/>
                    <a:pt x="8" y="8087"/>
                  </a:cubicBezTo>
                  <a:cubicBezTo>
                    <a:pt x="19" y="8087"/>
                    <a:pt x="44" y="7976"/>
                    <a:pt x="80" y="7775"/>
                  </a:cubicBezTo>
                  <a:cubicBezTo>
                    <a:pt x="118" y="7570"/>
                    <a:pt x="166" y="7276"/>
                    <a:pt x="216" y="6910"/>
                  </a:cubicBezTo>
                  <a:cubicBezTo>
                    <a:pt x="320" y="6178"/>
                    <a:pt x="431" y="5161"/>
                    <a:pt x="546" y="4042"/>
                  </a:cubicBezTo>
                  <a:cubicBezTo>
                    <a:pt x="661" y="2922"/>
                    <a:pt x="786" y="1910"/>
                    <a:pt x="901" y="1182"/>
                  </a:cubicBezTo>
                  <a:cubicBezTo>
                    <a:pt x="955" y="819"/>
                    <a:pt x="1006" y="524"/>
                    <a:pt x="1041" y="320"/>
                  </a:cubicBezTo>
                  <a:cubicBezTo>
                    <a:pt x="1077" y="119"/>
                    <a:pt x="1092" y="4"/>
                    <a:pt x="108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6"/>
            <p:cNvSpPr/>
            <p:nvPr/>
          </p:nvSpPr>
          <p:spPr>
            <a:xfrm>
              <a:off x="4377886" y="3628362"/>
              <a:ext cx="419731" cy="78930"/>
            </a:xfrm>
            <a:custGeom>
              <a:avLst/>
              <a:gdLst/>
              <a:ahLst/>
              <a:cxnLst/>
              <a:rect l="l" t="t" r="r" b="b"/>
              <a:pathLst>
                <a:path w="9455" h="1778" extrusionOk="0">
                  <a:moveTo>
                    <a:pt x="209" y="1"/>
                  </a:moveTo>
                  <a:cubicBezTo>
                    <a:pt x="74" y="1"/>
                    <a:pt x="0" y="4"/>
                    <a:pt x="0" y="9"/>
                  </a:cubicBezTo>
                  <a:cubicBezTo>
                    <a:pt x="0" y="20"/>
                    <a:pt x="137" y="34"/>
                    <a:pt x="378" y="55"/>
                  </a:cubicBezTo>
                  <a:cubicBezTo>
                    <a:pt x="622" y="77"/>
                    <a:pt x="974" y="106"/>
                    <a:pt x="1405" y="156"/>
                  </a:cubicBezTo>
                  <a:cubicBezTo>
                    <a:pt x="2270" y="249"/>
                    <a:pt x="3461" y="422"/>
                    <a:pt x="4768" y="666"/>
                  </a:cubicBezTo>
                  <a:cubicBezTo>
                    <a:pt x="6074" y="917"/>
                    <a:pt x="7248" y="1190"/>
                    <a:pt x="8088" y="1417"/>
                  </a:cubicBezTo>
                  <a:cubicBezTo>
                    <a:pt x="8511" y="1524"/>
                    <a:pt x="8848" y="1621"/>
                    <a:pt x="9085" y="1685"/>
                  </a:cubicBezTo>
                  <a:cubicBezTo>
                    <a:pt x="9288" y="1745"/>
                    <a:pt x="9415" y="1777"/>
                    <a:pt x="9445" y="1777"/>
                  </a:cubicBezTo>
                  <a:cubicBezTo>
                    <a:pt x="9449" y="1777"/>
                    <a:pt x="9451" y="1776"/>
                    <a:pt x="9451" y="1775"/>
                  </a:cubicBezTo>
                  <a:cubicBezTo>
                    <a:pt x="9455" y="1768"/>
                    <a:pt x="9330" y="1718"/>
                    <a:pt x="9100" y="1635"/>
                  </a:cubicBezTo>
                  <a:cubicBezTo>
                    <a:pt x="8870" y="1553"/>
                    <a:pt x="8533" y="1442"/>
                    <a:pt x="8113" y="1319"/>
                  </a:cubicBezTo>
                  <a:cubicBezTo>
                    <a:pt x="7276" y="1072"/>
                    <a:pt x="6103" y="781"/>
                    <a:pt x="4793" y="534"/>
                  </a:cubicBezTo>
                  <a:cubicBezTo>
                    <a:pt x="3482" y="285"/>
                    <a:pt x="2283" y="128"/>
                    <a:pt x="1415" y="60"/>
                  </a:cubicBezTo>
                  <a:cubicBezTo>
                    <a:pt x="981" y="24"/>
                    <a:pt x="625" y="9"/>
                    <a:pt x="381" y="2"/>
                  </a:cubicBezTo>
                  <a:cubicBezTo>
                    <a:pt x="316" y="1"/>
                    <a:pt x="258" y="1"/>
                    <a:pt x="209"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6"/>
            <p:cNvSpPr/>
            <p:nvPr/>
          </p:nvSpPr>
          <p:spPr>
            <a:xfrm>
              <a:off x="4980013" y="3637507"/>
              <a:ext cx="211663" cy="535906"/>
            </a:xfrm>
            <a:custGeom>
              <a:avLst/>
              <a:gdLst/>
              <a:ahLst/>
              <a:cxnLst/>
              <a:rect l="l" t="t" r="r" b="b"/>
              <a:pathLst>
                <a:path w="4768" h="12072" extrusionOk="0">
                  <a:moveTo>
                    <a:pt x="4764" y="0"/>
                  </a:moveTo>
                  <a:lnTo>
                    <a:pt x="4764" y="0"/>
                  </a:lnTo>
                  <a:cubicBezTo>
                    <a:pt x="4760" y="0"/>
                    <a:pt x="4739" y="40"/>
                    <a:pt x="4699" y="119"/>
                  </a:cubicBezTo>
                  <a:cubicBezTo>
                    <a:pt x="4656" y="209"/>
                    <a:pt x="4602" y="323"/>
                    <a:pt x="4538" y="460"/>
                  </a:cubicBezTo>
                  <a:cubicBezTo>
                    <a:pt x="4397" y="758"/>
                    <a:pt x="4208" y="1192"/>
                    <a:pt x="3981" y="1734"/>
                  </a:cubicBezTo>
                  <a:cubicBezTo>
                    <a:pt x="3526" y="2818"/>
                    <a:pt x="2944" y="4333"/>
                    <a:pt x="2323" y="6013"/>
                  </a:cubicBezTo>
                  <a:cubicBezTo>
                    <a:pt x="1702" y="7696"/>
                    <a:pt x="1132" y="9214"/>
                    <a:pt x="701" y="10306"/>
                  </a:cubicBezTo>
                  <a:cubicBezTo>
                    <a:pt x="489" y="10833"/>
                    <a:pt x="313" y="11271"/>
                    <a:pt x="184" y="11594"/>
                  </a:cubicBezTo>
                  <a:cubicBezTo>
                    <a:pt x="130" y="11734"/>
                    <a:pt x="83" y="11853"/>
                    <a:pt x="47" y="11946"/>
                  </a:cubicBezTo>
                  <a:cubicBezTo>
                    <a:pt x="15" y="12028"/>
                    <a:pt x="1" y="12072"/>
                    <a:pt x="4" y="12072"/>
                  </a:cubicBezTo>
                  <a:cubicBezTo>
                    <a:pt x="4" y="12072"/>
                    <a:pt x="5" y="12072"/>
                    <a:pt x="5" y="12072"/>
                  </a:cubicBezTo>
                  <a:cubicBezTo>
                    <a:pt x="14" y="12072"/>
                    <a:pt x="35" y="12032"/>
                    <a:pt x="69" y="11957"/>
                  </a:cubicBezTo>
                  <a:cubicBezTo>
                    <a:pt x="116" y="11866"/>
                    <a:pt x="169" y="11752"/>
                    <a:pt x="231" y="11616"/>
                  </a:cubicBezTo>
                  <a:cubicBezTo>
                    <a:pt x="370" y="11318"/>
                    <a:pt x="561" y="10884"/>
                    <a:pt x="791" y="10342"/>
                  </a:cubicBezTo>
                  <a:cubicBezTo>
                    <a:pt x="1246" y="9257"/>
                    <a:pt x="1828" y="7743"/>
                    <a:pt x="2449" y="6063"/>
                  </a:cubicBezTo>
                  <a:cubicBezTo>
                    <a:pt x="3070" y="4380"/>
                    <a:pt x="3637" y="2861"/>
                    <a:pt x="4071" y="1770"/>
                  </a:cubicBezTo>
                  <a:cubicBezTo>
                    <a:pt x="4283" y="1242"/>
                    <a:pt x="4455" y="805"/>
                    <a:pt x="4584" y="482"/>
                  </a:cubicBezTo>
                  <a:cubicBezTo>
                    <a:pt x="4642" y="341"/>
                    <a:pt x="4689" y="223"/>
                    <a:pt x="4725" y="129"/>
                  </a:cubicBezTo>
                  <a:cubicBezTo>
                    <a:pt x="4753" y="48"/>
                    <a:pt x="4768" y="5"/>
                    <a:pt x="4764"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6"/>
            <p:cNvSpPr/>
            <p:nvPr/>
          </p:nvSpPr>
          <p:spPr>
            <a:xfrm>
              <a:off x="4422677" y="3993702"/>
              <a:ext cx="557747" cy="179790"/>
            </a:xfrm>
            <a:custGeom>
              <a:avLst/>
              <a:gdLst/>
              <a:ahLst/>
              <a:cxnLst/>
              <a:rect l="l" t="t" r="r" b="b"/>
              <a:pathLst>
                <a:path w="12564" h="4050" extrusionOk="0">
                  <a:moveTo>
                    <a:pt x="8" y="0"/>
                  </a:moveTo>
                  <a:cubicBezTo>
                    <a:pt x="3" y="0"/>
                    <a:pt x="1" y="1"/>
                    <a:pt x="0" y="2"/>
                  </a:cubicBezTo>
                  <a:cubicBezTo>
                    <a:pt x="0" y="6"/>
                    <a:pt x="43" y="24"/>
                    <a:pt x="126" y="52"/>
                  </a:cubicBezTo>
                  <a:cubicBezTo>
                    <a:pt x="227" y="85"/>
                    <a:pt x="345" y="125"/>
                    <a:pt x="492" y="175"/>
                  </a:cubicBezTo>
                  <a:cubicBezTo>
                    <a:pt x="830" y="286"/>
                    <a:pt x="1282" y="433"/>
                    <a:pt x="1834" y="612"/>
                  </a:cubicBezTo>
                  <a:cubicBezTo>
                    <a:pt x="2972" y="978"/>
                    <a:pt x="4534" y="1506"/>
                    <a:pt x="6260" y="2091"/>
                  </a:cubicBezTo>
                  <a:cubicBezTo>
                    <a:pt x="7987" y="2676"/>
                    <a:pt x="9555" y="3186"/>
                    <a:pt x="10700" y="3531"/>
                  </a:cubicBezTo>
                  <a:cubicBezTo>
                    <a:pt x="11271" y="3706"/>
                    <a:pt x="11734" y="3839"/>
                    <a:pt x="12057" y="3925"/>
                  </a:cubicBezTo>
                  <a:cubicBezTo>
                    <a:pt x="12204" y="3965"/>
                    <a:pt x="12330" y="3998"/>
                    <a:pt x="12430" y="4026"/>
                  </a:cubicBezTo>
                  <a:cubicBezTo>
                    <a:pt x="12495" y="4040"/>
                    <a:pt x="12538" y="4050"/>
                    <a:pt x="12553" y="4050"/>
                  </a:cubicBezTo>
                  <a:cubicBezTo>
                    <a:pt x="12557" y="4050"/>
                    <a:pt x="12559" y="4049"/>
                    <a:pt x="12559" y="4048"/>
                  </a:cubicBezTo>
                  <a:cubicBezTo>
                    <a:pt x="12563" y="4044"/>
                    <a:pt x="12520" y="4026"/>
                    <a:pt x="12438" y="3998"/>
                  </a:cubicBezTo>
                  <a:cubicBezTo>
                    <a:pt x="12337" y="3965"/>
                    <a:pt x="12219" y="3925"/>
                    <a:pt x="12072" y="3875"/>
                  </a:cubicBezTo>
                  <a:cubicBezTo>
                    <a:pt x="11734" y="3768"/>
                    <a:pt x="11282" y="3620"/>
                    <a:pt x="10725" y="3441"/>
                  </a:cubicBezTo>
                  <a:cubicBezTo>
                    <a:pt x="9591" y="3072"/>
                    <a:pt x="8030" y="2543"/>
                    <a:pt x="6303" y="1962"/>
                  </a:cubicBezTo>
                  <a:cubicBezTo>
                    <a:pt x="4577" y="1377"/>
                    <a:pt x="3008" y="864"/>
                    <a:pt x="1864" y="519"/>
                  </a:cubicBezTo>
                  <a:cubicBezTo>
                    <a:pt x="1292" y="347"/>
                    <a:pt x="830" y="211"/>
                    <a:pt x="507" y="125"/>
                  </a:cubicBezTo>
                  <a:cubicBezTo>
                    <a:pt x="356" y="85"/>
                    <a:pt x="234" y="52"/>
                    <a:pt x="133" y="27"/>
                  </a:cubicBezTo>
                  <a:cubicBezTo>
                    <a:pt x="65" y="10"/>
                    <a:pt x="23" y="0"/>
                    <a:pt x="8"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0" name="Google Shape;2560;p46"/>
          <p:cNvGrpSpPr/>
          <p:nvPr/>
        </p:nvGrpSpPr>
        <p:grpSpPr>
          <a:xfrm>
            <a:off x="4980432" y="915866"/>
            <a:ext cx="773384" cy="715644"/>
            <a:chOff x="2681574" y="1237063"/>
            <a:chExt cx="340338" cy="314998"/>
          </a:xfrm>
        </p:grpSpPr>
        <p:sp>
          <p:nvSpPr>
            <p:cNvPr id="2561" name="Google Shape;2561;p46"/>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6"/>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6"/>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6"/>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5" name="Google Shape;2565;p46"/>
          <p:cNvGrpSpPr/>
          <p:nvPr/>
        </p:nvGrpSpPr>
        <p:grpSpPr>
          <a:xfrm>
            <a:off x="4534350" y="4713051"/>
            <a:ext cx="4600713" cy="150450"/>
            <a:chOff x="0" y="4397412"/>
            <a:chExt cx="4600713" cy="150450"/>
          </a:xfrm>
        </p:grpSpPr>
        <p:sp>
          <p:nvSpPr>
            <p:cNvPr id="2566" name="Google Shape;2566;p46"/>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6"/>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6"/>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6"/>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6"/>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71" name="Google Shape;2571;p46"/>
          <p:cNvGrpSpPr/>
          <p:nvPr/>
        </p:nvGrpSpPr>
        <p:grpSpPr>
          <a:xfrm rot="-721003">
            <a:off x="4854784" y="1530565"/>
            <a:ext cx="1961438" cy="2825117"/>
            <a:chOff x="4937611" y="1161749"/>
            <a:chExt cx="1961412" cy="2825079"/>
          </a:xfrm>
        </p:grpSpPr>
        <p:sp>
          <p:nvSpPr>
            <p:cNvPr id="2572" name="Google Shape;2572;p46"/>
            <p:cNvSpPr/>
            <p:nvPr/>
          </p:nvSpPr>
          <p:spPr>
            <a:xfrm>
              <a:off x="5456776" y="1161749"/>
              <a:ext cx="1117961" cy="499117"/>
            </a:xfrm>
            <a:custGeom>
              <a:avLst/>
              <a:gdLst/>
              <a:ahLst/>
              <a:cxnLst/>
              <a:rect l="l" t="t" r="r" b="b"/>
              <a:pathLst>
                <a:path w="34909" h="15584" extrusionOk="0">
                  <a:moveTo>
                    <a:pt x="1" y="0"/>
                  </a:moveTo>
                  <a:cubicBezTo>
                    <a:pt x="8550" y="5252"/>
                    <a:pt x="8348" y="15583"/>
                    <a:pt x="8348" y="15583"/>
                  </a:cubicBezTo>
                  <a:lnTo>
                    <a:pt x="34909" y="15583"/>
                  </a:lnTo>
                  <a:cubicBezTo>
                    <a:pt x="34846" y="6279"/>
                    <a:pt x="27099" y="0"/>
                    <a:pt x="2709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6"/>
            <p:cNvSpPr/>
            <p:nvPr/>
          </p:nvSpPr>
          <p:spPr>
            <a:xfrm>
              <a:off x="5815749" y="1280498"/>
              <a:ext cx="442746" cy="3875"/>
            </a:xfrm>
            <a:custGeom>
              <a:avLst/>
              <a:gdLst/>
              <a:ahLst/>
              <a:cxnLst/>
              <a:rect l="l" t="t" r="r" b="b"/>
              <a:pathLst>
                <a:path w="13825" h="121" extrusionOk="0">
                  <a:moveTo>
                    <a:pt x="6910" y="1"/>
                  </a:moveTo>
                  <a:cubicBezTo>
                    <a:pt x="3093" y="1"/>
                    <a:pt x="1" y="27"/>
                    <a:pt x="1" y="61"/>
                  </a:cubicBezTo>
                  <a:cubicBezTo>
                    <a:pt x="1" y="94"/>
                    <a:pt x="3093" y="120"/>
                    <a:pt x="6910" y="120"/>
                  </a:cubicBezTo>
                  <a:cubicBezTo>
                    <a:pt x="10728" y="120"/>
                    <a:pt x="13825" y="94"/>
                    <a:pt x="13825" y="61"/>
                  </a:cubicBezTo>
                  <a:cubicBezTo>
                    <a:pt x="13825" y="27"/>
                    <a:pt x="10728" y="1"/>
                    <a:pt x="69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6"/>
            <p:cNvSpPr/>
            <p:nvPr/>
          </p:nvSpPr>
          <p:spPr>
            <a:xfrm>
              <a:off x="5766462" y="1340321"/>
              <a:ext cx="586762" cy="3875"/>
            </a:xfrm>
            <a:custGeom>
              <a:avLst/>
              <a:gdLst/>
              <a:ahLst/>
              <a:cxnLst/>
              <a:rect l="l" t="t" r="r" b="b"/>
              <a:pathLst>
                <a:path w="18322" h="121" extrusionOk="0">
                  <a:moveTo>
                    <a:pt x="9159" y="0"/>
                  </a:moveTo>
                  <a:cubicBezTo>
                    <a:pt x="4102" y="0"/>
                    <a:pt x="1" y="27"/>
                    <a:pt x="1" y="60"/>
                  </a:cubicBezTo>
                  <a:cubicBezTo>
                    <a:pt x="1" y="94"/>
                    <a:pt x="4102" y="120"/>
                    <a:pt x="9159" y="120"/>
                  </a:cubicBezTo>
                  <a:cubicBezTo>
                    <a:pt x="14221" y="120"/>
                    <a:pt x="18322" y="94"/>
                    <a:pt x="18322" y="60"/>
                  </a:cubicBezTo>
                  <a:cubicBezTo>
                    <a:pt x="18322" y="27"/>
                    <a:pt x="14221" y="0"/>
                    <a:pt x="91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6"/>
            <p:cNvSpPr/>
            <p:nvPr/>
          </p:nvSpPr>
          <p:spPr>
            <a:xfrm>
              <a:off x="5815749" y="1491737"/>
              <a:ext cx="586762" cy="4003"/>
            </a:xfrm>
            <a:custGeom>
              <a:avLst/>
              <a:gdLst/>
              <a:ahLst/>
              <a:cxnLst/>
              <a:rect l="l" t="t" r="r" b="b"/>
              <a:pathLst>
                <a:path w="18322" h="125" extrusionOk="0">
                  <a:moveTo>
                    <a:pt x="9160" y="1"/>
                  </a:moveTo>
                  <a:cubicBezTo>
                    <a:pt x="4102" y="1"/>
                    <a:pt x="1" y="31"/>
                    <a:pt x="1" y="65"/>
                  </a:cubicBezTo>
                  <a:cubicBezTo>
                    <a:pt x="1" y="95"/>
                    <a:pt x="4102" y="125"/>
                    <a:pt x="9160" y="125"/>
                  </a:cubicBezTo>
                  <a:cubicBezTo>
                    <a:pt x="14220" y="125"/>
                    <a:pt x="18321" y="95"/>
                    <a:pt x="18321" y="65"/>
                  </a:cubicBezTo>
                  <a:cubicBezTo>
                    <a:pt x="18321" y="31"/>
                    <a:pt x="14220" y="1"/>
                    <a:pt x="91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6"/>
            <p:cNvSpPr/>
            <p:nvPr/>
          </p:nvSpPr>
          <p:spPr>
            <a:xfrm>
              <a:off x="5790033" y="1409368"/>
              <a:ext cx="305903" cy="3843"/>
            </a:xfrm>
            <a:custGeom>
              <a:avLst/>
              <a:gdLst/>
              <a:ahLst/>
              <a:cxnLst/>
              <a:rect l="l" t="t" r="r" b="b"/>
              <a:pathLst>
                <a:path w="9552" h="120" extrusionOk="0">
                  <a:moveTo>
                    <a:pt x="4778" y="0"/>
                  </a:moveTo>
                  <a:cubicBezTo>
                    <a:pt x="3459" y="0"/>
                    <a:pt x="2264" y="7"/>
                    <a:pt x="1402" y="18"/>
                  </a:cubicBezTo>
                  <a:cubicBezTo>
                    <a:pt x="983" y="26"/>
                    <a:pt x="640" y="30"/>
                    <a:pt x="378" y="37"/>
                  </a:cubicBezTo>
                  <a:cubicBezTo>
                    <a:pt x="135" y="45"/>
                    <a:pt x="1" y="52"/>
                    <a:pt x="1" y="59"/>
                  </a:cubicBezTo>
                  <a:cubicBezTo>
                    <a:pt x="1" y="67"/>
                    <a:pt x="135" y="75"/>
                    <a:pt x="378" y="82"/>
                  </a:cubicBezTo>
                  <a:cubicBezTo>
                    <a:pt x="640" y="90"/>
                    <a:pt x="983" y="93"/>
                    <a:pt x="1402" y="101"/>
                  </a:cubicBezTo>
                  <a:cubicBezTo>
                    <a:pt x="2264" y="112"/>
                    <a:pt x="3459" y="119"/>
                    <a:pt x="4778" y="119"/>
                  </a:cubicBezTo>
                  <a:cubicBezTo>
                    <a:pt x="6096" y="119"/>
                    <a:pt x="7291" y="112"/>
                    <a:pt x="8154" y="101"/>
                  </a:cubicBezTo>
                  <a:cubicBezTo>
                    <a:pt x="8569" y="93"/>
                    <a:pt x="8916" y="90"/>
                    <a:pt x="9178" y="82"/>
                  </a:cubicBezTo>
                  <a:cubicBezTo>
                    <a:pt x="9420" y="75"/>
                    <a:pt x="9551" y="67"/>
                    <a:pt x="9551" y="59"/>
                  </a:cubicBezTo>
                  <a:cubicBezTo>
                    <a:pt x="9551" y="52"/>
                    <a:pt x="9420" y="45"/>
                    <a:pt x="9178" y="37"/>
                  </a:cubicBezTo>
                  <a:cubicBezTo>
                    <a:pt x="8916" y="30"/>
                    <a:pt x="8569" y="26"/>
                    <a:pt x="8154" y="18"/>
                  </a:cubicBezTo>
                  <a:cubicBezTo>
                    <a:pt x="7291" y="7"/>
                    <a:pt x="6096" y="0"/>
                    <a:pt x="47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6"/>
            <p:cNvSpPr/>
            <p:nvPr/>
          </p:nvSpPr>
          <p:spPr>
            <a:xfrm>
              <a:off x="6127260" y="1409368"/>
              <a:ext cx="225968" cy="3843"/>
            </a:xfrm>
            <a:custGeom>
              <a:avLst/>
              <a:gdLst/>
              <a:ahLst/>
              <a:cxnLst/>
              <a:rect l="l" t="t" r="r" b="b"/>
              <a:pathLst>
                <a:path w="7056" h="120" extrusionOk="0">
                  <a:moveTo>
                    <a:pt x="3526" y="0"/>
                  </a:moveTo>
                  <a:cubicBezTo>
                    <a:pt x="2551" y="0"/>
                    <a:pt x="1669" y="7"/>
                    <a:pt x="1031" y="18"/>
                  </a:cubicBezTo>
                  <a:cubicBezTo>
                    <a:pt x="732" y="26"/>
                    <a:pt x="478" y="30"/>
                    <a:pt x="276" y="37"/>
                  </a:cubicBezTo>
                  <a:cubicBezTo>
                    <a:pt x="97" y="45"/>
                    <a:pt x="0" y="52"/>
                    <a:pt x="0" y="59"/>
                  </a:cubicBezTo>
                  <a:cubicBezTo>
                    <a:pt x="0" y="67"/>
                    <a:pt x="97" y="75"/>
                    <a:pt x="276" y="82"/>
                  </a:cubicBezTo>
                  <a:cubicBezTo>
                    <a:pt x="478" y="90"/>
                    <a:pt x="732" y="93"/>
                    <a:pt x="1031" y="101"/>
                  </a:cubicBezTo>
                  <a:cubicBezTo>
                    <a:pt x="1669" y="112"/>
                    <a:pt x="2551" y="119"/>
                    <a:pt x="3526" y="119"/>
                  </a:cubicBezTo>
                  <a:cubicBezTo>
                    <a:pt x="4501" y="119"/>
                    <a:pt x="5382" y="112"/>
                    <a:pt x="6021" y="101"/>
                  </a:cubicBezTo>
                  <a:cubicBezTo>
                    <a:pt x="6320" y="93"/>
                    <a:pt x="6574" y="90"/>
                    <a:pt x="6775" y="82"/>
                  </a:cubicBezTo>
                  <a:cubicBezTo>
                    <a:pt x="6954" y="75"/>
                    <a:pt x="7056" y="67"/>
                    <a:pt x="7056" y="59"/>
                  </a:cubicBezTo>
                  <a:cubicBezTo>
                    <a:pt x="7056" y="52"/>
                    <a:pt x="6954" y="45"/>
                    <a:pt x="6775" y="37"/>
                  </a:cubicBezTo>
                  <a:cubicBezTo>
                    <a:pt x="6574" y="30"/>
                    <a:pt x="6320" y="26"/>
                    <a:pt x="6021" y="18"/>
                  </a:cubicBezTo>
                  <a:cubicBezTo>
                    <a:pt x="5382" y="7"/>
                    <a:pt x="4501" y="0"/>
                    <a:pt x="35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6"/>
            <p:cNvSpPr/>
            <p:nvPr/>
          </p:nvSpPr>
          <p:spPr>
            <a:xfrm>
              <a:off x="5844476" y="1572985"/>
              <a:ext cx="305871" cy="3971"/>
            </a:xfrm>
            <a:custGeom>
              <a:avLst/>
              <a:gdLst/>
              <a:ahLst/>
              <a:cxnLst/>
              <a:rect l="l" t="t" r="r" b="b"/>
              <a:pathLst>
                <a:path w="9551" h="124" extrusionOk="0">
                  <a:moveTo>
                    <a:pt x="4777" y="1"/>
                  </a:moveTo>
                  <a:cubicBezTo>
                    <a:pt x="3459" y="1"/>
                    <a:pt x="2264" y="8"/>
                    <a:pt x="1400" y="19"/>
                  </a:cubicBezTo>
                  <a:cubicBezTo>
                    <a:pt x="983" y="27"/>
                    <a:pt x="638" y="34"/>
                    <a:pt x="378" y="38"/>
                  </a:cubicBezTo>
                  <a:cubicBezTo>
                    <a:pt x="135" y="46"/>
                    <a:pt x="0" y="53"/>
                    <a:pt x="0" y="60"/>
                  </a:cubicBezTo>
                  <a:cubicBezTo>
                    <a:pt x="0" y="72"/>
                    <a:pt x="135" y="79"/>
                    <a:pt x="378" y="86"/>
                  </a:cubicBezTo>
                  <a:cubicBezTo>
                    <a:pt x="638" y="90"/>
                    <a:pt x="983" y="98"/>
                    <a:pt x="1400" y="105"/>
                  </a:cubicBezTo>
                  <a:cubicBezTo>
                    <a:pt x="2264" y="116"/>
                    <a:pt x="3459" y="124"/>
                    <a:pt x="4777" y="124"/>
                  </a:cubicBezTo>
                  <a:cubicBezTo>
                    <a:pt x="6096" y="124"/>
                    <a:pt x="7287" y="116"/>
                    <a:pt x="8154" y="105"/>
                  </a:cubicBezTo>
                  <a:cubicBezTo>
                    <a:pt x="8568" y="98"/>
                    <a:pt x="8912" y="90"/>
                    <a:pt x="9177" y="86"/>
                  </a:cubicBezTo>
                  <a:cubicBezTo>
                    <a:pt x="9416" y="79"/>
                    <a:pt x="9551" y="72"/>
                    <a:pt x="9551" y="60"/>
                  </a:cubicBezTo>
                  <a:cubicBezTo>
                    <a:pt x="9551" y="53"/>
                    <a:pt x="9416" y="46"/>
                    <a:pt x="9177" y="38"/>
                  </a:cubicBezTo>
                  <a:cubicBezTo>
                    <a:pt x="8912" y="34"/>
                    <a:pt x="8568" y="27"/>
                    <a:pt x="8154" y="19"/>
                  </a:cubicBezTo>
                  <a:cubicBezTo>
                    <a:pt x="7287" y="8"/>
                    <a:pt x="6096" y="1"/>
                    <a:pt x="47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6"/>
            <p:cNvSpPr/>
            <p:nvPr/>
          </p:nvSpPr>
          <p:spPr>
            <a:xfrm>
              <a:off x="6181672" y="1572985"/>
              <a:ext cx="225840" cy="3971"/>
            </a:xfrm>
            <a:custGeom>
              <a:avLst/>
              <a:gdLst/>
              <a:ahLst/>
              <a:cxnLst/>
              <a:rect l="l" t="t" r="r" b="b"/>
              <a:pathLst>
                <a:path w="7052" h="124" extrusionOk="0">
                  <a:moveTo>
                    <a:pt x="3526" y="1"/>
                  </a:moveTo>
                  <a:cubicBezTo>
                    <a:pt x="2552" y="1"/>
                    <a:pt x="1670" y="8"/>
                    <a:pt x="1032" y="19"/>
                  </a:cubicBezTo>
                  <a:cubicBezTo>
                    <a:pt x="732" y="27"/>
                    <a:pt x="478" y="34"/>
                    <a:pt x="277" y="38"/>
                  </a:cubicBezTo>
                  <a:cubicBezTo>
                    <a:pt x="97" y="46"/>
                    <a:pt x="1" y="53"/>
                    <a:pt x="1" y="60"/>
                  </a:cubicBezTo>
                  <a:cubicBezTo>
                    <a:pt x="1" y="72"/>
                    <a:pt x="97" y="79"/>
                    <a:pt x="277" y="86"/>
                  </a:cubicBezTo>
                  <a:cubicBezTo>
                    <a:pt x="478" y="90"/>
                    <a:pt x="732" y="98"/>
                    <a:pt x="1032" y="105"/>
                  </a:cubicBezTo>
                  <a:cubicBezTo>
                    <a:pt x="1670" y="116"/>
                    <a:pt x="2552" y="124"/>
                    <a:pt x="3526" y="124"/>
                  </a:cubicBezTo>
                  <a:cubicBezTo>
                    <a:pt x="4502" y="124"/>
                    <a:pt x="5383" y="116"/>
                    <a:pt x="6021" y="105"/>
                  </a:cubicBezTo>
                  <a:cubicBezTo>
                    <a:pt x="6320" y="98"/>
                    <a:pt x="6574" y="90"/>
                    <a:pt x="6776" y="86"/>
                  </a:cubicBezTo>
                  <a:cubicBezTo>
                    <a:pt x="6955" y="79"/>
                    <a:pt x="7052" y="72"/>
                    <a:pt x="7052" y="60"/>
                  </a:cubicBezTo>
                  <a:cubicBezTo>
                    <a:pt x="7052" y="53"/>
                    <a:pt x="6955" y="46"/>
                    <a:pt x="6776" y="38"/>
                  </a:cubicBezTo>
                  <a:cubicBezTo>
                    <a:pt x="6574" y="34"/>
                    <a:pt x="6320" y="27"/>
                    <a:pt x="6021" y="19"/>
                  </a:cubicBezTo>
                  <a:cubicBezTo>
                    <a:pt x="5383" y="8"/>
                    <a:pt x="4502" y="1"/>
                    <a:pt x="35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46"/>
            <p:cNvSpPr/>
            <p:nvPr/>
          </p:nvSpPr>
          <p:spPr>
            <a:xfrm>
              <a:off x="4937611" y="1651447"/>
              <a:ext cx="1961307" cy="2335381"/>
            </a:xfrm>
            <a:custGeom>
              <a:avLst/>
              <a:gdLst/>
              <a:ahLst/>
              <a:cxnLst/>
              <a:rect l="l" t="t" r="r" b="b"/>
              <a:pathLst>
                <a:path w="61243" h="72918" extrusionOk="0">
                  <a:moveTo>
                    <a:pt x="19020" y="1"/>
                  </a:moveTo>
                  <a:cubicBezTo>
                    <a:pt x="740" y="1"/>
                    <a:pt x="192" y="14190"/>
                    <a:pt x="192" y="14190"/>
                  </a:cubicBezTo>
                  <a:cubicBezTo>
                    <a:pt x="1" y="27323"/>
                    <a:pt x="11856" y="31629"/>
                    <a:pt x="11856" y="31629"/>
                  </a:cubicBezTo>
                  <a:lnTo>
                    <a:pt x="13780" y="70740"/>
                  </a:lnTo>
                  <a:cubicBezTo>
                    <a:pt x="13840" y="71958"/>
                    <a:pt x="14845" y="72918"/>
                    <a:pt x="16066" y="72918"/>
                  </a:cubicBezTo>
                  <a:lnTo>
                    <a:pt x="57638" y="72918"/>
                  </a:lnTo>
                  <a:cubicBezTo>
                    <a:pt x="59636" y="72918"/>
                    <a:pt x="61242" y="71263"/>
                    <a:pt x="61178" y="69265"/>
                  </a:cubicBezTo>
                  <a:lnTo>
                    <a:pt x="590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46"/>
            <p:cNvSpPr/>
            <p:nvPr/>
          </p:nvSpPr>
          <p:spPr>
            <a:xfrm>
              <a:off x="5560026" y="1651447"/>
              <a:ext cx="1338997" cy="2335029"/>
            </a:xfrm>
            <a:custGeom>
              <a:avLst/>
              <a:gdLst/>
              <a:ahLst/>
              <a:cxnLst/>
              <a:rect l="l" t="t" r="r" b="b"/>
              <a:pathLst>
                <a:path w="41811" h="72907" extrusionOk="0">
                  <a:moveTo>
                    <a:pt x="0" y="1"/>
                  </a:moveTo>
                  <a:lnTo>
                    <a:pt x="1744" y="72810"/>
                  </a:lnTo>
                  <a:lnTo>
                    <a:pt x="38688" y="72906"/>
                  </a:lnTo>
                  <a:cubicBezTo>
                    <a:pt x="38693" y="72906"/>
                    <a:pt x="38697" y="72906"/>
                    <a:pt x="38701" y="72906"/>
                  </a:cubicBezTo>
                  <a:cubicBezTo>
                    <a:pt x="40428" y="72906"/>
                    <a:pt x="41811" y="71475"/>
                    <a:pt x="41759" y="69746"/>
                  </a:cubicBezTo>
                  <a:lnTo>
                    <a:pt x="4101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6"/>
            <p:cNvSpPr/>
            <p:nvPr/>
          </p:nvSpPr>
          <p:spPr>
            <a:xfrm>
              <a:off x="5668848" y="1786497"/>
              <a:ext cx="1096088" cy="1085892"/>
            </a:xfrm>
            <a:custGeom>
              <a:avLst/>
              <a:gdLst/>
              <a:ahLst/>
              <a:cxnLst/>
              <a:rect l="l" t="t" r="r" b="b"/>
              <a:pathLst>
                <a:path w="34226" h="33905" extrusionOk="0">
                  <a:moveTo>
                    <a:pt x="1" y="0"/>
                  </a:moveTo>
                  <a:lnTo>
                    <a:pt x="834" y="33904"/>
                  </a:lnTo>
                  <a:lnTo>
                    <a:pt x="34225" y="33904"/>
                  </a:lnTo>
                  <a:lnTo>
                    <a:pt x="33777"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6"/>
            <p:cNvSpPr/>
            <p:nvPr/>
          </p:nvSpPr>
          <p:spPr>
            <a:xfrm>
              <a:off x="5777959" y="1899130"/>
              <a:ext cx="200380" cy="36992"/>
            </a:xfrm>
            <a:custGeom>
              <a:avLst/>
              <a:gdLst/>
              <a:ahLst/>
              <a:cxnLst/>
              <a:rect l="l" t="t" r="r" b="b"/>
              <a:pathLst>
                <a:path w="6257" h="1155" extrusionOk="0">
                  <a:moveTo>
                    <a:pt x="2918" y="0"/>
                  </a:moveTo>
                  <a:cubicBezTo>
                    <a:pt x="2003" y="0"/>
                    <a:pt x="1095" y="65"/>
                    <a:pt x="291" y="283"/>
                  </a:cubicBezTo>
                  <a:cubicBezTo>
                    <a:pt x="0" y="361"/>
                    <a:pt x="0" y="794"/>
                    <a:pt x="291" y="872"/>
                  </a:cubicBezTo>
                  <a:cubicBezTo>
                    <a:pt x="1094" y="1090"/>
                    <a:pt x="2002" y="1154"/>
                    <a:pt x="2917" y="1154"/>
                  </a:cubicBezTo>
                  <a:cubicBezTo>
                    <a:pt x="3858" y="1154"/>
                    <a:pt x="4807" y="1086"/>
                    <a:pt x="5656" y="1045"/>
                  </a:cubicBezTo>
                  <a:cubicBezTo>
                    <a:pt x="6256" y="1014"/>
                    <a:pt x="6256" y="140"/>
                    <a:pt x="5656" y="110"/>
                  </a:cubicBezTo>
                  <a:cubicBezTo>
                    <a:pt x="4806" y="69"/>
                    <a:pt x="3858" y="0"/>
                    <a:pt x="291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6"/>
            <p:cNvSpPr/>
            <p:nvPr/>
          </p:nvSpPr>
          <p:spPr>
            <a:xfrm>
              <a:off x="6041336" y="1896984"/>
              <a:ext cx="197914" cy="37632"/>
            </a:xfrm>
            <a:custGeom>
              <a:avLst/>
              <a:gdLst/>
              <a:ahLst/>
              <a:cxnLst/>
              <a:rect l="l" t="t" r="r" b="b"/>
              <a:pathLst>
                <a:path w="6180" h="1175" extrusionOk="0">
                  <a:moveTo>
                    <a:pt x="3181" y="0"/>
                  </a:moveTo>
                  <a:cubicBezTo>
                    <a:pt x="2172" y="0"/>
                    <a:pt x="1156" y="80"/>
                    <a:pt x="281" y="305"/>
                  </a:cubicBezTo>
                  <a:cubicBezTo>
                    <a:pt x="1" y="376"/>
                    <a:pt x="1" y="801"/>
                    <a:pt x="281" y="872"/>
                  </a:cubicBezTo>
                  <a:cubicBezTo>
                    <a:pt x="1159" y="1095"/>
                    <a:pt x="2177" y="1175"/>
                    <a:pt x="3186" y="1175"/>
                  </a:cubicBezTo>
                  <a:cubicBezTo>
                    <a:pt x="4019" y="1175"/>
                    <a:pt x="4847" y="1120"/>
                    <a:pt x="5585" y="1048"/>
                  </a:cubicBezTo>
                  <a:cubicBezTo>
                    <a:pt x="6179" y="991"/>
                    <a:pt x="6179" y="181"/>
                    <a:pt x="5585" y="125"/>
                  </a:cubicBezTo>
                  <a:cubicBezTo>
                    <a:pt x="4844" y="54"/>
                    <a:pt x="4015" y="0"/>
                    <a:pt x="318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6"/>
            <p:cNvSpPr/>
            <p:nvPr/>
          </p:nvSpPr>
          <p:spPr>
            <a:xfrm>
              <a:off x="6301767" y="1896088"/>
              <a:ext cx="183888" cy="32060"/>
            </a:xfrm>
            <a:custGeom>
              <a:avLst/>
              <a:gdLst/>
              <a:ahLst/>
              <a:cxnLst/>
              <a:rect l="l" t="t" r="r" b="b"/>
              <a:pathLst>
                <a:path w="5742" h="1001" extrusionOk="0">
                  <a:moveTo>
                    <a:pt x="4094" y="2"/>
                  </a:moveTo>
                  <a:cubicBezTo>
                    <a:pt x="3650" y="2"/>
                    <a:pt x="3206" y="22"/>
                    <a:pt x="2764" y="30"/>
                  </a:cubicBezTo>
                  <a:cubicBezTo>
                    <a:pt x="1928" y="41"/>
                    <a:pt x="1061" y="0"/>
                    <a:pt x="254" y="243"/>
                  </a:cubicBezTo>
                  <a:cubicBezTo>
                    <a:pt x="0" y="321"/>
                    <a:pt x="0" y="680"/>
                    <a:pt x="254" y="754"/>
                  </a:cubicBezTo>
                  <a:cubicBezTo>
                    <a:pt x="1061" y="1001"/>
                    <a:pt x="1928" y="956"/>
                    <a:pt x="2764" y="971"/>
                  </a:cubicBezTo>
                  <a:cubicBezTo>
                    <a:pt x="3201" y="979"/>
                    <a:pt x="3640" y="997"/>
                    <a:pt x="4079" y="997"/>
                  </a:cubicBezTo>
                  <a:cubicBezTo>
                    <a:pt x="4495" y="997"/>
                    <a:pt x="4910" y="981"/>
                    <a:pt x="5323" y="923"/>
                  </a:cubicBezTo>
                  <a:cubicBezTo>
                    <a:pt x="5741" y="863"/>
                    <a:pt x="5741" y="138"/>
                    <a:pt x="5323" y="78"/>
                  </a:cubicBezTo>
                  <a:cubicBezTo>
                    <a:pt x="4915" y="19"/>
                    <a:pt x="4505" y="2"/>
                    <a:pt x="4094" y="2"/>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6"/>
            <p:cNvSpPr/>
            <p:nvPr/>
          </p:nvSpPr>
          <p:spPr>
            <a:xfrm>
              <a:off x="6540869" y="1896600"/>
              <a:ext cx="139981" cy="31035"/>
            </a:xfrm>
            <a:custGeom>
              <a:avLst/>
              <a:gdLst/>
              <a:ahLst/>
              <a:cxnLst/>
              <a:rect l="l" t="t" r="r" b="b"/>
              <a:pathLst>
                <a:path w="4371" h="969" extrusionOk="0">
                  <a:moveTo>
                    <a:pt x="3171" y="1"/>
                  </a:moveTo>
                  <a:cubicBezTo>
                    <a:pt x="2824" y="1"/>
                    <a:pt x="2471" y="35"/>
                    <a:pt x="2133" y="43"/>
                  </a:cubicBezTo>
                  <a:cubicBezTo>
                    <a:pt x="1514" y="55"/>
                    <a:pt x="909" y="85"/>
                    <a:pt x="300" y="186"/>
                  </a:cubicBezTo>
                  <a:cubicBezTo>
                    <a:pt x="1" y="231"/>
                    <a:pt x="1" y="734"/>
                    <a:pt x="300" y="783"/>
                  </a:cubicBezTo>
                  <a:cubicBezTo>
                    <a:pt x="909" y="884"/>
                    <a:pt x="1514" y="910"/>
                    <a:pt x="2133" y="925"/>
                  </a:cubicBezTo>
                  <a:cubicBezTo>
                    <a:pt x="2471" y="933"/>
                    <a:pt x="2824" y="968"/>
                    <a:pt x="3171" y="968"/>
                  </a:cubicBezTo>
                  <a:cubicBezTo>
                    <a:pt x="3451" y="968"/>
                    <a:pt x="3727" y="946"/>
                    <a:pt x="3990" y="869"/>
                  </a:cubicBezTo>
                  <a:cubicBezTo>
                    <a:pt x="4371" y="760"/>
                    <a:pt x="4371" y="208"/>
                    <a:pt x="3990" y="100"/>
                  </a:cubicBezTo>
                  <a:cubicBezTo>
                    <a:pt x="3727" y="23"/>
                    <a:pt x="3451" y="1"/>
                    <a:pt x="317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6"/>
            <p:cNvSpPr/>
            <p:nvPr/>
          </p:nvSpPr>
          <p:spPr>
            <a:xfrm>
              <a:off x="5695782" y="3001343"/>
              <a:ext cx="310066" cy="221566"/>
            </a:xfrm>
            <a:custGeom>
              <a:avLst/>
              <a:gdLst/>
              <a:ahLst/>
              <a:cxnLst/>
              <a:rect l="l" t="t" r="r" b="b"/>
              <a:pathLst>
                <a:path w="9682" h="6918" extrusionOk="0">
                  <a:moveTo>
                    <a:pt x="1" y="1"/>
                  </a:moveTo>
                  <a:lnTo>
                    <a:pt x="1" y="6918"/>
                  </a:lnTo>
                  <a:lnTo>
                    <a:pt x="9682" y="6918"/>
                  </a:lnTo>
                  <a:lnTo>
                    <a:pt x="968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6"/>
            <p:cNvSpPr/>
            <p:nvPr/>
          </p:nvSpPr>
          <p:spPr>
            <a:xfrm>
              <a:off x="5695782" y="3001343"/>
              <a:ext cx="56140" cy="221566"/>
            </a:xfrm>
            <a:custGeom>
              <a:avLst/>
              <a:gdLst/>
              <a:ahLst/>
              <a:cxnLst/>
              <a:rect l="l" t="t" r="r" b="b"/>
              <a:pathLst>
                <a:path w="1753" h="6918" extrusionOk="0">
                  <a:moveTo>
                    <a:pt x="1" y="1"/>
                  </a:moveTo>
                  <a:lnTo>
                    <a:pt x="1" y="6918"/>
                  </a:lnTo>
                  <a:lnTo>
                    <a:pt x="1752" y="6918"/>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6"/>
            <p:cNvSpPr/>
            <p:nvPr/>
          </p:nvSpPr>
          <p:spPr>
            <a:xfrm>
              <a:off x="6075443" y="3001343"/>
              <a:ext cx="309970" cy="221566"/>
            </a:xfrm>
            <a:custGeom>
              <a:avLst/>
              <a:gdLst/>
              <a:ahLst/>
              <a:cxnLst/>
              <a:rect l="l" t="t" r="r" b="b"/>
              <a:pathLst>
                <a:path w="9679" h="6918" extrusionOk="0">
                  <a:moveTo>
                    <a:pt x="1" y="1"/>
                  </a:moveTo>
                  <a:lnTo>
                    <a:pt x="1" y="6918"/>
                  </a:lnTo>
                  <a:lnTo>
                    <a:pt x="9679" y="6918"/>
                  </a:lnTo>
                  <a:lnTo>
                    <a:pt x="9679"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6"/>
            <p:cNvSpPr/>
            <p:nvPr/>
          </p:nvSpPr>
          <p:spPr>
            <a:xfrm>
              <a:off x="6072209" y="3001343"/>
              <a:ext cx="56012" cy="221566"/>
            </a:xfrm>
            <a:custGeom>
              <a:avLst/>
              <a:gdLst/>
              <a:ahLst/>
              <a:cxnLst/>
              <a:rect l="l" t="t" r="r" b="b"/>
              <a:pathLst>
                <a:path w="1749" h="6918" extrusionOk="0">
                  <a:moveTo>
                    <a:pt x="1" y="1"/>
                  </a:moveTo>
                  <a:lnTo>
                    <a:pt x="1" y="6918"/>
                  </a:lnTo>
                  <a:lnTo>
                    <a:pt x="1749" y="6918"/>
                  </a:lnTo>
                  <a:lnTo>
                    <a:pt x="174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6"/>
            <p:cNvSpPr/>
            <p:nvPr/>
          </p:nvSpPr>
          <p:spPr>
            <a:xfrm>
              <a:off x="6455009" y="3001343"/>
              <a:ext cx="309938" cy="221566"/>
            </a:xfrm>
            <a:custGeom>
              <a:avLst/>
              <a:gdLst/>
              <a:ahLst/>
              <a:cxnLst/>
              <a:rect l="l" t="t" r="r" b="b"/>
              <a:pathLst>
                <a:path w="9678" h="6918" extrusionOk="0">
                  <a:moveTo>
                    <a:pt x="1" y="1"/>
                  </a:moveTo>
                  <a:lnTo>
                    <a:pt x="1" y="6918"/>
                  </a:lnTo>
                  <a:lnTo>
                    <a:pt x="9677" y="6918"/>
                  </a:lnTo>
                  <a:lnTo>
                    <a:pt x="9677"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6"/>
            <p:cNvSpPr/>
            <p:nvPr/>
          </p:nvSpPr>
          <p:spPr>
            <a:xfrm>
              <a:off x="6446138" y="3001343"/>
              <a:ext cx="56140" cy="221566"/>
            </a:xfrm>
            <a:custGeom>
              <a:avLst/>
              <a:gdLst/>
              <a:ahLst/>
              <a:cxnLst/>
              <a:rect l="l" t="t" r="r" b="b"/>
              <a:pathLst>
                <a:path w="1753" h="6918" extrusionOk="0">
                  <a:moveTo>
                    <a:pt x="1" y="1"/>
                  </a:moveTo>
                  <a:lnTo>
                    <a:pt x="1" y="6918"/>
                  </a:lnTo>
                  <a:lnTo>
                    <a:pt x="1752" y="6918"/>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6"/>
            <p:cNvSpPr/>
            <p:nvPr/>
          </p:nvSpPr>
          <p:spPr>
            <a:xfrm>
              <a:off x="6455009" y="3296071"/>
              <a:ext cx="309938" cy="221598"/>
            </a:xfrm>
            <a:custGeom>
              <a:avLst/>
              <a:gdLst/>
              <a:ahLst/>
              <a:cxnLst/>
              <a:rect l="l" t="t" r="r" b="b"/>
              <a:pathLst>
                <a:path w="9678" h="6919" extrusionOk="0">
                  <a:moveTo>
                    <a:pt x="1" y="0"/>
                  </a:moveTo>
                  <a:lnTo>
                    <a:pt x="1" y="6918"/>
                  </a:lnTo>
                  <a:lnTo>
                    <a:pt x="9677" y="6918"/>
                  </a:lnTo>
                  <a:lnTo>
                    <a:pt x="9677"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6"/>
            <p:cNvSpPr/>
            <p:nvPr/>
          </p:nvSpPr>
          <p:spPr>
            <a:xfrm>
              <a:off x="6455009" y="3296071"/>
              <a:ext cx="57805" cy="221598"/>
            </a:xfrm>
            <a:custGeom>
              <a:avLst/>
              <a:gdLst/>
              <a:ahLst/>
              <a:cxnLst/>
              <a:rect l="l" t="t" r="r" b="b"/>
              <a:pathLst>
                <a:path w="1805" h="6919" extrusionOk="0">
                  <a:moveTo>
                    <a:pt x="1" y="0"/>
                  </a:moveTo>
                  <a:lnTo>
                    <a:pt x="1" y="6918"/>
                  </a:lnTo>
                  <a:lnTo>
                    <a:pt x="1804" y="6918"/>
                  </a:lnTo>
                  <a:lnTo>
                    <a:pt x="18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6"/>
            <p:cNvSpPr/>
            <p:nvPr/>
          </p:nvSpPr>
          <p:spPr>
            <a:xfrm>
              <a:off x="5695782" y="3296071"/>
              <a:ext cx="310066" cy="221598"/>
            </a:xfrm>
            <a:custGeom>
              <a:avLst/>
              <a:gdLst/>
              <a:ahLst/>
              <a:cxnLst/>
              <a:rect l="l" t="t" r="r" b="b"/>
              <a:pathLst>
                <a:path w="9682" h="6919" extrusionOk="0">
                  <a:moveTo>
                    <a:pt x="1" y="0"/>
                  </a:moveTo>
                  <a:lnTo>
                    <a:pt x="1" y="6918"/>
                  </a:lnTo>
                  <a:lnTo>
                    <a:pt x="9682" y="6918"/>
                  </a:lnTo>
                  <a:lnTo>
                    <a:pt x="968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6"/>
            <p:cNvSpPr/>
            <p:nvPr/>
          </p:nvSpPr>
          <p:spPr>
            <a:xfrm>
              <a:off x="5695782" y="3295719"/>
              <a:ext cx="56140" cy="221598"/>
            </a:xfrm>
            <a:custGeom>
              <a:avLst/>
              <a:gdLst/>
              <a:ahLst/>
              <a:cxnLst/>
              <a:rect l="l" t="t" r="r" b="b"/>
              <a:pathLst>
                <a:path w="1753" h="6919" extrusionOk="0">
                  <a:moveTo>
                    <a:pt x="1" y="1"/>
                  </a:moveTo>
                  <a:lnTo>
                    <a:pt x="1" y="6918"/>
                  </a:lnTo>
                  <a:lnTo>
                    <a:pt x="1752" y="6918"/>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6"/>
            <p:cNvSpPr/>
            <p:nvPr/>
          </p:nvSpPr>
          <p:spPr>
            <a:xfrm>
              <a:off x="5695782" y="3587821"/>
              <a:ext cx="310066" cy="221598"/>
            </a:xfrm>
            <a:custGeom>
              <a:avLst/>
              <a:gdLst/>
              <a:ahLst/>
              <a:cxnLst/>
              <a:rect l="l" t="t" r="r" b="b"/>
              <a:pathLst>
                <a:path w="9682" h="6919" extrusionOk="0">
                  <a:moveTo>
                    <a:pt x="1" y="1"/>
                  </a:moveTo>
                  <a:lnTo>
                    <a:pt x="1" y="6919"/>
                  </a:lnTo>
                  <a:lnTo>
                    <a:pt x="9682" y="6919"/>
                  </a:lnTo>
                  <a:lnTo>
                    <a:pt x="9682"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6"/>
            <p:cNvSpPr/>
            <p:nvPr/>
          </p:nvSpPr>
          <p:spPr>
            <a:xfrm>
              <a:off x="5695782" y="3587821"/>
              <a:ext cx="310066" cy="221598"/>
            </a:xfrm>
            <a:custGeom>
              <a:avLst/>
              <a:gdLst/>
              <a:ahLst/>
              <a:cxnLst/>
              <a:rect l="l" t="t" r="r" b="b"/>
              <a:pathLst>
                <a:path w="9682" h="6919" extrusionOk="0">
                  <a:moveTo>
                    <a:pt x="1" y="1"/>
                  </a:moveTo>
                  <a:lnTo>
                    <a:pt x="1" y="6919"/>
                  </a:lnTo>
                  <a:lnTo>
                    <a:pt x="9682" y="6919"/>
                  </a:lnTo>
                  <a:lnTo>
                    <a:pt x="968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6"/>
            <p:cNvSpPr/>
            <p:nvPr/>
          </p:nvSpPr>
          <p:spPr>
            <a:xfrm>
              <a:off x="5695782" y="3587821"/>
              <a:ext cx="56140" cy="221598"/>
            </a:xfrm>
            <a:custGeom>
              <a:avLst/>
              <a:gdLst/>
              <a:ahLst/>
              <a:cxnLst/>
              <a:rect l="l" t="t" r="r" b="b"/>
              <a:pathLst>
                <a:path w="1753" h="6919" extrusionOk="0">
                  <a:moveTo>
                    <a:pt x="1" y="1"/>
                  </a:moveTo>
                  <a:lnTo>
                    <a:pt x="1" y="6919"/>
                  </a:lnTo>
                  <a:lnTo>
                    <a:pt x="1752" y="6919"/>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6"/>
            <p:cNvSpPr/>
            <p:nvPr/>
          </p:nvSpPr>
          <p:spPr>
            <a:xfrm>
              <a:off x="6073650" y="3296071"/>
              <a:ext cx="310066" cy="221598"/>
            </a:xfrm>
            <a:custGeom>
              <a:avLst/>
              <a:gdLst/>
              <a:ahLst/>
              <a:cxnLst/>
              <a:rect l="l" t="t" r="r" b="b"/>
              <a:pathLst>
                <a:path w="9682" h="6919" extrusionOk="0">
                  <a:moveTo>
                    <a:pt x="0" y="0"/>
                  </a:moveTo>
                  <a:lnTo>
                    <a:pt x="0" y="6918"/>
                  </a:lnTo>
                  <a:lnTo>
                    <a:pt x="9682" y="6918"/>
                  </a:lnTo>
                  <a:lnTo>
                    <a:pt x="968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6"/>
            <p:cNvSpPr/>
            <p:nvPr/>
          </p:nvSpPr>
          <p:spPr>
            <a:xfrm>
              <a:off x="6073650" y="3295719"/>
              <a:ext cx="56108" cy="221598"/>
            </a:xfrm>
            <a:custGeom>
              <a:avLst/>
              <a:gdLst/>
              <a:ahLst/>
              <a:cxnLst/>
              <a:rect l="l" t="t" r="r" b="b"/>
              <a:pathLst>
                <a:path w="1752" h="6919" extrusionOk="0">
                  <a:moveTo>
                    <a:pt x="0" y="1"/>
                  </a:moveTo>
                  <a:lnTo>
                    <a:pt x="0" y="6918"/>
                  </a:lnTo>
                  <a:lnTo>
                    <a:pt x="1752" y="6918"/>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6"/>
            <p:cNvSpPr/>
            <p:nvPr/>
          </p:nvSpPr>
          <p:spPr>
            <a:xfrm>
              <a:off x="6075443" y="3587821"/>
              <a:ext cx="309970" cy="221598"/>
            </a:xfrm>
            <a:custGeom>
              <a:avLst/>
              <a:gdLst/>
              <a:ahLst/>
              <a:cxnLst/>
              <a:rect l="l" t="t" r="r" b="b"/>
              <a:pathLst>
                <a:path w="9679" h="6919" extrusionOk="0">
                  <a:moveTo>
                    <a:pt x="1" y="1"/>
                  </a:moveTo>
                  <a:lnTo>
                    <a:pt x="1" y="6919"/>
                  </a:lnTo>
                  <a:lnTo>
                    <a:pt x="9679" y="6919"/>
                  </a:lnTo>
                  <a:lnTo>
                    <a:pt x="9679" y="1"/>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6"/>
            <p:cNvSpPr/>
            <p:nvPr/>
          </p:nvSpPr>
          <p:spPr>
            <a:xfrm>
              <a:off x="6075443" y="3587821"/>
              <a:ext cx="309970" cy="221598"/>
            </a:xfrm>
            <a:custGeom>
              <a:avLst/>
              <a:gdLst/>
              <a:ahLst/>
              <a:cxnLst/>
              <a:rect l="l" t="t" r="r" b="b"/>
              <a:pathLst>
                <a:path w="9679" h="6919" extrusionOk="0">
                  <a:moveTo>
                    <a:pt x="1" y="1"/>
                  </a:moveTo>
                  <a:lnTo>
                    <a:pt x="1" y="6919"/>
                  </a:lnTo>
                  <a:lnTo>
                    <a:pt x="9679" y="6919"/>
                  </a:lnTo>
                  <a:lnTo>
                    <a:pt x="9679"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6"/>
            <p:cNvSpPr/>
            <p:nvPr/>
          </p:nvSpPr>
          <p:spPr>
            <a:xfrm>
              <a:off x="6075443" y="3587821"/>
              <a:ext cx="56140" cy="221598"/>
            </a:xfrm>
            <a:custGeom>
              <a:avLst/>
              <a:gdLst/>
              <a:ahLst/>
              <a:cxnLst/>
              <a:rect l="l" t="t" r="r" b="b"/>
              <a:pathLst>
                <a:path w="1753" h="6919" extrusionOk="0">
                  <a:moveTo>
                    <a:pt x="1" y="1"/>
                  </a:moveTo>
                  <a:lnTo>
                    <a:pt x="1" y="6919"/>
                  </a:lnTo>
                  <a:lnTo>
                    <a:pt x="1752" y="6919"/>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6"/>
            <p:cNvSpPr/>
            <p:nvPr/>
          </p:nvSpPr>
          <p:spPr>
            <a:xfrm>
              <a:off x="6455009" y="3587821"/>
              <a:ext cx="309938" cy="221598"/>
            </a:xfrm>
            <a:custGeom>
              <a:avLst/>
              <a:gdLst/>
              <a:ahLst/>
              <a:cxnLst/>
              <a:rect l="l" t="t" r="r" b="b"/>
              <a:pathLst>
                <a:path w="9678" h="6919" extrusionOk="0">
                  <a:moveTo>
                    <a:pt x="1" y="1"/>
                  </a:moveTo>
                  <a:lnTo>
                    <a:pt x="1" y="6919"/>
                  </a:lnTo>
                  <a:lnTo>
                    <a:pt x="9677" y="6919"/>
                  </a:lnTo>
                  <a:lnTo>
                    <a:pt x="9677"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6"/>
            <p:cNvSpPr/>
            <p:nvPr/>
          </p:nvSpPr>
          <p:spPr>
            <a:xfrm>
              <a:off x="6455009" y="3587821"/>
              <a:ext cx="56140" cy="221598"/>
            </a:xfrm>
            <a:custGeom>
              <a:avLst/>
              <a:gdLst/>
              <a:ahLst/>
              <a:cxnLst/>
              <a:rect l="l" t="t" r="r" b="b"/>
              <a:pathLst>
                <a:path w="1753" h="6919" extrusionOk="0">
                  <a:moveTo>
                    <a:pt x="1" y="1"/>
                  </a:moveTo>
                  <a:lnTo>
                    <a:pt x="1" y="6919"/>
                  </a:lnTo>
                  <a:lnTo>
                    <a:pt x="1752" y="6919"/>
                  </a:lnTo>
                  <a:lnTo>
                    <a:pt x="17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6"/>
            <p:cNvSpPr/>
            <p:nvPr/>
          </p:nvSpPr>
          <p:spPr>
            <a:xfrm>
              <a:off x="5440987" y="1651447"/>
              <a:ext cx="78269" cy="2335381"/>
            </a:xfrm>
            <a:custGeom>
              <a:avLst/>
              <a:gdLst/>
              <a:ahLst/>
              <a:cxnLst/>
              <a:rect l="l" t="t" r="r" b="b"/>
              <a:pathLst>
                <a:path w="2444" h="72918" extrusionOk="0">
                  <a:moveTo>
                    <a:pt x="165" y="1"/>
                  </a:moveTo>
                  <a:cubicBezTo>
                    <a:pt x="165" y="1"/>
                    <a:pt x="165" y="1"/>
                    <a:pt x="165" y="1"/>
                  </a:cubicBezTo>
                  <a:cubicBezTo>
                    <a:pt x="1" y="4"/>
                    <a:pt x="337" y="16331"/>
                    <a:pt x="923" y="36470"/>
                  </a:cubicBezTo>
                  <a:cubicBezTo>
                    <a:pt x="1506" y="56601"/>
                    <a:pt x="2111" y="72918"/>
                    <a:pt x="2279" y="72918"/>
                  </a:cubicBezTo>
                  <a:cubicBezTo>
                    <a:pt x="2279" y="72918"/>
                    <a:pt x="2279" y="72918"/>
                    <a:pt x="2279" y="72918"/>
                  </a:cubicBezTo>
                  <a:cubicBezTo>
                    <a:pt x="2444" y="72910"/>
                    <a:pt x="2107" y="56584"/>
                    <a:pt x="1521" y="36451"/>
                  </a:cubicBezTo>
                  <a:cubicBezTo>
                    <a:pt x="939" y="16314"/>
                    <a:pt x="329" y="1"/>
                    <a:pt x="165"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6"/>
            <p:cNvSpPr/>
            <p:nvPr/>
          </p:nvSpPr>
          <p:spPr>
            <a:xfrm>
              <a:off x="5374246" y="3717620"/>
              <a:ext cx="133640" cy="105659"/>
            </a:xfrm>
            <a:custGeom>
              <a:avLst/>
              <a:gdLst/>
              <a:ahLst/>
              <a:cxnLst/>
              <a:rect l="l" t="t" r="r" b="b"/>
              <a:pathLst>
                <a:path w="4173" h="3299" extrusionOk="0">
                  <a:moveTo>
                    <a:pt x="4083" y="1"/>
                  </a:moveTo>
                  <a:lnTo>
                    <a:pt x="60" y="1378"/>
                  </a:lnTo>
                  <a:lnTo>
                    <a:pt x="1" y="3299"/>
                  </a:lnTo>
                  <a:lnTo>
                    <a:pt x="4173" y="1830"/>
                  </a:lnTo>
                  <a:lnTo>
                    <a:pt x="40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46"/>
          <p:cNvGrpSpPr/>
          <p:nvPr/>
        </p:nvGrpSpPr>
        <p:grpSpPr>
          <a:xfrm rot="-721003">
            <a:off x="4427160" y="2856628"/>
            <a:ext cx="1122199" cy="1561317"/>
            <a:chOff x="4165807" y="3024617"/>
            <a:chExt cx="1122184" cy="1561296"/>
          </a:xfrm>
        </p:grpSpPr>
        <p:sp>
          <p:nvSpPr>
            <p:cNvPr id="2610" name="Google Shape;2610;p46"/>
            <p:cNvSpPr/>
            <p:nvPr/>
          </p:nvSpPr>
          <p:spPr>
            <a:xfrm>
              <a:off x="4165807" y="3024617"/>
              <a:ext cx="1115475" cy="1561296"/>
            </a:xfrm>
            <a:custGeom>
              <a:avLst/>
              <a:gdLst/>
              <a:ahLst/>
              <a:cxnLst/>
              <a:rect l="l" t="t" r="r" b="b"/>
              <a:pathLst>
                <a:path w="27215" h="38092" extrusionOk="0">
                  <a:moveTo>
                    <a:pt x="9103" y="6253"/>
                  </a:moveTo>
                  <a:lnTo>
                    <a:pt x="10441" y="10485"/>
                  </a:lnTo>
                  <a:lnTo>
                    <a:pt x="9663" y="10728"/>
                  </a:lnTo>
                  <a:lnTo>
                    <a:pt x="8326" y="6499"/>
                  </a:lnTo>
                  <a:lnTo>
                    <a:pt x="9103" y="6253"/>
                  </a:lnTo>
                  <a:close/>
                  <a:moveTo>
                    <a:pt x="11848" y="5334"/>
                  </a:moveTo>
                  <a:lnTo>
                    <a:pt x="14680" y="14298"/>
                  </a:lnTo>
                  <a:lnTo>
                    <a:pt x="13903" y="14541"/>
                  </a:lnTo>
                  <a:lnTo>
                    <a:pt x="11072" y="5581"/>
                  </a:lnTo>
                  <a:lnTo>
                    <a:pt x="11848" y="5334"/>
                  </a:lnTo>
                  <a:close/>
                  <a:moveTo>
                    <a:pt x="6555" y="7225"/>
                  </a:moveTo>
                  <a:lnTo>
                    <a:pt x="8849" y="14482"/>
                  </a:lnTo>
                  <a:lnTo>
                    <a:pt x="8072" y="14729"/>
                  </a:lnTo>
                  <a:lnTo>
                    <a:pt x="5779" y="7471"/>
                  </a:lnTo>
                  <a:lnTo>
                    <a:pt x="6555" y="7225"/>
                  </a:lnTo>
                  <a:close/>
                  <a:moveTo>
                    <a:pt x="10900" y="11621"/>
                  </a:moveTo>
                  <a:lnTo>
                    <a:pt x="12237" y="15849"/>
                  </a:lnTo>
                  <a:lnTo>
                    <a:pt x="11460" y="16096"/>
                  </a:lnTo>
                  <a:lnTo>
                    <a:pt x="10122" y="11864"/>
                  </a:lnTo>
                  <a:lnTo>
                    <a:pt x="10900" y="11621"/>
                  </a:lnTo>
                  <a:close/>
                  <a:moveTo>
                    <a:pt x="12696" y="16984"/>
                  </a:moveTo>
                  <a:lnTo>
                    <a:pt x="16394" y="28694"/>
                  </a:lnTo>
                  <a:lnTo>
                    <a:pt x="15621" y="28941"/>
                  </a:lnTo>
                  <a:lnTo>
                    <a:pt x="11920" y="17227"/>
                  </a:lnTo>
                  <a:lnTo>
                    <a:pt x="12696" y="16984"/>
                  </a:lnTo>
                  <a:close/>
                  <a:moveTo>
                    <a:pt x="15072" y="15774"/>
                  </a:moveTo>
                  <a:lnTo>
                    <a:pt x="19957" y="31227"/>
                  </a:lnTo>
                  <a:lnTo>
                    <a:pt x="19181" y="31469"/>
                  </a:lnTo>
                  <a:lnTo>
                    <a:pt x="14295" y="16017"/>
                  </a:lnTo>
                  <a:lnTo>
                    <a:pt x="15072" y="15774"/>
                  </a:lnTo>
                  <a:close/>
                  <a:moveTo>
                    <a:pt x="16756" y="29803"/>
                  </a:moveTo>
                  <a:lnTo>
                    <a:pt x="17548" y="32309"/>
                  </a:lnTo>
                  <a:lnTo>
                    <a:pt x="16771" y="32552"/>
                  </a:lnTo>
                  <a:lnTo>
                    <a:pt x="15980" y="30050"/>
                  </a:lnTo>
                  <a:lnTo>
                    <a:pt x="16756" y="29803"/>
                  </a:lnTo>
                  <a:close/>
                  <a:moveTo>
                    <a:pt x="19252" y="0"/>
                  </a:moveTo>
                  <a:cubicBezTo>
                    <a:pt x="19027" y="12"/>
                    <a:pt x="18814" y="86"/>
                    <a:pt x="18594" y="162"/>
                  </a:cubicBezTo>
                  <a:cubicBezTo>
                    <a:pt x="17716" y="457"/>
                    <a:pt x="16842" y="752"/>
                    <a:pt x="15976" y="1039"/>
                  </a:cubicBezTo>
                  <a:cubicBezTo>
                    <a:pt x="14242" y="1622"/>
                    <a:pt x="12532" y="2193"/>
                    <a:pt x="10855" y="2757"/>
                  </a:cubicBezTo>
                  <a:cubicBezTo>
                    <a:pt x="7497" y="3882"/>
                    <a:pt x="4259" y="4965"/>
                    <a:pt x="1173" y="5999"/>
                  </a:cubicBezTo>
                  <a:cubicBezTo>
                    <a:pt x="789" y="6108"/>
                    <a:pt x="453" y="6343"/>
                    <a:pt x="244" y="6675"/>
                  </a:cubicBezTo>
                  <a:cubicBezTo>
                    <a:pt x="82" y="6930"/>
                    <a:pt x="1" y="7225"/>
                    <a:pt x="1" y="7520"/>
                  </a:cubicBezTo>
                  <a:cubicBezTo>
                    <a:pt x="1" y="7609"/>
                    <a:pt x="8" y="7699"/>
                    <a:pt x="23" y="7789"/>
                  </a:cubicBezTo>
                  <a:cubicBezTo>
                    <a:pt x="56" y="7975"/>
                    <a:pt x="132" y="8158"/>
                    <a:pt x="191" y="8349"/>
                  </a:cubicBezTo>
                  <a:cubicBezTo>
                    <a:pt x="254" y="8535"/>
                    <a:pt x="318" y="8718"/>
                    <a:pt x="378" y="8905"/>
                  </a:cubicBezTo>
                  <a:cubicBezTo>
                    <a:pt x="501" y="9275"/>
                    <a:pt x="625" y="9645"/>
                    <a:pt x="748" y="10011"/>
                  </a:cubicBezTo>
                  <a:cubicBezTo>
                    <a:pt x="1237" y="11471"/>
                    <a:pt x="1711" y="12891"/>
                    <a:pt x="2171" y="14262"/>
                  </a:cubicBezTo>
                  <a:cubicBezTo>
                    <a:pt x="3090" y="17007"/>
                    <a:pt x="3941" y="19561"/>
                    <a:pt x="4721" y="21892"/>
                  </a:cubicBezTo>
                  <a:cubicBezTo>
                    <a:pt x="6279" y="26562"/>
                    <a:pt x="7538" y="30337"/>
                    <a:pt x="8408" y="32949"/>
                  </a:cubicBezTo>
                  <a:cubicBezTo>
                    <a:pt x="8841" y="34252"/>
                    <a:pt x="9178" y="35268"/>
                    <a:pt x="9405" y="35955"/>
                  </a:cubicBezTo>
                  <a:cubicBezTo>
                    <a:pt x="9517" y="36299"/>
                    <a:pt x="9603" y="36560"/>
                    <a:pt x="9663" y="36740"/>
                  </a:cubicBezTo>
                  <a:cubicBezTo>
                    <a:pt x="9719" y="36915"/>
                    <a:pt x="9746" y="37005"/>
                    <a:pt x="9746" y="37005"/>
                  </a:cubicBezTo>
                  <a:lnTo>
                    <a:pt x="9746" y="37009"/>
                  </a:lnTo>
                  <a:lnTo>
                    <a:pt x="9749" y="37009"/>
                  </a:lnTo>
                  <a:cubicBezTo>
                    <a:pt x="9753" y="37009"/>
                    <a:pt x="9775" y="37102"/>
                    <a:pt x="9865" y="37262"/>
                  </a:cubicBezTo>
                  <a:cubicBezTo>
                    <a:pt x="9955" y="37419"/>
                    <a:pt x="10115" y="37655"/>
                    <a:pt x="10422" y="37848"/>
                  </a:cubicBezTo>
                  <a:cubicBezTo>
                    <a:pt x="10634" y="37983"/>
                    <a:pt x="10934" y="38091"/>
                    <a:pt x="11273" y="38091"/>
                  </a:cubicBezTo>
                  <a:cubicBezTo>
                    <a:pt x="11408" y="38091"/>
                    <a:pt x="11553" y="38076"/>
                    <a:pt x="11699" y="38031"/>
                  </a:cubicBezTo>
                  <a:cubicBezTo>
                    <a:pt x="12203" y="37871"/>
                    <a:pt x="12778" y="37669"/>
                    <a:pt x="13432" y="37453"/>
                  </a:cubicBezTo>
                  <a:cubicBezTo>
                    <a:pt x="15774" y="36664"/>
                    <a:pt x="19050" y="35559"/>
                    <a:pt x="23065" y="34207"/>
                  </a:cubicBezTo>
                  <a:lnTo>
                    <a:pt x="22896" y="33680"/>
                  </a:lnTo>
                  <a:lnTo>
                    <a:pt x="12797" y="2115"/>
                  </a:lnTo>
                  <a:lnTo>
                    <a:pt x="17937" y="393"/>
                  </a:lnTo>
                  <a:lnTo>
                    <a:pt x="27215" y="28821"/>
                  </a:lnTo>
                  <a:lnTo>
                    <a:pt x="26808" y="18930"/>
                  </a:lnTo>
                  <a:cubicBezTo>
                    <a:pt x="26677" y="18542"/>
                    <a:pt x="26546" y="18153"/>
                    <a:pt x="26415" y="17761"/>
                  </a:cubicBezTo>
                  <a:cubicBezTo>
                    <a:pt x="24828" y="13025"/>
                    <a:pt x="23136" y="7979"/>
                    <a:pt x="21377" y="2734"/>
                  </a:cubicBezTo>
                  <a:cubicBezTo>
                    <a:pt x="21190" y="2179"/>
                    <a:pt x="21003" y="1626"/>
                    <a:pt x="20817" y="1065"/>
                  </a:cubicBezTo>
                  <a:cubicBezTo>
                    <a:pt x="20674" y="632"/>
                    <a:pt x="20331" y="277"/>
                    <a:pt x="19912" y="109"/>
                  </a:cubicBezTo>
                  <a:cubicBezTo>
                    <a:pt x="19729" y="34"/>
                    <a:pt x="19535" y="0"/>
                    <a:pt x="19341"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6"/>
            <p:cNvSpPr/>
            <p:nvPr/>
          </p:nvSpPr>
          <p:spPr>
            <a:xfrm>
              <a:off x="4751709" y="3671092"/>
              <a:ext cx="232112" cy="643381"/>
            </a:xfrm>
            <a:custGeom>
              <a:avLst/>
              <a:gdLst/>
              <a:ahLst/>
              <a:cxnLst/>
              <a:rect l="l" t="t" r="r" b="b"/>
              <a:pathLst>
                <a:path w="5663" h="15697" extrusionOk="0">
                  <a:moveTo>
                    <a:pt x="777" y="1"/>
                  </a:moveTo>
                  <a:lnTo>
                    <a:pt x="0" y="244"/>
                  </a:lnTo>
                  <a:lnTo>
                    <a:pt x="4886" y="15696"/>
                  </a:lnTo>
                  <a:lnTo>
                    <a:pt x="5662" y="15454"/>
                  </a:lnTo>
                  <a:lnTo>
                    <a:pt x="77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6"/>
            <p:cNvSpPr/>
            <p:nvPr/>
          </p:nvSpPr>
          <p:spPr>
            <a:xfrm>
              <a:off x="4619569" y="3243237"/>
              <a:ext cx="147924" cy="377413"/>
            </a:xfrm>
            <a:custGeom>
              <a:avLst/>
              <a:gdLst/>
              <a:ahLst/>
              <a:cxnLst/>
              <a:rect l="l" t="t" r="r" b="b"/>
              <a:pathLst>
                <a:path w="3609" h="9208" extrusionOk="0">
                  <a:moveTo>
                    <a:pt x="777" y="0"/>
                  </a:moveTo>
                  <a:lnTo>
                    <a:pt x="1" y="247"/>
                  </a:lnTo>
                  <a:lnTo>
                    <a:pt x="2832" y="9207"/>
                  </a:lnTo>
                  <a:lnTo>
                    <a:pt x="3609" y="8964"/>
                  </a:lnTo>
                  <a:lnTo>
                    <a:pt x="77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6"/>
            <p:cNvSpPr/>
            <p:nvPr/>
          </p:nvSpPr>
          <p:spPr>
            <a:xfrm>
              <a:off x="4507020" y="3280863"/>
              <a:ext cx="86730" cy="183460"/>
            </a:xfrm>
            <a:custGeom>
              <a:avLst/>
              <a:gdLst/>
              <a:ahLst/>
              <a:cxnLst/>
              <a:rect l="l" t="t" r="r" b="b"/>
              <a:pathLst>
                <a:path w="2116" h="4476" extrusionOk="0">
                  <a:moveTo>
                    <a:pt x="778" y="1"/>
                  </a:moveTo>
                  <a:lnTo>
                    <a:pt x="1" y="247"/>
                  </a:lnTo>
                  <a:lnTo>
                    <a:pt x="1338" y="4476"/>
                  </a:lnTo>
                  <a:lnTo>
                    <a:pt x="2116" y="4233"/>
                  </a:lnTo>
                  <a:lnTo>
                    <a:pt x="778"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6"/>
            <p:cNvSpPr/>
            <p:nvPr/>
          </p:nvSpPr>
          <p:spPr>
            <a:xfrm>
              <a:off x="4402668" y="3320701"/>
              <a:ext cx="125873" cy="307611"/>
            </a:xfrm>
            <a:custGeom>
              <a:avLst/>
              <a:gdLst/>
              <a:ahLst/>
              <a:cxnLst/>
              <a:rect l="l" t="t" r="r" b="b"/>
              <a:pathLst>
                <a:path w="3071" h="7505" extrusionOk="0">
                  <a:moveTo>
                    <a:pt x="776" y="1"/>
                  </a:moveTo>
                  <a:lnTo>
                    <a:pt x="0" y="247"/>
                  </a:lnTo>
                  <a:lnTo>
                    <a:pt x="2293" y="7505"/>
                  </a:lnTo>
                  <a:lnTo>
                    <a:pt x="3070" y="7258"/>
                  </a:lnTo>
                  <a:lnTo>
                    <a:pt x="77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6"/>
            <p:cNvSpPr/>
            <p:nvPr/>
          </p:nvSpPr>
          <p:spPr>
            <a:xfrm>
              <a:off x="4820731" y="4246129"/>
              <a:ext cx="64350" cy="112716"/>
            </a:xfrm>
            <a:custGeom>
              <a:avLst/>
              <a:gdLst/>
              <a:ahLst/>
              <a:cxnLst/>
              <a:rect l="l" t="t" r="r" b="b"/>
              <a:pathLst>
                <a:path w="1570" h="2750" extrusionOk="0">
                  <a:moveTo>
                    <a:pt x="777" y="0"/>
                  </a:moveTo>
                  <a:lnTo>
                    <a:pt x="1" y="247"/>
                  </a:lnTo>
                  <a:lnTo>
                    <a:pt x="792" y="2749"/>
                  </a:lnTo>
                  <a:lnTo>
                    <a:pt x="1569" y="2506"/>
                  </a:lnTo>
                  <a:lnTo>
                    <a:pt x="77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6"/>
            <p:cNvSpPr/>
            <p:nvPr/>
          </p:nvSpPr>
          <p:spPr>
            <a:xfrm>
              <a:off x="4580673" y="3500877"/>
              <a:ext cx="86730" cy="183460"/>
            </a:xfrm>
            <a:custGeom>
              <a:avLst/>
              <a:gdLst/>
              <a:ahLst/>
              <a:cxnLst/>
              <a:rect l="l" t="t" r="r" b="b"/>
              <a:pathLst>
                <a:path w="2116" h="4476" extrusionOk="0">
                  <a:moveTo>
                    <a:pt x="778" y="1"/>
                  </a:moveTo>
                  <a:lnTo>
                    <a:pt x="0" y="244"/>
                  </a:lnTo>
                  <a:lnTo>
                    <a:pt x="1338" y="4476"/>
                  </a:lnTo>
                  <a:lnTo>
                    <a:pt x="2115" y="4229"/>
                  </a:lnTo>
                  <a:lnTo>
                    <a:pt x="778"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6"/>
            <p:cNvSpPr/>
            <p:nvPr/>
          </p:nvSpPr>
          <p:spPr>
            <a:xfrm>
              <a:off x="4654325" y="3720727"/>
              <a:ext cx="183419" cy="490088"/>
            </a:xfrm>
            <a:custGeom>
              <a:avLst/>
              <a:gdLst/>
              <a:ahLst/>
              <a:cxnLst/>
              <a:rect l="l" t="t" r="r" b="b"/>
              <a:pathLst>
                <a:path w="4475" h="11957" extrusionOk="0">
                  <a:moveTo>
                    <a:pt x="777" y="0"/>
                  </a:moveTo>
                  <a:lnTo>
                    <a:pt x="1" y="243"/>
                  </a:lnTo>
                  <a:lnTo>
                    <a:pt x="3702" y="11957"/>
                  </a:lnTo>
                  <a:lnTo>
                    <a:pt x="4475" y="11710"/>
                  </a:lnTo>
                  <a:lnTo>
                    <a:pt x="77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6"/>
            <p:cNvSpPr/>
            <p:nvPr/>
          </p:nvSpPr>
          <p:spPr>
            <a:xfrm>
              <a:off x="4690311" y="3040725"/>
              <a:ext cx="597680" cy="1387345"/>
            </a:xfrm>
            <a:custGeom>
              <a:avLst/>
              <a:gdLst/>
              <a:ahLst/>
              <a:cxnLst/>
              <a:rect l="l" t="t" r="r" b="b"/>
              <a:pathLst>
                <a:path w="14582" h="33848" extrusionOk="0">
                  <a:moveTo>
                    <a:pt x="5140" y="0"/>
                  </a:moveTo>
                  <a:lnTo>
                    <a:pt x="0" y="1722"/>
                  </a:lnTo>
                  <a:lnTo>
                    <a:pt x="10268" y="33814"/>
                  </a:lnTo>
                  <a:lnTo>
                    <a:pt x="10279" y="33847"/>
                  </a:lnTo>
                  <a:lnTo>
                    <a:pt x="14582" y="32406"/>
                  </a:lnTo>
                  <a:lnTo>
                    <a:pt x="14418" y="28428"/>
                  </a:lnTo>
                  <a:lnTo>
                    <a:pt x="514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0" name="Google Shape;2620;p46"/>
          <p:cNvGrpSpPr/>
          <p:nvPr/>
        </p:nvGrpSpPr>
        <p:grpSpPr>
          <a:xfrm>
            <a:off x="5819039" y="915875"/>
            <a:ext cx="2360510" cy="3801392"/>
            <a:chOff x="5819039" y="912475"/>
            <a:chExt cx="2360510" cy="3801392"/>
          </a:xfrm>
        </p:grpSpPr>
        <p:sp>
          <p:nvSpPr>
            <p:cNvPr id="2621" name="Google Shape;2621;p46"/>
            <p:cNvSpPr/>
            <p:nvPr/>
          </p:nvSpPr>
          <p:spPr>
            <a:xfrm>
              <a:off x="7402881" y="2309654"/>
              <a:ext cx="45988" cy="10862"/>
            </a:xfrm>
            <a:custGeom>
              <a:avLst/>
              <a:gdLst/>
              <a:ahLst/>
              <a:cxnLst/>
              <a:rect l="l" t="t" r="r" b="b"/>
              <a:pathLst>
                <a:path w="1122" h="265" extrusionOk="0">
                  <a:moveTo>
                    <a:pt x="1052" y="1"/>
                  </a:moveTo>
                  <a:cubicBezTo>
                    <a:pt x="958" y="1"/>
                    <a:pt x="765" y="27"/>
                    <a:pt x="546" y="72"/>
                  </a:cubicBezTo>
                  <a:cubicBezTo>
                    <a:pt x="244" y="140"/>
                    <a:pt x="1" y="219"/>
                    <a:pt x="4" y="252"/>
                  </a:cubicBezTo>
                  <a:cubicBezTo>
                    <a:pt x="6" y="260"/>
                    <a:pt x="28" y="264"/>
                    <a:pt x="64" y="264"/>
                  </a:cubicBezTo>
                  <a:cubicBezTo>
                    <a:pt x="158" y="264"/>
                    <a:pt x="352" y="238"/>
                    <a:pt x="572" y="193"/>
                  </a:cubicBezTo>
                  <a:cubicBezTo>
                    <a:pt x="878" y="125"/>
                    <a:pt x="1121" y="46"/>
                    <a:pt x="1114" y="13"/>
                  </a:cubicBezTo>
                  <a:cubicBezTo>
                    <a:pt x="1112" y="5"/>
                    <a:pt x="1090" y="1"/>
                    <a:pt x="10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6"/>
            <p:cNvSpPr/>
            <p:nvPr/>
          </p:nvSpPr>
          <p:spPr>
            <a:xfrm>
              <a:off x="7492765" y="2281537"/>
              <a:ext cx="44717" cy="16354"/>
            </a:xfrm>
            <a:custGeom>
              <a:avLst/>
              <a:gdLst/>
              <a:ahLst/>
              <a:cxnLst/>
              <a:rect l="l" t="t" r="r" b="b"/>
              <a:pathLst>
                <a:path w="1091" h="399" extrusionOk="0">
                  <a:moveTo>
                    <a:pt x="1051" y="0"/>
                  </a:moveTo>
                  <a:cubicBezTo>
                    <a:pt x="976" y="0"/>
                    <a:pt x="766" y="56"/>
                    <a:pt x="523" y="143"/>
                  </a:cubicBezTo>
                  <a:cubicBezTo>
                    <a:pt x="232" y="247"/>
                    <a:pt x="0" y="359"/>
                    <a:pt x="11" y="389"/>
                  </a:cubicBezTo>
                  <a:cubicBezTo>
                    <a:pt x="13" y="395"/>
                    <a:pt x="24" y="398"/>
                    <a:pt x="42" y="398"/>
                  </a:cubicBezTo>
                  <a:cubicBezTo>
                    <a:pt x="117" y="398"/>
                    <a:pt x="325" y="343"/>
                    <a:pt x="564" y="258"/>
                  </a:cubicBezTo>
                  <a:cubicBezTo>
                    <a:pt x="859" y="150"/>
                    <a:pt x="1090" y="41"/>
                    <a:pt x="1080" y="8"/>
                  </a:cubicBezTo>
                  <a:cubicBezTo>
                    <a:pt x="1077" y="3"/>
                    <a:pt x="1067" y="0"/>
                    <a:pt x="10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6"/>
            <p:cNvSpPr/>
            <p:nvPr/>
          </p:nvSpPr>
          <p:spPr>
            <a:xfrm>
              <a:off x="7578959" y="2241699"/>
              <a:ext cx="42586" cy="21887"/>
            </a:xfrm>
            <a:custGeom>
              <a:avLst/>
              <a:gdLst/>
              <a:ahLst/>
              <a:cxnLst/>
              <a:rect l="l" t="t" r="r" b="b"/>
              <a:pathLst>
                <a:path w="1039" h="534" extrusionOk="0">
                  <a:moveTo>
                    <a:pt x="1006" y="1"/>
                  </a:moveTo>
                  <a:cubicBezTo>
                    <a:pt x="950" y="1"/>
                    <a:pt x="735" y="88"/>
                    <a:pt x="489" y="215"/>
                  </a:cubicBezTo>
                  <a:cubicBezTo>
                    <a:pt x="213" y="360"/>
                    <a:pt x="0" y="498"/>
                    <a:pt x="15" y="528"/>
                  </a:cubicBezTo>
                  <a:cubicBezTo>
                    <a:pt x="17" y="532"/>
                    <a:pt x="22" y="534"/>
                    <a:pt x="30" y="534"/>
                  </a:cubicBezTo>
                  <a:cubicBezTo>
                    <a:pt x="89" y="534"/>
                    <a:pt x="300" y="447"/>
                    <a:pt x="545" y="322"/>
                  </a:cubicBezTo>
                  <a:cubicBezTo>
                    <a:pt x="825" y="177"/>
                    <a:pt x="1038" y="35"/>
                    <a:pt x="1020" y="5"/>
                  </a:cubicBezTo>
                  <a:cubicBezTo>
                    <a:pt x="1018" y="2"/>
                    <a:pt x="1013" y="1"/>
                    <a:pt x="10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6"/>
            <p:cNvSpPr/>
            <p:nvPr/>
          </p:nvSpPr>
          <p:spPr>
            <a:xfrm>
              <a:off x="7659621" y="2190302"/>
              <a:ext cx="39225" cy="27462"/>
            </a:xfrm>
            <a:custGeom>
              <a:avLst/>
              <a:gdLst/>
              <a:ahLst/>
              <a:cxnLst/>
              <a:rect l="l" t="t" r="r" b="b"/>
              <a:pathLst>
                <a:path w="957" h="670" extrusionOk="0">
                  <a:moveTo>
                    <a:pt x="927" y="0"/>
                  </a:moveTo>
                  <a:cubicBezTo>
                    <a:pt x="877" y="0"/>
                    <a:pt x="673" y="121"/>
                    <a:pt x="441" y="284"/>
                  </a:cubicBezTo>
                  <a:cubicBezTo>
                    <a:pt x="191" y="467"/>
                    <a:pt x="0" y="639"/>
                    <a:pt x="19" y="665"/>
                  </a:cubicBezTo>
                  <a:cubicBezTo>
                    <a:pt x="21" y="668"/>
                    <a:pt x="24" y="670"/>
                    <a:pt x="30" y="670"/>
                  </a:cubicBezTo>
                  <a:cubicBezTo>
                    <a:pt x="81" y="670"/>
                    <a:pt x="283" y="550"/>
                    <a:pt x="512" y="381"/>
                  </a:cubicBezTo>
                  <a:cubicBezTo>
                    <a:pt x="766" y="198"/>
                    <a:pt x="957" y="26"/>
                    <a:pt x="938" y="4"/>
                  </a:cubicBezTo>
                  <a:cubicBezTo>
                    <a:pt x="936" y="2"/>
                    <a:pt x="932" y="0"/>
                    <a:pt x="9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6"/>
            <p:cNvSpPr/>
            <p:nvPr/>
          </p:nvSpPr>
          <p:spPr>
            <a:xfrm>
              <a:off x="7732495" y="2127347"/>
              <a:ext cx="34798" cy="33077"/>
            </a:xfrm>
            <a:custGeom>
              <a:avLst/>
              <a:gdLst/>
              <a:ahLst/>
              <a:cxnLst/>
              <a:rect l="l" t="t" r="r" b="b"/>
              <a:pathLst>
                <a:path w="849" h="807" extrusionOk="0">
                  <a:moveTo>
                    <a:pt x="816" y="0"/>
                  </a:moveTo>
                  <a:cubicBezTo>
                    <a:pt x="778" y="0"/>
                    <a:pt x="590" y="152"/>
                    <a:pt x="382" y="360"/>
                  </a:cubicBezTo>
                  <a:cubicBezTo>
                    <a:pt x="161" y="580"/>
                    <a:pt x="1" y="778"/>
                    <a:pt x="23" y="804"/>
                  </a:cubicBezTo>
                  <a:cubicBezTo>
                    <a:pt x="25" y="806"/>
                    <a:pt x="27" y="807"/>
                    <a:pt x="31" y="807"/>
                  </a:cubicBezTo>
                  <a:cubicBezTo>
                    <a:pt x="75" y="807"/>
                    <a:pt x="260" y="653"/>
                    <a:pt x="468" y="445"/>
                  </a:cubicBezTo>
                  <a:cubicBezTo>
                    <a:pt x="687" y="226"/>
                    <a:pt x="849" y="24"/>
                    <a:pt x="822" y="2"/>
                  </a:cubicBezTo>
                  <a:cubicBezTo>
                    <a:pt x="820" y="1"/>
                    <a:pt x="819" y="0"/>
                    <a:pt x="8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6"/>
            <p:cNvSpPr/>
            <p:nvPr/>
          </p:nvSpPr>
          <p:spPr>
            <a:xfrm>
              <a:off x="7795122" y="2053695"/>
              <a:ext cx="28773" cy="38282"/>
            </a:xfrm>
            <a:custGeom>
              <a:avLst/>
              <a:gdLst/>
              <a:ahLst/>
              <a:cxnLst/>
              <a:rect l="l" t="t" r="r" b="b"/>
              <a:pathLst>
                <a:path w="702" h="934" extrusionOk="0">
                  <a:moveTo>
                    <a:pt x="669" y="0"/>
                  </a:moveTo>
                  <a:cubicBezTo>
                    <a:pt x="634" y="0"/>
                    <a:pt x="472" y="186"/>
                    <a:pt x="299" y="432"/>
                  </a:cubicBezTo>
                  <a:cubicBezTo>
                    <a:pt x="123" y="689"/>
                    <a:pt x="0" y="913"/>
                    <a:pt x="26" y="932"/>
                  </a:cubicBezTo>
                  <a:cubicBezTo>
                    <a:pt x="27" y="933"/>
                    <a:pt x="29" y="934"/>
                    <a:pt x="31" y="934"/>
                  </a:cubicBezTo>
                  <a:cubicBezTo>
                    <a:pt x="70" y="934"/>
                    <a:pt x="230" y="746"/>
                    <a:pt x="400" y="502"/>
                  </a:cubicBezTo>
                  <a:cubicBezTo>
                    <a:pt x="579" y="244"/>
                    <a:pt x="702" y="20"/>
                    <a:pt x="672" y="1"/>
                  </a:cubicBezTo>
                  <a:cubicBezTo>
                    <a:pt x="671" y="1"/>
                    <a:pt x="670" y="0"/>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6"/>
            <p:cNvSpPr/>
            <p:nvPr/>
          </p:nvSpPr>
          <p:spPr>
            <a:xfrm>
              <a:off x="7844429" y="1970739"/>
              <a:ext cx="21150" cy="42668"/>
            </a:xfrm>
            <a:custGeom>
              <a:avLst/>
              <a:gdLst/>
              <a:ahLst/>
              <a:cxnLst/>
              <a:rect l="l" t="t" r="r" b="b"/>
              <a:pathLst>
                <a:path w="516" h="1041" extrusionOk="0">
                  <a:moveTo>
                    <a:pt x="483" y="1"/>
                  </a:moveTo>
                  <a:cubicBezTo>
                    <a:pt x="446" y="1"/>
                    <a:pt x="325" y="221"/>
                    <a:pt x="202" y="498"/>
                  </a:cubicBezTo>
                  <a:cubicBezTo>
                    <a:pt x="78" y="782"/>
                    <a:pt x="0" y="1025"/>
                    <a:pt x="30" y="1039"/>
                  </a:cubicBezTo>
                  <a:cubicBezTo>
                    <a:pt x="31" y="1040"/>
                    <a:pt x="32" y="1040"/>
                    <a:pt x="34" y="1040"/>
                  </a:cubicBezTo>
                  <a:cubicBezTo>
                    <a:pt x="69" y="1040"/>
                    <a:pt x="192" y="823"/>
                    <a:pt x="314" y="546"/>
                  </a:cubicBezTo>
                  <a:cubicBezTo>
                    <a:pt x="437" y="259"/>
                    <a:pt x="516" y="16"/>
                    <a:pt x="485" y="1"/>
                  </a:cubicBezTo>
                  <a:cubicBezTo>
                    <a:pt x="484" y="1"/>
                    <a:pt x="483" y="1"/>
                    <a:pt x="4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6"/>
            <p:cNvSpPr/>
            <p:nvPr/>
          </p:nvSpPr>
          <p:spPr>
            <a:xfrm>
              <a:off x="7877300" y="1881348"/>
              <a:ext cx="12911" cy="45373"/>
            </a:xfrm>
            <a:custGeom>
              <a:avLst/>
              <a:gdLst/>
              <a:ahLst/>
              <a:cxnLst/>
              <a:rect l="l" t="t" r="r" b="b"/>
              <a:pathLst>
                <a:path w="315" h="1107" extrusionOk="0">
                  <a:moveTo>
                    <a:pt x="279" y="1"/>
                  </a:moveTo>
                  <a:cubicBezTo>
                    <a:pt x="249" y="1"/>
                    <a:pt x="168" y="241"/>
                    <a:pt x="98" y="539"/>
                  </a:cubicBezTo>
                  <a:cubicBezTo>
                    <a:pt x="31" y="845"/>
                    <a:pt x="0" y="1096"/>
                    <a:pt x="31" y="1106"/>
                  </a:cubicBezTo>
                  <a:cubicBezTo>
                    <a:pt x="31" y="1107"/>
                    <a:pt x="32" y="1107"/>
                    <a:pt x="32" y="1107"/>
                  </a:cubicBezTo>
                  <a:cubicBezTo>
                    <a:pt x="66" y="1107"/>
                    <a:pt x="147" y="871"/>
                    <a:pt x="214" y="569"/>
                  </a:cubicBezTo>
                  <a:cubicBezTo>
                    <a:pt x="285" y="258"/>
                    <a:pt x="314" y="8"/>
                    <a:pt x="281" y="1"/>
                  </a:cubicBezTo>
                  <a:cubicBezTo>
                    <a:pt x="280" y="1"/>
                    <a:pt x="280" y="1"/>
                    <a:pt x="2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6"/>
            <p:cNvSpPr/>
            <p:nvPr/>
          </p:nvSpPr>
          <p:spPr>
            <a:xfrm>
              <a:off x="7893531" y="1789047"/>
              <a:ext cx="6640" cy="46439"/>
            </a:xfrm>
            <a:custGeom>
              <a:avLst/>
              <a:gdLst/>
              <a:ahLst/>
              <a:cxnLst/>
              <a:rect l="l" t="t" r="r" b="b"/>
              <a:pathLst>
                <a:path w="162" h="1133" extrusionOk="0">
                  <a:moveTo>
                    <a:pt x="116" y="0"/>
                  </a:moveTo>
                  <a:cubicBezTo>
                    <a:pt x="87" y="0"/>
                    <a:pt x="42" y="250"/>
                    <a:pt x="23" y="561"/>
                  </a:cubicBezTo>
                  <a:cubicBezTo>
                    <a:pt x="1" y="871"/>
                    <a:pt x="12" y="1129"/>
                    <a:pt x="45" y="1133"/>
                  </a:cubicBezTo>
                  <a:cubicBezTo>
                    <a:pt x="46" y="1133"/>
                    <a:pt x="46" y="1133"/>
                    <a:pt x="46" y="1133"/>
                  </a:cubicBezTo>
                  <a:cubicBezTo>
                    <a:pt x="80" y="1133"/>
                    <a:pt x="124" y="880"/>
                    <a:pt x="142" y="569"/>
                  </a:cubicBezTo>
                  <a:cubicBezTo>
                    <a:pt x="161" y="255"/>
                    <a:pt x="150" y="0"/>
                    <a:pt x="1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6"/>
            <p:cNvSpPr/>
            <p:nvPr/>
          </p:nvSpPr>
          <p:spPr>
            <a:xfrm>
              <a:off x="7892178" y="1696254"/>
              <a:ext cx="7214" cy="46480"/>
            </a:xfrm>
            <a:custGeom>
              <a:avLst/>
              <a:gdLst/>
              <a:ahLst/>
              <a:cxnLst/>
              <a:rect l="l" t="t" r="r" b="b"/>
              <a:pathLst>
                <a:path w="176" h="1134" extrusionOk="0">
                  <a:moveTo>
                    <a:pt x="38" y="1"/>
                  </a:moveTo>
                  <a:cubicBezTo>
                    <a:pt x="38" y="1"/>
                    <a:pt x="37" y="1"/>
                    <a:pt x="37" y="1"/>
                  </a:cubicBezTo>
                  <a:cubicBezTo>
                    <a:pt x="4" y="9"/>
                    <a:pt x="0" y="263"/>
                    <a:pt x="26" y="573"/>
                  </a:cubicBezTo>
                  <a:cubicBezTo>
                    <a:pt x="56" y="883"/>
                    <a:pt x="104" y="1133"/>
                    <a:pt x="138" y="1133"/>
                  </a:cubicBezTo>
                  <a:cubicBezTo>
                    <a:pt x="172" y="1130"/>
                    <a:pt x="175" y="875"/>
                    <a:pt x="146" y="561"/>
                  </a:cubicBezTo>
                  <a:cubicBezTo>
                    <a:pt x="120" y="250"/>
                    <a:pt x="72" y="1"/>
                    <a:pt x="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6"/>
            <p:cNvSpPr/>
            <p:nvPr/>
          </p:nvSpPr>
          <p:spPr>
            <a:xfrm>
              <a:off x="7873612" y="1605347"/>
              <a:ext cx="13813" cy="45209"/>
            </a:xfrm>
            <a:custGeom>
              <a:avLst/>
              <a:gdLst/>
              <a:ahLst/>
              <a:cxnLst/>
              <a:rect l="l" t="t" r="r" b="b"/>
              <a:pathLst>
                <a:path w="337" h="1103" extrusionOk="0">
                  <a:moveTo>
                    <a:pt x="33" y="0"/>
                  </a:moveTo>
                  <a:cubicBezTo>
                    <a:pt x="32" y="0"/>
                    <a:pt x="32" y="0"/>
                    <a:pt x="31" y="0"/>
                  </a:cubicBezTo>
                  <a:cubicBezTo>
                    <a:pt x="1" y="12"/>
                    <a:pt x="35" y="266"/>
                    <a:pt x="109" y="569"/>
                  </a:cubicBezTo>
                  <a:cubicBezTo>
                    <a:pt x="183" y="866"/>
                    <a:pt x="271" y="1102"/>
                    <a:pt x="306" y="1102"/>
                  </a:cubicBezTo>
                  <a:cubicBezTo>
                    <a:pt x="306" y="1102"/>
                    <a:pt x="307" y="1102"/>
                    <a:pt x="307" y="1102"/>
                  </a:cubicBezTo>
                  <a:cubicBezTo>
                    <a:pt x="337" y="1095"/>
                    <a:pt x="304" y="845"/>
                    <a:pt x="225" y="538"/>
                  </a:cubicBezTo>
                  <a:cubicBezTo>
                    <a:pt x="152" y="237"/>
                    <a:pt x="67" y="0"/>
                    <a:pt x="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6"/>
            <p:cNvSpPr/>
            <p:nvPr/>
          </p:nvSpPr>
          <p:spPr>
            <a:xfrm>
              <a:off x="7839962" y="1518948"/>
              <a:ext cx="21313" cy="42504"/>
            </a:xfrm>
            <a:custGeom>
              <a:avLst/>
              <a:gdLst/>
              <a:ahLst/>
              <a:cxnLst/>
              <a:rect l="l" t="t" r="r" b="b"/>
              <a:pathLst>
                <a:path w="520" h="1037" extrusionOk="0">
                  <a:moveTo>
                    <a:pt x="33" y="1"/>
                  </a:moveTo>
                  <a:cubicBezTo>
                    <a:pt x="32" y="1"/>
                    <a:pt x="31" y="1"/>
                    <a:pt x="30" y="2"/>
                  </a:cubicBezTo>
                  <a:cubicBezTo>
                    <a:pt x="1" y="17"/>
                    <a:pt x="79" y="260"/>
                    <a:pt x="206" y="543"/>
                  </a:cubicBezTo>
                  <a:cubicBezTo>
                    <a:pt x="326" y="820"/>
                    <a:pt x="450" y="1037"/>
                    <a:pt x="487" y="1037"/>
                  </a:cubicBezTo>
                  <a:cubicBezTo>
                    <a:pt x="488" y="1037"/>
                    <a:pt x="489" y="1036"/>
                    <a:pt x="490" y="1036"/>
                  </a:cubicBezTo>
                  <a:cubicBezTo>
                    <a:pt x="520" y="1025"/>
                    <a:pt x="441" y="782"/>
                    <a:pt x="314" y="495"/>
                  </a:cubicBezTo>
                  <a:cubicBezTo>
                    <a:pt x="191" y="216"/>
                    <a:pt x="68" y="1"/>
                    <a:pt x="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6"/>
            <p:cNvSpPr/>
            <p:nvPr/>
          </p:nvSpPr>
          <p:spPr>
            <a:xfrm>
              <a:off x="7790819" y="1440295"/>
              <a:ext cx="28978" cy="38200"/>
            </a:xfrm>
            <a:custGeom>
              <a:avLst/>
              <a:gdLst/>
              <a:ahLst/>
              <a:cxnLst/>
              <a:rect l="l" t="t" r="r" b="b"/>
              <a:pathLst>
                <a:path w="707" h="932" extrusionOk="0">
                  <a:moveTo>
                    <a:pt x="31" y="0"/>
                  </a:moveTo>
                  <a:cubicBezTo>
                    <a:pt x="29" y="0"/>
                    <a:pt x="27" y="1"/>
                    <a:pt x="26" y="1"/>
                  </a:cubicBezTo>
                  <a:cubicBezTo>
                    <a:pt x="0" y="24"/>
                    <a:pt x="124" y="243"/>
                    <a:pt x="303" y="502"/>
                  </a:cubicBezTo>
                  <a:cubicBezTo>
                    <a:pt x="476" y="746"/>
                    <a:pt x="634" y="932"/>
                    <a:pt x="672" y="932"/>
                  </a:cubicBezTo>
                  <a:cubicBezTo>
                    <a:pt x="674" y="932"/>
                    <a:pt x="675" y="932"/>
                    <a:pt x="676" y="931"/>
                  </a:cubicBezTo>
                  <a:cubicBezTo>
                    <a:pt x="707" y="912"/>
                    <a:pt x="583" y="688"/>
                    <a:pt x="400" y="431"/>
                  </a:cubicBezTo>
                  <a:cubicBezTo>
                    <a:pt x="229" y="184"/>
                    <a:pt x="68" y="0"/>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6"/>
            <p:cNvSpPr/>
            <p:nvPr/>
          </p:nvSpPr>
          <p:spPr>
            <a:xfrm>
              <a:off x="7726347" y="1373611"/>
              <a:ext cx="36192" cy="31765"/>
            </a:xfrm>
            <a:custGeom>
              <a:avLst/>
              <a:gdLst/>
              <a:ahLst/>
              <a:cxnLst/>
              <a:rect l="l" t="t" r="r" b="b"/>
              <a:pathLst>
                <a:path w="883" h="775" extrusionOk="0">
                  <a:moveTo>
                    <a:pt x="31" y="1"/>
                  </a:moveTo>
                  <a:cubicBezTo>
                    <a:pt x="27" y="1"/>
                    <a:pt x="25" y="2"/>
                    <a:pt x="23" y="3"/>
                  </a:cubicBezTo>
                  <a:cubicBezTo>
                    <a:pt x="1" y="29"/>
                    <a:pt x="180" y="208"/>
                    <a:pt x="411" y="422"/>
                  </a:cubicBezTo>
                  <a:cubicBezTo>
                    <a:pt x="626" y="618"/>
                    <a:pt x="810" y="774"/>
                    <a:pt x="850" y="774"/>
                  </a:cubicBezTo>
                  <a:cubicBezTo>
                    <a:pt x="853" y="774"/>
                    <a:pt x="855" y="774"/>
                    <a:pt x="856" y="772"/>
                  </a:cubicBezTo>
                  <a:cubicBezTo>
                    <a:pt x="882" y="750"/>
                    <a:pt x="725" y="548"/>
                    <a:pt x="490" y="332"/>
                  </a:cubicBezTo>
                  <a:cubicBezTo>
                    <a:pt x="275" y="134"/>
                    <a:pt x="76" y="1"/>
                    <a:pt x="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6"/>
            <p:cNvSpPr/>
            <p:nvPr/>
          </p:nvSpPr>
          <p:spPr>
            <a:xfrm>
              <a:off x="7668802" y="1333526"/>
              <a:ext cx="21641" cy="13116"/>
            </a:xfrm>
            <a:custGeom>
              <a:avLst/>
              <a:gdLst/>
              <a:ahLst/>
              <a:cxnLst/>
              <a:rect l="l" t="t" r="r" b="b"/>
              <a:pathLst>
                <a:path w="528" h="320" extrusionOk="0">
                  <a:moveTo>
                    <a:pt x="42" y="1"/>
                  </a:moveTo>
                  <a:cubicBezTo>
                    <a:pt x="30" y="1"/>
                    <a:pt x="22" y="4"/>
                    <a:pt x="19" y="10"/>
                  </a:cubicBezTo>
                  <a:cubicBezTo>
                    <a:pt x="0" y="40"/>
                    <a:pt x="98" y="130"/>
                    <a:pt x="232" y="212"/>
                  </a:cubicBezTo>
                  <a:cubicBezTo>
                    <a:pt x="341" y="278"/>
                    <a:pt x="444" y="320"/>
                    <a:pt x="488" y="320"/>
                  </a:cubicBezTo>
                  <a:cubicBezTo>
                    <a:pt x="498" y="320"/>
                    <a:pt x="505" y="317"/>
                    <a:pt x="508" y="312"/>
                  </a:cubicBezTo>
                  <a:cubicBezTo>
                    <a:pt x="527" y="283"/>
                    <a:pt x="434" y="193"/>
                    <a:pt x="296" y="111"/>
                  </a:cubicBezTo>
                  <a:cubicBezTo>
                    <a:pt x="187" y="43"/>
                    <a:pt x="87" y="1"/>
                    <a:pt x="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6"/>
            <p:cNvSpPr/>
            <p:nvPr/>
          </p:nvSpPr>
          <p:spPr>
            <a:xfrm>
              <a:off x="7085687" y="912475"/>
              <a:ext cx="654980" cy="654980"/>
            </a:xfrm>
            <a:custGeom>
              <a:avLst/>
              <a:gdLst/>
              <a:ahLst/>
              <a:cxnLst/>
              <a:rect l="l" t="t" r="r" b="b"/>
              <a:pathLst>
                <a:path w="15980" h="15980" extrusionOk="0">
                  <a:moveTo>
                    <a:pt x="7990" y="0"/>
                  </a:moveTo>
                  <a:cubicBezTo>
                    <a:pt x="3578" y="0"/>
                    <a:pt x="1" y="3579"/>
                    <a:pt x="1" y="7989"/>
                  </a:cubicBezTo>
                  <a:cubicBezTo>
                    <a:pt x="1" y="12404"/>
                    <a:pt x="3578" y="15979"/>
                    <a:pt x="7990" y="15979"/>
                  </a:cubicBezTo>
                  <a:cubicBezTo>
                    <a:pt x="12405" y="15979"/>
                    <a:pt x="15980" y="12404"/>
                    <a:pt x="15980" y="7989"/>
                  </a:cubicBezTo>
                  <a:cubicBezTo>
                    <a:pt x="15980" y="3579"/>
                    <a:pt x="12405" y="0"/>
                    <a:pt x="799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6"/>
            <p:cNvSpPr/>
            <p:nvPr/>
          </p:nvSpPr>
          <p:spPr>
            <a:xfrm>
              <a:off x="7219467" y="1115480"/>
              <a:ext cx="387373" cy="282322"/>
            </a:xfrm>
            <a:custGeom>
              <a:avLst/>
              <a:gdLst/>
              <a:ahLst/>
              <a:cxnLst/>
              <a:rect l="l" t="t" r="r" b="b"/>
              <a:pathLst>
                <a:path w="9451" h="6888" extrusionOk="0">
                  <a:moveTo>
                    <a:pt x="8304" y="0"/>
                  </a:moveTo>
                  <a:lnTo>
                    <a:pt x="3621" y="4505"/>
                  </a:lnTo>
                  <a:lnTo>
                    <a:pt x="1237" y="2383"/>
                  </a:lnTo>
                  <a:lnTo>
                    <a:pt x="1" y="3619"/>
                  </a:lnTo>
                  <a:lnTo>
                    <a:pt x="3445" y="6887"/>
                  </a:lnTo>
                  <a:lnTo>
                    <a:pt x="9451" y="1236"/>
                  </a:lnTo>
                  <a:lnTo>
                    <a:pt x="8304"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6"/>
            <p:cNvSpPr/>
            <p:nvPr/>
          </p:nvSpPr>
          <p:spPr>
            <a:xfrm>
              <a:off x="7667285" y="1995126"/>
              <a:ext cx="504310" cy="591327"/>
            </a:xfrm>
            <a:custGeom>
              <a:avLst/>
              <a:gdLst/>
              <a:ahLst/>
              <a:cxnLst/>
              <a:rect l="l" t="t" r="r" b="b"/>
              <a:pathLst>
                <a:path w="12304" h="14427" extrusionOk="0">
                  <a:moveTo>
                    <a:pt x="3605" y="0"/>
                  </a:moveTo>
                  <a:lnTo>
                    <a:pt x="609" y="1954"/>
                  </a:lnTo>
                  <a:cubicBezTo>
                    <a:pt x="131" y="2749"/>
                    <a:pt x="180" y="3750"/>
                    <a:pt x="314" y="4669"/>
                  </a:cubicBezTo>
                  <a:cubicBezTo>
                    <a:pt x="449" y="5588"/>
                    <a:pt x="654" y="6529"/>
                    <a:pt x="449" y="7433"/>
                  </a:cubicBezTo>
                  <a:cubicBezTo>
                    <a:pt x="314" y="8031"/>
                    <a:pt x="0" y="8629"/>
                    <a:pt x="146" y="9222"/>
                  </a:cubicBezTo>
                  <a:cubicBezTo>
                    <a:pt x="251" y="9644"/>
                    <a:pt x="568" y="9977"/>
                    <a:pt x="725" y="10380"/>
                  </a:cubicBezTo>
                  <a:cubicBezTo>
                    <a:pt x="945" y="10955"/>
                    <a:pt x="822" y="11598"/>
                    <a:pt x="747" y="12210"/>
                  </a:cubicBezTo>
                  <a:cubicBezTo>
                    <a:pt x="673" y="12823"/>
                    <a:pt x="673" y="13510"/>
                    <a:pt x="1080" y="13973"/>
                  </a:cubicBezTo>
                  <a:cubicBezTo>
                    <a:pt x="1359" y="14292"/>
                    <a:pt x="1770" y="14427"/>
                    <a:pt x="2198" y="14427"/>
                  </a:cubicBezTo>
                  <a:cubicBezTo>
                    <a:pt x="2542" y="14427"/>
                    <a:pt x="2897" y="14340"/>
                    <a:pt x="3205" y="14194"/>
                  </a:cubicBezTo>
                  <a:cubicBezTo>
                    <a:pt x="3900" y="13865"/>
                    <a:pt x="4448" y="13304"/>
                    <a:pt x="5088" y="12887"/>
                  </a:cubicBezTo>
                  <a:cubicBezTo>
                    <a:pt x="5529" y="12598"/>
                    <a:pt x="6062" y="12380"/>
                    <a:pt x="6576" y="12380"/>
                  </a:cubicBezTo>
                  <a:cubicBezTo>
                    <a:pt x="6809" y="12380"/>
                    <a:pt x="7038" y="12424"/>
                    <a:pt x="7253" y="12528"/>
                  </a:cubicBezTo>
                  <a:cubicBezTo>
                    <a:pt x="7572" y="12677"/>
                    <a:pt x="7848" y="12949"/>
                    <a:pt x="8199" y="12980"/>
                  </a:cubicBezTo>
                  <a:cubicBezTo>
                    <a:pt x="8218" y="12981"/>
                    <a:pt x="8237" y="12982"/>
                    <a:pt x="8256" y="12982"/>
                  </a:cubicBezTo>
                  <a:cubicBezTo>
                    <a:pt x="8718" y="12982"/>
                    <a:pt x="9095" y="12560"/>
                    <a:pt x="9551" y="12434"/>
                  </a:cubicBezTo>
                  <a:cubicBezTo>
                    <a:pt x="9675" y="12400"/>
                    <a:pt x="9801" y="12389"/>
                    <a:pt x="9929" y="12389"/>
                  </a:cubicBezTo>
                  <a:cubicBezTo>
                    <a:pt x="10154" y="12389"/>
                    <a:pt x="10384" y="12423"/>
                    <a:pt x="10610" y="12423"/>
                  </a:cubicBezTo>
                  <a:cubicBezTo>
                    <a:pt x="10678" y="12423"/>
                    <a:pt x="10746" y="12419"/>
                    <a:pt x="10813" y="12412"/>
                  </a:cubicBezTo>
                  <a:cubicBezTo>
                    <a:pt x="11673" y="12318"/>
                    <a:pt x="12304" y="11396"/>
                    <a:pt x="12184" y="10541"/>
                  </a:cubicBezTo>
                  <a:cubicBezTo>
                    <a:pt x="12065" y="9689"/>
                    <a:pt x="11299" y="9001"/>
                    <a:pt x="10451" y="8860"/>
                  </a:cubicBezTo>
                  <a:cubicBezTo>
                    <a:pt x="10085" y="8800"/>
                    <a:pt x="9651" y="8793"/>
                    <a:pt x="9450" y="8482"/>
                  </a:cubicBezTo>
                  <a:cubicBezTo>
                    <a:pt x="9158" y="8031"/>
                    <a:pt x="9674" y="7444"/>
                    <a:pt x="9584" y="6910"/>
                  </a:cubicBezTo>
                  <a:cubicBezTo>
                    <a:pt x="9517" y="6526"/>
                    <a:pt x="9155" y="6271"/>
                    <a:pt x="8796" y="6114"/>
                  </a:cubicBezTo>
                  <a:cubicBezTo>
                    <a:pt x="8441" y="5962"/>
                    <a:pt x="8046" y="5853"/>
                    <a:pt x="7769" y="5581"/>
                  </a:cubicBezTo>
                  <a:cubicBezTo>
                    <a:pt x="7272" y="5095"/>
                    <a:pt x="7329" y="4303"/>
                    <a:pt x="7175" y="3627"/>
                  </a:cubicBezTo>
                  <a:cubicBezTo>
                    <a:pt x="6925" y="2510"/>
                    <a:pt x="5879" y="225"/>
                    <a:pt x="36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6"/>
            <p:cNvSpPr/>
            <p:nvPr/>
          </p:nvSpPr>
          <p:spPr>
            <a:xfrm>
              <a:off x="7542358" y="4611849"/>
              <a:ext cx="233506" cy="102018"/>
            </a:xfrm>
            <a:custGeom>
              <a:avLst/>
              <a:gdLst/>
              <a:ahLst/>
              <a:cxnLst/>
              <a:rect l="l" t="t" r="r" b="b"/>
              <a:pathLst>
                <a:path w="5697" h="2489" extrusionOk="0">
                  <a:moveTo>
                    <a:pt x="2649" y="0"/>
                  </a:moveTo>
                  <a:lnTo>
                    <a:pt x="2604" y="1629"/>
                  </a:lnTo>
                  <a:cubicBezTo>
                    <a:pt x="2604" y="1629"/>
                    <a:pt x="1" y="2160"/>
                    <a:pt x="624" y="2365"/>
                  </a:cubicBezTo>
                  <a:cubicBezTo>
                    <a:pt x="925" y="2461"/>
                    <a:pt x="2058" y="2488"/>
                    <a:pt x="3173" y="2488"/>
                  </a:cubicBezTo>
                  <a:cubicBezTo>
                    <a:pt x="4133" y="2488"/>
                    <a:pt x="5080" y="2468"/>
                    <a:pt x="5469" y="2455"/>
                  </a:cubicBezTo>
                  <a:lnTo>
                    <a:pt x="5659" y="2447"/>
                  </a:lnTo>
                  <a:lnTo>
                    <a:pt x="5696" y="64"/>
                  </a:lnTo>
                  <a:lnTo>
                    <a:pt x="2649" y="0"/>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6"/>
            <p:cNvSpPr/>
            <p:nvPr/>
          </p:nvSpPr>
          <p:spPr>
            <a:xfrm>
              <a:off x="7728970" y="4675172"/>
              <a:ext cx="45988" cy="35167"/>
            </a:xfrm>
            <a:custGeom>
              <a:avLst/>
              <a:gdLst/>
              <a:ahLst/>
              <a:cxnLst/>
              <a:rect l="l" t="t" r="r" b="b"/>
              <a:pathLst>
                <a:path w="1122" h="858" extrusionOk="0">
                  <a:moveTo>
                    <a:pt x="1021" y="1"/>
                  </a:moveTo>
                  <a:cubicBezTo>
                    <a:pt x="798" y="1"/>
                    <a:pt x="583" y="78"/>
                    <a:pt x="404" y="211"/>
                  </a:cubicBezTo>
                  <a:cubicBezTo>
                    <a:pt x="195" y="368"/>
                    <a:pt x="49" y="599"/>
                    <a:pt x="1" y="853"/>
                  </a:cubicBezTo>
                  <a:lnTo>
                    <a:pt x="1102" y="858"/>
                  </a:lnTo>
                  <a:lnTo>
                    <a:pt x="1121" y="6"/>
                  </a:lnTo>
                  <a:cubicBezTo>
                    <a:pt x="1088" y="2"/>
                    <a:pt x="1054" y="1"/>
                    <a:pt x="1021" y="1"/>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6"/>
            <p:cNvSpPr/>
            <p:nvPr/>
          </p:nvSpPr>
          <p:spPr>
            <a:xfrm>
              <a:off x="7610428" y="4293623"/>
              <a:ext cx="197166" cy="21142"/>
            </a:xfrm>
            <a:custGeom>
              <a:avLst/>
              <a:gdLst/>
              <a:ahLst/>
              <a:cxnLst/>
              <a:rect l="l" t="t" r="r" b="b"/>
              <a:pathLst>
                <a:path w="5241" h="562" extrusionOk="0">
                  <a:moveTo>
                    <a:pt x="912" y="0"/>
                  </a:moveTo>
                  <a:cubicBezTo>
                    <a:pt x="912" y="0"/>
                    <a:pt x="0" y="243"/>
                    <a:pt x="109" y="396"/>
                  </a:cubicBezTo>
                  <a:cubicBezTo>
                    <a:pt x="184" y="497"/>
                    <a:pt x="1787" y="562"/>
                    <a:pt x="3296" y="562"/>
                  </a:cubicBezTo>
                  <a:cubicBezTo>
                    <a:pt x="4028" y="562"/>
                    <a:pt x="4738" y="546"/>
                    <a:pt x="5241" y="512"/>
                  </a:cubicBezTo>
                  <a:lnTo>
                    <a:pt x="5237" y="441"/>
                  </a:lnTo>
                  <a:lnTo>
                    <a:pt x="1174" y="396"/>
                  </a:lnTo>
                  <a:cubicBezTo>
                    <a:pt x="1174" y="396"/>
                    <a:pt x="1091" y="11"/>
                    <a:pt x="912"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6"/>
            <p:cNvSpPr/>
            <p:nvPr/>
          </p:nvSpPr>
          <p:spPr>
            <a:xfrm>
              <a:off x="7614491" y="4306488"/>
              <a:ext cx="194796" cy="4815"/>
            </a:xfrm>
            <a:custGeom>
              <a:avLst/>
              <a:gdLst/>
              <a:ahLst/>
              <a:cxnLst/>
              <a:rect l="l" t="t" r="r" b="b"/>
              <a:pathLst>
                <a:path w="5178" h="128" extrusionOk="0">
                  <a:moveTo>
                    <a:pt x="25" y="0"/>
                  </a:moveTo>
                  <a:cubicBezTo>
                    <a:pt x="9" y="0"/>
                    <a:pt x="1" y="2"/>
                    <a:pt x="1" y="2"/>
                  </a:cubicBezTo>
                  <a:cubicBezTo>
                    <a:pt x="1" y="2"/>
                    <a:pt x="20" y="5"/>
                    <a:pt x="54" y="9"/>
                  </a:cubicBezTo>
                  <a:cubicBezTo>
                    <a:pt x="98" y="13"/>
                    <a:pt x="147" y="17"/>
                    <a:pt x="202" y="21"/>
                  </a:cubicBezTo>
                  <a:cubicBezTo>
                    <a:pt x="356" y="28"/>
                    <a:pt x="539" y="39"/>
                    <a:pt x="759" y="54"/>
                  </a:cubicBezTo>
                  <a:cubicBezTo>
                    <a:pt x="1226" y="81"/>
                    <a:pt x="1872" y="107"/>
                    <a:pt x="2590" y="117"/>
                  </a:cubicBezTo>
                  <a:cubicBezTo>
                    <a:pt x="2946" y="125"/>
                    <a:pt x="3286" y="128"/>
                    <a:pt x="3596" y="128"/>
                  </a:cubicBezTo>
                  <a:cubicBezTo>
                    <a:pt x="3905" y="128"/>
                    <a:pt x="4184" y="125"/>
                    <a:pt x="4419" y="121"/>
                  </a:cubicBezTo>
                  <a:cubicBezTo>
                    <a:pt x="4636" y="117"/>
                    <a:pt x="4823" y="114"/>
                    <a:pt x="4972" y="110"/>
                  </a:cubicBezTo>
                  <a:cubicBezTo>
                    <a:pt x="5029" y="107"/>
                    <a:pt x="5081" y="107"/>
                    <a:pt x="5126" y="103"/>
                  </a:cubicBezTo>
                  <a:cubicBezTo>
                    <a:pt x="5159" y="103"/>
                    <a:pt x="5178" y="99"/>
                    <a:pt x="5178" y="99"/>
                  </a:cubicBezTo>
                  <a:cubicBezTo>
                    <a:pt x="5178" y="99"/>
                    <a:pt x="5159" y="95"/>
                    <a:pt x="5126" y="95"/>
                  </a:cubicBezTo>
                  <a:lnTo>
                    <a:pt x="4419" y="95"/>
                  </a:lnTo>
                  <a:cubicBezTo>
                    <a:pt x="4302" y="96"/>
                    <a:pt x="4173" y="96"/>
                    <a:pt x="4035" y="96"/>
                  </a:cubicBezTo>
                  <a:cubicBezTo>
                    <a:pt x="3622" y="96"/>
                    <a:pt x="3125" y="92"/>
                    <a:pt x="2590" y="84"/>
                  </a:cubicBezTo>
                  <a:cubicBezTo>
                    <a:pt x="1872" y="69"/>
                    <a:pt x="1226" y="47"/>
                    <a:pt x="759" y="28"/>
                  </a:cubicBezTo>
                  <a:cubicBezTo>
                    <a:pt x="539" y="21"/>
                    <a:pt x="356" y="13"/>
                    <a:pt x="206" y="5"/>
                  </a:cubicBezTo>
                  <a:cubicBezTo>
                    <a:pt x="150" y="2"/>
                    <a:pt x="98" y="2"/>
                    <a:pt x="54" y="2"/>
                  </a:cubicBezTo>
                  <a:cubicBezTo>
                    <a:pt x="42" y="1"/>
                    <a:pt x="33"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6"/>
            <p:cNvSpPr/>
            <p:nvPr/>
          </p:nvSpPr>
          <p:spPr>
            <a:xfrm>
              <a:off x="7643721" y="4292155"/>
              <a:ext cx="11700" cy="18246"/>
            </a:xfrm>
            <a:custGeom>
              <a:avLst/>
              <a:gdLst/>
              <a:ahLst/>
              <a:cxnLst/>
              <a:rect l="l" t="t" r="r" b="b"/>
              <a:pathLst>
                <a:path w="311" h="485" extrusionOk="0">
                  <a:moveTo>
                    <a:pt x="7" y="1"/>
                  </a:moveTo>
                  <a:cubicBezTo>
                    <a:pt x="6" y="1"/>
                    <a:pt x="5" y="1"/>
                    <a:pt x="5" y="2"/>
                  </a:cubicBezTo>
                  <a:cubicBezTo>
                    <a:pt x="1" y="9"/>
                    <a:pt x="113" y="81"/>
                    <a:pt x="191" y="219"/>
                  </a:cubicBezTo>
                  <a:cubicBezTo>
                    <a:pt x="273" y="353"/>
                    <a:pt x="277" y="484"/>
                    <a:pt x="289" y="484"/>
                  </a:cubicBezTo>
                  <a:cubicBezTo>
                    <a:pt x="289" y="484"/>
                    <a:pt x="289" y="484"/>
                    <a:pt x="289" y="484"/>
                  </a:cubicBezTo>
                  <a:cubicBezTo>
                    <a:pt x="300" y="484"/>
                    <a:pt x="310" y="340"/>
                    <a:pt x="221" y="200"/>
                  </a:cubicBezTo>
                  <a:cubicBezTo>
                    <a:pt x="145" y="62"/>
                    <a:pt x="28" y="1"/>
                    <a:pt x="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6"/>
            <p:cNvSpPr/>
            <p:nvPr/>
          </p:nvSpPr>
          <p:spPr>
            <a:xfrm>
              <a:off x="7638021" y="4680869"/>
              <a:ext cx="7255" cy="10493"/>
            </a:xfrm>
            <a:custGeom>
              <a:avLst/>
              <a:gdLst/>
              <a:ahLst/>
              <a:cxnLst/>
              <a:rect l="l" t="t" r="r" b="b"/>
              <a:pathLst>
                <a:path w="177" h="256" extrusionOk="0">
                  <a:moveTo>
                    <a:pt x="14" y="1"/>
                  </a:moveTo>
                  <a:cubicBezTo>
                    <a:pt x="13" y="1"/>
                    <a:pt x="12" y="1"/>
                    <a:pt x="12" y="1"/>
                  </a:cubicBezTo>
                  <a:cubicBezTo>
                    <a:pt x="1" y="5"/>
                    <a:pt x="30" y="69"/>
                    <a:pt x="72" y="139"/>
                  </a:cubicBezTo>
                  <a:cubicBezTo>
                    <a:pt x="114" y="206"/>
                    <a:pt x="153" y="256"/>
                    <a:pt x="166" y="256"/>
                  </a:cubicBezTo>
                  <a:cubicBezTo>
                    <a:pt x="167" y="256"/>
                    <a:pt x="168" y="256"/>
                    <a:pt x="168" y="255"/>
                  </a:cubicBezTo>
                  <a:cubicBezTo>
                    <a:pt x="177" y="251"/>
                    <a:pt x="151" y="188"/>
                    <a:pt x="106" y="117"/>
                  </a:cubicBezTo>
                  <a:cubicBezTo>
                    <a:pt x="64" y="51"/>
                    <a:pt x="25" y="1"/>
                    <a:pt x="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6"/>
            <p:cNvSpPr/>
            <p:nvPr/>
          </p:nvSpPr>
          <p:spPr>
            <a:xfrm>
              <a:off x="7647202" y="4679025"/>
              <a:ext cx="8198" cy="7296"/>
            </a:xfrm>
            <a:custGeom>
              <a:avLst/>
              <a:gdLst/>
              <a:ahLst/>
              <a:cxnLst/>
              <a:rect l="l" t="t" r="r" b="b"/>
              <a:pathLst>
                <a:path w="200" h="178" extrusionOk="0">
                  <a:moveTo>
                    <a:pt x="8" y="0"/>
                  </a:moveTo>
                  <a:cubicBezTo>
                    <a:pt x="6" y="0"/>
                    <a:pt x="5" y="1"/>
                    <a:pt x="5" y="2"/>
                  </a:cubicBezTo>
                  <a:cubicBezTo>
                    <a:pt x="1" y="9"/>
                    <a:pt x="34" y="54"/>
                    <a:pt x="87" y="102"/>
                  </a:cubicBezTo>
                  <a:cubicBezTo>
                    <a:pt x="134" y="146"/>
                    <a:pt x="178" y="178"/>
                    <a:pt x="189" y="178"/>
                  </a:cubicBezTo>
                  <a:cubicBezTo>
                    <a:pt x="190" y="178"/>
                    <a:pt x="191" y="177"/>
                    <a:pt x="191" y="176"/>
                  </a:cubicBezTo>
                  <a:cubicBezTo>
                    <a:pt x="199" y="169"/>
                    <a:pt x="165" y="124"/>
                    <a:pt x="113" y="76"/>
                  </a:cubicBezTo>
                  <a:cubicBezTo>
                    <a:pt x="66" y="32"/>
                    <a:pt x="21" y="0"/>
                    <a:pt x="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6"/>
            <p:cNvSpPr/>
            <p:nvPr/>
          </p:nvSpPr>
          <p:spPr>
            <a:xfrm>
              <a:off x="7648596" y="4673697"/>
              <a:ext cx="13198" cy="1558"/>
            </a:xfrm>
            <a:custGeom>
              <a:avLst/>
              <a:gdLst/>
              <a:ahLst/>
              <a:cxnLst/>
              <a:rect l="l" t="t" r="r" b="b"/>
              <a:pathLst>
                <a:path w="322" h="38" extrusionOk="0">
                  <a:moveTo>
                    <a:pt x="161" y="1"/>
                  </a:moveTo>
                  <a:cubicBezTo>
                    <a:pt x="75" y="1"/>
                    <a:pt x="0" y="8"/>
                    <a:pt x="0" y="19"/>
                  </a:cubicBezTo>
                  <a:cubicBezTo>
                    <a:pt x="0" y="27"/>
                    <a:pt x="72" y="37"/>
                    <a:pt x="161" y="37"/>
                  </a:cubicBezTo>
                  <a:cubicBezTo>
                    <a:pt x="251" y="37"/>
                    <a:pt x="322" y="30"/>
                    <a:pt x="322" y="19"/>
                  </a:cubicBezTo>
                  <a:cubicBezTo>
                    <a:pt x="322" y="11"/>
                    <a:pt x="251" y="1"/>
                    <a:pt x="1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6"/>
            <p:cNvSpPr/>
            <p:nvPr/>
          </p:nvSpPr>
          <p:spPr>
            <a:xfrm>
              <a:off x="7649210" y="4666114"/>
              <a:ext cx="15042" cy="2172"/>
            </a:xfrm>
            <a:custGeom>
              <a:avLst/>
              <a:gdLst/>
              <a:ahLst/>
              <a:cxnLst/>
              <a:rect l="l" t="t" r="r" b="b"/>
              <a:pathLst>
                <a:path w="367" h="53" extrusionOk="0">
                  <a:moveTo>
                    <a:pt x="351" y="0"/>
                  </a:moveTo>
                  <a:cubicBezTo>
                    <a:pt x="326" y="0"/>
                    <a:pt x="261" y="11"/>
                    <a:pt x="183" y="14"/>
                  </a:cubicBezTo>
                  <a:cubicBezTo>
                    <a:pt x="83" y="21"/>
                    <a:pt x="4" y="14"/>
                    <a:pt x="0" y="25"/>
                  </a:cubicBezTo>
                  <a:cubicBezTo>
                    <a:pt x="0" y="32"/>
                    <a:pt x="64" y="52"/>
                    <a:pt x="148" y="52"/>
                  </a:cubicBezTo>
                  <a:cubicBezTo>
                    <a:pt x="160" y="52"/>
                    <a:pt x="171" y="52"/>
                    <a:pt x="183" y="51"/>
                  </a:cubicBezTo>
                  <a:cubicBezTo>
                    <a:pt x="288" y="48"/>
                    <a:pt x="366" y="14"/>
                    <a:pt x="363" y="3"/>
                  </a:cubicBezTo>
                  <a:cubicBezTo>
                    <a:pt x="362" y="1"/>
                    <a:pt x="358" y="0"/>
                    <a:pt x="3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6"/>
            <p:cNvSpPr/>
            <p:nvPr/>
          </p:nvSpPr>
          <p:spPr>
            <a:xfrm>
              <a:off x="7617200" y="4668860"/>
              <a:ext cx="23650" cy="13731"/>
            </a:xfrm>
            <a:custGeom>
              <a:avLst/>
              <a:gdLst/>
              <a:ahLst/>
              <a:cxnLst/>
              <a:rect l="l" t="t" r="r" b="b"/>
              <a:pathLst>
                <a:path w="577" h="335" extrusionOk="0">
                  <a:moveTo>
                    <a:pt x="181" y="36"/>
                  </a:moveTo>
                  <a:cubicBezTo>
                    <a:pt x="221" y="36"/>
                    <a:pt x="261" y="42"/>
                    <a:pt x="295" y="51"/>
                  </a:cubicBezTo>
                  <a:cubicBezTo>
                    <a:pt x="367" y="77"/>
                    <a:pt x="423" y="119"/>
                    <a:pt x="460" y="163"/>
                  </a:cubicBezTo>
                  <a:cubicBezTo>
                    <a:pt x="493" y="205"/>
                    <a:pt x="513" y="243"/>
                    <a:pt x="524" y="273"/>
                  </a:cubicBezTo>
                  <a:lnTo>
                    <a:pt x="524" y="273"/>
                  </a:lnTo>
                  <a:cubicBezTo>
                    <a:pt x="491" y="269"/>
                    <a:pt x="443" y="263"/>
                    <a:pt x="385" y="250"/>
                  </a:cubicBezTo>
                  <a:cubicBezTo>
                    <a:pt x="326" y="238"/>
                    <a:pt x="259" y="219"/>
                    <a:pt x="183" y="193"/>
                  </a:cubicBezTo>
                  <a:cubicBezTo>
                    <a:pt x="150" y="178"/>
                    <a:pt x="109" y="167"/>
                    <a:pt x="76" y="145"/>
                  </a:cubicBezTo>
                  <a:cubicBezTo>
                    <a:pt x="42" y="122"/>
                    <a:pt x="31" y="85"/>
                    <a:pt x="61" y="62"/>
                  </a:cubicBezTo>
                  <a:cubicBezTo>
                    <a:pt x="95" y="43"/>
                    <a:pt x="138" y="36"/>
                    <a:pt x="181" y="36"/>
                  </a:cubicBezTo>
                  <a:close/>
                  <a:moveTo>
                    <a:pt x="189" y="1"/>
                  </a:moveTo>
                  <a:cubicBezTo>
                    <a:pt x="140" y="1"/>
                    <a:pt x="89" y="11"/>
                    <a:pt x="38" y="36"/>
                  </a:cubicBezTo>
                  <a:cubicBezTo>
                    <a:pt x="16" y="51"/>
                    <a:pt x="1" y="85"/>
                    <a:pt x="9" y="111"/>
                  </a:cubicBezTo>
                  <a:cubicBezTo>
                    <a:pt x="16" y="141"/>
                    <a:pt x="35" y="160"/>
                    <a:pt x="57" y="174"/>
                  </a:cubicBezTo>
                  <a:cubicBezTo>
                    <a:pt x="94" y="200"/>
                    <a:pt x="135" y="212"/>
                    <a:pt x="173" y="227"/>
                  </a:cubicBezTo>
                  <a:cubicBezTo>
                    <a:pt x="251" y="253"/>
                    <a:pt x="322" y="267"/>
                    <a:pt x="382" y="276"/>
                  </a:cubicBezTo>
                  <a:cubicBezTo>
                    <a:pt x="440" y="285"/>
                    <a:pt x="488" y="288"/>
                    <a:pt x="522" y="288"/>
                  </a:cubicBezTo>
                  <a:cubicBezTo>
                    <a:pt x="525" y="288"/>
                    <a:pt x="527" y="288"/>
                    <a:pt x="530" y="287"/>
                  </a:cubicBezTo>
                  <a:lnTo>
                    <a:pt x="530" y="287"/>
                  </a:lnTo>
                  <a:cubicBezTo>
                    <a:pt x="540" y="317"/>
                    <a:pt x="543" y="335"/>
                    <a:pt x="546" y="335"/>
                  </a:cubicBezTo>
                  <a:cubicBezTo>
                    <a:pt x="550" y="335"/>
                    <a:pt x="550" y="319"/>
                    <a:pt x="544" y="287"/>
                  </a:cubicBezTo>
                  <a:lnTo>
                    <a:pt x="544" y="287"/>
                  </a:lnTo>
                  <a:cubicBezTo>
                    <a:pt x="565" y="286"/>
                    <a:pt x="576" y="284"/>
                    <a:pt x="576" y="283"/>
                  </a:cubicBezTo>
                  <a:cubicBezTo>
                    <a:pt x="576" y="280"/>
                    <a:pt x="564" y="278"/>
                    <a:pt x="541" y="275"/>
                  </a:cubicBezTo>
                  <a:lnTo>
                    <a:pt x="541" y="275"/>
                  </a:lnTo>
                  <a:cubicBezTo>
                    <a:pt x="534" y="245"/>
                    <a:pt x="518" y="198"/>
                    <a:pt x="483" y="148"/>
                  </a:cubicBezTo>
                  <a:cubicBezTo>
                    <a:pt x="434" y="78"/>
                    <a:pt x="321" y="1"/>
                    <a:pt x="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6"/>
            <p:cNvSpPr/>
            <p:nvPr/>
          </p:nvSpPr>
          <p:spPr>
            <a:xfrm>
              <a:off x="7637447" y="4665295"/>
              <a:ext cx="12255" cy="15493"/>
            </a:xfrm>
            <a:custGeom>
              <a:avLst/>
              <a:gdLst/>
              <a:ahLst/>
              <a:cxnLst/>
              <a:rect l="l" t="t" r="r" b="b"/>
              <a:pathLst>
                <a:path w="299" h="378" extrusionOk="0">
                  <a:moveTo>
                    <a:pt x="226" y="0"/>
                  </a:moveTo>
                  <a:cubicBezTo>
                    <a:pt x="146" y="0"/>
                    <a:pt x="103" y="57"/>
                    <a:pt x="67" y="97"/>
                  </a:cubicBezTo>
                  <a:cubicBezTo>
                    <a:pt x="34" y="146"/>
                    <a:pt x="18" y="198"/>
                    <a:pt x="11" y="239"/>
                  </a:cubicBezTo>
                  <a:cubicBezTo>
                    <a:pt x="0" y="325"/>
                    <a:pt x="28" y="377"/>
                    <a:pt x="33" y="377"/>
                  </a:cubicBezTo>
                  <a:cubicBezTo>
                    <a:pt x="33" y="377"/>
                    <a:pt x="34" y="377"/>
                    <a:pt x="34" y="377"/>
                  </a:cubicBezTo>
                  <a:cubicBezTo>
                    <a:pt x="37" y="377"/>
                    <a:pt x="22" y="325"/>
                    <a:pt x="37" y="247"/>
                  </a:cubicBezTo>
                  <a:cubicBezTo>
                    <a:pt x="44" y="206"/>
                    <a:pt x="63" y="161"/>
                    <a:pt x="97" y="120"/>
                  </a:cubicBezTo>
                  <a:cubicBezTo>
                    <a:pt x="126" y="80"/>
                    <a:pt x="175" y="37"/>
                    <a:pt x="222" y="37"/>
                  </a:cubicBezTo>
                  <a:cubicBezTo>
                    <a:pt x="224" y="37"/>
                    <a:pt x="225" y="37"/>
                    <a:pt x="227" y="37"/>
                  </a:cubicBezTo>
                  <a:cubicBezTo>
                    <a:pt x="277" y="49"/>
                    <a:pt x="258" y="123"/>
                    <a:pt x="227" y="164"/>
                  </a:cubicBezTo>
                  <a:cubicBezTo>
                    <a:pt x="201" y="209"/>
                    <a:pt x="172" y="247"/>
                    <a:pt x="146" y="280"/>
                  </a:cubicBezTo>
                  <a:cubicBezTo>
                    <a:pt x="89" y="340"/>
                    <a:pt x="44" y="370"/>
                    <a:pt x="48" y="373"/>
                  </a:cubicBezTo>
                  <a:cubicBezTo>
                    <a:pt x="48" y="374"/>
                    <a:pt x="49" y="374"/>
                    <a:pt x="50" y="374"/>
                  </a:cubicBezTo>
                  <a:cubicBezTo>
                    <a:pt x="59" y="374"/>
                    <a:pt x="105" y="351"/>
                    <a:pt x="165" y="299"/>
                  </a:cubicBezTo>
                  <a:cubicBezTo>
                    <a:pt x="194" y="269"/>
                    <a:pt x="227" y="228"/>
                    <a:pt x="258" y="180"/>
                  </a:cubicBezTo>
                  <a:cubicBezTo>
                    <a:pt x="272" y="157"/>
                    <a:pt x="287" y="127"/>
                    <a:pt x="291" y="94"/>
                  </a:cubicBezTo>
                  <a:cubicBezTo>
                    <a:pt x="299" y="60"/>
                    <a:pt x="280" y="8"/>
                    <a:pt x="235" y="0"/>
                  </a:cubicBezTo>
                  <a:cubicBezTo>
                    <a:pt x="232" y="0"/>
                    <a:pt x="229" y="0"/>
                    <a:pt x="2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6"/>
            <p:cNvSpPr/>
            <p:nvPr/>
          </p:nvSpPr>
          <p:spPr>
            <a:xfrm>
              <a:off x="7729134" y="4673943"/>
              <a:ext cx="45168" cy="35618"/>
            </a:xfrm>
            <a:custGeom>
              <a:avLst/>
              <a:gdLst/>
              <a:ahLst/>
              <a:cxnLst/>
              <a:rect l="l" t="t" r="r" b="b"/>
              <a:pathLst>
                <a:path w="1102" h="869" extrusionOk="0">
                  <a:moveTo>
                    <a:pt x="913" y="1"/>
                  </a:moveTo>
                  <a:cubicBezTo>
                    <a:pt x="901" y="1"/>
                    <a:pt x="888" y="1"/>
                    <a:pt x="874" y="2"/>
                  </a:cubicBezTo>
                  <a:cubicBezTo>
                    <a:pt x="732" y="9"/>
                    <a:pt x="531" y="58"/>
                    <a:pt x="359" y="193"/>
                  </a:cubicBezTo>
                  <a:cubicBezTo>
                    <a:pt x="183" y="327"/>
                    <a:pt x="83" y="507"/>
                    <a:pt x="38" y="641"/>
                  </a:cubicBezTo>
                  <a:cubicBezTo>
                    <a:pt x="19" y="708"/>
                    <a:pt x="7" y="767"/>
                    <a:pt x="4" y="805"/>
                  </a:cubicBezTo>
                  <a:cubicBezTo>
                    <a:pt x="0" y="846"/>
                    <a:pt x="0" y="865"/>
                    <a:pt x="0" y="869"/>
                  </a:cubicBezTo>
                  <a:cubicBezTo>
                    <a:pt x="7" y="869"/>
                    <a:pt x="15" y="779"/>
                    <a:pt x="64" y="652"/>
                  </a:cubicBezTo>
                  <a:cubicBezTo>
                    <a:pt x="112" y="521"/>
                    <a:pt x="213" y="350"/>
                    <a:pt x="381" y="222"/>
                  </a:cubicBezTo>
                  <a:cubicBezTo>
                    <a:pt x="550" y="95"/>
                    <a:pt x="740" y="43"/>
                    <a:pt x="874" y="28"/>
                  </a:cubicBezTo>
                  <a:cubicBezTo>
                    <a:pt x="915" y="25"/>
                    <a:pt x="951" y="24"/>
                    <a:pt x="982" y="24"/>
                  </a:cubicBezTo>
                  <a:cubicBezTo>
                    <a:pt x="1033" y="24"/>
                    <a:pt x="1069" y="26"/>
                    <a:pt x="1088" y="26"/>
                  </a:cubicBezTo>
                  <a:cubicBezTo>
                    <a:pt x="1096" y="26"/>
                    <a:pt x="1101" y="26"/>
                    <a:pt x="1102" y="24"/>
                  </a:cubicBezTo>
                  <a:cubicBezTo>
                    <a:pt x="1102" y="24"/>
                    <a:pt x="1079" y="17"/>
                    <a:pt x="1043" y="9"/>
                  </a:cubicBezTo>
                  <a:cubicBezTo>
                    <a:pt x="1009" y="6"/>
                    <a:pt x="966" y="1"/>
                    <a:pt x="9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6"/>
            <p:cNvSpPr/>
            <p:nvPr/>
          </p:nvSpPr>
          <p:spPr>
            <a:xfrm>
              <a:off x="7761267" y="4622710"/>
              <a:ext cx="1721" cy="51316"/>
            </a:xfrm>
            <a:custGeom>
              <a:avLst/>
              <a:gdLst/>
              <a:ahLst/>
              <a:cxnLst/>
              <a:rect l="l" t="t" r="r" b="b"/>
              <a:pathLst>
                <a:path w="42" h="1252" extrusionOk="0">
                  <a:moveTo>
                    <a:pt x="26" y="0"/>
                  </a:moveTo>
                  <a:cubicBezTo>
                    <a:pt x="16" y="0"/>
                    <a:pt x="4" y="281"/>
                    <a:pt x="4" y="628"/>
                  </a:cubicBezTo>
                  <a:cubicBezTo>
                    <a:pt x="0" y="972"/>
                    <a:pt x="8" y="1252"/>
                    <a:pt x="16" y="1252"/>
                  </a:cubicBezTo>
                  <a:cubicBezTo>
                    <a:pt x="16" y="1252"/>
                    <a:pt x="16" y="1252"/>
                    <a:pt x="16" y="1252"/>
                  </a:cubicBezTo>
                  <a:cubicBezTo>
                    <a:pt x="27" y="1252"/>
                    <a:pt x="38" y="970"/>
                    <a:pt x="38" y="628"/>
                  </a:cubicBezTo>
                  <a:cubicBezTo>
                    <a:pt x="42" y="281"/>
                    <a:pt x="35" y="0"/>
                    <a:pt x="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6"/>
            <p:cNvSpPr/>
            <p:nvPr/>
          </p:nvSpPr>
          <p:spPr>
            <a:xfrm>
              <a:off x="7718206" y="4299077"/>
              <a:ext cx="33632" cy="1881"/>
            </a:xfrm>
            <a:custGeom>
              <a:avLst/>
              <a:gdLst/>
              <a:ahLst/>
              <a:cxnLst/>
              <a:rect l="l" t="t" r="r" b="b"/>
              <a:pathLst>
                <a:path w="894" h="50" extrusionOk="0">
                  <a:moveTo>
                    <a:pt x="28" y="1"/>
                  </a:moveTo>
                  <a:cubicBezTo>
                    <a:pt x="10" y="1"/>
                    <a:pt x="0" y="2"/>
                    <a:pt x="0" y="4"/>
                  </a:cubicBezTo>
                  <a:cubicBezTo>
                    <a:pt x="0" y="16"/>
                    <a:pt x="198" y="46"/>
                    <a:pt x="445" y="49"/>
                  </a:cubicBezTo>
                  <a:cubicBezTo>
                    <a:pt x="462" y="49"/>
                    <a:pt x="479" y="50"/>
                    <a:pt x="495" y="50"/>
                  </a:cubicBezTo>
                  <a:cubicBezTo>
                    <a:pt x="721" y="50"/>
                    <a:pt x="893" y="23"/>
                    <a:pt x="893" y="16"/>
                  </a:cubicBezTo>
                  <a:cubicBezTo>
                    <a:pt x="893" y="12"/>
                    <a:pt x="868" y="11"/>
                    <a:pt x="825" y="11"/>
                  </a:cubicBezTo>
                  <a:cubicBezTo>
                    <a:pt x="763" y="11"/>
                    <a:pt x="665" y="13"/>
                    <a:pt x="550" y="13"/>
                  </a:cubicBezTo>
                  <a:cubicBezTo>
                    <a:pt x="517" y="13"/>
                    <a:pt x="483" y="13"/>
                    <a:pt x="448" y="12"/>
                  </a:cubicBezTo>
                  <a:cubicBezTo>
                    <a:pt x="257" y="12"/>
                    <a:pt x="92" y="1"/>
                    <a:pt x="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6"/>
            <p:cNvSpPr/>
            <p:nvPr/>
          </p:nvSpPr>
          <p:spPr>
            <a:xfrm>
              <a:off x="7770609" y="4299905"/>
              <a:ext cx="3988" cy="6546"/>
            </a:xfrm>
            <a:custGeom>
              <a:avLst/>
              <a:gdLst/>
              <a:ahLst/>
              <a:cxnLst/>
              <a:rect l="l" t="t" r="r" b="b"/>
              <a:pathLst>
                <a:path w="106" h="174" extrusionOk="0">
                  <a:moveTo>
                    <a:pt x="95" y="0"/>
                  </a:moveTo>
                  <a:cubicBezTo>
                    <a:pt x="82" y="0"/>
                    <a:pt x="47" y="29"/>
                    <a:pt x="27" y="76"/>
                  </a:cubicBezTo>
                  <a:cubicBezTo>
                    <a:pt x="0" y="125"/>
                    <a:pt x="5" y="173"/>
                    <a:pt x="16" y="173"/>
                  </a:cubicBezTo>
                  <a:cubicBezTo>
                    <a:pt x="16" y="173"/>
                    <a:pt x="17" y="173"/>
                    <a:pt x="17" y="173"/>
                  </a:cubicBezTo>
                  <a:cubicBezTo>
                    <a:pt x="28" y="173"/>
                    <a:pt x="39" y="134"/>
                    <a:pt x="60" y="91"/>
                  </a:cubicBezTo>
                  <a:cubicBezTo>
                    <a:pt x="79" y="46"/>
                    <a:pt x="105" y="9"/>
                    <a:pt x="98" y="1"/>
                  </a:cubicBezTo>
                  <a:cubicBezTo>
                    <a:pt x="97" y="0"/>
                    <a:pt x="96" y="0"/>
                    <a:pt x="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6"/>
            <p:cNvSpPr/>
            <p:nvPr/>
          </p:nvSpPr>
          <p:spPr>
            <a:xfrm>
              <a:off x="7742455" y="4686812"/>
              <a:ext cx="5369" cy="4755"/>
            </a:xfrm>
            <a:custGeom>
              <a:avLst/>
              <a:gdLst/>
              <a:ahLst/>
              <a:cxnLst/>
              <a:rect l="l" t="t" r="r" b="b"/>
              <a:pathLst>
                <a:path w="131" h="116" extrusionOk="0">
                  <a:moveTo>
                    <a:pt x="119" y="0"/>
                  </a:moveTo>
                  <a:cubicBezTo>
                    <a:pt x="106" y="0"/>
                    <a:pt x="78" y="18"/>
                    <a:pt x="52" y="43"/>
                  </a:cubicBezTo>
                  <a:cubicBezTo>
                    <a:pt x="18" y="76"/>
                    <a:pt x="0" y="106"/>
                    <a:pt x="8" y="114"/>
                  </a:cubicBezTo>
                  <a:cubicBezTo>
                    <a:pt x="8" y="115"/>
                    <a:pt x="9" y="115"/>
                    <a:pt x="11" y="115"/>
                  </a:cubicBezTo>
                  <a:cubicBezTo>
                    <a:pt x="21" y="115"/>
                    <a:pt x="50" y="98"/>
                    <a:pt x="78" y="69"/>
                  </a:cubicBezTo>
                  <a:cubicBezTo>
                    <a:pt x="108" y="39"/>
                    <a:pt x="130" y="9"/>
                    <a:pt x="123" y="2"/>
                  </a:cubicBezTo>
                  <a:cubicBezTo>
                    <a:pt x="122" y="1"/>
                    <a:pt x="121" y="0"/>
                    <a:pt x="1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6"/>
            <p:cNvSpPr/>
            <p:nvPr/>
          </p:nvSpPr>
          <p:spPr>
            <a:xfrm>
              <a:off x="7753275" y="4681033"/>
              <a:ext cx="7706" cy="3156"/>
            </a:xfrm>
            <a:custGeom>
              <a:avLst/>
              <a:gdLst/>
              <a:ahLst/>
              <a:cxnLst/>
              <a:rect l="l" t="t" r="r" b="b"/>
              <a:pathLst>
                <a:path w="188" h="77" extrusionOk="0">
                  <a:moveTo>
                    <a:pt x="132" y="0"/>
                  </a:moveTo>
                  <a:cubicBezTo>
                    <a:pt x="117" y="0"/>
                    <a:pt x="101" y="2"/>
                    <a:pt x="83" y="8"/>
                  </a:cubicBezTo>
                  <a:cubicBezTo>
                    <a:pt x="28" y="27"/>
                    <a:pt x="1" y="68"/>
                    <a:pt x="9" y="75"/>
                  </a:cubicBezTo>
                  <a:cubicBezTo>
                    <a:pt x="10" y="76"/>
                    <a:pt x="11" y="77"/>
                    <a:pt x="13" y="77"/>
                  </a:cubicBezTo>
                  <a:cubicBezTo>
                    <a:pt x="24" y="77"/>
                    <a:pt x="56" y="55"/>
                    <a:pt x="95" y="42"/>
                  </a:cubicBezTo>
                  <a:cubicBezTo>
                    <a:pt x="140" y="27"/>
                    <a:pt x="180" y="31"/>
                    <a:pt x="185" y="20"/>
                  </a:cubicBezTo>
                  <a:cubicBezTo>
                    <a:pt x="187" y="12"/>
                    <a:pt x="165" y="0"/>
                    <a:pt x="1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6"/>
            <p:cNvSpPr/>
            <p:nvPr/>
          </p:nvSpPr>
          <p:spPr>
            <a:xfrm>
              <a:off x="7766350" y="4679189"/>
              <a:ext cx="3976" cy="2090"/>
            </a:xfrm>
            <a:custGeom>
              <a:avLst/>
              <a:gdLst/>
              <a:ahLst/>
              <a:cxnLst/>
              <a:rect l="l" t="t" r="r" b="b"/>
              <a:pathLst>
                <a:path w="97" h="51" extrusionOk="0">
                  <a:moveTo>
                    <a:pt x="77" y="0"/>
                  </a:moveTo>
                  <a:cubicBezTo>
                    <a:pt x="67" y="0"/>
                    <a:pt x="54" y="3"/>
                    <a:pt x="41" y="8"/>
                  </a:cubicBezTo>
                  <a:cubicBezTo>
                    <a:pt x="18" y="15"/>
                    <a:pt x="0" y="31"/>
                    <a:pt x="4" y="42"/>
                  </a:cubicBezTo>
                  <a:cubicBezTo>
                    <a:pt x="6" y="48"/>
                    <a:pt x="12" y="50"/>
                    <a:pt x="21" y="50"/>
                  </a:cubicBezTo>
                  <a:cubicBezTo>
                    <a:pt x="31" y="50"/>
                    <a:pt x="43" y="48"/>
                    <a:pt x="56" y="42"/>
                  </a:cubicBezTo>
                  <a:cubicBezTo>
                    <a:pt x="82" y="34"/>
                    <a:pt x="97" y="20"/>
                    <a:pt x="93" y="8"/>
                  </a:cubicBezTo>
                  <a:cubicBezTo>
                    <a:pt x="93" y="3"/>
                    <a:pt x="87" y="0"/>
                    <a:pt x="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6"/>
            <p:cNvSpPr/>
            <p:nvPr/>
          </p:nvSpPr>
          <p:spPr>
            <a:xfrm>
              <a:off x="7897056" y="4611849"/>
              <a:ext cx="233506" cy="102018"/>
            </a:xfrm>
            <a:custGeom>
              <a:avLst/>
              <a:gdLst/>
              <a:ahLst/>
              <a:cxnLst/>
              <a:rect l="l" t="t" r="r" b="b"/>
              <a:pathLst>
                <a:path w="5697" h="2489" extrusionOk="0">
                  <a:moveTo>
                    <a:pt x="2649" y="0"/>
                  </a:moveTo>
                  <a:lnTo>
                    <a:pt x="2604" y="1629"/>
                  </a:lnTo>
                  <a:cubicBezTo>
                    <a:pt x="2604" y="1629"/>
                    <a:pt x="1" y="2160"/>
                    <a:pt x="625" y="2365"/>
                  </a:cubicBezTo>
                  <a:cubicBezTo>
                    <a:pt x="926" y="2461"/>
                    <a:pt x="2058" y="2488"/>
                    <a:pt x="3174" y="2488"/>
                  </a:cubicBezTo>
                  <a:cubicBezTo>
                    <a:pt x="4134" y="2488"/>
                    <a:pt x="5082" y="2468"/>
                    <a:pt x="5472" y="2455"/>
                  </a:cubicBezTo>
                  <a:lnTo>
                    <a:pt x="5659" y="2447"/>
                  </a:lnTo>
                  <a:lnTo>
                    <a:pt x="5697" y="64"/>
                  </a:lnTo>
                  <a:lnTo>
                    <a:pt x="2649" y="0"/>
                  </a:ln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6"/>
            <p:cNvSpPr/>
            <p:nvPr/>
          </p:nvSpPr>
          <p:spPr>
            <a:xfrm>
              <a:off x="8083667" y="4675172"/>
              <a:ext cx="45988" cy="35167"/>
            </a:xfrm>
            <a:custGeom>
              <a:avLst/>
              <a:gdLst/>
              <a:ahLst/>
              <a:cxnLst/>
              <a:rect l="l" t="t" r="r" b="b"/>
              <a:pathLst>
                <a:path w="1122" h="858" extrusionOk="0">
                  <a:moveTo>
                    <a:pt x="1022" y="1"/>
                  </a:moveTo>
                  <a:cubicBezTo>
                    <a:pt x="800" y="1"/>
                    <a:pt x="586" y="78"/>
                    <a:pt x="404" y="211"/>
                  </a:cubicBezTo>
                  <a:cubicBezTo>
                    <a:pt x="199" y="368"/>
                    <a:pt x="49" y="599"/>
                    <a:pt x="1" y="853"/>
                  </a:cubicBezTo>
                  <a:lnTo>
                    <a:pt x="1106" y="858"/>
                  </a:lnTo>
                  <a:lnTo>
                    <a:pt x="1121" y="6"/>
                  </a:lnTo>
                  <a:cubicBezTo>
                    <a:pt x="1088" y="2"/>
                    <a:pt x="1055" y="1"/>
                    <a:pt x="1022" y="1"/>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6"/>
            <p:cNvSpPr/>
            <p:nvPr/>
          </p:nvSpPr>
          <p:spPr>
            <a:xfrm>
              <a:off x="7936020" y="4293623"/>
              <a:ext cx="197129" cy="21142"/>
            </a:xfrm>
            <a:custGeom>
              <a:avLst/>
              <a:gdLst/>
              <a:ahLst/>
              <a:cxnLst/>
              <a:rect l="l" t="t" r="r" b="b"/>
              <a:pathLst>
                <a:path w="5240" h="562" extrusionOk="0">
                  <a:moveTo>
                    <a:pt x="911" y="0"/>
                  </a:moveTo>
                  <a:cubicBezTo>
                    <a:pt x="911" y="0"/>
                    <a:pt x="0" y="243"/>
                    <a:pt x="108" y="396"/>
                  </a:cubicBezTo>
                  <a:cubicBezTo>
                    <a:pt x="183" y="497"/>
                    <a:pt x="1786" y="562"/>
                    <a:pt x="3295" y="562"/>
                  </a:cubicBezTo>
                  <a:cubicBezTo>
                    <a:pt x="4027" y="562"/>
                    <a:pt x="4737" y="546"/>
                    <a:pt x="5240" y="512"/>
                  </a:cubicBezTo>
                  <a:lnTo>
                    <a:pt x="5236" y="441"/>
                  </a:lnTo>
                  <a:lnTo>
                    <a:pt x="1176" y="396"/>
                  </a:lnTo>
                  <a:cubicBezTo>
                    <a:pt x="1176" y="396"/>
                    <a:pt x="1090" y="11"/>
                    <a:pt x="911"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6"/>
            <p:cNvSpPr/>
            <p:nvPr/>
          </p:nvSpPr>
          <p:spPr>
            <a:xfrm>
              <a:off x="7940045" y="4306488"/>
              <a:ext cx="194796" cy="4815"/>
            </a:xfrm>
            <a:custGeom>
              <a:avLst/>
              <a:gdLst/>
              <a:ahLst/>
              <a:cxnLst/>
              <a:rect l="l" t="t" r="r" b="b"/>
              <a:pathLst>
                <a:path w="5178" h="128" extrusionOk="0">
                  <a:moveTo>
                    <a:pt x="25" y="0"/>
                  </a:moveTo>
                  <a:cubicBezTo>
                    <a:pt x="9" y="0"/>
                    <a:pt x="1" y="2"/>
                    <a:pt x="1" y="2"/>
                  </a:cubicBezTo>
                  <a:cubicBezTo>
                    <a:pt x="1" y="2"/>
                    <a:pt x="20" y="5"/>
                    <a:pt x="54" y="9"/>
                  </a:cubicBezTo>
                  <a:cubicBezTo>
                    <a:pt x="99" y="13"/>
                    <a:pt x="151" y="17"/>
                    <a:pt x="207" y="21"/>
                  </a:cubicBezTo>
                  <a:cubicBezTo>
                    <a:pt x="356" y="28"/>
                    <a:pt x="539" y="39"/>
                    <a:pt x="759" y="54"/>
                  </a:cubicBezTo>
                  <a:cubicBezTo>
                    <a:pt x="1226" y="81"/>
                    <a:pt x="1873" y="107"/>
                    <a:pt x="2590" y="117"/>
                  </a:cubicBezTo>
                  <a:cubicBezTo>
                    <a:pt x="2947" y="125"/>
                    <a:pt x="3287" y="128"/>
                    <a:pt x="3597" y="128"/>
                  </a:cubicBezTo>
                  <a:cubicBezTo>
                    <a:pt x="3908" y="128"/>
                    <a:pt x="4187" y="125"/>
                    <a:pt x="4420" y="121"/>
                  </a:cubicBezTo>
                  <a:cubicBezTo>
                    <a:pt x="4640" y="117"/>
                    <a:pt x="4824" y="114"/>
                    <a:pt x="4976" y="110"/>
                  </a:cubicBezTo>
                  <a:cubicBezTo>
                    <a:pt x="5033" y="107"/>
                    <a:pt x="5081" y="107"/>
                    <a:pt x="5126" y="103"/>
                  </a:cubicBezTo>
                  <a:cubicBezTo>
                    <a:pt x="5160" y="103"/>
                    <a:pt x="5178" y="99"/>
                    <a:pt x="5178" y="99"/>
                  </a:cubicBezTo>
                  <a:cubicBezTo>
                    <a:pt x="5178" y="99"/>
                    <a:pt x="5160" y="95"/>
                    <a:pt x="5126" y="95"/>
                  </a:cubicBezTo>
                  <a:lnTo>
                    <a:pt x="4420" y="95"/>
                  </a:lnTo>
                  <a:cubicBezTo>
                    <a:pt x="4303" y="96"/>
                    <a:pt x="4175" y="96"/>
                    <a:pt x="4038" y="96"/>
                  </a:cubicBezTo>
                  <a:cubicBezTo>
                    <a:pt x="3624" y="96"/>
                    <a:pt x="3125" y="92"/>
                    <a:pt x="2590" y="84"/>
                  </a:cubicBezTo>
                  <a:cubicBezTo>
                    <a:pt x="1876" y="69"/>
                    <a:pt x="1230" y="47"/>
                    <a:pt x="759" y="28"/>
                  </a:cubicBezTo>
                  <a:cubicBezTo>
                    <a:pt x="543" y="21"/>
                    <a:pt x="356" y="13"/>
                    <a:pt x="207" y="5"/>
                  </a:cubicBezTo>
                  <a:cubicBezTo>
                    <a:pt x="151" y="2"/>
                    <a:pt x="102" y="2"/>
                    <a:pt x="54" y="2"/>
                  </a:cubicBezTo>
                  <a:cubicBezTo>
                    <a:pt x="42" y="1"/>
                    <a:pt x="33" y="0"/>
                    <a:pt x="2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6"/>
            <p:cNvSpPr/>
            <p:nvPr/>
          </p:nvSpPr>
          <p:spPr>
            <a:xfrm>
              <a:off x="7969313" y="4292155"/>
              <a:ext cx="11662" cy="18246"/>
            </a:xfrm>
            <a:custGeom>
              <a:avLst/>
              <a:gdLst/>
              <a:ahLst/>
              <a:cxnLst/>
              <a:rect l="l" t="t" r="r" b="b"/>
              <a:pathLst>
                <a:path w="310" h="485" extrusionOk="0">
                  <a:moveTo>
                    <a:pt x="9" y="1"/>
                  </a:moveTo>
                  <a:cubicBezTo>
                    <a:pt x="8" y="1"/>
                    <a:pt x="7" y="1"/>
                    <a:pt x="7" y="2"/>
                  </a:cubicBezTo>
                  <a:cubicBezTo>
                    <a:pt x="0" y="9"/>
                    <a:pt x="112" y="81"/>
                    <a:pt x="191" y="219"/>
                  </a:cubicBezTo>
                  <a:cubicBezTo>
                    <a:pt x="273" y="353"/>
                    <a:pt x="276" y="484"/>
                    <a:pt x="288" y="484"/>
                  </a:cubicBezTo>
                  <a:cubicBezTo>
                    <a:pt x="288" y="484"/>
                    <a:pt x="288" y="484"/>
                    <a:pt x="288" y="484"/>
                  </a:cubicBezTo>
                  <a:cubicBezTo>
                    <a:pt x="299" y="484"/>
                    <a:pt x="309" y="340"/>
                    <a:pt x="224" y="200"/>
                  </a:cubicBezTo>
                  <a:cubicBezTo>
                    <a:pt x="145" y="62"/>
                    <a:pt x="27" y="1"/>
                    <a:pt x="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6"/>
            <p:cNvSpPr/>
            <p:nvPr/>
          </p:nvSpPr>
          <p:spPr>
            <a:xfrm>
              <a:off x="7992882" y="4680869"/>
              <a:ext cx="7091" cy="10493"/>
            </a:xfrm>
            <a:custGeom>
              <a:avLst/>
              <a:gdLst/>
              <a:ahLst/>
              <a:cxnLst/>
              <a:rect l="l" t="t" r="r" b="b"/>
              <a:pathLst>
                <a:path w="173" h="256" extrusionOk="0">
                  <a:moveTo>
                    <a:pt x="11" y="1"/>
                  </a:moveTo>
                  <a:cubicBezTo>
                    <a:pt x="10" y="1"/>
                    <a:pt x="9" y="1"/>
                    <a:pt x="9" y="1"/>
                  </a:cubicBezTo>
                  <a:cubicBezTo>
                    <a:pt x="1" y="5"/>
                    <a:pt x="27" y="69"/>
                    <a:pt x="71" y="139"/>
                  </a:cubicBezTo>
                  <a:cubicBezTo>
                    <a:pt x="110" y="206"/>
                    <a:pt x="152" y="256"/>
                    <a:pt x="164" y="256"/>
                  </a:cubicBezTo>
                  <a:cubicBezTo>
                    <a:pt x="164" y="256"/>
                    <a:pt x="165" y="256"/>
                    <a:pt x="165" y="255"/>
                  </a:cubicBezTo>
                  <a:cubicBezTo>
                    <a:pt x="173" y="251"/>
                    <a:pt x="147" y="188"/>
                    <a:pt x="102" y="117"/>
                  </a:cubicBezTo>
                  <a:cubicBezTo>
                    <a:pt x="63" y="51"/>
                    <a:pt x="22" y="1"/>
                    <a:pt x="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6"/>
            <p:cNvSpPr/>
            <p:nvPr/>
          </p:nvSpPr>
          <p:spPr>
            <a:xfrm>
              <a:off x="8001940" y="4679025"/>
              <a:ext cx="8279" cy="7296"/>
            </a:xfrm>
            <a:custGeom>
              <a:avLst/>
              <a:gdLst/>
              <a:ahLst/>
              <a:cxnLst/>
              <a:rect l="l" t="t" r="r" b="b"/>
              <a:pathLst>
                <a:path w="202" h="178" extrusionOk="0">
                  <a:moveTo>
                    <a:pt x="10" y="0"/>
                  </a:moveTo>
                  <a:cubicBezTo>
                    <a:pt x="9" y="0"/>
                    <a:pt x="8" y="1"/>
                    <a:pt x="7" y="2"/>
                  </a:cubicBezTo>
                  <a:cubicBezTo>
                    <a:pt x="0" y="9"/>
                    <a:pt x="34" y="54"/>
                    <a:pt x="86" y="102"/>
                  </a:cubicBezTo>
                  <a:cubicBezTo>
                    <a:pt x="133" y="146"/>
                    <a:pt x="177" y="178"/>
                    <a:pt x="191" y="178"/>
                  </a:cubicBezTo>
                  <a:cubicBezTo>
                    <a:pt x="193" y="178"/>
                    <a:pt x="194" y="177"/>
                    <a:pt x="195" y="176"/>
                  </a:cubicBezTo>
                  <a:cubicBezTo>
                    <a:pt x="202" y="169"/>
                    <a:pt x="164" y="124"/>
                    <a:pt x="112" y="76"/>
                  </a:cubicBezTo>
                  <a:cubicBezTo>
                    <a:pt x="65" y="32"/>
                    <a:pt x="21" y="0"/>
                    <a:pt x="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6"/>
            <p:cNvSpPr/>
            <p:nvPr/>
          </p:nvSpPr>
          <p:spPr>
            <a:xfrm>
              <a:off x="8003457" y="4673697"/>
              <a:ext cx="13075" cy="1558"/>
            </a:xfrm>
            <a:custGeom>
              <a:avLst/>
              <a:gdLst/>
              <a:ahLst/>
              <a:cxnLst/>
              <a:rect l="l" t="t" r="r" b="b"/>
              <a:pathLst>
                <a:path w="319" h="38" extrusionOk="0">
                  <a:moveTo>
                    <a:pt x="158" y="1"/>
                  </a:moveTo>
                  <a:cubicBezTo>
                    <a:pt x="72" y="1"/>
                    <a:pt x="1" y="8"/>
                    <a:pt x="1" y="19"/>
                  </a:cubicBezTo>
                  <a:cubicBezTo>
                    <a:pt x="1" y="27"/>
                    <a:pt x="72" y="37"/>
                    <a:pt x="158" y="37"/>
                  </a:cubicBezTo>
                  <a:cubicBezTo>
                    <a:pt x="247" y="37"/>
                    <a:pt x="318" y="30"/>
                    <a:pt x="318" y="19"/>
                  </a:cubicBezTo>
                  <a:cubicBezTo>
                    <a:pt x="318" y="11"/>
                    <a:pt x="247" y="1"/>
                    <a:pt x="1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6"/>
            <p:cNvSpPr/>
            <p:nvPr/>
          </p:nvSpPr>
          <p:spPr>
            <a:xfrm>
              <a:off x="8003908" y="4666114"/>
              <a:ext cx="15083" cy="2172"/>
            </a:xfrm>
            <a:custGeom>
              <a:avLst/>
              <a:gdLst/>
              <a:ahLst/>
              <a:cxnLst/>
              <a:rect l="l" t="t" r="r" b="b"/>
              <a:pathLst>
                <a:path w="368" h="53" extrusionOk="0">
                  <a:moveTo>
                    <a:pt x="353" y="0"/>
                  </a:moveTo>
                  <a:cubicBezTo>
                    <a:pt x="329" y="0"/>
                    <a:pt x="261" y="11"/>
                    <a:pt x="183" y="14"/>
                  </a:cubicBezTo>
                  <a:cubicBezTo>
                    <a:pt x="87" y="21"/>
                    <a:pt x="4" y="14"/>
                    <a:pt x="4" y="25"/>
                  </a:cubicBezTo>
                  <a:cubicBezTo>
                    <a:pt x="1" y="32"/>
                    <a:pt x="65" y="52"/>
                    <a:pt x="151" y="52"/>
                  </a:cubicBezTo>
                  <a:cubicBezTo>
                    <a:pt x="163" y="52"/>
                    <a:pt x="175" y="52"/>
                    <a:pt x="188" y="51"/>
                  </a:cubicBezTo>
                  <a:cubicBezTo>
                    <a:pt x="288" y="48"/>
                    <a:pt x="367" y="14"/>
                    <a:pt x="363" y="3"/>
                  </a:cubicBezTo>
                  <a:cubicBezTo>
                    <a:pt x="363" y="1"/>
                    <a:pt x="359" y="0"/>
                    <a:pt x="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6"/>
            <p:cNvSpPr/>
            <p:nvPr/>
          </p:nvSpPr>
          <p:spPr>
            <a:xfrm>
              <a:off x="7971897" y="4668860"/>
              <a:ext cx="23773" cy="13731"/>
            </a:xfrm>
            <a:custGeom>
              <a:avLst/>
              <a:gdLst/>
              <a:ahLst/>
              <a:cxnLst/>
              <a:rect l="l" t="t" r="r" b="b"/>
              <a:pathLst>
                <a:path w="580" h="335" extrusionOk="0">
                  <a:moveTo>
                    <a:pt x="183" y="36"/>
                  </a:moveTo>
                  <a:cubicBezTo>
                    <a:pt x="223" y="36"/>
                    <a:pt x="264" y="42"/>
                    <a:pt x="297" y="51"/>
                  </a:cubicBezTo>
                  <a:cubicBezTo>
                    <a:pt x="371" y="77"/>
                    <a:pt x="426" y="119"/>
                    <a:pt x="461" y="163"/>
                  </a:cubicBezTo>
                  <a:cubicBezTo>
                    <a:pt x="494" y="205"/>
                    <a:pt x="513" y="243"/>
                    <a:pt x="526" y="273"/>
                  </a:cubicBezTo>
                  <a:lnTo>
                    <a:pt x="526" y="273"/>
                  </a:lnTo>
                  <a:cubicBezTo>
                    <a:pt x="492" y="269"/>
                    <a:pt x="445" y="262"/>
                    <a:pt x="386" y="250"/>
                  </a:cubicBezTo>
                  <a:cubicBezTo>
                    <a:pt x="330" y="238"/>
                    <a:pt x="259" y="219"/>
                    <a:pt x="184" y="193"/>
                  </a:cubicBezTo>
                  <a:cubicBezTo>
                    <a:pt x="150" y="178"/>
                    <a:pt x="109" y="167"/>
                    <a:pt x="76" y="145"/>
                  </a:cubicBezTo>
                  <a:cubicBezTo>
                    <a:pt x="42" y="122"/>
                    <a:pt x="31" y="85"/>
                    <a:pt x="61" y="62"/>
                  </a:cubicBezTo>
                  <a:cubicBezTo>
                    <a:pt x="95" y="43"/>
                    <a:pt x="139" y="36"/>
                    <a:pt x="183" y="36"/>
                  </a:cubicBezTo>
                  <a:close/>
                  <a:moveTo>
                    <a:pt x="190" y="1"/>
                  </a:moveTo>
                  <a:cubicBezTo>
                    <a:pt x="141" y="1"/>
                    <a:pt x="90" y="11"/>
                    <a:pt x="38" y="36"/>
                  </a:cubicBezTo>
                  <a:cubicBezTo>
                    <a:pt x="16" y="51"/>
                    <a:pt x="1" y="85"/>
                    <a:pt x="9" y="111"/>
                  </a:cubicBezTo>
                  <a:cubicBezTo>
                    <a:pt x="16" y="141"/>
                    <a:pt x="38" y="160"/>
                    <a:pt x="57" y="174"/>
                  </a:cubicBezTo>
                  <a:cubicBezTo>
                    <a:pt x="98" y="200"/>
                    <a:pt x="135" y="212"/>
                    <a:pt x="173" y="227"/>
                  </a:cubicBezTo>
                  <a:cubicBezTo>
                    <a:pt x="252" y="253"/>
                    <a:pt x="323" y="267"/>
                    <a:pt x="382" y="276"/>
                  </a:cubicBezTo>
                  <a:cubicBezTo>
                    <a:pt x="441" y="285"/>
                    <a:pt x="489" y="288"/>
                    <a:pt x="524" y="288"/>
                  </a:cubicBezTo>
                  <a:cubicBezTo>
                    <a:pt x="526" y="288"/>
                    <a:pt x="529" y="288"/>
                    <a:pt x="531" y="287"/>
                  </a:cubicBezTo>
                  <a:lnTo>
                    <a:pt x="531" y="287"/>
                  </a:lnTo>
                  <a:cubicBezTo>
                    <a:pt x="542" y="317"/>
                    <a:pt x="545" y="335"/>
                    <a:pt x="547" y="335"/>
                  </a:cubicBezTo>
                  <a:cubicBezTo>
                    <a:pt x="550" y="335"/>
                    <a:pt x="550" y="319"/>
                    <a:pt x="545" y="287"/>
                  </a:cubicBezTo>
                  <a:lnTo>
                    <a:pt x="545" y="287"/>
                  </a:lnTo>
                  <a:cubicBezTo>
                    <a:pt x="567" y="286"/>
                    <a:pt x="580" y="284"/>
                    <a:pt x="580" y="283"/>
                  </a:cubicBezTo>
                  <a:cubicBezTo>
                    <a:pt x="580" y="280"/>
                    <a:pt x="566" y="278"/>
                    <a:pt x="542" y="275"/>
                  </a:cubicBezTo>
                  <a:lnTo>
                    <a:pt x="542" y="275"/>
                  </a:lnTo>
                  <a:cubicBezTo>
                    <a:pt x="534" y="245"/>
                    <a:pt x="519" y="198"/>
                    <a:pt x="483" y="148"/>
                  </a:cubicBezTo>
                  <a:cubicBezTo>
                    <a:pt x="434" y="78"/>
                    <a:pt x="321" y="1"/>
                    <a:pt x="19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6"/>
            <p:cNvSpPr/>
            <p:nvPr/>
          </p:nvSpPr>
          <p:spPr>
            <a:xfrm>
              <a:off x="7992309" y="4665295"/>
              <a:ext cx="12255" cy="15493"/>
            </a:xfrm>
            <a:custGeom>
              <a:avLst/>
              <a:gdLst/>
              <a:ahLst/>
              <a:cxnLst/>
              <a:rect l="l" t="t" r="r" b="b"/>
              <a:pathLst>
                <a:path w="299" h="378" extrusionOk="0">
                  <a:moveTo>
                    <a:pt x="222" y="0"/>
                  </a:moveTo>
                  <a:cubicBezTo>
                    <a:pt x="142" y="0"/>
                    <a:pt x="99" y="57"/>
                    <a:pt x="67" y="97"/>
                  </a:cubicBezTo>
                  <a:cubicBezTo>
                    <a:pt x="33" y="146"/>
                    <a:pt x="15" y="198"/>
                    <a:pt x="11" y="239"/>
                  </a:cubicBezTo>
                  <a:cubicBezTo>
                    <a:pt x="1" y="325"/>
                    <a:pt x="24" y="377"/>
                    <a:pt x="29" y="377"/>
                  </a:cubicBezTo>
                  <a:cubicBezTo>
                    <a:pt x="29" y="377"/>
                    <a:pt x="30" y="377"/>
                    <a:pt x="30" y="377"/>
                  </a:cubicBezTo>
                  <a:cubicBezTo>
                    <a:pt x="37" y="377"/>
                    <a:pt x="18" y="325"/>
                    <a:pt x="33" y="247"/>
                  </a:cubicBezTo>
                  <a:cubicBezTo>
                    <a:pt x="45" y="206"/>
                    <a:pt x="63" y="161"/>
                    <a:pt x="93" y="120"/>
                  </a:cubicBezTo>
                  <a:cubicBezTo>
                    <a:pt x="122" y="80"/>
                    <a:pt x="171" y="37"/>
                    <a:pt x="219" y="37"/>
                  </a:cubicBezTo>
                  <a:cubicBezTo>
                    <a:pt x="221" y="37"/>
                    <a:pt x="222" y="37"/>
                    <a:pt x="224" y="37"/>
                  </a:cubicBezTo>
                  <a:cubicBezTo>
                    <a:pt x="273" y="49"/>
                    <a:pt x="254" y="123"/>
                    <a:pt x="224" y="164"/>
                  </a:cubicBezTo>
                  <a:cubicBezTo>
                    <a:pt x="197" y="209"/>
                    <a:pt x="168" y="247"/>
                    <a:pt x="142" y="280"/>
                  </a:cubicBezTo>
                  <a:cubicBezTo>
                    <a:pt x="85" y="340"/>
                    <a:pt x="41" y="370"/>
                    <a:pt x="45" y="373"/>
                  </a:cubicBezTo>
                  <a:cubicBezTo>
                    <a:pt x="45" y="374"/>
                    <a:pt x="46" y="374"/>
                    <a:pt x="46" y="374"/>
                  </a:cubicBezTo>
                  <a:cubicBezTo>
                    <a:pt x="55" y="374"/>
                    <a:pt x="101" y="351"/>
                    <a:pt x="161" y="299"/>
                  </a:cubicBezTo>
                  <a:cubicBezTo>
                    <a:pt x="190" y="269"/>
                    <a:pt x="224" y="228"/>
                    <a:pt x="254" y="180"/>
                  </a:cubicBezTo>
                  <a:cubicBezTo>
                    <a:pt x="269" y="157"/>
                    <a:pt x="283" y="127"/>
                    <a:pt x="292" y="94"/>
                  </a:cubicBezTo>
                  <a:cubicBezTo>
                    <a:pt x="299" y="60"/>
                    <a:pt x="276" y="8"/>
                    <a:pt x="231" y="0"/>
                  </a:cubicBezTo>
                  <a:cubicBezTo>
                    <a:pt x="228" y="0"/>
                    <a:pt x="225" y="0"/>
                    <a:pt x="2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6"/>
            <p:cNvSpPr/>
            <p:nvPr/>
          </p:nvSpPr>
          <p:spPr>
            <a:xfrm>
              <a:off x="8083831" y="4673943"/>
              <a:ext cx="45168" cy="35618"/>
            </a:xfrm>
            <a:custGeom>
              <a:avLst/>
              <a:gdLst/>
              <a:ahLst/>
              <a:cxnLst/>
              <a:rect l="l" t="t" r="r" b="b"/>
              <a:pathLst>
                <a:path w="1102" h="869" extrusionOk="0">
                  <a:moveTo>
                    <a:pt x="913" y="1"/>
                  </a:moveTo>
                  <a:cubicBezTo>
                    <a:pt x="901" y="1"/>
                    <a:pt x="888" y="1"/>
                    <a:pt x="874" y="2"/>
                  </a:cubicBezTo>
                  <a:cubicBezTo>
                    <a:pt x="733" y="9"/>
                    <a:pt x="534" y="58"/>
                    <a:pt x="359" y="193"/>
                  </a:cubicBezTo>
                  <a:cubicBezTo>
                    <a:pt x="183" y="327"/>
                    <a:pt x="83" y="507"/>
                    <a:pt x="41" y="641"/>
                  </a:cubicBezTo>
                  <a:cubicBezTo>
                    <a:pt x="19" y="708"/>
                    <a:pt x="8" y="767"/>
                    <a:pt x="4" y="805"/>
                  </a:cubicBezTo>
                  <a:cubicBezTo>
                    <a:pt x="0" y="846"/>
                    <a:pt x="0" y="865"/>
                    <a:pt x="4" y="869"/>
                  </a:cubicBezTo>
                  <a:cubicBezTo>
                    <a:pt x="8" y="869"/>
                    <a:pt x="15" y="779"/>
                    <a:pt x="64" y="652"/>
                  </a:cubicBezTo>
                  <a:cubicBezTo>
                    <a:pt x="112" y="521"/>
                    <a:pt x="214" y="350"/>
                    <a:pt x="381" y="222"/>
                  </a:cubicBezTo>
                  <a:cubicBezTo>
                    <a:pt x="550" y="95"/>
                    <a:pt x="740" y="43"/>
                    <a:pt x="878" y="28"/>
                  </a:cubicBezTo>
                  <a:cubicBezTo>
                    <a:pt x="919" y="25"/>
                    <a:pt x="955" y="24"/>
                    <a:pt x="986" y="24"/>
                  </a:cubicBezTo>
                  <a:cubicBezTo>
                    <a:pt x="1037" y="24"/>
                    <a:pt x="1073" y="26"/>
                    <a:pt x="1090" y="26"/>
                  </a:cubicBezTo>
                  <a:cubicBezTo>
                    <a:pt x="1098" y="26"/>
                    <a:pt x="1102" y="26"/>
                    <a:pt x="1102" y="24"/>
                  </a:cubicBezTo>
                  <a:cubicBezTo>
                    <a:pt x="1102" y="24"/>
                    <a:pt x="1080" y="17"/>
                    <a:pt x="1043" y="9"/>
                  </a:cubicBezTo>
                  <a:cubicBezTo>
                    <a:pt x="1009" y="6"/>
                    <a:pt x="966" y="1"/>
                    <a:pt x="9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6"/>
            <p:cNvSpPr/>
            <p:nvPr/>
          </p:nvSpPr>
          <p:spPr>
            <a:xfrm>
              <a:off x="8115965" y="4622710"/>
              <a:ext cx="1721" cy="51316"/>
            </a:xfrm>
            <a:custGeom>
              <a:avLst/>
              <a:gdLst/>
              <a:ahLst/>
              <a:cxnLst/>
              <a:rect l="l" t="t" r="r" b="b"/>
              <a:pathLst>
                <a:path w="42" h="1252" extrusionOk="0">
                  <a:moveTo>
                    <a:pt x="27" y="0"/>
                  </a:moveTo>
                  <a:cubicBezTo>
                    <a:pt x="16" y="0"/>
                    <a:pt x="4" y="281"/>
                    <a:pt x="4" y="628"/>
                  </a:cubicBezTo>
                  <a:cubicBezTo>
                    <a:pt x="1" y="972"/>
                    <a:pt x="9" y="1252"/>
                    <a:pt x="19" y="1252"/>
                  </a:cubicBezTo>
                  <a:cubicBezTo>
                    <a:pt x="19" y="1252"/>
                    <a:pt x="19" y="1252"/>
                    <a:pt x="20" y="1252"/>
                  </a:cubicBezTo>
                  <a:cubicBezTo>
                    <a:pt x="27" y="1252"/>
                    <a:pt x="38" y="970"/>
                    <a:pt x="42" y="628"/>
                  </a:cubicBezTo>
                  <a:cubicBezTo>
                    <a:pt x="42" y="281"/>
                    <a:pt x="38" y="0"/>
                    <a:pt x="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6"/>
            <p:cNvSpPr/>
            <p:nvPr/>
          </p:nvSpPr>
          <p:spPr>
            <a:xfrm>
              <a:off x="8043761" y="4299077"/>
              <a:ext cx="33632" cy="1881"/>
            </a:xfrm>
            <a:custGeom>
              <a:avLst/>
              <a:gdLst/>
              <a:ahLst/>
              <a:cxnLst/>
              <a:rect l="l" t="t" r="r" b="b"/>
              <a:pathLst>
                <a:path w="894" h="50" extrusionOk="0">
                  <a:moveTo>
                    <a:pt x="30" y="1"/>
                  </a:moveTo>
                  <a:cubicBezTo>
                    <a:pt x="12" y="1"/>
                    <a:pt x="1" y="2"/>
                    <a:pt x="0" y="4"/>
                  </a:cubicBezTo>
                  <a:cubicBezTo>
                    <a:pt x="0" y="16"/>
                    <a:pt x="198" y="46"/>
                    <a:pt x="449" y="49"/>
                  </a:cubicBezTo>
                  <a:cubicBezTo>
                    <a:pt x="465" y="49"/>
                    <a:pt x="482" y="50"/>
                    <a:pt x="498" y="50"/>
                  </a:cubicBezTo>
                  <a:cubicBezTo>
                    <a:pt x="721" y="50"/>
                    <a:pt x="893" y="23"/>
                    <a:pt x="893" y="16"/>
                  </a:cubicBezTo>
                  <a:cubicBezTo>
                    <a:pt x="893" y="12"/>
                    <a:pt x="868" y="11"/>
                    <a:pt x="825" y="11"/>
                  </a:cubicBezTo>
                  <a:cubicBezTo>
                    <a:pt x="763" y="11"/>
                    <a:pt x="665" y="13"/>
                    <a:pt x="550" y="13"/>
                  </a:cubicBezTo>
                  <a:cubicBezTo>
                    <a:pt x="518" y="13"/>
                    <a:pt x="484" y="13"/>
                    <a:pt x="449" y="12"/>
                  </a:cubicBezTo>
                  <a:cubicBezTo>
                    <a:pt x="257" y="12"/>
                    <a:pt x="95" y="1"/>
                    <a:pt x="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6"/>
            <p:cNvSpPr/>
            <p:nvPr/>
          </p:nvSpPr>
          <p:spPr>
            <a:xfrm>
              <a:off x="8096201" y="4299905"/>
              <a:ext cx="3950" cy="6546"/>
            </a:xfrm>
            <a:custGeom>
              <a:avLst/>
              <a:gdLst/>
              <a:ahLst/>
              <a:cxnLst/>
              <a:rect l="l" t="t" r="r" b="b"/>
              <a:pathLst>
                <a:path w="105" h="174" extrusionOk="0">
                  <a:moveTo>
                    <a:pt x="94" y="0"/>
                  </a:moveTo>
                  <a:cubicBezTo>
                    <a:pt x="83" y="0"/>
                    <a:pt x="50" y="29"/>
                    <a:pt x="26" y="76"/>
                  </a:cubicBezTo>
                  <a:cubicBezTo>
                    <a:pt x="0" y="125"/>
                    <a:pt x="8" y="173"/>
                    <a:pt x="15" y="173"/>
                  </a:cubicBezTo>
                  <a:cubicBezTo>
                    <a:pt x="15" y="173"/>
                    <a:pt x="16" y="173"/>
                    <a:pt x="16" y="173"/>
                  </a:cubicBezTo>
                  <a:cubicBezTo>
                    <a:pt x="27" y="173"/>
                    <a:pt x="38" y="134"/>
                    <a:pt x="59" y="91"/>
                  </a:cubicBezTo>
                  <a:cubicBezTo>
                    <a:pt x="82" y="46"/>
                    <a:pt x="104" y="9"/>
                    <a:pt x="97" y="1"/>
                  </a:cubicBezTo>
                  <a:cubicBezTo>
                    <a:pt x="96" y="0"/>
                    <a:pt x="95" y="0"/>
                    <a:pt x="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6"/>
            <p:cNvSpPr/>
            <p:nvPr/>
          </p:nvSpPr>
          <p:spPr>
            <a:xfrm>
              <a:off x="8097152" y="4686812"/>
              <a:ext cx="5410" cy="4755"/>
            </a:xfrm>
            <a:custGeom>
              <a:avLst/>
              <a:gdLst/>
              <a:ahLst/>
              <a:cxnLst/>
              <a:rect l="l" t="t" r="r" b="b"/>
              <a:pathLst>
                <a:path w="132" h="116" extrusionOk="0">
                  <a:moveTo>
                    <a:pt x="119" y="0"/>
                  </a:moveTo>
                  <a:cubicBezTo>
                    <a:pt x="107" y="0"/>
                    <a:pt x="78" y="18"/>
                    <a:pt x="53" y="43"/>
                  </a:cubicBezTo>
                  <a:cubicBezTo>
                    <a:pt x="19" y="76"/>
                    <a:pt x="1" y="106"/>
                    <a:pt x="8" y="114"/>
                  </a:cubicBezTo>
                  <a:cubicBezTo>
                    <a:pt x="9" y="115"/>
                    <a:pt x="10" y="115"/>
                    <a:pt x="12" y="115"/>
                  </a:cubicBezTo>
                  <a:cubicBezTo>
                    <a:pt x="24" y="115"/>
                    <a:pt x="50" y="98"/>
                    <a:pt x="79" y="69"/>
                  </a:cubicBezTo>
                  <a:cubicBezTo>
                    <a:pt x="109" y="39"/>
                    <a:pt x="131" y="9"/>
                    <a:pt x="123" y="2"/>
                  </a:cubicBezTo>
                  <a:cubicBezTo>
                    <a:pt x="122" y="1"/>
                    <a:pt x="121" y="0"/>
                    <a:pt x="1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6"/>
            <p:cNvSpPr/>
            <p:nvPr/>
          </p:nvSpPr>
          <p:spPr>
            <a:xfrm>
              <a:off x="8108013" y="4681033"/>
              <a:ext cx="7665" cy="3156"/>
            </a:xfrm>
            <a:custGeom>
              <a:avLst/>
              <a:gdLst/>
              <a:ahLst/>
              <a:cxnLst/>
              <a:rect l="l" t="t" r="r" b="b"/>
              <a:pathLst>
                <a:path w="187" h="77" extrusionOk="0">
                  <a:moveTo>
                    <a:pt x="131" y="0"/>
                  </a:moveTo>
                  <a:cubicBezTo>
                    <a:pt x="116" y="0"/>
                    <a:pt x="100" y="2"/>
                    <a:pt x="83" y="8"/>
                  </a:cubicBezTo>
                  <a:cubicBezTo>
                    <a:pt x="27" y="27"/>
                    <a:pt x="1" y="68"/>
                    <a:pt x="8" y="75"/>
                  </a:cubicBezTo>
                  <a:cubicBezTo>
                    <a:pt x="9" y="76"/>
                    <a:pt x="11" y="77"/>
                    <a:pt x="13" y="77"/>
                  </a:cubicBezTo>
                  <a:cubicBezTo>
                    <a:pt x="26" y="77"/>
                    <a:pt x="55" y="55"/>
                    <a:pt x="94" y="42"/>
                  </a:cubicBezTo>
                  <a:cubicBezTo>
                    <a:pt x="139" y="27"/>
                    <a:pt x="180" y="31"/>
                    <a:pt x="184" y="20"/>
                  </a:cubicBezTo>
                  <a:cubicBezTo>
                    <a:pt x="186" y="12"/>
                    <a:pt x="164" y="0"/>
                    <a:pt x="1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6"/>
            <p:cNvSpPr/>
            <p:nvPr/>
          </p:nvSpPr>
          <p:spPr>
            <a:xfrm>
              <a:off x="8121047" y="4679189"/>
              <a:ext cx="4140" cy="2090"/>
            </a:xfrm>
            <a:custGeom>
              <a:avLst/>
              <a:gdLst/>
              <a:ahLst/>
              <a:cxnLst/>
              <a:rect l="l" t="t" r="r" b="b"/>
              <a:pathLst>
                <a:path w="101" h="51" extrusionOk="0">
                  <a:moveTo>
                    <a:pt x="78" y="0"/>
                  </a:moveTo>
                  <a:cubicBezTo>
                    <a:pt x="68" y="0"/>
                    <a:pt x="56" y="3"/>
                    <a:pt x="45" y="8"/>
                  </a:cubicBezTo>
                  <a:cubicBezTo>
                    <a:pt x="19" y="15"/>
                    <a:pt x="0" y="31"/>
                    <a:pt x="4" y="42"/>
                  </a:cubicBezTo>
                  <a:cubicBezTo>
                    <a:pt x="6" y="48"/>
                    <a:pt x="12" y="50"/>
                    <a:pt x="21" y="50"/>
                  </a:cubicBezTo>
                  <a:cubicBezTo>
                    <a:pt x="31" y="50"/>
                    <a:pt x="43" y="48"/>
                    <a:pt x="56" y="42"/>
                  </a:cubicBezTo>
                  <a:cubicBezTo>
                    <a:pt x="82" y="34"/>
                    <a:pt x="101" y="20"/>
                    <a:pt x="97" y="8"/>
                  </a:cubicBezTo>
                  <a:cubicBezTo>
                    <a:pt x="95" y="3"/>
                    <a:pt x="88" y="0"/>
                    <a:pt x="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6"/>
            <p:cNvSpPr/>
            <p:nvPr/>
          </p:nvSpPr>
          <p:spPr>
            <a:xfrm>
              <a:off x="7563917" y="2963384"/>
              <a:ext cx="615632" cy="1699260"/>
            </a:xfrm>
            <a:custGeom>
              <a:avLst/>
              <a:gdLst/>
              <a:ahLst/>
              <a:cxnLst/>
              <a:rect l="l" t="t" r="r" b="b"/>
              <a:pathLst>
                <a:path w="15020" h="41458" extrusionOk="0">
                  <a:moveTo>
                    <a:pt x="1461" y="1"/>
                  </a:moveTo>
                  <a:lnTo>
                    <a:pt x="1" y="21798"/>
                  </a:lnTo>
                  <a:lnTo>
                    <a:pt x="1" y="41457"/>
                  </a:lnTo>
                  <a:lnTo>
                    <a:pt x="5843" y="41457"/>
                  </a:lnTo>
                  <a:cubicBezTo>
                    <a:pt x="5843" y="41457"/>
                    <a:pt x="6089" y="24503"/>
                    <a:pt x="5936" y="23394"/>
                  </a:cubicBezTo>
                  <a:cubicBezTo>
                    <a:pt x="5936" y="23394"/>
                    <a:pt x="6879" y="6654"/>
                    <a:pt x="6994" y="6654"/>
                  </a:cubicBezTo>
                  <a:cubicBezTo>
                    <a:pt x="6995" y="6654"/>
                    <a:pt x="6996" y="6655"/>
                    <a:pt x="6996" y="6657"/>
                  </a:cubicBezTo>
                  <a:cubicBezTo>
                    <a:pt x="7221" y="7154"/>
                    <a:pt x="7217" y="21586"/>
                    <a:pt x="7542" y="23375"/>
                  </a:cubicBezTo>
                  <a:cubicBezTo>
                    <a:pt x="7870" y="25165"/>
                    <a:pt x="9380" y="41457"/>
                    <a:pt x="9380" y="41457"/>
                  </a:cubicBezTo>
                  <a:lnTo>
                    <a:pt x="15020" y="41457"/>
                  </a:lnTo>
                  <a:lnTo>
                    <a:pt x="13126" y="22777"/>
                  </a:lnTo>
                  <a:cubicBezTo>
                    <a:pt x="13089" y="20529"/>
                    <a:pt x="12510" y="759"/>
                    <a:pt x="12510" y="759"/>
                  </a:cubicBezTo>
                  <a:lnTo>
                    <a:pt x="14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6"/>
            <p:cNvSpPr/>
            <p:nvPr/>
          </p:nvSpPr>
          <p:spPr>
            <a:xfrm>
              <a:off x="7952183" y="4598364"/>
              <a:ext cx="222029" cy="38938"/>
            </a:xfrm>
            <a:custGeom>
              <a:avLst/>
              <a:gdLst/>
              <a:ahLst/>
              <a:cxnLst/>
              <a:rect l="l" t="t" r="r" b="b"/>
              <a:pathLst>
                <a:path w="5417" h="950" extrusionOk="0">
                  <a:moveTo>
                    <a:pt x="3602" y="0"/>
                  </a:moveTo>
                  <a:cubicBezTo>
                    <a:pt x="3464" y="0"/>
                    <a:pt x="3322" y="29"/>
                    <a:pt x="3190" y="79"/>
                  </a:cubicBezTo>
                  <a:cubicBezTo>
                    <a:pt x="3003" y="146"/>
                    <a:pt x="2835" y="255"/>
                    <a:pt x="2667" y="363"/>
                  </a:cubicBezTo>
                  <a:cubicBezTo>
                    <a:pt x="2335" y="584"/>
                    <a:pt x="2021" y="789"/>
                    <a:pt x="1685" y="827"/>
                  </a:cubicBezTo>
                  <a:cubicBezTo>
                    <a:pt x="1604" y="838"/>
                    <a:pt x="1525" y="844"/>
                    <a:pt x="1448" y="844"/>
                  </a:cubicBezTo>
                  <a:cubicBezTo>
                    <a:pt x="1209" y="844"/>
                    <a:pt x="990" y="795"/>
                    <a:pt x="804" y="744"/>
                  </a:cubicBezTo>
                  <a:cubicBezTo>
                    <a:pt x="337" y="607"/>
                    <a:pt x="48" y="474"/>
                    <a:pt x="8" y="474"/>
                  </a:cubicBezTo>
                  <a:cubicBezTo>
                    <a:pt x="6" y="474"/>
                    <a:pt x="4" y="474"/>
                    <a:pt x="4" y="475"/>
                  </a:cubicBezTo>
                  <a:cubicBezTo>
                    <a:pt x="0" y="482"/>
                    <a:pt x="71" y="524"/>
                    <a:pt x="202" y="591"/>
                  </a:cubicBezTo>
                  <a:cubicBezTo>
                    <a:pt x="333" y="651"/>
                    <a:pt x="527" y="744"/>
                    <a:pt x="778" y="827"/>
                  </a:cubicBezTo>
                  <a:cubicBezTo>
                    <a:pt x="979" y="889"/>
                    <a:pt x="1224" y="950"/>
                    <a:pt x="1498" y="950"/>
                  </a:cubicBezTo>
                  <a:cubicBezTo>
                    <a:pt x="1564" y="950"/>
                    <a:pt x="1631" y="946"/>
                    <a:pt x="1700" y="939"/>
                  </a:cubicBezTo>
                  <a:cubicBezTo>
                    <a:pt x="2066" y="901"/>
                    <a:pt x="2405" y="680"/>
                    <a:pt x="2734" y="464"/>
                  </a:cubicBezTo>
                  <a:cubicBezTo>
                    <a:pt x="3022" y="269"/>
                    <a:pt x="3324" y="112"/>
                    <a:pt x="3618" y="112"/>
                  </a:cubicBezTo>
                  <a:cubicBezTo>
                    <a:pt x="3656" y="112"/>
                    <a:pt x="3694" y="115"/>
                    <a:pt x="3731" y="120"/>
                  </a:cubicBezTo>
                  <a:cubicBezTo>
                    <a:pt x="4060" y="165"/>
                    <a:pt x="4333" y="334"/>
                    <a:pt x="4579" y="423"/>
                  </a:cubicBezTo>
                  <a:cubicBezTo>
                    <a:pt x="4771" y="499"/>
                    <a:pt x="4950" y="531"/>
                    <a:pt x="5089" y="531"/>
                  </a:cubicBezTo>
                  <a:cubicBezTo>
                    <a:pt x="5128" y="531"/>
                    <a:pt x="5164" y="529"/>
                    <a:pt x="5196" y="524"/>
                  </a:cubicBezTo>
                  <a:cubicBezTo>
                    <a:pt x="5349" y="501"/>
                    <a:pt x="5417" y="453"/>
                    <a:pt x="5417" y="449"/>
                  </a:cubicBezTo>
                  <a:cubicBezTo>
                    <a:pt x="5416" y="448"/>
                    <a:pt x="5414" y="447"/>
                    <a:pt x="5410" y="447"/>
                  </a:cubicBezTo>
                  <a:cubicBezTo>
                    <a:pt x="5388" y="447"/>
                    <a:pt x="5314" y="473"/>
                    <a:pt x="5192" y="479"/>
                  </a:cubicBezTo>
                  <a:cubicBezTo>
                    <a:pt x="5181" y="479"/>
                    <a:pt x="5169" y="480"/>
                    <a:pt x="5157" y="480"/>
                  </a:cubicBezTo>
                  <a:cubicBezTo>
                    <a:pt x="5017" y="480"/>
                    <a:pt x="4826" y="441"/>
                    <a:pt x="4610" y="344"/>
                  </a:cubicBezTo>
                  <a:cubicBezTo>
                    <a:pt x="4374" y="248"/>
                    <a:pt x="4109" y="68"/>
                    <a:pt x="3746" y="12"/>
                  </a:cubicBezTo>
                  <a:cubicBezTo>
                    <a:pt x="3699" y="4"/>
                    <a:pt x="3651" y="0"/>
                    <a:pt x="360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6"/>
            <p:cNvSpPr/>
            <p:nvPr/>
          </p:nvSpPr>
          <p:spPr>
            <a:xfrm>
              <a:off x="7569164" y="4597340"/>
              <a:ext cx="236539" cy="36889"/>
            </a:xfrm>
            <a:custGeom>
              <a:avLst/>
              <a:gdLst/>
              <a:ahLst/>
              <a:cxnLst/>
              <a:rect l="l" t="t" r="r" b="b"/>
              <a:pathLst>
                <a:path w="5771" h="900" extrusionOk="0">
                  <a:moveTo>
                    <a:pt x="5115" y="0"/>
                  </a:moveTo>
                  <a:cubicBezTo>
                    <a:pt x="5062" y="0"/>
                    <a:pt x="5007" y="5"/>
                    <a:pt x="4949" y="14"/>
                  </a:cubicBezTo>
                  <a:cubicBezTo>
                    <a:pt x="4658" y="56"/>
                    <a:pt x="4355" y="235"/>
                    <a:pt x="4045" y="433"/>
                  </a:cubicBezTo>
                  <a:cubicBezTo>
                    <a:pt x="3781" y="597"/>
                    <a:pt x="3473" y="781"/>
                    <a:pt x="3129" y="781"/>
                  </a:cubicBezTo>
                  <a:cubicBezTo>
                    <a:pt x="3074" y="781"/>
                    <a:pt x="3019" y="776"/>
                    <a:pt x="2962" y="766"/>
                  </a:cubicBezTo>
                  <a:cubicBezTo>
                    <a:pt x="2555" y="698"/>
                    <a:pt x="2200" y="471"/>
                    <a:pt x="1826" y="392"/>
                  </a:cubicBezTo>
                  <a:cubicBezTo>
                    <a:pt x="1701" y="364"/>
                    <a:pt x="1580" y="352"/>
                    <a:pt x="1464" y="352"/>
                  </a:cubicBezTo>
                  <a:cubicBezTo>
                    <a:pt x="1226" y="352"/>
                    <a:pt x="1010" y="401"/>
                    <a:pt x="829" y="459"/>
                  </a:cubicBezTo>
                  <a:cubicBezTo>
                    <a:pt x="560" y="545"/>
                    <a:pt x="355" y="645"/>
                    <a:pt x="212" y="717"/>
                  </a:cubicBezTo>
                  <a:cubicBezTo>
                    <a:pt x="74" y="788"/>
                    <a:pt x="0" y="833"/>
                    <a:pt x="4" y="840"/>
                  </a:cubicBezTo>
                  <a:cubicBezTo>
                    <a:pt x="4" y="841"/>
                    <a:pt x="6" y="842"/>
                    <a:pt x="8" y="842"/>
                  </a:cubicBezTo>
                  <a:cubicBezTo>
                    <a:pt x="51" y="842"/>
                    <a:pt x="357" y="689"/>
                    <a:pt x="852" y="541"/>
                  </a:cubicBezTo>
                  <a:cubicBezTo>
                    <a:pt x="1019" y="494"/>
                    <a:pt x="1214" y="456"/>
                    <a:pt x="1423" y="456"/>
                  </a:cubicBezTo>
                  <a:cubicBezTo>
                    <a:pt x="1545" y="456"/>
                    <a:pt x="1671" y="469"/>
                    <a:pt x="1800" y="500"/>
                  </a:cubicBezTo>
                  <a:cubicBezTo>
                    <a:pt x="2151" y="578"/>
                    <a:pt x="2498" y="810"/>
                    <a:pt x="2943" y="885"/>
                  </a:cubicBezTo>
                  <a:cubicBezTo>
                    <a:pt x="3002" y="895"/>
                    <a:pt x="3061" y="899"/>
                    <a:pt x="3120" y="899"/>
                  </a:cubicBezTo>
                  <a:cubicBezTo>
                    <a:pt x="3283" y="899"/>
                    <a:pt x="3443" y="864"/>
                    <a:pt x="3586" y="807"/>
                  </a:cubicBezTo>
                  <a:cubicBezTo>
                    <a:pt x="3780" y="731"/>
                    <a:pt x="3948" y="627"/>
                    <a:pt x="4105" y="526"/>
                  </a:cubicBezTo>
                  <a:cubicBezTo>
                    <a:pt x="4415" y="321"/>
                    <a:pt x="4695" y="145"/>
                    <a:pt x="4964" y="97"/>
                  </a:cubicBezTo>
                  <a:cubicBezTo>
                    <a:pt x="5029" y="84"/>
                    <a:pt x="5092" y="78"/>
                    <a:pt x="5152" y="78"/>
                  </a:cubicBezTo>
                  <a:cubicBezTo>
                    <a:pt x="5334" y="78"/>
                    <a:pt x="5484" y="130"/>
                    <a:pt x="5580" y="186"/>
                  </a:cubicBezTo>
                  <a:cubicBezTo>
                    <a:pt x="5706" y="265"/>
                    <a:pt x="5752" y="340"/>
                    <a:pt x="5762" y="340"/>
                  </a:cubicBezTo>
                  <a:cubicBezTo>
                    <a:pt x="5762" y="340"/>
                    <a:pt x="5763" y="340"/>
                    <a:pt x="5763" y="340"/>
                  </a:cubicBezTo>
                  <a:cubicBezTo>
                    <a:pt x="5770" y="336"/>
                    <a:pt x="5737" y="247"/>
                    <a:pt x="5606" y="149"/>
                  </a:cubicBezTo>
                  <a:cubicBezTo>
                    <a:pt x="5501" y="71"/>
                    <a:pt x="5330" y="0"/>
                    <a:pt x="511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6"/>
            <p:cNvSpPr/>
            <p:nvPr/>
          </p:nvSpPr>
          <p:spPr>
            <a:xfrm>
              <a:off x="7968987" y="3123476"/>
              <a:ext cx="91484" cy="30946"/>
            </a:xfrm>
            <a:custGeom>
              <a:avLst/>
              <a:gdLst/>
              <a:ahLst/>
              <a:cxnLst/>
              <a:rect l="l" t="t" r="r" b="b"/>
              <a:pathLst>
                <a:path w="2232" h="755" extrusionOk="0">
                  <a:moveTo>
                    <a:pt x="16" y="0"/>
                  </a:moveTo>
                  <a:cubicBezTo>
                    <a:pt x="14" y="0"/>
                    <a:pt x="13" y="1"/>
                    <a:pt x="13" y="2"/>
                  </a:cubicBezTo>
                  <a:cubicBezTo>
                    <a:pt x="1" y="13"/>
                    <a:pt x="76" y="129"/>
                    <a:pt x="244" y="274"/>
                  </a:cubicBezTo>
                  <a:cubicBezTo>
                    <a:pt x="416" y="424"/>
                    <a:pt x="685" y="588"/>
                    <a:pt x="1017" y="677"/>
                  </a:cubicBezTo>
                  <a:cubicBezTo>
                    <a:pt x="1216" y="733"/>
                    <a:pt x="1410" y="754"/>
                    <a:pt x="1580" y="754"/>
                  </a:cubicBezTo>
                  <a:cubicBezTo>
                    <a:pt x="1694" y="754"/>
                    <a:pt x="1797" y="745"/>
                    <a:pt x="1883" y="730"/>
                  </a:cubicBezTo>
                  <a:cubicBezTo>
                    <a:pt x="2107" y="689"/>
                    <a:pt x="2231" y="629"/>
                    <a:pt x="2228" y="614"/>
                  </a:cubicBezTo>
                  <a:cubicBezTo>
                    <a:pt x="2227" y="610"/>
                    <a:pt x="2220" y="608"/>
                    <a:pt x="2208" y="608"/>
                  </a:cubicBezTo>
                  <a:cubicBezTo>
                    <a:pt x="2148" y="608"/>
                    <a:pt x="1954" y="649"/>
                    <a:pt x="1689" y="649"/>
                  </a:cubicBezTo>
                  <a:cubicBezTo>
                    <a:pt x="1503" y="649"/>
                    <a:pt x="1282" y="629"/>
                    <a:pt x="1047" y="562"/>
                  </a:cubicBezTo>
                  <a:cubicBezTo>
                    <a:pt x="429" y="400"/>
                    <a:pt x="60" y="0"/>
                    <a:pt x="1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6"/>
            <p:cNvSpPr/>
            <p:nvPr/>
          </p:nvSpPr>
          <p:spPr>
            <a:xfrm>
              <a:off x="7606666" y="3113721"/>
              <a:ext cx="56522" cy="50169"/>
            </a:xfrm>
            <a:custGeom>
              <a:avLst/>
              <a:gdLst/>
              <a:ahLst/>
              <a:cxnLst/>
              <a:rect l="l" t="t" r="r" b="b"/>
              <a:pathLst>
                <a:path w="1379" h="1224" extrusionOk="0">
                  <a:moveTo>
                    <a:pt x="1363" y="0"/>
                  </a:moveTo>
                  <a:cubicBezTo>
                    <a:pt x="1328" y="0"/>
                    <a:pt x="1235" y="438"/>
                    <a:pt x="844" y="781"/>
                  </a:cubicBezTo>
                  <a:cubicBezTo>
                    <a:pt x="452" y="1136"/>
                    <a:pt x="0" y="1174"/>
                    <a:pt x="7" y="1210"/>
                  </a:cubicBezTo>
                  <a:cubicBezTo>
                    <a:pt x="9" y="1216"/>
                    <a:pt x="41" y="1224"/>
                    <a:pt x="95" y="1224"/>
                  </a:cubicBezTo>
                  <a:cubicBezTo>
                    <a:pt x="145" y="1224"/>
                    <a:pt x="215" y="1218"/>
                    <a:pt x="299" y="1200"/>
                  </a:cubicBezTo>
                  <a:cubicBezTo>
                    <a:pt x="478" y="1158"/>
                    <a:pt x="714" y="1058"/>
                    <a:pt x="923" y="871"/>
                  </a:cubicBezTo>
                  <a:cubicBezTo>
                    <a:pt x="1132" y="684"/>
                    <a:pt x="1262" y="460"/>
                    <a:pt x="1319" y="288"/>
                  </a:cubicBezTo>
                  <a:cubicBezTo>
                    <a:pt x="1378" y="117"/>
                    <a:pt x="1378" y="5"/>
                    <a:pt x="1364" y="0"/>
                  </a:cubicBezTo>
                  <a:cubicBezTo>
                    <a:pt x="1363" y="0"/>
                    <a:pt x="1363" y="0"/>
                    <a:pt x="136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6"/>
            <p:cNvSpPr/>
            <p:nvPr/>
          </p:nvSpPr>
          <p:spPr>
            <a:xfrm>
              <a:off x="6998877" y="2050375"/>
              <a:ext cx="605385" cy="670310"/>
            </a:xfrm>
            <a:custGeom>
              <a:avLst/>
              <a:gdLst/>
              <a:ahLst/>
              <a:cxnLst/>
              <a:rect l="l" t="t" r="r" b="b"/>
              <a:pathLst>
                <a:path w="14770" h="16354" extrusionOk="0">
                  <a:moveTo>
                    <a:pt x="1870" y="0"/>
                  </a:moveTo>
                  <a:cubicBezTo>
                    <a:pt x="1867" y="0"/>
                    <a:pt x="1864" y="1"/>
                    <a:pt x="1861" y="1"/>
                  </a:cubicBezTo>
                  <a:cubicBezTo>
                    <a:pt x="1357" y="23"/>
                    <a:pt x="1809" y="2462"/>
                    <a:pt x="1857" y="2694"/>
                  </a:cubicBezTo>
                  <a:cubicBezTo>
                    <a:pt x="1875" y="2779"/>
                    <a:pt x="1809" y="2827"/>
                    <a:pt x="1740" y="2827"/>
                  </a:cubicBezTo>
                  <a:cubicBezTo>
                    <a:pt x="1679" y="2827"/>
                    <a:pt x="1616" y="2790"/>
                    <a:pt x="1603" y="2709"/>
                  </a:cubicBezTo>
                  <a:cubicBezTo>
                    <a:pt x="1577" y="2530"/>
                    <a:pt x="1403" y="411"/>
                    <a:pt x="895" y="411"/>
                  </a:cubicBezTo>
                  <a:cubicBezTo>
                    <a:pt x="893" y="411"/>
                    <a:pt x="892" y="411"/>
                    <a:pt x="890" y="411"/>
                  </a:cubicBezTo>
                  <a:cubicBezTo>
                    <a:pt x="494" y="426"/>
                    <a:pt x="1245" y="2425"/>
                    <a:pt x="1031" y="2884"/>
                  </a:cubicBezTo>
                  <a:cubicBezTo>
                    <a:pt x="1010" y="2931"/>
                    <a:pt x="989" y="2952"/>
                    <a:pt x="967" y="2952"/>
                  </a:cubicBezTo>
                  <a:cubicBezTo>
                    <a:pt x="781" y="2952"/>
                    <a:pt x="586" y="1341"/>
                    <a:pt x="252" y="1341"/>
                  </a:cubicBezTo>
                  <a:cubicBezTo>
                    <a:pt x="249" y="1341"/>
                    <a:pt x="246" y="1342"/>
                    <a:pt x="244" y="1342"/>
                  </a:cubicBezTo>
                  <a:cubicBezTo>
                    <a:pt x="105" y="1352"/>
                    <a:pt x="1" y="1378"/>
                    <a:pt x="288" y="2530"/>
                  </a:cubicBezTo>
                  <a:cubicBezTo>
                    <a:pt x="426" y="3090"/>
                    <a:pt x="792" y="4071"/>
                    <a:pt x="1140" y="4953"/>
                  </a:cubicBezTo>
                  <a:lnTo>
                    <a:pt x="1128" y="4957"/>
                  </a:lnTo>
                  <a:cubicBezTo>
                    <a:pt x="1128" y="4957"/>
                    <a:pt x="3073" y="16354"/>
                    <a:pt x="8089" y="16354"/>
                  </a:cubicBezTo>
                  <a:cubicBezTo>
                    <a:pt x="8229" y="16354"/>
                    <a:pt x="8372" y="16345"/>
                    <a:pt x="8517" y="16326"/>
                  </a:cubicBezTo>
                  <a:cubicBezTo>
                    <a:pt x="14176" y="15613"/>
                    <a:pt x="14769" y="15064"/>
                    <a:pt x="14769" y="15064"/>
                  </a:cubicBezTo>
                  <a:lnTo>
                    <a:pt x="13593" y="10750"/>
                  </a:lnTo>
                  <a:cubicBezTo>
                    <a:pt x="13593" y="10750"/>
                    <a:pt x="9452" y="11830"/>
                    <a:pt x="8103" y="11830"/>
                  </a:cubicBezTo>
                  <a:cubicBezTo>
                    <a:pt x="7894" y="11830"/>
                    <a:pt x="7751" y="11804"/>
                    <a:pt x="7703" y="11744"/>
                  </a:cubicBezTo>
                  <a:cubicBezTo>
                    <a:pt x="5696" y="9263"/>
                    <a:pt x="4681" y="5850"/>
                    <a:pt x="4363" y="4624"/>
                  </a:cubicBezTo>
                  <a:cubicBezTo>
                    <a:pt x="4412" y="4449"/>
                    <a:pt x="4467" y="4243"/>
                    <a:pt x="4550" y="4004"/>
                  </a:cubicBezTo>
                  <a:cubicBezTo>
                    <a:pt x="4617" y="3799"/>
                    <a:pt x="4726" y="3609"/>
                    <a:pt x="4860" y="3437"/>
                  </a:cubicBezTo>
                  <a:cubicBezTo>
                    <a:pt x="5021" y="3231"/>
                    <a:pt x="5248" y="2966"/>
                    <a:pt x="5417" y="2858"/>
                  </a:cubicBezTo>
                  <a:cubicBezTo>
                    <a:pt x="5626" y="2727"/>
                    <a:pt x="5566" y="2409"/>
                    <a:pt x="5341" y="2395"/>
                  </a:cubicBezTo>
                  <a:cubicBezTo>
                    <a:pt x="5336" y="2395"/>
                    <a:pt x="5330" y="2394"/>
                    <a:pt x="5324" y="2394"/>
                  </a:cubicBezTo>
                  <a:cubicBezTo>
                    <a:pt x="5088" y="2394"/>
                    <a:pt x="4520" y="2744"/>
                    <a:pt x="4098" y="3395"/>
                  </a:cubicBezTo>
                  <a:cubicBezTo>
                    <a:pt x="4009" y="3532"/>
                    <a:pt x="3933" y="3588"/>
                    <a:pt x="3867" y="3588"/>
                  </a:cubicBezTo>
                  <a:cubicBezTo>
                    <a:pt x="3611" y="3588"/>
                    <a:pt x="3518" y="2724"/>
                    <a:pt x="3471" y="2361"/>
                  </a:cubicBezTo>
                  <a:cubicBezTo>
                    <a:pt x="3414" y="1909"/>
                    <a:pt x="3176" y="513"/>
                    <a:pt x="3022" y="418"/>
                  </a:cubicBezTo>
                  <a:cubicBezTo>
                    <a:pt x="2977" y="391"/>
                    <a:pt x="2934" y="377"/>
                    <a:pt x="2893" y="377"/>
                  </a:cubicBezTo>
                  <a:cubicBezTo>
                    <a:pt x="2732" y="377"/>
                    <a:pt x="2621" y="588"/>
                    <a:pt x="2675" y="949"/>
                  </a:cubicBezTo>
                  <a:cubicBezTo>
                    <a:pt x="2742" y="1409"/>
                    <a:pt x="2847" y="2772"/>
                    <a:pt x="2607" y="2790"/>
                  </a:cubicBezTo>
                  <a:cubicBezTo>
                    <a:pt x="2606" y="2790"/>
                    <a:pt x="2605" y="2790"/>
                    <a:pt x="2604" y="2790"/>
                  </a:cubicBezTo>
                  <a:cubicBezTo>
                    <a:pt x="2367" y="2790"/>
                    <a:pt x="2114" y="494"/>
                    <a:pt x="2114" y="494"/>
                  </a:cubicBezTo>
                  <a:cubicBezTo>
                    <a:pt x="2114" y="494"/>
                    <a:pt x="2136" y="0"/>
                    <a:pt x="187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1" name="Google Shape;2681;p46"/>
            <p:cNvGrpSpPr/>
            <p:nvPr/>
          </p:nvGrpSpPr>
          <p:grpSpPr>
            <a:xfrm>
              <a:off x="5819039" y="2060417"/>
              <a:ext cx="1596955" cy="1097563"/>
              <a:chOff x="5819039" y="2060417"/>
              <a:chExt cx="1596955" cy="1097563"/>
            </a:xfrm>
          </p:grpSpPr>
          <p:sp>
            <p:nvSpPr>
              <p:cNvPr id="2682" name="Google Shape;2682;p46"/>
              <p:cNvSpPr/>
              <p:nvPr/>
            </p:nvSpPr>
            <p:spPr>
              <a:xfrm>
                <a:off x="7240616" y="2327401"/>
                <a:ext cx="23773" cy="5082"/>
              </a:xfrm>
              <a:custGeom>
                <a:avLst/>
                <a:gdLst/>
                <a:ahLst/>
                <a:cxnLst/>
                <a:rect l="l" t="t" r="r" b="b"/>
                <a:pathLst>
                  <a:path w="580" h="124" extrusionOk="0">
                    <a:moveTo>
                      <a:pt x="234" y="0"/>
                    </a:moveTo>
                    <a:cubicBezTo>
                      <a:pt x="104" y="0"/>
                      <a:pt x="3" y="21"/>
                      <a:pt x="0" y="51"/>
                    </a:cubicBezTo>
                    <a:cubicBezTo>
                      <a:pt x="0" y="84"/>
                      <a:pt x="127" y="114"/>
                      <a:pt x="288" y="122"/>
                    </a:cubicBezTo>
                    <a:cubicBezTo>
                      <a:pt x="311" y="123"/>
                      <a:pt x="333" y="123"/>
                      <a:pt x="354" y="123"/>
                    </a:cubicBezTo>
                    <a:cubicBezTo>
                      <a:pt x="482" y="123"/>
                      <a:pt x="576" y="105"/>
                      <a:pt x="579" y="77"/>
                    </a:cubicBezTo>
                    <a:cubicBezTo>
                      <a:pt x="579" y="43"/>
                      <a:pt x="452" y="10"/>
                      <a:pt x="292" y="2"/>
                    </a:cubicBezTo>
                    <a:cubicBezTo>
                      <a:pt x="272" y="1"/>
                      <a:pt x="252" y="0"/>
                      <a:pt x="2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6"/>
              <p:cNvSpPr/>
              <p:nvPr/>
            </p:nvSpPr>
            <p:spPr>
              <a:xfrm>
                <a:off x="7310744" y="2325310"/>
                <a:ext cx="46562" cy="6066"/>
              </a:xfrm>
              <a:custGeom>
                <a:avLst/>
                <a:gdLst/>
                <a:ahLst/>
                <a:cxnLst/>
                <a:rect l="l" t="t" r="r" b="b"/>
                <a:pathLst>
                  <a:path w="1136" h="148" extrusionOk="0">
                    <a:moveTo>
                      <a:pt x="901" y="0"/>
                    </a:moveTo>
                    <a:cubicBezTo>
                      <a:pt x="806" y="0"/>
                      <a:pt x="688" y="5"/>
                      <a:pt x="561" y="16"/>
                    </a:cubicBezTo>
                    <a:cubicBezTo>
                      <a:pt x="251" y="38"/>
                      <a:pt x="0" y="87"/>
                      <a:pt x="0" y="116"/>
                    </a:cubicBezTo>
                    <a:cubicBezTo>
                      <a:pt x="0" y="137"/>
                      <a:pt x="98" y="148"/>
                      <a:pt x="245" y="148"/>
                    </a:cubicBezTo>
                    <a:cubicBezTo>
                      <a:pt x="338" y="148"/>
                      <a:pt x="451" y="144"/>
                      <a:pt x="571" y="135"/>
                    </a:cubicBezTo>
                    <a:cubicBezTo>
                      <a:pt x="885" y="109"/>
                      <a:pt x="1135" y="64"/>
                      <a:pt x="1132" y="30"/>
                    </a:cubicBezTo>
                    <a:cubicBezTo>
                      <a:pt x="1130" y="11"/>
                      <a:pt x="1039" y="0"/>
                      <a:pt x="9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6"/>
              <p:cNvSpPr/>
              <p:nvPr/>
            </p:nvSpPr>
            <p:spPr>
              <a:xfrm>
                <a:off x="5820392" y="2062917"/>
                <a:ext cx="1595602" cy="1094858"/>
              </a:xfrm>
              <a:custGeom>
                <a:avLst/>
                <a:gdLst/>
                <a:ahLst/>
                <a:cxnLst/>
                <a:rect l="l" t="t" r="r" b="b"/>
                <a:pathLst>
                  <a:path w="38929" h="26712" extrusionOk="0">
                    <a:moveTo>
                      <a:pt x="3321" y="0"/>
                    </a:moveTo>
                    <a:cubicBezTo>
                      <a:pt x="2417" y="0"/>
                      <a:pt x="1649" y="696"/>
                      <a:pt x="1585" y="1614"/>
                    </a:cubicBezTo>
                    <a:lnTo>
                      <a:pt x="71" y="22385"/>
                    </a:lnTo>
                    <a:cubicBezTo>
                      <a:pt x="1" y="23342"/>
                      <a:pt x="721" y="24174"/>
                      <a:pt x="1678" y="24245"/>
                    </a:cubicBezTo>
                    <a:lnTo>
                      <a:pt x="35484" y="26707"/>
                    </a:lnTo>
                    <a:cubicBezTo>
                      <a:pt x="35528" y="26710"/>
                      <a:pt x="35571" y="26712"/>
                      <a:pt x="35614" y="26712"/>
                    </a:cubicBezTo>
                    <a:cubicBezTo>
                      <a:pt x="36518" y="26712"/>
                      <a:pt x="37280" y="26013"/>
                      <a:pt x="37349" y="25100"/>
                    </a:cubicBezTo>
                    <a:lnTo>
                      <a:pt x="38861" y="4330"/>
                    </a:lnTo>
                    <a:cubicBezTo>
                      <a:pt x="38928" y="3374"/>
                      <a:pt x="38207" y="2537"/>
                      <a:pt x="37251" y="2470"/>
                    </a:cubicBezTo>
                    <a:lnTo>
                      <a:pt x="3445" y="5"/>
                    </a:lnTo>
                    <a:cubicBezTo>
                      <a:pt x="3403" y="2"/>
                      <a:pt x="3362" y="0"/>
                      <a:pt x="332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46"/>
              <p:cNvSpPr/>
              <p:nvPr/>
            </p:nvSpPr>
            <p:spPr>
              <a:xfrm>
                <a:off x="5819039" y="2060417"/>
                <a:ext cx="1596627" cy="1097563"/>
              </a:xfrm>
              <a:custGeom>
                <a:avLst/>
                <a:gdLst/>
                <a:ahLst/>
                <a:cxnLst/>
                <a:rect l="l" t="t" r="r" b="b"/>
                <a:pathLst>
                  <a:path w="38954" h="26778" extrusionOk="0">
                    <a:moveTo>
                      <a:pt x="3354" y="1"/>
                    </a:moveTo>
                    <a:cubicBezTo>
                      <a:pt x="2860" y="1"/>
                      <a:pt x="2372" y="213"/>
                      <a:pt x="2035" y="573"/>
                    </a:cubicBezTo>
                    <a:cubicBezTo>
                      <a:pt x="1856" y="768"/>
                      <a:pt x="1718" y="1003"/>
                      <a:pt x="1636" y="1257"/>
                    </a:cubicBezTo>
                    <a:cubicBezTo>
                      <a:pt x="1550" y="1514"/>
                      <a:pt x="1554" y="1780"/>
                      <a:pt x="1532" y="2034"/>
                    </a:cubicBezTo>
                    <a:cubicBezTo>
                      <a:pt x="1457" y="3057"/>
                      <a:pt x="1382" y="4073"/>
                      <a:pt x="1307" y="5081"/>
                    </a:cubicBezTo>
                    <a:cubicBezTo>
                      <a:pt x="1161" y="7098"/>
                      <a:pt x="1016" y="9089"/>
                      <a:pt x="874" y="11043"/>
                    </a:cubicBezTo>
                    <a:cubicBezTo>
                      <a:pt x="590" y="14950"/>
                      <a:pt x="318" y="18719"/>
                      <a:pt x="56" y="22312"/>
                    </a:cubicBezTo>
                    <a:cubicBezTo>
                      <a:pt x="0" y="22763"/>
                      <a:pt x="108" y="23249"/>
                      <a:pt x="381" y="23620"/>
                    </a:cubicBezTo>
                    <a:cubicBezTo>
                      <a:pt x="650" y="23992"/>
                      <a:pt x="1061" y="24254"/>
                      <a:pt x="1509" y="24332"/>
                    </a:cubicBezTo>
                    <a:cubicBezTo>
                      <a:pt x="2394" y="24422"/>
                      <a:pt x="3250" y="24467"/>
                      <a:pt x="4102" y="24534"/>
                    </a:cubicBezTo>
                    <a:cubicBezTo>
                      <a:pt x="5805" y="24658"/>
                      <a:pt x="7455" y="24777"/>
                      <a:pt x="9050" y="24889"/>
                    </a:cubicBezTo>
                    <a:cubicBezTo>
                      <a:pt x="12244" y="25121"/>
                      <a:pt x="15221" y="25333"/>
                      <a:pt x="17936" y="25532"/>
                    </a:cubicBezTo>
                    <a:cubicBezTo>
                      <a:pt x="23367" y="25916"/>
                      <a:pt x="27759" y="26230"/>
                      <a:pt x="30800" y="26450"/>
                    </a:cubicBezTo>
                    <a:cubicBezTo>
                      <a:pt x="32317" y="26555"/>
                      <a:pt x="33496" y="26637"/>
                      <a:pt x="34296" y="26693"/>
                    </a:cubicBezTo>
                    <a:cubicBezTo>
                      <a:pt x="34696" y="26719"/>
                      <a:pt x="35002" y="26738"/>
                      <a:pt x="35208" y="26753"/>
                    </a:cubicBezTo>
                    <a:cubicBezTo>
                      <a:pt x="35413" y="26764"/>
                      <a:pt x="35517" y="26768"/>
                      <a:pt x="35517" y="26768"/>
                    </a:cubicBezTo>
                    <a:cubicBezTo>
                      <a:pt x="35517" y="26768"/>
                      <a:pt x="35413" y="26757"/>
                      <a:pt x="35208" y="26742"/>
                    </a:cubicBezTo>
                    <a:cubicBezTo>
                      <a:pt x="35002" y="26723"/>
                      <a:pt x="34699" y="26701"/>
                      <a:pt x="34300" y="26667"/>
                    </a:cubicBezTo>
                    <a:cubicBezTo>
                      <a:pt x="33496" y="26607"/>
                      <a:pt x="32320" y="26518"/>
                      <a:pt x="30804" y="26402"/>
                    </a:cubicBezTo>
                    <a:cubicBezTo>
                      <a:pt x="27763" y="26178"/>
                      <a:pt x="23370" y="25849"/>
                      <a:pt x="17940" y="25446"/>
                    </a:cubicBezTo>
                    <a:cubicBezTo>
                      <a:pt x="15225" y="25247"/>
                      <a:pt x="12251" y="25027"/>
                      <a:pt x="9058" y="24792"/>
                    </a:cubicBezTo>
                    <a:cubicBezTo>
                      <a:pt x="7463" y="24673"/>
                      <a:pt x="5812" y="24553"/>
                      <a:pt x="4109" y="24430"/>
                    </a:cubicBezTo>
                    <a:cubicBezTo>
                      <a:pt x="3261" y="24363"/>
                      <a:pt x="2387" y="24314"/>
                      <a:pt x="1528" y="24228"/>
                    </a:cubicBezTo>
                    <a:cubicBezTo>
                      <a:pt x="1109" y="24153"/>
                      <a:pt x="721" y="23906"/>
                      <a:pt x="471" y="23556"/>
                    </a:cubicBezTo>
                    <a:cubicBezTo>
                      <a:pt x="217" y="23204"/>
                      <a:pt x="113" y="22760"/>
                      <a:pt x="168" y="22320"/>
                    </a:cubicBezTo>
                    <a:cubicBezTo>
                      <a:pt x="430" y="18729"/>
                      <a:pt x="706" y="14957"/>
                      <a:pt x="994" y="11051"/>
                    </a:cubicBezTo>
                    <a:cubicBezTo>
                      <a:pt x="1135" y="9097"/>
                      <a:pt x="1281" y="7110"/>
                      <a:pt x="1427" y="5089"/>
                    </a:cubicBezTo>
                    <a:cubicBezTo>
                      <a:pt x="1502" y="4081"/>
                      <a:pt x="1576" y="3064"/>
                      <a:pt x="1651" y="2042"/>
                    </a:cubicBezTo>
                    <a:cubicBezTo>
                      <a:pt x="1673" y="1783"/>
                      <a:pt x="1673" y="1530"/>
                      <a:pt x="1752" y="1294"/>
                    </a:cubicBezTo>
                    <a:cubicBezTo>
                      <a:pt x="1826" y="1059"/>
                      <a:pt x="1957" y="839"/>
                      <a:pt x="2125" y="656"/>
                    </a:cubicBezTo>
                    <a:cubicBezTo>
                      <a:pt x="2439" y="318"/>
                      <a:pt x="2895" y="121"/>
                      <a:pt x="3360" y="121"/>
                    </a:cubicBezTo>
                    <a:cubicBezTo>
                      <a:pt x="3399" y="121"/>
                      <a:pt x="3438" y="122"/>
                      <a:pt x="3478" y="125"/>
                    </a:cubicBezTo>
                    <a:cubicBezTo>
                      <a:pt x="11762" y="730"/>
                      <a:pt x="19658" y="1302"/>
                      <a:pt x="26837" y="1825"/>
                    </a:cubicBezTo>
                    <a:cubicBezTo>
                      <a:pt x="30430" y="2083"/>
                      <a:pt x="33841" y="2329"/>
                      <a:pt x="37034" y="2561"/>
                    </a:cubicBezTo>
                    <a:cubicBezTo>
                      <a:pt x="37235" y="2576"/>
                      <a:pt x="37430" y="2587"/>
                      <a:pt x="37616" y="2639"/>
                    </a:cubicBezTo>
                    <a:cubicBezTo>
                      <a:pt x="37799" y="2691"/>
                      <a:pt x="37975" y="2773"/>
                      <a:pt x="38132" y="2885"/>
                    </a:cubicBezTo>
                    <a:cubicBezTo>
                      <a:pt x="38446" y="3106"/>
                      <a:pt x="38677" y="3431"/>
                      <a:pt x="38782" y="3793"/>
                    </a:cubicBezTo>
                    <a:cubicBezTo>
                      <a:pt x="38897" y="4152"/>
                      <a:pt x="38827" y="4536"/>
                      <a:pt x="38808" y="4914"/>
                    </a:cubicBezTo>
                    <a:cubicBezTo>
                      <a:pt x="38778" y="5295"/>
                      <a:pt x="38752" y="5669"/>
                      <a:pt x="38726" y="6038"/>
                    </a:cubicBezTo>
                    <a:cubicBezTo>
                      <a:pt x="38618" y="7521"/>
                      <a:pt x="38516" y="8944"/>
                      <a:pt x="38420" y="10299"/>
                    </a:cubicBezTo>
                    <a:cubicBezTo>
                      <a:pt x="38031" y="15731"/>
                      <a:pt x="37718" y="20127"/>
                      <a:pt x="37501" y="23167"/>
                    </a:cubicBezTo>
                    <a:cubicBezTo>
                      <a:pt x="37449" y="23925"/>
                      <a:pt x="37399" y="24598"/>
                      <a:pt x="37359" y="25184"/>
                    </a:cubicBezTo>
                    <a:cubicBezTo>
                      <a:pt x="37306" y="25771"/>
                      <a:pt x="36982" y="26200"/>
                      <a:pt x="36660" y="26428"/>
                    </a:cubicBezTo>
                    <a:cubicBezTo>
                      <a:pt x="36339" y="26663"/>
                      <a:pt x="36029" y="26735"/>
                      <a:pt x="35827" y="26757"/>
                    </a:cubicBezTo>
                    <a:cubicBezTo>
                      <a:pt x="35745" y="26766"/>
                      <a:pt x="35679" y="26768"/>
                      <a:pt x="35628" y="26768"/>
                    </a:cubicBezTo>
                    <a:cubicBezTo>
                      <a:pt x="35577" y="26768"/>
                      <a:pt x="35543" y="26766"/>
                      <a:pt x="35527" y="26766"/>
                    </a:cubicBezTo>
                    <a:cubicBezTo>
                      <a:pt x="35520" y="26766"/>
                      <a:pt x="35517" y="26766"/>
                      <a:pt x="35517" y="26768"/>
                    </a:cubicBezTo>
                    <a:cubicBezTo>
                      <a:pt x="35517" y="26768"/>
                      <a:pt x="35544" y="26771"/>
                      <a:pt x="35596" y="26775"/>
                    </a:cubicBezTo>
                    <a:cubicBezTo>
                      <a:pt x="35616" y="26777"/>
                      <a:pt x="35640" y="26778"/>
                      <a:pt x="35667" y="26778"/>
                    </a:cubicBezTo>
                    <a:cubicBezTo>
                      <a:pt x="35711" y="26778"/>
                      <a:pt x="35765" y="26775"/>
                      <a:pt x="35827" y="26768"/>
                    </a:cubicBezTo>
                    <a:cubicBezTo>
                      <a:pt x="36032" y="26749"/>
                      <a:pt x="36346" y="26685"/>
                      <a:pt x="36675" y="26447"/>
                    </a:cubicBezTo>
                    <a:cubicBezTo>
                      <a:pt x="37004" y="26219"/>
                      <a:pt x="37337" y="25785"/>
                      <a:pt x="37392" y="25188"/>
                    </a:cubicBezTo>
                    <a:cubicBezTo>
                      <a:pt x="37437" y="24601"/>
                      <a:pt x="37489" y="23929"/>
                      <a:pt x="37549" y="23171"/>
                    </a:cubicBezTo>
                    <a:cubicBezTo>
                      <a:pt x="37773" y="20131"/>
                      <a:pt x="38102" y="15735"/>
                      <a:pt x="38506" y="10308"/>
                    </a:cubicBezTo>
                    <a:cubicBezTo>
                      <a:pt x="38602" y="8948"/>
                      <a:pt x="38711" y="7529"/>
                      <a:pt x="38819" y="6045"/>
                    </a:cubicBezTo>
                    <a:cubicBezTo>
                      <a:pt x="38845" y="5676"/>
                      <a:pt x="38871" y="5298"/>
                      <a:pt x="38901" y="4921"/>
                    </a:cubicBezTo>
                    <a:cubicBezTo>
                      <a:pt x="38913" y="4731"/>
                      <a:pt x="38931" y="4544"/>
                      <a:pt x="38942" y="4350"/>
                    </a:cubicBezTo>
                    <a:cubicBezTo>
                      <a:pt x="38954" y="4155"/>
                      <a:pt x="38928" y="3957"/>
                      <a:pt x="38871" y="3767"/>
                    </a:cubicBezTo>
                    <a:cubicBezTo>
                      <a:pt x="38763" y="3383"/>
                      <a:pt x="38520" y="3038"/>
                      <a:pt x="38188" y="2807"/>
                    </a:cubicBezTo>
                    <a:cubicBezTo>
                      <a:pt x="38023" y="2688"/>
                      <a:pt x="37841" y="2598"/>
                      <a:pt x="37642" y="2542"/>
                    </a:cubicBezTo>
                    <a:cubicBezTo>
                      <a:pt x="37444" y="2486"/>
                      <a:pt x="37239" y="2478"/>
                      <a:pt x="37041" y="2464"/>
                    </a:cubicBezTo>
                    <a:cubicBezTo>
                      <a:pt x="33848" y="2228"/>
                      <a:pt x="30438" y="1978"/>
                      <a:pt x="26848" y="1713"/>
                    </a:cubicBezTo>
                    <a:cubicBezTo>
                      <a:pt x="19665" y="1190"/>
                      <a:pt x="11773" y="611"/>
                      <a:pt x="3485" y="6"/>
                    </a:cubicBezTo>
                    <a:cubicBezTo>
                      <a:pt x="3441" y="2"/>
                      <a:pt x="3398" y="1"/>
                      <a:pt x="33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46"/>
              <p:cNvSpPr/>
              <p:nvPr/>
            </p:nvSpPr>
            <p:spPr>
              <a:xfrm>
                <a:off x="5950524" y="2700990"/>
                <a:ext cx="29306" cy="87016"/>
              </a:xfrm>
              <a:custGeom>
                <a:avLst/>
                <a:gdLst/>
                <a:ahLst/>
                <a:cxnLst/>
                <a:rect l="l" t="t" r="r" b="b"/>
                <a:pathLst>
                  <a:path w="715" h="2123" extrusionOk="0">
                    <a:moveTo>
                      <a:pt x="12" y="1"/>
                    </a:moveTo>
                    <a:lnTo>
                      <a:pt x="1" y="192"/>
                    </a:lnTo>
                    <a:lnTo>
                      <a:pt x="486" y="228"/>
                    </a:lnTo>
                    <a:lnTo>
                      <a:pt x="348" y="2107"/>
                    </a:lnTo>
                    <a:lnTo>
                      <a:pt x="561" y="2122"/>
                    </a:lnTo>
                    <a:lnTo>
                      <a:pt x="714" y="53"/>
                    </a:lnTo>
                    <a:lnTo>
                      <a:pt x="1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6"/>
              <p:cNvSpPr/>
              <p:nvPr/>
            </p:nvSpPr>
            <p:spPr>
              <a:xfrm>
                <a:off x="6001347" y="2706359"/>
                <a:ext cx="61153" cy="88082"/>
              </a:xfrm>
              <a:custGeom>
                <a:avLst/>
                <a:gdLst/>
                <a:ahLst/>
                <a:cxnLst/>
                <a:rect l="l" t="t" r="r" b="b"/>
                <a:pathLst>
                  <a:path w="1492" h="2149" extrusionOk="0">
                    <a:moveTo>
                      <a:pt x="725" y="1"/>
                    </a:moveTo>
                    <a:cubicBezTo>
                      <a:pt x="451" y="1"/>
                      <a:pt x="222" y="86"/>
                      <a:pt x="68" y="247"/>
                    </a:cubicBezTo>
                    <a:lnTo>
                      <a:pt x="209" y="385"/>
                    </a:lnTo>
                    <a:cubicBezTo>
                      <a:pt x="338" y="257"/>
                      <a:pt x="505" y="195"/>
                      <a:pt x="705" y="195"/>
                    </a:cubicBezTo>
                    <a:cubicBezTo>
                      <a:pt x="732" y="195"/>
                      <a:pt x="760" y="196"/>
                      <a:pt x="789" y="199"/>
                    </a:cubicBezTo>
                    <a:cubicBezTo>
                      <a:pt x="1106" y="221"/>
                      <a:pt x="1263" y="381"/>
                      <a:pt x="1248" y="621"/>
                    </a:cubicBezTo>
                    <a:cubicBezTo>
                      <a:pt x="1237" y="762"/>
                      <a:pt x="1181" y="897"/>
                      <a:pt x="931" y="1109"/>
                    </a:cubicBezTo>
                    <a:lnTo>
                      <a:pt x="12" y="1890"/>
                    </a:lnTo>
                    <a:lnTo>
                      <a:pt x="1" y="2040"/>
                    </a:lnTo>
                    <a:lnTo>
                      <a:pt x="1450" y="2148"/>
                    </a:lnTo>
                    <a:lnTo>
                      <a:pt x="1464" y="1957"/>
                    </a:lnTo>
                    <a:lnTo>
                      <a:pt x="326" y="1876"/>
                    </a:lnTo>
                    <a:lnTo>
                      <a:pt x="1080" y="1233"/>
                    </a:lnTo>
                    <a:cubicBezTo>
                      <a:pt x="1379" y="983"/>
                      <a:pt x="1454" y="811"/>
                      <a:pt x="1469" y="613"/>
                    </a:cubicBezTo>
                    <a:cubicBezTo>
                      <a:pt x="1491" y="266"/>
                      <a:pt x="1240" y="34"/>
                      <a:pt x="823" y="4"/>
                    </a:cubicBezTo>
                    <a:cubicBezTo>
                      <a:pt x="790" y="2"/>
                      <a:pt x="757" y="1"/>
                      <a:pt x="72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46"/>
              <p:cNvSpPr/>
              <p:nvPr/>
            </p:nvSpPr>
            <p:spPr>
              <a:xfrm>
                <a:off x="6078197" y="2713983"/>
                <a:ext cx="74146" cy="85623"/>
              </a:xfrm>
              <a:custGeom>
                <a:avLst/>
                <a:gdLst/>
                <a:ahLst/>
                <a:cxnLst/>
                <a:rect l="l" t="t" r="r" b="b"/>
                <a:pathLst>
                  <a:path w="1809" h="2089" extrusionOk="0">
                    <a:moveTo>
                      <a:pt x="1207" y="1"/>
                    </a:moveTo>
                    <a:lnTo>
                      <a:pt x="12" y="1290"/>
                    </a:lnTo>
                    <a:lnTo>
                      <a:pt x="1" y="1443"/>
                    </a:lnTo>
                    <a:lnTo>
                      <a:pt x="1166" y="1528"/>
                    </a:lnTo>
                    <a:lnTo>
                      <a:pt x="1129" y="2074"/>
                    </a:lnTo>
                    <a:lnTo>
                      <a:pt x="1342" y="2089"/>
                    </a:lnTo>
                    <a:lnTo>
                      <a:pt x="1379" y="1544"/>
                    </a:lnTo>
                    <a:lnTo>
                      <a:pt x="1794" y="1573"/>
                    </a:lnTo>
                    <a:lnTo>
                      <a:pt x="1808" y="1387"/>
                    </a:lnTo>
                    <a:lnTo>
                      <a:pt x="1394" y="1357"/>
                    </a:lnTo>
                    <a:lnTo>
                      <a:pt x="1427" y="875"/>
                    </a:lnTo>
                    <a:lnTo>
                      <a:pt x="1222" y="864"/>
                    </a:lnTo>
                    <a:lnTo>
                      <a:pt x="1185" y="1342"/>
                    </a:lnTo>
                    <a:lnTo>
                      <a:pt x="289" y="1275"/>
                    </a:lnTo>
                    <a:lnTo>
                      <a:pt x="1442" y="16"/>
                    </a:lnTo>
                    <a:lnTo>
                      <a:pt x="120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46"/>
              <p:cNvSpPr/>
              <p:nvPr/>
            </p:nvSpPr>
            <p:spPr>
              <a:xfrm>
                <a:off x="6208165" y="2723327"/>
                <a:ext cx="74146" cy="85787"/>
              </a:xfrm>
              <a:custGeom>
                <a:avLst/>
                <a:gdLst/>
                <a:ahLst/>
                <a:cxnLst/>
                <a:rect l="l" t="t" r="r" b="b"/>
                <a:pathLst>
                  <a:path w="1809" h="2093" extrusionOk="0">
                    <a:moveTo>
                      <a:pt x="1207" y="1"/>
                    </a:moveTo>
                    <a:lnTo>
                      <a:pt x="12" y="1293"/>
                    </a:lnTo>
                    <a:lnTo>
                      <a:pt x="1" y="1447"/>
                    </a:lnTo>
                    <a:lnTo>
                      <a:pt x="1166" y="1533"/>
                    </a:lnTo>
                    <a:lnTo>
                      <a:pt x="1129" y="2078"/>
                    </a:lnTo>
                    <a:lnTo>
                      <a:pt x="1342" y="2093"/>
                    </a:lnTo>
                    <a:lnTo>
                      <a:pt x="1379" y="1547"/>
                    </a:lnTo>
                    <a:lnTo>
                      <a:pt x="1793" y="1577"/>
                    </a:lnTo>
                    <a:lnTo>
                      <a:pt x="1809" y="1390"/>
                    </a:lnTo>
                    <a:lnTo>
                      <a:pt x="1394" y="1361"/>
                    </a:lnTo>
                    <a:lnTo>
                      <a:pt x="1428" y="879"/>
                    </a:lnTo>
                    <a:lnTo>
                      <a:pt x="1222" y="864"/>
                    </a:lnTo>
                    <a:lnTo>
                      <a:pt x="1185" y="1345"/>
                    </a:lnTo>
                    <a:lnTo>
                      <a:pt x="288" y="1278"/>
                    </a:lnTo>
                    <a:lnTo>
                      <a:pt x="1443" y="19"/>
                    </a:lnTo>
                    <a:lnTo>
                      <a:pt x="120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46"/>
              <p:cNvSpPr/>
              <p:nvPr/>
            </p:nvSpPr>
            <p:spPr>
              <a:xfrm>
                <a:off x="6293745" y="2727180"/>
                <a:ext cx="63408" cy="87139"/>
              </a:xfrm>
              <a:custGeom>
                <a:avLst/>
                <a:gdLst/>
                <a:ahLst/>
                <a:cxnLst/>
                <a:rect l="l" t="t" r="r" b="b"/>
                <a:pathLst>
                  <a:path w="1547" h="2126" extrusionOk="0">
                    <a:moveTo>
                      <a:pt x="386" y="1"/>
                    </a:moveTo>
                    <a:lnTo>
                      <a:pt x="202" y="1032"/>
                    </a:lnTo>
                    <a:lnTo>
                      <a:pt x="643" y="1061"/>
                    </a:lnTo>
                    <a:cubicBezTo>
                      <a:pt x="1170" y="1103"/>
                      <a:pt x="1323" y="1278"/>
                      <a:pt x="1305" y="1543"/>
                    </a:cubicBezTo>
                    <a:cubicBezTo>
                      <a:pt x="1287" y="1779"/>
                      <a:pt x="1112" y="1931"/>
                      <a:pt x="807" y="1931"/>
                    </a:cubicBezTo>
                    <a:cubicBezTo>
                      <a:pt x="783" y="1931"/>
                      <a:pt x="758" y="1930"/>
                      <a:pt x="733" y="1928"/>
                    </a:cubicBezTo>
                    <a:cubicBezTo>
                      <a:pt x="467" y="1909"/>
                      <a:pt x="240" y="1789"/>
                      <a:pt x="117" y="1644"/>
                    </a:cubicBezTo>
                    <a:lnTo>
                      <a:pt x="0" y="1804"/>
                    </a:lnTo>
                    <a:cubicBezTo>
                      <a:pt x="146" y="1977"/>
                      <a:pt x="423" y="2099"/>
                      <a:pt x="722" y="2122"/>
                    </a:cubicBezTo>
                    <a:cubicBezTo>
                      <a:pt x="755" y="2124"/>
                      <a:pt x="787" y="2125"/>
                      <a:pt x="818" y="2125"/>
                    </a:cubicBezTo>
                    <a:cubicBezTo>
                      <a:pt x="1263" y="2125"/>
                      <a:pt x="1496" y="1878"/>
                      <a:pt x="1517" y="1551"/>
                    </a:cubicBezTo>
                    <a:cubicBezTo>
                      <a:pt x="1547" y="1184"/>
                      <a:pt x="1327" y="923"/>
                      <a:pt x="703" y="878"/>
                    </a:cubicBezTo>
                    <a:lnTo>
                      <a:pt x="438" y="856"/>
                    </a:lnTo>
                    <a:lnTo>
                      <a:pt x="557" y="202"/>
                    </a:lnTo>
                    <a:lnTo>
                      <a:pt x="1502" y="273"/>
                    </a:lnTo>
                    <a:lnTo>
                      <a:pt x="1517" y="82"/>
                    </a:lnTo>
                    <a:lnTo>
                      <a:pt x="386"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46"/>
              <p:cNvSpPr/>
              <p:nvPr/>
            </p:nvSpPr>
            <p:spPr>
              <a:xfrm>
                <a:off x="6375349" y="2734230"/>
                <a:ext cx="65744" cy="86320"/>
              </a:xfrm>
              <a:custGeom>
                <a:avLst/>
                <a:gdLst/>
                <a:ahLst/>
                <a:cxnLst/>
                <a:rect l="l" t="t" r="r" b="b"/>
                <a:pathLst>
                  <a:path w="1604" h="2106" extrusionOk="0">
                    <a:moveTo>
                      <a:pt x="815" y="1025"/>
                    </a:moveTo>
                    <a:cubicBezTo>
                      <a:pt x="834" y="1025"/>
                      <a:pt x="854" y="1026"/>
                      <a:pt x="874" y="1027"/>
                    </a:cubicBezTo>
                    <a:cubicBezTo>
                      <a:pt x="1196" y="1050"/>
                      <a:pt x="1383" y="1236"/>
                      <a:pt x="1364" y="1510"/>
                    </a:cubicBezTo>
                    <a:cubicBezTo>
                      <a:pt x="1346" y="1771"/>
                      <a:pt x="1148" y="1925"/>
                      <a:pt x="874" y="1925"/>
                    </a:cubicBezTo>
                    <a:cubicBezTo>
                      <a:pt x="858" y="1925"/>
                      <a:pt x="842" y="1925"/>
                      <a:pt x="826" y="1924"/>
                    </a:cubicBezTo>
                    <a:cubicBezTo>
                      <a:pt x="467" y="1898"/>
                      <a:pt x="295" y="1666"/>
                      <a:pt x="310" y="1438"/>
                    </a:cubicBezTo>
                    <a:cubicBezTo>
                      <a:pt x="328" y="1197"/>
                      <a:pt x="532" y="1025"/>
                      <a:pt x="815" y="1025"/>
                    </a:cubicBezTo>
                    <a:close/>
                    <a:moveTo>
                      <a:pt x="991" y="1"/>
                    </a:moveTo>
                    <a:cubicBezTo>
                      <a:pt x="472" y="1"/>
                      <a:pt x="96" y="338"/>
                      <a:pt x="49" y="1008"/>
                    </a:cubicBezTo>
                    <a:cubicBezTo>
                      <a:pt x="0" y="1658"/>
                      <a:pt x="273" y="2062"/>
                      <a:pt x="822" y="2103"/>
                    </a:cubicBezTo>
                    <a:cubicBezTo>
                      <a:pt x="846" y="2105"/>
                      <a:pt x="869" y="2106"/>
                      <a:pt x="891" y="2106"/>
                    </a:cubicBezTo>
                    <a:cubicBezTo>
                      <a:pt x="1259" y="2106"/>
                      <a:pt x="1548" y="1883"/>
                      <a:pt x="1573" y="1520"/>
                    </a:cubicBezTo>
                    <a:cubicBezTo>
                      <a:pt x="1603" y="1139"/>
                      <a:pt x="1334" y="878"/>
                      <a:pt x="923" y="848"/>
                    </a:cubicBezTo>
                    <a:cubicBezTo>
                      <a:pt x="899" y="846"/>
                      <a:pt x="875" y="845"/>
                      <a:pt x="851" y="845"/>
                    </a:cubicBezTo>
                    <a:cubicBezTo>
                      <a:pt x="594" y="845"/>
                      <a:pt x="371" y="956"/>
                      <a:pt x="262" y="1158"/>
                    </a:cubicBezTo>
                    <a:cubicBezTo>
                      <a:pt x="262" y="1095"/>
                      <a:pt x="262" y="1034"/>
                      <a:pt x="266" y="986"/>
                    </a:cubicBezTo>
                    <a:cubicBezTo>
                      <a:pt x="305" y="455"/>
                      <a:pt x="586" y="189"/>
                      <a:pt x="994" y="189"/>
                    </a:cubicBezTo>
                    <a:cubicBezTo>
                      <a:pt x="1016" y="189"/>
                      <a:pt x="1039" y="189"/>
                      <a:pt x="1062" y="191"/>
                    </a:cubicBezTo>
                    <a:cubicBezTo>
                      <a:pt x="1214" y="202"/>
                      <a:pt x="1357" y="239"/>
                      <a:pt x="1457" y="317"/>
                    </a:cubicBezTo>
                    <a:lnTo>
                      <a:pt x="1555" y="153"/>
                    </a:lnTo>
                    <a:cubicBezTo>
                      <a:pt x="1431" y="64"/>
                      <a:pt x="1259" y="19"/>
                      <a:pt x="1072" y="4"/>
                    </a:cubicBezTo>
                    <a:cubicBezTo>
                      <a:pt x="1045" y="2"/>
                      <a:pt x="1018" y="1"/>
                      <a:pt x="99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6"/>
              <p:cNvSpPr/>
              <p:nvPr/>
            </p:nvSpPr>
            <p:spPr>
              <a:xfrm>
                <a:off x="6493554" y="2741279"/>
                <a:ext cx="63408" cy="87590"/>
              </a:xfrm>
              <a:custGeom>
                <a:avLst/>
                <a:gdLst/>
                <a:ahLst/>
                <a:cxnLst/>
                <a:rect l="l" t="t" r="r" b="b"/>
                <a:pathLst>
                  <a:path w="1547" h="2137" extrusionOk="0">
                    <a:moveTo>
                      <a:pt x="217" y="0"/>
                    </a:moveTo>
                    <a:lnTo>
                      <a:pt x="202" y="187"/>
                    </a:lnTo>
                    <a:lnTo>
                      <a:pt x="1262" y="265"/>
                    </a:lnTo>
                    <a:lnTo>
                      <a:pt x="635" y="941"/>
                    </a:lnTo>
                    <a:lnTo>
                      <a:pt x="624" y="1098"/>
                    </a:lnTo>
                    <a:lnTo>
                      <a:pt x="773" y="1109"/>
                    </a:lnTo>
                    <a:cubicBezTo>
                      <a:pt x="1154" y="1139"/>
                      <a:pt x="1319" y="1315"/>
                      <a:pt x="1300" y="1562"/>
                    </a:cubicBezTo>
                    <a:cubicBezTo>
                      <a:pt x="1283" y="1799"/>
                      <a:pt x="1110" y="1941"/>
                      <a:pt x="817" y="1941"/>
                    </a:cubicBezTo>
                    <a:cubicBezTo>
                      <a:pt x="792" y="1941"/>
                      <a:pt x="766" y="1940"/>
                      <a:pt x="740" y="1938"/>
                    </a:cubicBezTo>
                    <a:cubicBezTo>
                      <a:pt x="471" y="1920"/>
                      <a:pt x="239" y="1800"/>
                      <a:pt x="116" y="1655"/>
                    </a:cubicBezTo>
                    <a:lnTo>
                      <a:pt x="0" y="1815"/>
                    </a:lnTo>
                    <a:cubicBezTo>
                      <a:pt x="145" y="1988"/>
                      <a:pt x="426" y="2114"/>
                      <a:pt x="724" y="2133"/>
                    </a:cubicBezTo>
                    <a:cubicBezTo>
                      <a:pt x="758" y="2135"/>
                      <a:pt x="791" y="2137"/>
                      <a:pt x="823" y="2137"/>
                    </a:cubicBezTo>
                    <a:cubicBezTo>
                      <a:pt x="1261" y="2137"/>
                      <a:pt x="1496" y="1900"/>
                      <a:pt x="1520" y="1576"/>
                    </a:cubicBezTo>
                    <a:cubicBezTo>
                      <a:pt x="1543" y="1248"/>
                      <a:pt x="1338" y="997"/>
                      <a:pt x="897" y="941"/>
                    </a:cubicBezTo>
                    <a:lnTo>
                      <a:pt x="1535" y="247"/>
                    </a:lnTo>
                    <a:lnTo>
                      <a:pt x="1546" y="97"/>
                    </a:lnTo>
                    <a:lnTo>
                      <a:pt x="21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6"/>
              <p:cNvSpPr/>
              <p:nvPr/>
            </p:nvSpPr>
            <p:spPr>
              <a:xfrm>
                <a:off x="6576347" y="2748903"/>
                <a:ext cx="65744" cy="86361"/>
              </a:xfrm>
              <a:custGeom>
                <a:avLst/>
                <a:gdLst/>
                <a:ahLst/>
                <a:cxnLst/>
                <a:rect l="l" t="t" r="r" b="b"/>
                <a:pathLst>
                  <a:path w="1604" h="2107" extrusionOk="0">
                    <a:moveTo>
                      <a:pt x="825" y="1022"/>
                    </a:moveTo>
                    <a:cubicBezTo>
                      <a:pt x="843" y="1022"/>
                      <a:pt x="860" y="1023"/>
                      <a:pt x="878" y="1024"/>
                    </a:cubicBezTo>
                    <a:cubicBezTo>
                      <a:pt x="1196" y="1047"/>
                      <a:pt x="1387" y="1237"/>
                      <a:pt x="1364" y="1510"/>
                    </a:cubicBezTo>
                    <a:cubicBezTo>
                      <a:pt x="1346" y="1766"/>
                      <a:pt x="1151" y="1923"/>
                      <a:pt x="881" y="1923"/>
                    </a:cubicBezTo>
                    <a:cubicBezTo>
                      <a:pt x="863" y="1923"/>
                      <a:pt x="845" y="1922"/>
                      <a:pt x="826" y="1921"/>
                    </a:cubicBezTo>
                    <a:cubicBezTo>
                      <a:pt x="471" y="1895"/>
                      <a:pt x="296" y="1667"/>
                      <a:pt x="314" y="1438"/>
                    </a:cubicBezTo>
                    <a:cubicBezTo>
                      <a:pt x="332" y="1196"/>
                      <a:pt x="536" y="1022"/>
                      <a:pt x="825" y="1022"/>
                    </a:cubicBezTo>
                    <a:close/>
                    <a:moveTo>
                      <a:pt x="985" y="1"/>
                    </a:moveTo>
                    <a:cubicBezTo>
                      <a:pt x="470" y="1"/>
                      <a:pt x="99" y="341"/>
                      <a:pt x="49" y="1005"/>
                    </a:cubicBezTo>
                    <a:cubicBezTo>
                      <a:pt x="1" y="1659"/>
                      <a:pt x="273" y="2062"/>
                      <a:pt x="823" y="2104"/>
                    </a:cubicBezTo>
                    <a:cubicBezTo>
                      <a:pt x="846" y="2105"/>
                      <a:pt x="869" y="2106"/>
                      <a:pt x="892" y="2106"/>
                    </a:cubicBezTo>
                    <a:cubicBezTo>
                      <a:pt x="1262" y="2106"/>
                      <a:pt x="1549" y="1883"/>
                      <a:pt x="1577" y="1517"/>
                    </a:cubicBezTo>
                    <a:cubicBezTo>
                      <a:pt x="1603" y="1140"/>
                      <a:pt x="1335" y="878"/>
                      <a:pt x="923" y="849"/>
                    </a:cubicBezTo>
                    <a:cubicBezTo>
                      <a:pt x="898" y="847"/>
                      <a:pt x="874" y="846"/>
                      <a:pt x="850" y="846"/>
                    </a:cubicBezTo>
                    <a:cubicBezTo>
                      <a:pt x="593" y="846"/>
                      <a:pt x="375" y="954"/>
                      <a:pt x="266" y="1155"/>
                    </a:cubicBezTo>
                    <a:cubicBezTo>
                      <a:pt x="262" y="1092"/>
                      <a:pt x="266" y="1035"/>
                      <a:pt x="270" y="987"/>
                    </a:cubicBezTo>
                    <a:cubicBezTo>
                      <a:pt x="308" y="458"/>
                      <a:pt x="584" y="189"/>
                      <a:pt x="988" y="189"/>
                    </a:cubicBezTo>
                    <a:cubicBezTo>
                      <a:pt x="1012" y="189"/>
                      <a:pt x="1036" y="190"/>
                      <a:pt x="1061" y="192"/>
                    </a:cubicBezTo>
                    <a:cubicBezTo>
                      <a:pt x="1218" y="202"/>
                      <a:pt x="1357" y="240"/>
                      <a:pt x="1457" y="318"/>
                    </a:cubicBezTo>
                    <a:lnTo>
                      <a:pt x="1554" y="154"/>
                    </a:lnTo>
                    <a:cubicBezTo>
                      <a:pt x="1431" y="64"/>
                      <a:pt x="1259" y="19"/>
                      <a:pt x="1073" y="4"/>
                    </a:cubicBezTo>
                    <a:cubicBezTo>
                      <a:pt x="1043" y="2"/>
                      <a:pt x="1014" y="1"/>
                      <a:pt x="985"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6"/>
              <p:cNvSpPr/>
              <p:nvPr/>
            </p:nvSpPr>
            <p:spPr>
              <a:xfrm>
                <a:off x="6659304" y="2752715"/>
                <a:ext cx="64063" cy="86894"/>
              </a:xfrm>
              <a:custGeom>
                <a:avLst/>
                <a:gdLst/>
                <a:ahLst/>
                <a:cxnLst/>
                <a:rect l="l" t="t" r="r" b="b"/>
                <a:pathLst>
                  <a:path w="1563" h="2120" extrusionOk="0">
                    <a:moveTo>
                      <a:pt x="42" y="1"/>
                    </a:moveTo>
                    <a:lnTo>
                      <a:pt x="1" y="580"/>
                    </a:lnTo>
                    <a:lnTo>
                      <a:pt x="211" y="595"/>
                    </a:lnTo>
                    <a:lnTo>
                      <a:pt x="237" y="207"/>
                    </a:lnTo>
                    <a:lnTo>
                      <a:pt x="1301" y="285"/>
                    </a:lnTo>
                    <a:lnTo>
                      <a:pt x="315" y="2100"/>
                    </a:lnTo>
                    <a:lnTo>
                      <a:pt x="543" y="2119"/>
                    </a:lnTo>
                    <a:lnTo>
                      <a:pt x="1552" y="263"/>
                    </a:lnTo>
                    <a:lnTo>
                      <a:pt x="1562" y="113"/>
                    </a:lnTo>
                    <a:lnTo>
                      <a:pt x="4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6"/>
              <p:cNvSpPr/>
              <p:nvPr/>
            </p:nvSpPr>
            <p:spPr>
              <a:xfrm>
                <a:off x="6780583" y="2761609"/>
                <a:ext cx="64022" cy="86853"/>
              </a:xfrm>
              <a:custGeom>
                <a:avLst/>
                <a:gdLst/>
                <a:ahLst/>
                <a:cxnLst/>
                <a:rect l="l" t="t" r="r" b="b"/>
                <a:pathLst>
                  <a:path w="1562" h="2119" extrusionOk="0">
                    <a:moveTo>
                      <a:pt x="41" y="1"/>
                    </a:moveTo>
                    <a:lnTo>
                      <a:pt x="0" y="576"/>
                    </a:lnTo>
                    <a:lnTo>
                      <a:pt x="210" y="591"/>
                    </a:lnTo>
                    <a:lnTo>
                      <a:pt x="236" y="206"/>
                    </a:lnTo>
                    <a:lnTo>
                      <a:pt x="1300" y="281"/>
                    </a:lnTo>
                    <a:lnTo>
                      <a:pt x="314" y="2100"/>
                    </a:lnTo>
                    <a:lnTo>
                      <a:pt x="542" y="2119"/>
                    </a:lnTo>
                    <a:lnTo>
                      <a:pt x="1551" y="263"/>
                    </a:lnTo>
                    <a:lnTo>
                      <a:pt x="1562" y="113"/>
                    </a:lnTo>
                    <a:lnTo>
                      <a:pt x="41"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6"/>
              <p:cNvSpPr/>
              <p:nvPr/>
            </p:nvSpPr>
            <p:spPr>
              <a:xfrm>
                <a:off x="6856818" y="2768945"/>
                <a:ext cx="67547" cy="86607"/>
              </a:xfrm>
              <a:custGeom>
                <a:avLst/>
                <a:gdLst/>
                <a:ahLst/>
                <a:cxnLst/>
                <a:rect l="l" t="t" r="r" b="b"/>
                <a:pathLst>
                  <a:path w="1648" h="2113" extrusionOk="0">
                    <a:moveTo>
                      <a:pt x="850" y="181"/>
                    </a:moveTo>
                    <a:cubicBezTo>
                      <a:pt x="872" y="181"/>
                      <a:pt x="895" y="182"/>
                      <a:pt x="919" y="184"/>
                    </a:cubicBezTo>
                    <a:cubicBezTo>
                      <a:pt x="1229" y="206"/>
                      <a:pt x="1424" y="363"/>
                      <a:pt x="1408" y="599"/>
                    </a:cubicBezTo>
                    <a:cubicBezTo>
                      <a:pt x="1391" y="806"/>
                      <a:pt x="1217" y="934"/>
                      <a:pt x="936" y="934"/>
                    </a:cubicBezTo>
                    <a:cubicBezTo>
                      <a:pt x="914" y="934"/>
                      <a:pt x="891" y="933"/>
                      <a:pt x="867" y="932"/>
                    </a:cubicBezTo>
                    <a:cubicBezTo>
                      <a:pt x="546" y="905"/>
                      <a:pt x="367" y="748"/>
                      <a:pt x="381" y="520"/>
                    </a:cubicBezTo>
                    <a:cubicBezTo>
                      <a:pt x="398" y="306"/>
                      <a:pt x="575" y="181"/>
                      <a:pt x="850" y="181"/>
                    </a:cubicBezTo>
                    <a:close/>
                    <a:moveTo>
                      <a:pt x="772" y="1096"/>
                    </a:moveTo>
                    <a:cubicBezTo>
                      <a:pt x="799" y="1096"/>
                      <a:pt x="827" y="1097"/>
                      <a:pt x="856" y="1099"/>
                    </a:cubicBezTo>
                    <a:cubicBezTo>
                      <a:pt x="1222" y="1125"/>
                      <a:pt x="1427" y="1301"/>
                      <a:pt x="1408" y="1555"/>
                    </a:cubicBezTo>
                    <a:cubicBezTo>
                      <a:pt x="1391" y="1792"/>
                      <a:pt x="1193" y="1931"/>
                      <a:pt x="876" y="1931"/>
                    </a:cubicBezTo>
                    <a:cubicBezTo>
                      <a:pt x="849" y="1931"/>
                      <a:pt x="821" y="1930"/>
                      <a:pt x="793" y="1928"/>
                    </a:cubicBezTo>
                    <a:cubicBezTo>
                      <a:pt x="426" y="1902"/>
                      <a:pt x="224" y="1727"/>
                      <a:pt x="243" y="1469"/>
                    </a:cubicBezTo>
                    <a:cubicBezTo>
                      <a:pt x="260" y="1235"/>
                      <a:pt x="452" y="1096"/>
                      <a:pt x="772" y="1096"/>
                    </a:cubicBezTo>
                    <a:close/>
                    <a:moveTo>
                      <a:pt x="838" y="1"/>
                    </a:moveTo>
                    <a:cubicBezTo>
                      <a:pt x="454" y="1"/>
                      <a:pt x="193" y="187"/>
                      <a:pt x="169" y="498"/>
                    </a:cubicBezTo>
                    <a:cubicBezTo>
                      <a:pt x="153" y="715"/>
                      <a:pt x="258" y="879"/>
                      <a:pt x="464" y="976"/>
                    </a:cubicBezTo>
                    <a:cubicBezTo>
                      <a:pt x="198" y="1044"/>
                      <a:pt x="45" y="1208"/>
                      <a:pt x="27" y="1458"/>
                    </a:cubicBezTo>
                    <a:cubicBezTo>
                      <a:pt x="0" y="1823"/>
                      <a:pt x="284" y="2074"/>
                      <a:pt x="781" y="2108"/>
                    </a:cubicBezTo>
                    <a:cubicBezTo>
                      <a:pt x="820" y="2111"/>
                      <a:pt x="857" y="2112"/>
                      <a:pt x="894" y="2112"/>
                    </a:cubicBezTo>
                    <a:cubicBezTo>
                      <a:pt x="1324" y="2112"/>
                      <a:pt x="1605" y="1911"/>
                      <a:pt x="1629" y="1573"/>
                    </a:cubicBezTo>
                    <a:cubicBezTo>
                      <a:pt x="1644" y="1327"/>
                      <a:pt x="1513" y="1140"/>
                      <a:pt x="1260" y="1036"/>
                    </a:cubicBezTo>
                    <a:cubicBezTo>
                      <a:pt x="1479" y="968"/>
                      <a:pt x="1606" y="819"/>
                      <a:pt x="1625" y="606"/>
                    </a:cubicBezTo>
                    <a:cubicBezTo>
                      <a:pt x="1648" y="266"/>
                      <a:pt x="1372" y="35"/>
                      <a:pt x="934" y="5"/>
                    </a:cubicBezTo>
                    <a:cubicBezTo>
                      <a:pt x="901" y="2"/>
                      <a:pt x="869" y="1"/>
                      <a:pt x="8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6"/>
              <p:cNvSpPr/>
              <p:nvPr/>
            </p:nvSpPr>
            <p:spPr>
              <a:xfrm>
                <a:off x="6943627" y="2774847"/>
                <a:ext cx="65703" cy="86320"/>
              </a:xfrm>
              <a:custGeom>
                <a:avLst/>
                <a:gdLst/>
                <a:ahLst/>
                <a:cxnLst/>
                <a:rect l="l" t="t" r="r" b="b"/>
                <a:pathLst>
                  <a:path w="1603" h="2106" extrusionOk="0">
                    <a:moveTo>
                      <a:pt x="723" y="184"/>
                    </a:moveTo>
                    <a:cubicBezTo>
                      <a:pt x="741" y="184"/>
                      <a:pt x="759" y="185"/>
                      <a:pt x="778" y="186"/>
                    </a:cubicBezTo>
                    <a:cubicBezTo>
                      <a:pt x="1136" y="212"/>
                      <a:pt x="1307" y="440"/>
                      <a:pt x="1293" y="667"/>
                    </a:cubicBezTo>
                    <a:cubicBezTo>
                      <a:pt x="1275" y="911"/>
                      <a:pt x="1068" y="1084"/>
                      <a:pt x="778" y="1084"/>
                    </a:cubicBezTo>
                    <a:cubicBezTo>
                      <a:pt x="760" y="1084"/>
                      <a:pt x="743" y="1084"/>
                      <a:pt x="725" y="1082"/>
                    </a:cubicBezTo>
                    <a:cubicBezTo>
                      <a:pt x="407" y="1060"/>
                      <a:pt x="221" y="869"/>
                      <a:pt x="240" y="597"/>
                    </a:cubicBezTo>
                    <a:cubicBezTo>
                      <a:pt x="257" y="341"/>
                      <a:pt x="452" y="184"/>
                      <a:pt x="723" y="184"/>
                    </a:cubicBezTo>
                    <a:close/>
                    <a:moveTo>
                      <a:pt x="710" y="0"/>
                    </a:moveTo>
                    <a:cubicBezTo>
                      <a:pt x="340" y="0"/>
                      <a:pt x="54" y="224"/>
                      <a:pt x="30" y="589"/>
                    </a:cubicBezTo>
                    <a:cubicBezTo>
                      <a:pt x="0" y="967"/>
                      <a:pt x="269" y="1228"/>
                      <a:pt x="680" y="1258"/>
                    </a:cubicBezTo>
                    <a:cubicBezTo>
                      <a:pt x="705" y="1260"/>
                      <a:pt x="729" y="1261"/>
                      <a:pt x="753" y="1261"/>
                    </a:cubicBezTo>
                    <a:cubicBezTo>
                      <a:pt x="1010" y="1261"/>
                      <a:pt x="1228" y="1153"/>
                      <a:pt x="1338" y="952"/>
                    </a:cubicBezTo>
                    <a:cubicBezTo>
                      <a:pt x="1341" y="1012"/>
                      <a:pt x="1338" y="1071"/>
                      <a:pt x="1338" y="1119"/>
                    </a:cubicBezTo>
                    <a:cubicBezTo>
                      <a:pt x="1299" y="1649"/>
                      <a:pt x="1020" y="1918"/>
                      <a:pt x="614" y="1918"/>
                    </a:cubicBezTo>
                    <a:cubicBezTo>
                      <a:pt x="590" y="1918"/>
                      <a:pt x="566" y="1917"/>
                      <a:pt x="542" y="1915"/>
                    </a:cubicBezTo>
                    <a:cubicBezTo>
                      <a:pt x="389" y="1904"/>
                      <a:pt x="247" y="1867"/>
                      <a:pt x="146" y="1788"/>
                    </a:cubicBezTo>
                    <a:lnTo>
                      <a:pt x="49" y="1953"/>
                    </a:lnTo>
                    <a:cubicBezTo>
                      <a:pt x="172" y="2043"/>
                      <a:pt x="344" y="2087"/>
                      <a:pt x="531" y="2102"/>
                    </a:cubicBezTo>
                    <a:cubicBezTo>
                      <a:pt x="561" y="2104"/>
                      <a:pt x="591" y="2105"/>
                      <a:pt x="621" y="2105"/>
                    </a:cubicBezTo>
                    <a:cubicBezTo>
                      <a:pt x="1135" y="2105"/>
                      <a:pt x="1505" y="1765"/>
                      <a:pt x="1554" y="1101"/>
                    </a:cubicBezTo>
                    <a:cubicBezTo>
                      <a:pt x="1602" y="447"/>
                      <a:pt x="1330" y="43"/>
                      <a:pt x="781" y="3"/>
                    </a:cubicBezTo>
                    <a:cubicBezTo>
                      <a:pt x="757" y="1"/>
                      <a:pt x="733" y="0"/>
                      <a:pt x="71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46"/>
              <p:cNvSpPr/>
              <p:nvPr/>
            </p:nvSpPr>
            <p:spPr>
              <a:xfrm>
                <a:off x="7066997" y="2782470"/>
                <a:ext cx="29429" cy="86812"/>
              </a:xfrm>
              <a:custGeom>
                <a:avLst/>
                <a:gdLst/>
                <a:ahLst/>
                <a:cxnLst/>
                <a:rect l="l" t="t" r="r" b="b"/>
                <a:pathLst>
                  <a:path w="718" h="2118" extrusionOk="0">
                    <a:moveTo>
                      <a:pt x="16" y="0"/>
                    </a:moveTo>
                    <a:lnTo>
                      <a:pt x="1" y="186"/>
                    </a:lnTo>
                    <a:lnTo>
                      <a:pt x="490" y="224"/>
                    </a:lnTo>
                    <a:lnTo>
                      <a:pt x="352" y="2103"/>
                    </a:lnTo>
                    <a:lnTo>
                      <a:pt x="564" y="2117"/>
                    </a:lnTo>
                    <a:lnTo>
                      <a:pt x="718" y="48"/>
                    </a:lnTo>
                    <a:lnTo>
                      <a:pt x="1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46"/>
              <p:cNvSpPr/>
              <p:nvPr/>
            </p:nvSpPr>
            <p:spPr>
              <a:xfrm>
                <a:off x="7117861" y="2787676"/>
                <a:ext cx="61235" cy="88041"/>
              </a:xfrm>
              <a:custGeom>
                <a:avLst/>
                <a:gdLst/>
                <a:ahLst/>
                <a:cxnLst/>
                <a:rect l="l" t="t" r="r" b="b"/>
                <a:pathLst>
                  <a:path w="1494" h="2148" extrusionOk="0">
                    <a:moveTo>
                      <a:pt x="727" y="0"/>
                    </a:moveTo>
                    <a:cubicBezTo>
                      <a:pt x="453" y="0"/>
                      <a:pt x="224" y="85"/>
                      <a:pt x="71" y="246"/>
                    </a:cubicBezTo>
                    <a:lnTo>
                      <a:pt x="213" y="388"/>
                    </a:lnTo>
                    <a:cubicBezTo>
                      <a:pt x="341" y="256"/>
                      <a:pt x="504" y="194"/>
                      <a:pt x="708" y="194"/>
                    </a:cubicBezTo>
                    <a:cubicBezTo>
                      <a:pt x="735" y="194"/>
                      <a:pt x="763" y="195"/>
                      <a:pt x="792" y="198"/>
                    </a:cubicBezTo>
                    <a:cubicBezTo>
                      <a:pt x="1109" y="220"/>
                      <a:pt x="1266" y="380"/>
                      <a:pt x="1247" y="620"/>
                    </a:cubicBezTo>
                    <a:cubicBezTo>
                      <a:pt x="1240" y="761"/>
                      <a:pt x="1183" y="896"/>
                      <a:pt x="933" y="1109"/>
                    </a:cubicBezTo>
                    <a:lnTo>
                      <a:pt x="11" y="1890"/>
                    </a:lnTo>
                    <a:lnTo>
                      <a:pt x="0" y="2043"/>
                    </a:lnTo>
                    <a:lnTo>
                      <a:pt x="1452" y="2147"/>
                    </a:lnTo>
                    <a:lnTo>
                      <a:pt x="1468" y="1957"/>
                    </a:lnTo>
                    <a:lnTo>
                      <a:pt x="328" y="1875"/>
                    </a:lnTo>
                    <a:lnTo>
                      <a:pt x="1083" y="1236"/>
                    </a:lnTo>
                    <a:cubicBezTo>
                      <a:pt x="1378" y="982"/>
                      <a:pt x="1457" y="811"/>
                      <a:pt x="1468" y="613"/>
                    </a:cubicBezTo>
                    <a:cubicBezTo>
                      <a:pt x="1494" y="265"/>
                      <a:pt x="1244" y="33"/>
                      <a:pt x="825" y="4"/>
                    </a:cubicBezTo>
                    <a:cubicBezTo>
                      <a:pt x="792" y="2"/>
                      <a:pt x="759" y="0"/>
                      <a:pt x="72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46"/>
              <p:cNvSpPr/>
              <p:nvPr/>
            </p:nvSpPr>
            <p:spPr>
              <a:xfrm>
                <a:off x="7192825" y="2792225"/>
                <a:ext cx="63572" cy="87631"/>
              </a:xfrm>
              <a:custGeom>
                <a:avLst/>
                <a:gdLst/>
                <a:ahLst/>
                <a:cxnLst/>
                <a:rect l="l" t="t" r="r" b="b"/>
                <a:pathLst>
                  <a:path w="1551" h="2138" extrusionOk="0">
                    <a:moveTo>
                      <a:pt x="221" y="0"/>
                    </a:moveTo>
                    <a:lnTo>
                      <a:pt x="206" y="188"/>
                    </a:lnTo>
                    <a:lnTo>
                      <a:pt x="1264" y="266"/>
                    </a:lnTo>
                    <a:lnTo>
                      <a:pt x="640" y="942"/>
                    </a:lnTo>
                    <a:lnTo>
                      <a:pt x="628" y="1099"/>
                    </a:lnTo>
                    <a:lnTo>
                      <a:pt x="774" y="1110"/>
                    </a:lnTo>
                    <a:cubicBezTo>
                      <a:pt x="1159" y="1136"/>
                      <a:pt x="1323" y="1312"/>
                      <a:pt x="1304" y="1562"/>
                    </a:cubicBezTo>
                    <a:cubicBezTo>
                      <a:pt x="1288" y="1800"/>
                      <a:pt x="1115" y="1942"/>
                      <a:pt x="817" y="1942"/>
                    </a:cubicBezTo>
                    <a:cubicBezTo>
                      <a:pt x="792" y="1942"/>
                      <a:pt x="767" y="1941"/>
                      <a:pt x="740" y="1939"/>
                    </a:cubicBezTo>
                    <a:cubicBezTo>
                      <a:pt x="471" y="1921"/>
                      <a:pt x="240" y="1801"/>
                      <a:pt x="116" y="1652"/>
                    </a:cubicBezTo>
                    <a:lnTo>
                      <a:pt x="1" y="1812"/>
                    </a:lnTo>
                    <a:cubicBezTo>
                      <a:pt x="151" y="1988"/>
                      <a:pt x="430" y="2112"/>
                      <a:pt x="730" y="2134"/>
                    </a:cubicBezTo>
                    <a:cubicBezTo>
                      <a:pt x="763" y="2136"/>
                      <a:pt x="794" y="2138"/>
                      <a:pt x="825" y="2138"/>
                    </a:cubicBezTo>
                    <a:cubicBezTo>
                      <a:pt x="1261" y="2138"/>
                      <a:pt x="1500" y="1901"/>
                      <a:pt x="1521" y="1577"/>
                    </a:cubicBezTo>
                    <a:cubicBezTo>
                      <a:pt x="1547" y="1245"/>
                      <a:pt x="1342" y="998"/>
                      <a:pt x="901" y="942"/>
                    </a:cubicBezTo>
                    <a:lnTo>
                      <a:pt x="1540" y="247"/>
                    </a:lnTo>
                    <a:lnTo>
                      <a:pt x="1551" y="98"/>
                    </a:lnTo>
                    <a:lnTo>
                      <a:pt x="221"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46"/>
              <p:cNvSpPr/>
              <p:nvPr/>
            </p:nvSpPr>
            <p:spPr>
              <a:xfrm>
                <a:off x="6594586" y="2896781"/>
                <a:ext cx="682032" cy="86402"/>
              </a:xfrm>
              <a:custGeom>
                <a:avLst/>
                <a:gdLst/>
                <a:ahLst/>
                <a:cxnLst/>
                <a:rect l="l" t="t" r="r" b="b"/>
                <a:pathLst>
                  <a:path w="16640" h="2108" extrusionOk="0">
                    <a:moveTo>
                      <a:pt x="68" y="1"/>
                    </a:moveTo>
                    <a:lnTo>
                      <a:pt x="0" y="901"/>
                    </a:lnTo>
                    <a:lnTo>
                      <a:pt x="16577" y="2107"/>
                    </a:lnTo>
                    <a:lnTo>
                      <a:pt x="16640" y="1207"/>
                    </a:lnTo>
                    <a:lnTo>
                      <a:pt x="68"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46"/>
              <p:cNvSpPr/>
              <p:nvPr/>
            </p:nvSpPr>
            <p:spPr>
              <a:xfrm>
                <a:off x="6920183" y="2994492"/>
                <a:ext cx="351099" cy="62178"/>
              </a:xfrm>
              <a:custGeom>
                <a:avLst/>
                <a:gdLst/>
                <a:ahLst/>
                <a:cxnLst/>
                <a:rect l="l" t="t" r="r" b="b"/>
                <a:pathLst>
                  <a:path w="8566" h="1517" extrusionOk="0">
                    <a:moveTo>
                      <a:pt x="64" y="0"/>
                    </a:moveTo>
                    <a:lnTo>
                      <a:pt x="0" y="897"/>
                    </a:lnTo>
                    <a:lnTo>
                      <a:pt x="8502" y="1516"/>
                    </a:lnTo>
                    <a:lnTo>
                      <a:pt x="8566" y="620"/>
                    </a:lnTo>
                    <a:lnTo>
                      <a:pt x="6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6"/>
              <p:cNvSpPr/>
              <p:nvPr/>
            </p:nvSpPr>
            <p:spPr>
              <a:xfrm>
                <a:off x="5934580" y="2416915"/>
                <a:ext cx="297528" cy="227153"/>
              </a:xfrm>
              <a:custGeom>
                <a:avLst/>
                <a:gdLst/>
                <a:ahLst/>
                <a:cxnLst/>
                <a:rect l="l" t="t" r="r" b="b"/>
                <a:pathLst>
                  <a:path w="7259" h="5542" extrusionOk="0">
                    <a:moveTo>
                      <a:pt x="1402" y="0"/>
                    </a:moveTo>
                    <a:cubicBezTo>
                      <a:pt x="805" y="0"/>
                      <a:pt x="302" y="460"/>
                      <a:pt x="259" y="1064"/>
                    </a:cubicBezTo>
                    <a:lnTo>
                      <a:pt x="46" y="3973"/>
                    </a:lnTo>
                    <a:cubicBezTo>
                      <a:pt x="1" y="4605"/>
                      <a:pt x="476" y="5154"/>
                      <a:pt x="1107" y="5199"/>
                    </a:cubicBezTo>
                    <a:lnTo>
                      <a:pt x="5776" y="5539"/>
                    </a:lnTo>
                    <a:cubicBezTo>
                      <a:pt x="5803" y="5541"/>
                      <a:pt x="5831" y="5542"/>
                      <a:pt x="5859" y="5542"/>
                    </a:cubicBezTo>
                    <a:cubicBezTo>
                      <a:pt x="6454" y="5542"/>
                      <a:pt x="6958" y="5085"/>
                      <a:pt x="7001" y="4482"/>
                    </a:cubicBezTo>
                    <a:lnTo>
                      <a:pt x="7213" y="1568"/>
                    </a:lnTo>
                    <a:cubicBezTo>
                      <a:pt x="7258" y="937"/>
                      <a:pt x="6784" y="391"/>
                      <a:pt x="6157" y="343"/>
                    </a:cubicBezTo>
                    <a:lnTo>
                      <a:pt x="1484" y="3"/>
                    </a:lnTo>
                    <a:cubicBezTo>
                      <a:pt x="1457" y="1"/>
                      <a:pt x="1429" y="0"/>
                      <a:pt x="1402"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4" name="Google Shape;2704;p46"/>
              <p:cNvGrpSpPr/>
              <p:nvPr/>
            </p:nvGrpSpPr>
            <p:grpSpPr>
              <a:xfrm>
                <a:off x="5937326" y="2478845"/>
                <a:ext cx="288793" cy="99682"/>
                <a:chOff x="5937326" y="2478845"/>
                <a:chExt cx="288793" cy="99682"/>
              </a:xfrm>
            </p:grpSpPr>
            <p:sp>
              <p:nvSpPr>
                <p:cNvPr id="2705" name="Google Shape;2705;p46"/>
                <p:cNvSpPr/>
                <p:nvPr/>
              </p:nvSpPr>
              <p:spPr>
                <a:xfrm>
                  <a:off x="5937326" y="2478845"/>
                  <a:ext cx="196207" cy="99682"/>
                </a:xfrm>
                <a:custGeom>
                  <a:avLst/>
                  <a:gdLst/>
                  <a:ahLst/>
                  <a:cxnLst/>
                  <a:rect l="l" t="t" r="r" b="b"/>
                  <a:pathLst>
                    <a:path w="4787" h="2432" extrusionOk="0">
                      <a:moveTo>
                        <a:pt x="158" y="1"/>
                      </a:moveTo>
                      <a:lnTo>
                        <a:pt x="135" y="333"/>
                      </a:lnTo>
                      <a:lnTo>
                        <a:pt x="3714" y="595"/>
                      </a:lnTo>
                      <a:cubicBezTo>
                        <a:pt x="4125" y="621"/>
                        <a:pt x="4438" y="987"/>
                        <a:pt x="4409" y="1398"/>
                      </a:cubicBezTo>
                      <a:cubicBezTo>
                        <a:pt x="4380" y="1794"/>
                        <a:pt x="4052" y="2095"/>
                        <a:pt x="3660" y="2095"/>
                      </a:cubicBezTo>
                      <a:cubicBezTo>
                        <a:pt x="3642" y="2095"/>
                        <a:pt x="3624" y="2094"/>
                        <a:pt x="3606" y="2093"/>
                      </a:cubicBezTo>
                      <a:lnTo>
                        <a:pt x="28" y="1831"/>
                      </a:lnTo>
                      <a:lnTo>
                        <a:pt x="1" y="2167"/>
                      </a:lnTo>
                      <a:lnTo>
                        <a:pt x="3583" y="2429"/>
                      </a:lnTo>
                      <a:cubicBezTo>
                        <a:pt x="3608" y="2431"/>
                        <a:pt x="3633" y="2432"/>
                        <a:pt x="3658" y="2432"/>
                      </a:cubicBezTo>
                      <a:cubicBezTo>
                        <a:pt x="4224" y="2432"/>
                        <a:pt x="4702" y="1996"/>
                        <a:pt x="4745" y="1424"/>
                      </a:cubicBezTo>
                      <a:cubicBezTo>
                        <a:pt x="4786" y="826"/>
                        <a:pt x="4338" y="304"/>
                        <a:pt x="3740" y="263"/>
                      </a:cubicBezTo>
                      <a:lnTo>
                        <a:pt x="15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6"/>
                <p:cNvSpPr/>
                <p:nvPr/>
              </p:nvSpPr>
              <p:spPr>
                <a:xfrm>
                  <a:off x="6124430" y="2529873"/>
                  <a:ext cx="101690" cy="20986"/>
                </a:xfrm>
                <a:custGeom>
                  <a:avLst/>
                  <a:gdLst/>
                  <a:ahLst/>
                  <a:cxnLst/>
                  <a:rect l="l" t="t" r="r" b="b"/>
                  <a:pathLst>
                    <a:path w="2481" h="512" extrusionOk="0">
                      <a:moveTo>
                        <a:pt x="23" y="0"/>
                      </a:moveTo>
                      <a:lnTo>
                        <a:pt x="1" y="333"/>
                      </a:lnTo>
                      <a:lnTo>
                        <a:pt x="2459" y="512"/>
                      </a:lnTo>
                      <a:lnTo>
                        <a:pt x="2481" y="179"/>
                      </a:lnTo>
                      <a:lnTo>
                        <a:pt x="2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7" name="Google Shape;2707;p46"/>
              <p:cNvSpPr/>
              <p:nvPr/>
            </p:nvSpPr>
            <p:spPr>
              <a:xfrm>
                <a:off x="5990486" y="2240797"/>
                <a:ext cx="737611" cy="116404"/>
              </a:xfrm>
              <a:custGeom>
                <a:avLst/>
                <a:gdLst/>
                <a:ahLst/>
                <a:cxnLst/>
                <a:rect l="l" t="t" r="r" b="b"/>
                <a:pathLst>
                  <a:path w="17996" h="2840" extrusionOk="0">
                    <a:moveTo>
                      <a:pt x="112" y="1"/>
                    </a:moveTo>
                    <a:lnTo>
                      <a:pt x="0" y="1536"/>
                    </a:lnTo>
                    <a:lnTo>
                      <a:pt x="17884" y="2840"/>
                    </a:lnTo>
                    <a:lnTo>
                      <a:pt x="17996" y="1304"/>
                    </a:lnTo>
                    <a:lnTo>
                      <a:pt x="112"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8" name="Google Shape;2708;p46"/>
            <p:cNvSpPr/>
            <p:nvPr/>
          </p:nvSpPr>
          <p:spPr>
            <a:xfrm>
              <a:off x="7676753" y="2025250"/>
              <a:ext cx="25125" cy="133250"/>
            </a:xfrm>
            <a:custGeom>
              <a:avLst/>
              <a:gdLst/>
              <a:ahLst/>
              <a:cxnLst/>
              <a:rect l="l" t="t" r="r" b="b"/>
              <a:pathLst>
                <a:path w="613" h="3251" extrusionOk="0">
                  <a:moveTo>
                    <a:pt x="613" y="1"/>
                  </a:moveTo>
                  <a:cubicBezTo>
                    <a:pt x="187" y="404"/>
                    <a:pt x="1" y="1017"/>
                    <a:pt x="30" y="1600"/>
                  </a:cubicBezTo>
                  <a:cubicBezTo>
                    <a:pt x="61" y="2186"/>
                    <a:pt x="288" y="2746"/>
                    <a:pt x="583" y="3250"/>
                  </a:cubicBezTo>
                  <a:lnTo>
                    <a:pt x="61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6"/>
            <p:cNvSpPr/>
            <p:nvPr/>
          </p:nvSpPr>
          <p:spPr>
            <a:xfrm>
              <a:off x="7690689" y="2008569"/>
              <a:ext cx="230432" cy="460290"/>
            </a:xfrm>
            <a:custGeom>
              <a:avLst/>
              <a:gdLst/>
              <a:ahLst/>
              <a:cxnLst/>
              <a:rect l="l" t="t" r="r" b="b"/>
              <a:pathLst>
                <a:path w="5622" h="11230" extrusionOk="0">
                  <a:moveTo>
                    <a:pt x="2724" y="1"/>
                  </a:moveTo>
                  <a:lnTo>
                    <a:pt x="90" y="1290"/>
                  </a:lnTo>
                  <a:cubicBezTo>
                    <a:pt x="90" y="1290"/>
                    <a:pt x="0" y="4598"/>
                    <a:pt x="90" y="6029"/>
                  </a:cubicBezTo>
                  <a:cubicBezTo>
                    <a:pt x="176" y="7463"/>
                    <a:pt x="1626" y="7617"/>
                    <a:pt x="1626" y="7617"/>
                  </a:cubicBezTo>
                  <a:cubicBezTo>
                    <a:pt x="1626" y="7617"/>
                    <a:pt x="1581" y="8408"/>
                    <a:pt x="1536" y="9242"/>
                  </a:cubicBezTo>
                  <a:cubicBezTo>
                    <a:pt x="1480" y="10273"/>
                    <a:pt x="2260" y="11154"/>
                    <a:pt x="3288" y="11225"/>
                  </a:cubicBezTo>
                  <a:cubicBezTo>
                    <a:pt x="3333" y="11228"/>
                    <a:pt x="3378" y="11229"/>
                    <a:pt x="3422" y="11229"/>
                  </a:cubicBezTo>
                  <a:cubicBezTo>
                    <a:pt x="4424" y="11229"/>
                    <a:pt x="5265" y="10440"/>
                    <a:pt x="5308" y="9425"/>
                  </a:cubicBezTo>
                  <a:lnTo>
                    <a:pt x="5622" y="2197"/>
                  </a:lnTo>
                  <a:lnTo>
                    <a:pt x="2724"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6"/>
            <p:cNvSpPr/>
            <p:nvPr/>
          </p:nvSpPr>
          <p:spPr>
            <a:xfrm>
              <a:off x="7713641" y="2152636"/>
              <a:ext cx="15083" cy="15206"/>
            </a:xfrm>
            <a:custGeom>
              <a:avLst/>
              <a:gdLst/>
              <a:ahLst/>
              <a:cxnLst/>
              <a:rect l="l" t="t" r="r" b="b"/>
              <a:pathLst>
                <a:path w="368" h="371" extrusionOk="0">
                  <a:moveTo>
                    <a:pt x="184" y="0"/>
                  </a:moveTo>
                  <a:cubicBezTo>
                    <a:pt x="83" y="0"/>
                    <a:pt x="1" y="83"/>
                    <a:pt x="1" y="183"/>
                  </a:cubicBezTo>
                  <a:cubicBezTo>
                    <a:pt x="1" y="288"/>
                    <a:pt x="83" y="371"/>
                    <a:pt x="184" y="371"/>
                  </a:cubicBezTo>
                  <a:cubicBezTo>
                    <a:pt x="285" y="371"/>
                    <a:pt x="367" y="288"/>
                    <a:pt x="367" y="183"/>
                  </a:cubicBezTo>
                  <a:cubicBezTo>
                    <a:pt x="367" y="83"/>
                    <a:pt x="285" y="0"/>
                    <a:pt x="1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6"/>
            <p:cNvSpPr/>
            <p:nvPr/>
          </p:nvSpPr>
          <p:spPr>
            <a:xfrm>
              <a:off x="7698353" y="2142963"/>
              <a:ext cx="30495" cy="9222"/>
            </a:xfrm>
            <a:custGeom>
              <a:avLst/>
              <a:gdLst/>
              <a:ahLst/>
              <a:cxnLst/>
              <a:rect l="l" t="t" r="r" b="b"/>
              <a:pathLst>
                <a:path w="744" h="225" extrusionOk="0">
                  <a:moveTo>
                    <a:pt x="396" y="0"/>
                  </a:moveTo>
                  <a:cubicBezTo>
                    <a:pt x="385" y="0"/>
                    <a:pt x="374" y="1"/>
                    <a:pt x="363" y="2"/>
                  </a:cubicBezTo>
                  <a:cubicBezTo>
                    <a:pt x="239" y="9"/>
                    <a:pt x="135" y="61"/>
                    <a:pt x="79" y="114"/>
                  </a:cubicBezTo>
                  <a:cubicBezTo>
                    <a:pt x="19" y="166"/>
                    <a:pt x="1" y="210"/>
                    <a:pt x="12" y="221"/>
                  </a:cubicBezTo>
                  <a:cubicBezTo>
                    <a:pt x="14" y="223"/>
                    <a:pt x="16" y="224"/>
                    <a:pt x="20" y="224"/>
                  </a:cubicBezTo>
                  <a:cubicBezTo>
                    <a:pt x="59" y="224"/>
                    <a:pt x="189" y="127"/>
                    <a:pt x="370" y="121"/>
                  </a:cubicBezTo>
                  <a:cubicBezTo>
                    <a:pt x="384" y="120"/>
                    <a:pt x="398" y="119"/>
                    <a:pt x="412" y="119"/>
                  </a:cubicBezTo>
                  <a:cubicBezTo>
                    <a:pt x="563" y="119"/>
                    <a:pt x="680" y="181"/>
                    <a:pt x="722" y="181"/>
                  </a:cubicBezTo>
                  <a:cubicBezTo>
                    <a:pt x="728" y="181"/>
                    <a:pt x="733" y="180"/>
                    <a:pt x="736" y="176"/>
                  </a:cubicBezTo>
                  <a:cubicBezTo>
                    <a:pt x="744" y="166"/>
                    <a:pt x="722" y="121"/>
                    <a:pt x="658" y="76"/>
                  </a:cubicBezTo>
                  <a:cubicBezTo>
                    <a:pt x="597" y="35"/>
                    <a:pt x="505" y="0"/>
                    <a:pt x="3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6"/>
            <p:cNvSpPr/>
            <p:nvPr/>
          </p:nvSpPr>
          <p:spPr>
            <a:xfrm>
              <a:off x="7800778" y="2152636"/>
              <a:ext cx="15206" cy="15206"/>
            </a:xfrm>
            <a:custGeom>
              <a:avLst/>
              <a:gdLst/>
              <a:ahLst/>
              <a:cxnLst/>
              <a:rect l="l" t="t" r="r" b="b"/>
              <a:pathLst>
                <a:path w="371" h="371" extrusionOk="0">
                  <a:moveTo>
                    <a:pt x="183" y="0"/>
                  </a:moveTo>
                  <a:cubicBezTo>
                    <a:pt x="83" y="0"/>
                    <a:pt x="0" y="83"/>
                    <a:pt x="0" y="183"/>
                  </a:cubicBezTo>
                  <a:cubicBezTo>
                    <a:pt x="0" y="288"/>
                    <a:pt x="83" y="371"/>
                    <a:pt x="183" y="371"/>
                  </a:cubicBezTo>
                  <a:cubicBezTo>
                    <a:pt x="288" y="371"/>
                    <a:pt x="370" y="288"/>
                    <a:pt x="370" y="183"/>
                  </a:cubicBezTo>
                  <a:cubicBezTo>
                    <a:pt x="370" y="83"/>
                    <a:pt x="288"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6"/>
            <p:cNvSpPr/>
            <p:nvPr/>
          </p:nvSpPr>
          <p:spPr>
            <a:xfrm>
              <a:off x="7788196" y="2142963"/>
              <a:ext cx="30536" cy="9222"/>
            </a:xfrm>
            <a:custGeom>
              <a:avLst/>
              <a:gdLst/>
              <a:ahLst/>
              <a:cxnLst/>
              <a:rect l="l" t="t" r="r" b="b"/>
              <a:pathLst>
                <a:path w="745" h="225" extrusionOk="0">
                  <a:moveTo>
                    <a:pt x="393" y="0"/>
                  </a:moveTo>
                  <a:cubicBezTo>
                    <a:pt x="382" y="0"/>
                    <a:pt x="370" y="1"/>
                    <a:pt x="359" y="2"/>
                  </a:cubicBezTo>
                  <a:cubicBezTo>
                    <a:pt x="236" y="9"/>
                    <a:pt x="135" y="61"/>
                    <a:pt x="76" y="114"/>
                  </a:cubicBezTo>
                  <a:cubicBezTo>
                    <a:pt x="19" y="166"/>
                    <a:pt x="1" y="210"/>
                    <a:pt x="12" y="221"/>
                  </a:cubicBezTo>
                  <a:cubicBezTo>
                    <a:pt x="14" y="223"/>
                    <a:pt x="17" y="224"/>
                    <a:pt x="21" y="224"/>
                  </a:cubicBezTo>
                  <a:cubicBezTo>
                    <a:pt x="59" y="224"/>
                    <a:pt x="187" y="127"/>
                    <a:pt x="367" y="121"/>
                  </a:cubicBezTo>
                  <a:cubicBezTo>
                    <a:pt x="382" y="120"/>
                    <a:pt x="396" y="119"/>
                    <a:pt x="410" y="119"/>
                  </a:cubicBezTo>
                  <a:cubicBezTo>
                    <a:pt x="563" y="119"/>
                    <a:pt x="681" y="181"/>
                    <a:pt x="720" y="181"/>
                  </a:cubicBezTo>
                  <a:cubicBezTo>
                    <a:pt x="726" y="181"/>
                    <a:pt x="731" y="180"/>
                    <a:pt x="733" y="176"/>
                  </a:cubicBezTo>
                  <a:cubicBezTo>
                    <a:pt x="745" y="166"/>
                    <a:pt x="718" y="121"/>
                    <a:pt x="655" y="76"/>
                  </a:cubicBezTo>
                  <a:cubicBezTo>
                    <a:pt x="597" y="35"/>
                    <a:pt x="502" y="0"/>
                    <a:pt x="3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6"/>
            <p:cNvSpPr/>
            <p:nvPr/>
          </p:nvSpPr>
          <p:spPr>
            <a:xfrm>
              <a:off x="7747045" y="2228091"/>
              <a:ext cx="44266" cy="22912"/>
            </a:xfrm>
            <a:custGeom>
              <a:avLst/>
              <a:gdLst/>
              <a:ahLst/>
              <a:cxnLst/>
              <a:rect l="l" t="t" r="r" b="b"/>
              <a:pathLst>
                <a:path w="1080" h="559" extrusionOk="0">
                  <a:moveTo>
                    <a:pt x="953" y="1"/>
                  </a:moveTo>
                  <a:cubicBezTo>
                    <a:pt x="710" y="121"/>
                    <a:pt x="273" y="296"/>
                    <a:pt x="1" y="330"/>
                  </a:cubicBezTo>
                  <a:cubicBezTo>
                    <a:pt x="1" y="330"/>
                    <a:pt x="160" y="559"/>
                    <a:pt x="441" y="559"/>
                  </a:cubicBezTo>
                  <a:cubicBezTo>
                    <a:pt x="505" y="559"/>
                    <a:pt x="577" y="546"/>
                    <a:pt x="654" y="516"/>
                  </a:cubicBezTo>
                  <a:cubicBezTo>
                    <a:pt x="1080" y="349"/>
                    <a:pt x="953" y="1"/>
                    <a:pt x="95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6"/>
            <p:cNvSpPr/>
            <p:nvPr/>
          </p:nvSpPr>
          <p:spPr>
            <a:xfrm>
              <a:off x="7757169" y="2294571"/>
              <a:ext cx="77917" cy="40865"/>
            </a:xfrm>
            <a:custGeom>
              <a:avLst/>
              <a:gdLst/>
              <a:ahLst/>
              <a:cxnLst/>
              <a:rect l="l" t="t" r="r" b="b"/>
              <a:pathLst>
                <a:path w="1901" h="997" extrusionOk="0">
                  <a:moveTo>
                    <a:pt x="1900" y="0"/>
                  </a:moveTo>
                  <a:lnTo>
                    <a:pt x="1900" y="0"/>
                  </a:lnTo>
                  <a:cubicBezTo>
                    <a:pt x="1000" y="628"/>
                    <a:pt x="67" y="639"/>
                    <a:pt x="4" y="639"/>
                  </a:cubicBezTo>
                  <a:cubicBezTo>
                    <a:pt x="1" y="639"/>
                    <a:pt x="0" y="639"/>
                    <a:pt x="0" y="639"/>
                  </a:cubicBezTo>
                  <a:lnTo>
                    <a:pt x="0" y="639"/>
                  </a:lnTo>
                  <a:lnTo>
                    <a:pt x="33" y="994"/>
                  </a:lnTo>
                  <a:cubicBezTo>
                    <a:pt x="73" y="995"/>
                    <a:pt x="112" y="996"/>
                    <a:pt x="150" y="996"/>
                  </a:cubicBezTo>
                  <a:cubicBezTo>
                    <a:pt x="1494" y="996"/>
                    <a:pt x="1900" y="0"/>
                    <a:pt x="190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6"/>
            <p:cNvSpPr/>
            <p:nvPr/>
          </p:nvSpPr>
          <p:spPr>
            <a:xfrm>
              <a:off x="7912057" y="2156488"/>
              <a:ext cx="50415" cy="51972"/>
            </a:xfrm>
            <a:custGeom>
              <a:avLst/>
              <a:gdLst/>
              <a:ahLst/>
              <a:cxnLst/>
              <a:rect l="l" t="t" r="r" b="b"/>
              <a:pathLst>
                <a:path w="1230" h="1268" extrusionOk="0">
                  <a:moveTo>
                    <a:pt x="650" y="1"/>
                  </a:moveTo>
                  <a:cubicBezTo>
                    <a:pt x="634" y="1"/>
                    <a:pt x="618" y="2"/>
                    <a:pt x="602" y="3"/>
                  </a:cubicBezTo>
                  <a:cubicBezTo>
                    <a:pt x="363" y="30"/>
                    <a:pt x="173" y="227"/>
                    <a:pt x="86" y="448"/>
                  </a:cubicBezTo>
                  <a:cubicBezTo>
                    <a:pt x="0" y="672"/>
                    <a:pt x="0" y="919"/>
                    <a:pt x="8" y="1158"/>
                  </a:cubicBezTo>
                  <a:lnTo>
                    <a:pt x="34" y="1187"/>
                  </a:lnTo>
                  <a:cubicBezTo>
                    <a:pt x="155" y="1240"/>
                    <a:pt x="288" y="1267"/>
                    <a:pt x="420" y="1267"/>
                  </a:cubicBezTo>
                  <a:cubicBezTo>
                    <a:pt x="564" y="1267"/>
                    <a:pt x="706" y="1235"/>
                    <a:pt x="830" y="1165"/>
                  </a:cubicBezTo>
                  <a:cubicBezTo>
                    <a:pt x="1069" y="1031"/>
                    <a:pt x="1229" y="747"/>
                    <a:pt x="1185" y="474"/>
                  </a:cubicBezTo>
                  <a:cubicBezTo>
                    <a:pt x="1142" y="217"/>
                    <a:pt x="905" y="1"/>
                    <a:pt x="650"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6"/>
            <p:cNvSpPr/>
            <p:nvPr/>
          </p:nvSpPr>
          <p:spPr>
            <a:xfrm>
              <a:off x="7929107" y="2168784"/>
              <a:ext cx="21887" cy="29593"/>
            </a:xfrm>
            <a:custGeom>
              <a:avLst/>
              <a:gdLst/>
              <a:ahLst/>
              <a:cxnLst/>
              <a:rect l="l" t="t" r="r" b="b"/>
              <a:pathLst>
                <a:path w="534" h="722" extrusionOk="0">
                  <a:moveTo>
                    <a:pt x="261" y="1"/>
                  </a:moveTo>
                  <a:cubicBezTo>
                    <a:pt x="234" y="1"/>
                    <a:pt x="208" y="5"/>
                    <a:pt x="186" y="10"/>
                  </a:cubicBezTo>
                  <a:cubicBezTo>
                    <a:pt x="55" y="47"/>
                    <a:pt x="3" y="103"/>
                    <a:pt x="7" y="115"/>
                  </a:cubicBezTo>
                  <a:cubicBezTo>
                    <a:pt x="8" y="119"/>
                    <a:pt x="14" y="121"/>
                    <a:pt x="22" y="121"/>
                  </a:cubicBezTo>
                  <a:cubicBezTo>
                    <a:pt x="50" y="121"/>
                    <a:pt x="114" y="101"/>
                    <a:pt x="198" y="96"/>
                  </a:cubicBezTo>
                  <a:cubicBezTo>
                    <a:pt x="204" y="95"/>
                    <a:pt x="210" y="95"/>
                    <a:pt x="217" y="95"/>
                  </a:cubicBezTo>
                  <a:cubicBezTo>
                    <a:pt x="264" y="95"/>
                    <a:pt x="318" y="108"/>
                    <a:pt x="354" y="141"/>
                  </a:cubicBezTo>
                  <a:cubicBezTo>
                    <a:pt x="395" y="178"/>
                    <a:pt x="410" y="253"/>
                    <a:pt x="406" y="331"/>
                  </a:cubicBezTo>
                  <a:cubicBezTo>
                    <a:pt x="395" y="496"/>
                    <a:pt x="291" y="611"/>
                    <a:pt x="189" y="637"/>
                  </a:cubicBezTo>
                  <a:cubicBezTo>
                    <a:pt x="156" y="647"/>
                    <a:pt x="126" y="650"/>
                    <a:pt x="101" y="650"/>
                  </a:cubicBezTo>
                  <a:cubicBezTo>
                    <a:pt x="66" y="650"/>
                    <a:pt x="40" y="645"/>
                    <a:pt x="24" y="645"/>
                  </a:cubicBezTo>
                  <a:cubicBezTo>
                    <a:pt x="17" y="645"/>
                    <a:pt x="13" y="646"/>
                    <a:pt x="10" y="649"/>
                  </a:cubicBezTo>
                  <a:cubicBezTo>
                    <a:pt x="0" y="656"/>
                    <a:pt x="56" y="722"/>
                    <a:pt x="174" y="722"/>
                  </a:cubicBezTo>
                  <a:cubicBezTo>
                    <a:pt x="185" y="722"/>
                    <a:pt x="196" y="721"/>
                    <a:pt x="208" y="720"/>
                  </a:cubicBezTo>
                  <a:cubicBezTo>
                    <a:pt x="272" y="712"/>
                    <a:pt x="358" y="679"/>
                    <a:pt x="417" y="608"/>
                  </a:cubicBezTo>
                  <a:cubicBezTo>
                    <a:pt x="481" y="541"/>
                    <a:pt x="518" y="443"/>
                    <a:pt x="526" y="339"/>
                  </a:cubicBezTo>
                  <a:cubicBezTo>
                    <a:pt x="534" y="241"/>
                    <a:pt x="511" y="125"/>
                    <a:pt x="425" y="58"/>
                  </a:cubicBezTo>
                  <a:cubicBezTo>
                    <a:pt x="371" y="14"/>
                    <a:pt x="313" y="1"/>
                    <a:pt x="26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6"/>
            <p:cNvSpPr/>
            <p:nvPr/>
          </p:nvSpPr>
          <p:spPr>
            <a:xfrm>
              <a:off x="7669130" y="1993363"/>
              <a:ext cx="263673" cy="172393"/>
            </a:xfrm>
            <a:custGeom>
              <a:avLst/>
              <a:gdLst/>
              <a:ahLst/>
              <a:cxnLst/>
              <a:rect l="l" t="t" r="r" b="b"/>
              <a:pathLst>
                <a:path w="6433" h="4206" extrusionOk="0">
                  <a:moveTo>
                    <a:pt x="3021" y="0"/>
                  </a:moveTo>
                  <a:cubicBezTo>
                    <a:pt x="2150" y="0"/>
                    <a:pt x="1279" y="330"/>
                    <a:pt x="635" y="921"/>
                  </a:cubicBezTo>
                  <a:cubicBezTo>
                    <a:pt x="0" y="1709"/>
                    <a:pt x="848" y="2209"/>
                    <a:pt x="1270" y="2538"/>
                  </a:cubicBezTo>
                  <a:cubicBezTo>
                    <a:pt x="1535" y="2745"/>
                    <a:pt x="2224" y="3224"/>
                    <a:pt x="2925" y="3224"/>
                  </a:cubicBezTo>
                  <a:cubicBezTo>
                    <a:pt x="3083" y="3224"/>
                    <a:pt x="3241" y="3200"/>
                    <a:pt x="3395" y="3143"/>
                  </a:cubicBezTo>
                  <a:cubicBezTo>
                    <a:pt x="3100" y="2743"/>
                    <a:pt x="2760" y="2568"/>
                    <a:pt x="2629" y="2187"/>
                  </a:cubicBezTo>
                  <a:lnTo>
                    <a:pt x="2629" y="2187"/>
                  </a:lnTo>
                  <a:cubicBezTo>
                    <a:pt x="2973" y="2673"/>
                    <a:pt x="3336" y="3038"/>
                    <a:pt x="3926" y="3098"/>
                  </a:cubicBezTo>
                  <a:cubicBezTo>
                    <a:pt x="3806" y="2755"/>
                    <a:pt x="3642" y="2056"/>
                    <a:pt x="3769" y="2026"/>
                  </a:cubicBezTo>
                  <a:lnTo>
                    <a:pt x="3769" y="2026"/>
                  </a:lnTo>
                  <a:cubicBezTo>
                    <a:pt x="3903" y="3195"/>
                    <a:pt x="4859" y="4205"/>
                    <a:pt x="5682" y="4205"/>
                  </a:cubicBezTo>
                  <a:cubicBezTo>
                    <a:pt x="5821" y="4205"/>
                    <a:pt x="5957" y="4176"/>
                    <a:pt x="6084" y="4114"/>
                  </a:cubicBezTo>
                  <a:cubicBezTo>
                    <a:pt x="6432" y="3263"/>
                    <a:pt x="6308" y="2250"/>
                    <a:pt x="5812" y="1481"/>
                  </a:cubicBezTo>
                  <a:cubicBezTo>
                    <a:pt x="5315" y="708"/>
                    <a:pt x="4467" y="185"/>
                    <a:pt x="3560" y="43"/>
                  </a:cubicBezTo>
                  <a:cubicBezTo>
                    <a:pt x="3382" y="15"/>
                    <a:pt x="3201" y="0"/>
                    <a:pt x="30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6"/>
            <p:cNvSpPr/>
            <p:nvPr/>
          </p:nvSpPr>
          <p:spPr>
            <a:xfrm>
              <a:off x="7910376" y="2196737"/>
              <a:ext cx="37299" cy="36766"/>
            </a:xfrm>
            <a:custGeom>
              <a:avLst/>
              <a:gdLst/>
              <a:ahLst/>
              <a:cxnLst/>
              <a:rect l="l" t="t" r="r" b="b"/>
              <a:pathLst>
                <a:path w="910" h="897" extrusionOk="0">
                  <a:moveTo>
                    <a:pt x="336" y="1"/>
                  </a:moveTo>
                  <a:cubicBezTo>
                    <a:pt x="305" y="1"/>
                    <a:pt x="199" y="32"/>
                    <a:pt x="101" y="164"/>
                  </a:cubicBezTo>
                  <a:cubicBezTo>
                    <a:pt x="45" y="243"/>
                    <a:pt x="0" y="359"/>
                    <a:pt x="19" y="490"/>
                  </a:cubicBezTo>
                  <a:cubicBezTo>
                    <a:pt x="34" y="617"/>
                    <a:pt x="105" y="759"/>
                    <a:pt x="240" y="837"/>
                  </a:cubicBezTo>
                  <a:cubicBezTo>
                    <a:pt x="312" y="878"/>
                    <a:pt x="392" y="897"/>
                    <a:pt x="467" y="897"/>
                  </a:cubicBezTo>
                  <a:cubicBezTo>
                    <a:pt x="535" y="897"/>
                    <a:pt x="600" y="882"/>
                    <a:pt x="655" y="855"/>
                  </a:cubicBezTo>
                  <a:cubicBezTo>
                    <a:pt x="777" y="800"/>
                    <a:pt x="848" y="688"/>
                    <a:pt x="871" y="594"/>
                  </a:cubicBezTo>
                  <a:cubicBezTo>
                    <a:pt x="910" y="407"/>
                    <a:pt x="821" y="306"/>
                    <a:pt x="805" y="306"/>
                  </a:cubicBezTo>
                  <a:cubicBezTo>
                    <a:pt x="804" y="306"/>
                    <a:pt x="804" y="306"/>
                    <a:pt x="803" y="307"/>
                  </a:cubicBezTo>
                  <a:cubicBezTo>
                    <a:pt x="785" y="314"/>
                    <a:pt x="845" y="419"/>
                    <a:pt x="789" y="568"/>
                  </a:cubicBezTo>
                  <a:cubicBezTo>
                    <a:pt x="762" y="643"/>
                    <a:pt x="703" y="717"/>
                    <a:pt x="610" y="755"/>
                  </a:cubicBezTo>
                  <a:cubicBezTo>
                    <a:pt x="570" y="771"/>
                    <a:pt x="525" y="780"/>
                    <a:pt x="478" y="780"/>
                  </a:cubicBezTo>
                  <a:cubicBezTo>
                    <a:pt x="419" y="780"/>
                    <a:pt x="357" y="766"/>
                    <a:pt x="303" y="733"/>
                  </a:cubicBezTo>
                  <a:cubicBezTo>
                    <a:pt x="206" y="676"/>
                    <a:pt x="146" y="572"/>
                    <a:pt x="127" y="474"/>
                  </a:cubicBezTo>
                  <a:cubicBezTo>
                    <a:pt x="109" y="374"/>
                    <a:pt x="135" y="281"/>
                    <a:pt x="172" y="209"/>
                  </a:cubicBezTo>
                  <a:cubicBezTo>
                    <a:pt x="251" y="67"/>
                    <a:pt x="355" y="19"/>
                    <a:pt x="344" y="4"/>
                  </a:cubicBezTo>
                  <a:cubicBezTo>
                    <a:pt x="344" y="2"/>
                    <a:pt x="341" y="1"/>
                    <a:pt x="336" y="1"/>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6"/>
            <p:cNvSpPr/>
            <p:nvPr/>
          </p:nvSpPr>
          <p:spPr>
            <a:xfrm>
              <a:off x="7457229" y="2394823"/>
              <a:ext cx="653915" cy="794461"/>
            </a:xfrm>
            <a:custGeom>
              <a:avLst/>
              <a:gdLst/>
              <a:ahLst/>
              <a:cxnLst/>
              <a:rect l="l" t="t" r="r" b="b"/>
              <a:pathLst>
                <a:path w="15954" h="19383" extrusionOk="0">
                  <a:moveTo>
                    <a:pt x="11004" y="1"/>
                  </a:moveTo>
                  <a:cubicBezTo>
                    <a:pt x="11004" y="1"/>
                    <a:pt x="11055" y="343"/>
                    <a:pt x="9871" y="343"/>
                  </a:cubicBezTo>
                  <a:cubicBezTo>
                    <a:pt x="9305" y="343"/>
                    <a:pt x="8458" y="265"/>
                    <a:pt x="7187" y="34"/>
                  </a:cubicBezTo>
                  <a:cubicBezTo>
                    <a:pt x="7127" y="23"/>
                    <a:pt x="7060" y="18"/>
                    <a:pt x="6986" y="18"/>
                  </a:cubicBezTo>
                  <a:cubicBezTo>
                    <a:pt x="5279" y="18"/>
                    <a:pt x="1" y="2790"/>
                    <a:pt x="1" y="2790"/>
                  </a:cubicBezTo>
                  <a:lnTo>
                    <a:pt x="1879" y="7359"/>
                  </a:lnTo>
                  <a:lnTo>
                    <a:pt x="4042" y="6907"/>
                  </a:lnTo>
                  <a:lnTo>
                    <a:pt x="4710" y="10548"/>
                  </a:lnTo>
                  <a:cubicBezTo>
                    <a:pt x="3803" y="13551"/>
                    <a:pt x="3317" y="16218"/>
                    <a:pt x="3317" y="16218"/>
                  </a:cubicBezTo>
                  <a:lnTo>
                    <a:pt x="8382" y="19382"/>
                  </a:lnTo>
                  <a:lnTo>
                    <a:pt x="9167" y="17899"/>
                  </a:lnTo>
                  <a:lnTo>
                    <a:pt x="10418" y="19091"/>
                  </a:lnTo>
                  <a:lnTo>
                    <a:pt x="15819" y="16218"/>
                  </a:lnTo>
                  <a:cubicBezTo>
                    <a:pt x="15150" y="12749"/>
                    <a:pt x="13466" y="11852"/>
                    <a:pt x="13466" y="11288"/>
                  </a:cubicBezTo>
                  <a:cubicBezTo>
                    <a:pt x="13466" y="9686"/>
                    <a:pt x="13230" y="11243"/>
                    <a:pt x="14590" y="5895"/>
                  </a:cubicBezTo>
                  <a:cubicBezTo>
                    <a:pt x="15953" y="549"/>
                    <a:pt x="11004" y="1"/>
                    <a:pt x="11004"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6"/>
            <p:cNvSpPr/>
            <p:nvPr/>
          </p:nvSpPr>
          <p:spPr>
            <a:xfrm>
              <a:off x="7749914" y="2394823"/>
              <a:ext cx="158376" cy="153621"/>
            </a:xfrm>
            <a:custGeom>
              <a:avLst/>
              <a:gdLst/>
              <a:ahLst/>
              <a:cxnLst/>
              <a:rect l="l" t="t" r="r" b="b"/>
              <a:pathLst>
                <a:path w="3864" h="3748" extrusionOk="0">
                  <a:moveTo>
                    <a:pt x="3863" y="1"/>
                  </a:moveTo>
                  <a:lnTo>
                    <a:pt x="46" y="34"/>
                  </a:lnTo>
                  <a:cubicBezTo>
                    <a:pt x="46" y="34"/>
                    <a:pt x="1" y="3747"/>
                    <a:pt x="856" y="3747"/>
                  </a:cubicBezTo>
                  <a:cubicBezTo>
                    <a:pt x="884" y="3747"/>
                    <a:pt x="913" y="3743"/>
                    <a:pt x="943" y="3735"/>
                  </a:cubicBezTo>
                  <a:cubicBezTo>
                    <a:pt x="1887" y="3478"/>
                    <a:pt x="3785" y="1775"/>
                    <a:pt x="3863"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6"/>
            <p:cNvSpPr/>
            <p:nvPr/>
          </p:nvSpPr>
          <p:spPr>
            <a:xfrm>
              <a:off x="7760202" y="2565981"/>
              <a:ext cx="14264" cy="114560"/>
            </a:xfrm>
            <a:custGeom>
              <a:avLst/>
              <a:gdLst/>
              <a:ahLst/>
              <a:cxnLst/>
              <a:rect l="l" t="t" r="r" b="b"/>
              <a:pathLst>
                <a:path w="348" h="2795" extrusionOk="0">
                  <a:moveTo>
                    <a:pt x="314" y="0"/>
                  </a:moveTo>
                  <a:cubicBezTo>
                    <a:pt x="284" y="0"/>
                    <a:pt x="190" y="623"/>
                    <a:pt x="116" y="1390"/>
                  </a:cubicBezTo>
                  <a:cubicBezTo>
                    <a:pt x="38" y="2163"/>
                    <a:pt x="0" y="2791"/>
                    <a:pt x="34" y="2794"/>
                  </a:cubicBezTo>
                  <a:cubicBezTo>
                    <a:pt x="34" y="2794"/>
                    <a:pt x="34" y="2794"/>
                    <a:pt x="34" y="2794"/>
                  </a:cubicBezTo>
                  <a:cubicBezTo>
                    <a:pt x="68" y="2794"/>
                    <a:pt x="158" y="2172"/>
                    <a:pt x="235" y="1405"/>
                  </a:cubicBezTo>
                  <a:cubicBezTo>
                    <a:pt x="311" y="631"/>
                    <a:pt x="347" y="4"/>
                    <a:pt x="314" y="0"/>
                  </a:cubicBezTo>
                  <a:cubicBezTo>
                    <a:pt x="314" y="0"/>
                    <a:pt x="314" y="0"/>
                    <a:pt x="3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6"/>
            <p:cNvSpPr/>
            <p:nvPr/>
          </p:nvSpPr>
          <p:spPr>
            <a:xfrm>
              <a:off x="7781761" y="2575162"/>
              <a:ext cx="6476" cy="92181"/>
            </a:xfrm>
            <a:custGeom>
              <a:avLst/>
              <a:gdLst/>
              <a:ahLst/>
              <a:cxnLst/>
              <a:rect l="l" t="t" r="r" b="b"/>
              <a:pathLst>
                <a:path w="158" h="2249" extrusionOk="0">
                  <a:moveTo>
                    <a:pt x="50" y="0"/>
                  </a:moveTo>
                  <a:cubicBezTo>
                    <a:pt x="50" y="0"/>
                    <a:pt x="50" y="0"/>
                    <a:pt x="50" y="0"/>
                  </a:cubicBezTo>
                  <a:cubicBezTo>
                    <a:pt x="16" y="0"/>
                    <a:pt x="1" y="505"/>
                    <a:pt x="19" y="1124"/>
                  </a:cubicBezTo>
                  <a:cubicBezTo>
                    <a:pt x="35" y="1746"/>
                    <a:pt x="76" y="2249"/>
                    <a:pt x="109" y="2249"/>
                  </a:cubicBezTo>
                  <a:cubicBezTo>
                    <a:pt x="109" y="2249"/>
                    <a:pt x="109" y="2249"/>
                    <a:pt x="109" y="2249"/>
                  </a:cubicBezTo>
                  <a:cubicBezTo>
                    <a:pt x="143" y="2249"/>
                    <a:pt x="158" y="1745"/>
                    <a:pt x="140" y="1124"/>
                  </a:cubicBezTo>
                  <a:cubicBezTo>
                    <a:pt x="124" y="503"/>
                    <a:pt x="83" y="0"/>
                    <a:pt x="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46"/>
            <p:cNvSpPr/>
            <p:nvPr/>
          </p:nvSpPr>
          <p:spPr>
            <a:xfrm>
              <a:off x="7749176" y="2681644"/>
              <a:ext cx="10001" cy="14796"/>
            </a:xfrm>
            <a:custGeom>
              <a:avLst/>
              <a:gdLst/>
              <a:ahLst/>
              <a:cxnLst/>
              <a:rect l="l" t="t" r="r" b="b"/>
              <a:pathLst>
                <a:path w="244" h="361" extrusionOk="0">
                  <a:moveTo>
                    <a:pt x="203" y="0"/>
                  </a:moveTo>
                  <a:cubicBezTo>
                    <a:pt x="170" y="0"/>
                    <a:pt x="97" y="49"/>
                    <a:pt x="53" y="144"/>
                  </a:cubicBezTo>
                  <a:cubicBezTo>
                    <a:pt x="1" y="256"/>
                    <a:pt x="27" y="361"/>
                    <a:pt x="56" y="361"/>
                  </a:cubicBezTo>
                  <a:cubicBezTo>
                    <a:pt x="90" y="361"/>
                    <a:pt x="120" y="283"/>
                    <a:pt x="161" y="193"/>
                  </a:cubicBezTo>
                  <a:cubicBezTo>
                    <a:pt x="202" y="107"/>
                    <a:pt x="243" y="32"/>
                    <a:pt x="217" y="6"/>
                  </a:cubicBezTo>
                  <a:cubicBezTo>
                    <a:pt x="214" y="2"/>
                    <a:pt x="210" y="0"/>
                    <a:pt x="2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6"/>
            <p:cNvSpPr/>
            <p:nvPr/>
          </p:nvSpPr>
          <p:spPr>
            <a:xfrm>
              <a:off x="7754997" y="2683243"/>
              <a:ext cx="6312" cy="13239"/>
            </a:xfrm>
            <a:custGeom>
              <a:avLst/>
              <a:gdLst/>
              <a:ahLst/>
              <a:cxnLst/>
              <a:rect l="l" t="t" r="r" b="b"/>
              <a:pathLst>
                <a:path w="154" h="323" extrusionOk="0">
                  <a:moveTo>
                    <a:pt x="103" y="0"/>
                  </a:moveTo>
                  <a:cubicBezTo>
                    <a:pt x="71" y="0"/>
                    <a:pt x="33" y="65"/>
                    <a:pt x="19" y="149"/>
                  </a:cubicBezTo>
                  <a:cubicBezTo>
                    <a:pt x="0" y="236"/>
                    <a:pt x="12" y="314"/>
                    <a:pt x="45" y="322"/>
                  </a:cubicBezTo>
                  <a:cubicBezTo>
                    <a:pt x="47" y="322"/>
                    <a:pt x="48" y="322"/>
                    <a:pt x="50" y="322"/>
                  </a:cubicBezTo>
                  <a:cubicBezTo>
                    <a:pt x="83" y="322"/>
                    <a:pt x="117" y="257"/>
                    <a:pt x="135" y="172"/>
                  </a:cubicBezTo>
                  <a:cubicBezTo>
                    <a:pt x="153" y="82"/>
                    <a:pt x="143" y="8"/>
                    <a:pt x="109" y="1"/>
                  </a:cubicBezTo>
                  <a:cubicBezTo>
                    <a:pt x="107" y="0"/>
                    <a:pt x="105" y="0"/>
                    <a:pt x="1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6"/>
            <p:cNvSpPr/>
            <p:nvPr/>
          </p:nvSpPr>
          <p:spPr>
            <a:xfrm>
              <a:off x="7758357" y="2683243"/>
              <a:ext cx="5697" cy="13198"/>
            </a:xfrm>
            <a:custGeom>
              <a:avLst/>
              <a:gdLst/>
              <a:ahLst/>
              <a:cxnLst/>
              <a:rect l="l" t="t" r="r" b="b"/>
              <a:pathLst>
                <a:path w="139" h="322" extrusionOk="0">
                  <a:moveTo>
                    <a:pt x="55" y="1"/>
                  </a:moveTo>
                  <a:cubicBezTo>
                    <a:pt x="54" y="1"/>
                    <a:pt x="53" y="1"/>
                    <a:pt x="53" y="1"/>
                  </a:cubicBezTo>
                  <a:cubicBezTo>
                    <a:pt x="19" y="4"/>
                    <a:pt x="1" y="79"/>
                    <a:pt x="8" y="168"/>
                  </a:cubicBezTo>
                  <a:cubicBezTo>
                    <a:pt x="19" y="252"/>
                    <a:pt x="51" y="322"/>
                    <a:pt x="84" y="322"/>
                  </a:cubicBezTo>
                  <a:cubicBezTo>
                    <a:pt x="85" y="322"/>
                    <a:pt x="86" y="322"/>
                    <a:pt x="87" y="322"/>
                  </a:cubicBezTo>
                  <a:cubicBezTo>
                    <a:pt x="120" y="318"/>
                    <a:pt x="139" y="244"/>
                    <a:pt x="128" y="154"/>
                  </a:cubicBezTo>
                  <a:cubicBezTo>
                    <a:pt x="120" y="70"/>
                    <a:pt x="88" y="1"/>
                    <a:pt x="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46"/>
            <p:cNvSpPr/>
            <p:nvPr/>
          </p:nvSpPr>
          <p:spPr>
            <a:xfrm>
              <a:off x="7759915" y="2679021"/>
              <a:ext cx="12665" cy="20043"/>
            </a:xfrm>
            <a:custGeom>
              <a:avLst/>
              <a:gdLst/>
              <a:ahLst/>
              <a:cxnLst/>
              <a:rect l="l" t="t" r="r" b="b"/>
              <a:pathLst>
                <a:path w="309" h="489" extrusionOk="0">
                  <a:moveTo>
                    <a:pt x="36" y="0"/>
                  </a:moveTo>
                  <a:cubicBezTo>
                    <a:pt x="30" y="0"/>
                    <a:pt x="25" y="2"/>
                    <a:pt x="23" y="6"/>
                  </a:cubicBezTo>
                  <a:cubicBezTo>
                    <a:pt x="0" y="33"/>
                    <a:pt x="71" y="126"/>
                    <a:pt x="127" y="249"/>
                  </a:cubicBezTo>
                  <a:cubicBezTo>
                    <a:pt x="187" y="373"/>
                    <a:pt x="213" y="488"/>
                    <a:pt x="247" y="488"/>
                  </a:cubicBezTo>
                  <a:cubicBezTo>
                    <a:pt x="247" y="488"/>
                    <a:pt x="248" y="488"/>
                    <a:pt x="248" y="488"/>
                  </a:cubicBezTo>
                  <a:cubicBezTo>
                    <a:pt x="281" y="488"/>
                    <a:pt x="309" y="348"/>
                    <a:pt x="235" y="200"/>
                  </a:cubicBezTo>
                  <a:cubicBezTo>
                    <a:pt x="177" y="69"/>
                    <a:pt x="75" y="0"/>
                    <a:pt x="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46"/>
            <p:cNvSpPr/>
            <p:nvPr/>
          </p:nvSpPr>
          <p:spPr>
            <a:xfrm>
              <a:off x="7783318" y="2663447"/>
              <a:ext cx="5246" cy="18485"/>
            </a:xfrm>
            <a:custGeom>
              <a:avLst/>
              <a:gdLst/>
              <a:ahLst/>
              <a:cxnLst/>
              <a:rect l="l" t="t" r="r" b="b"/>
              <a:pathLst>
                <a:path w="128" h="451" extrusionOk="0">
                  <a:moveTo>
                    <a:pt x="89" y="1"/>
                  </a:moveTo>
                  <a:cubicBezTo>
                    <a:pt x="58" y="1"/>
                    <a:pt x="0" y="94"/>
                    <a:pt x="0" y="225"/>
                  </a:cubicBezTo>
                  <a:cubicBezTo>
                    <a:pt x="0" y="356"/>
                    <a:pt x="57" y="451"/>
                    <a:pt x="88" y="451"/>
                  </a:cubicBezTo>
                  <a:cubicBezTo>
                    <a:pt x="90" y="451"/>
                    <a:pt x="92" y="450"/>
                    <a:pt x="94" y="450"/>
                  </a:cubicBezTo>
                  <a:cubicBezTo>
                    <a:pt x="128" y="439"/>
                    <a:pt x="120" y="341"/>
                    <a:pt x="120" y="225"/>
                  </a:cubicBezTo>
                  <a:cubicBezTo>
                    <a:pt x="120" y="110"/>
                    <a:pt x="128" y="9"/>
                    <a:pt x="94" y="1"/>
                  </a:cubicBezTo>
                  <a:cubicBezTo>
                    <a:pt x="92" y="1"/>
                    <a:pt x="90" y="1"/>
                    <a:pt x="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46"/>
            <p:cNvSpPr/>
            <p:nvPr/>
          </p:nvSpPr>
          <p:spPr>
            <a:xfrm>
              <a:off x="7788810" y="2664717"/>
              <a:ext cx="5574" cy="14592"/>
            </a:xfrm>
            <a:custGeom>
              <a:avLst/>
              <a:gdLst/>
              <a:ahLst/>
              <a:cxnLst/>
              <a:rect l="l" t="t" r="r" b="b"/>
              <a:pathLst>
                <a:path w="136" h="356" extrusionOk="0">
                  <a:moveTo>
                    <a:pt x="53" y="1"/>
                  </a:moveTo>
                  <a:cubicBezTo>
                    <a:pt x="20" y="4"/>
                    <a:pt x="1" y="86"/>
                    <a:pt x="8" y="184"/>
                  </a:cubicBezTo>
                  <a:cubicBezTo>
                    <a:pt x="16" y="278"/>
                    <a:pt x="51" y="355"/>
                    <a:pt x="81" y="355"/>
                  </a:cubicBezTo>
                  <a:cubicBezTo>
                    <a:pt x="82" y="355"/>
                    <a:pt x="82" y="355"/>
                    <a:pt x="83" y="355"/>
                  </a:cubicBezTo>
                  <a:cubicBezTo>
                    <a:pt x="116" y="351"/>
                    <a:pt x="135" y="270"/>
                    <a:pt x="128" y="172"/>
                  </a:cubicBezTo>
                  <a:cubicBezTo>
                    <a:pt x="120" y="75"/>
                    <a:pt x="83" y="1"/>
                    <a:pt x="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46"/>
            <p:cNvSpPr/>
            <p:nvPr/>
          </p:nvSpPr>
          <p:spPr>
            <a:xfrm>
              <a:off x="7790040" y="2665865"/>
              <a:ext cx="11395" cy="12296"/>
            </a:xfrm>
            <a:custGeom>
              <a:avLst/>
              <a:gdLst/>
              <a:ahLst/>
              <a:cxnLst/>
              <a:rect l="l" t="t" r="r" b="b"/>
              <a:pathLst>
                <a:path w="278" h="300" extrusionOk="0">
                  <a:moveTo>
                    <a:pt x="44" y="1"/>
                  </a:moveTo>
                  <a:cubicBezTo>
                    <a:pt x="37" y="1"/>
                    <a:pt x="32" y="2"/>
                    <a:pt x="27" y="6"/>
                  </a:cubicBezTo>
                  <a:cubicBezTo>
                    <a:pt x="0" y="25"/>
                    <a:pt x="31" y="107"/>
                    <a:pt x="90" y="185"/>
                  </a:cubicBezTo>
                  <a:cubicBezTo>
                    <a:pt x="143" y="254"/>
                    <a:pt x="201" y="299"/>
                    <a:pt x="235" y="299"/>
                  </a:cubicBezTo>
                  <a:cubicBezTo>
                    <a:pt x="241" y="299"/>
                    <a:pt x="247" y="297"/>
                    <a:pt x="251" y="294"/>
                  </a:cubicBezTo>
                  <a:cubicBezTo>
                    <a:pt x="277" y="275"/>
                    <a:pt x="247" y="192"/>
                    <a:pt x="188" y="114"/>
                  </a:cubicBezTo>
                  <a:cubicBezTo>
                    <a:pt x="135" y="46"/>
                    <a:pt x="76" y="1"/>
                    <a:pt x="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6"/>
            <p:cNvSpPr/>
            <p:nvPr/>
          </p:nvSpPr>
          <p:spPr>
            <a:xfrm>
              <a:off x="7790655" y="2664020"/>
              <a:ext cx="13526" cy="11395"/>
            </a:xfrm>
            <a:custGeom>
              <a:avLst/>
              <a:gdLst/>
              <a:ahLst/>
              <a:cxnLst/>
              <a:rect l="l" t="t" r="r" b="b"/>
              <a:pathLst>
                <a:path w="330" h="278" extrusionOk="0">
                  <a:moveTo>
                    <a:pt x="53" y="0"/>
                  </a:moveTo>
                  <a:cubicBezTo>
                    <a:pt x="30" y="0"/>
                    <a:pt x="15" y="7"/>
                    <a:pt x="12" y="18"/>
                  </a:cubicBezTo>
                  <a:cubicBezTo>
                    <a:pt x="1" y="51"/>
                    <a:pt x="68" y="99"/>
                    <a:pt x="139" y="167"/>
                  </a:cubicBezTo>
                  <a:cubicBezTo>
                    <a:pt x="206" y="221"/>
                    <a:pt x="258" y="277"/>
                    <a:pt x="289" y="277"/>
                  </a:cubicBezTo>
                  <a:cubicBezTo>
                    <a:pt x="293" y="277"/>
                    <a:pt x="296" y="277"/>
                    <a:pt x="299" y="275"/>
                  </a:cubicBezTo>
                  <a:cubicBezTo>
                    <a:pt x="330" y="264"/>
                    <a:pt x="311" y="159"/>
                    <a:pt x="221" y="77"/>
                  </a:cubicBezTo>
                  <a:cubicBezTo>
                    <a:pt x="161" y="22"/>
                    <a:pt x="95" y="0"/>
                    <a:pt x="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46"/>
            <p:cNvSpPr/>
            <p:nvPr/>
          </p:nvSpPr>
          <p:spPr>
            <a:xfrm>
              <a:off x="7731716" y="2413267"/>
              <a:ext cx="17338" cy="15329"/>
            </a:xfrm>
            <a:custGeom>
              <a:avLst/>
              <a:gdLst/>
              <a:ahLst/>
              <a:cxnLst/>
              <a:rect l="l" t="t" r="r" b="b"/>
              <a:pathLst>
                <a:path w="423" h="374" extrusionOk="0">
                  <a:moveTo>
                    <a:pt x="199" y="21"/>
                  </a:moveTo>
                  <a:cubicBezTo>
                    <a:pt x="202" y="40"/>
                    <a:pt x="251" y="44"/>
                    <a:pt x="285" y="99"/>
                  </a:cubicBezTo>
                  <a:cubicBezTo>
                    <a:pt x="325" y="159"/>
                    <a:pt x="314" y="242"/>
                    <a:pt x="221" y="253"/>
                  </a:cubicBezTo>
                  <a:cubicBezTo>
                    <a:pt x="217" y="253"/>
                    <a:pt x="213" y="253"/>
                    <a:pt x="210" y="253"/>
                  </a:cubicBezTo>
                  <a:cubicBezTo>
                    <a:pt x="126" y="253"/>
                    <a:pt x="102" y="179"/>
                    <a:pt x="128" y="118"/>
                  </a:cubicBezTo>
                  <a:cubicBezTo>
                    <a:pt x="150" y="54"/>
                    <a:pt x="199" y="40"/>
                    <a:pt x="199" y="21"/>
                  </a:cubicBezTo>
                  <a:close/>
                  <a:moveTo>
                    <a:pt x="245" y="0"/>
                  </a:moveTo>
                  <a:cubicBezTo>
                    <a:pt x="218" y="0"/>
                    <a:pt x="200" y="10"/>
                    <a:pt x="198" y="18"/>
                  </a:cubicBezTo>
                  <a:lnTo>
                    <a:pt x="198" y="18"/>
                  </a:lnTo>
                  <a:cubicBezTo>
                    <a:pt x="196" y="13"/>
                    <a:pt x="184" y="8"/>
                    <a:pt x="167" y="8"/>
                  </a:cubicBezTo>
                  <a:cubicBezTo>
                    <a:pt x="138" y="8"/>
                    <a:pt x="94" y="22"/>
                    <a:pt x="56" y="73"/>
                  </a:cubicBezTo>
                  <a:cubicBezTo>
                    <a:pt x="27" y="115"/>
                    <a:pt x="1" y="182"/>
                    <a:pt x="30" y="256"/>
                  </a:cubicBezTo>
                  <a:cubicBezTo>
                    <a:pt x="54" y="327"/>
                    <a:pt x="132" y="374"/>
                    <a:pt x="207" y="374"/>
                  </a:cubicBezTo>
                  <a:cubicBezTo>
                    <a:pt x="216" y="374"/>
                    <a:pt x="224" y="373"/>
                    <a:pt x="232" y="372"/>
                  </a:cubicBezTo>
                  <a:cubicBezTo>
                    <a:pt x="318" y="365"/>
                    <a:pt x="401" y="301"/>
                    <a:pt x="411" y="219"/>
                  </a:cubicBezTo>
                  <a:cubicBezTo>
                    <a:pt x="423" y="141"/>
                    <a:pt x="385" y="80"/>
                    <a:pt x="352" y="44"/>
                  </a:cubicBezTo>
                  <a:cubicBezTo>
                    <a:pt x="312" y="10"/>
                    <a:pt x="274" y="0"/>
                    <a:pt x="24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46"/>
            <p:cNvSpPr/>
            <p:nvPr/>
          </p:nvSpPr>
          <p:spPr>
            <a:xfrm>
              <a:off x="7733561" y="2437449"/>
              <a:ext cx="10903" cy="7706"/>
            </a:xfrm>
            <a:custGeom>
              <a:avLst/>
              <a:gdLst/>
              <a:ahLst/>
              <a:cxnLst/>
              <a:rect l="l" t="t" r="r" b="b"/>
              <a:pathLst>
                <a:path w="266" h="188" extrusionOk="0">
                  <a:moveTo>
                    <a:pt x="55" y="1"/>
                  </a:moveTo>
                  <a:cubicBezTo>
                    <a:pt x="40" y="1"/>
                    <a:pt x="27" y="5"/>
                    <a:pt x="19" y="14"/>
                  </a:cubicBezTo>
                  <a:cubicBezTo>
                    <a:pt x="1" y="40"/>
                    <a:pt x="38" y="100"/>
                    <a:pt x="97" y="145"/>
                  </a:cubicBezTo>
                  <a:cubicBezTo>
                    <a:pt x="140" y="172"/>
                    <a:pt x="183" y="187"/>
                    <a:pt x="213" y="187"/>
                  </a:cubicBezTo>
                  <a:cubicBezTo>
                    <a:pt x="229" y="187"/>
                    <a:pt x="241" y="183"/>
                    <a:pt x="247" y="174"/>
                  </a:cubicBezTo>
                  <a:cubicBezTo>
                    <a:pt x="266" y="148"/>
                    <a:pt x="232" y="88"/>
                    <a:pt x="168" y="44"/>
                  </a:cubicBezTo>
                  <a:cubicBezTo>
                    <a:pt x="127" y="16"/>
                    <a:pt x="85" y="1"/>
                    <a:pt x="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46"/>
            <p:cNvSpPr/>
            <p:nvPr/>
          </p:nvSpPr>
          <p:spPr>
            <a:xfrm>
              <a:off x="7735487" y="2450769"/>
              <a:ext cx="11763" cy="6476"/>
            </a:xfrm>
            <a:custGeom>
              <a:avLst/>
              <a:gdLst/>
              <a:ahLst/>
              <a:cxnLst/>
              <a:rect l="l" t="t" r="r" b="b"/>
              <a:pathLst>
                <a:path w="287" h="158" extrusionOk="0">
                  <a:moveTo>
                    <a:pt x="230" y="1"/>
                  </a:moveTo>
                  <a:cubicBezTo>
                    <a:pt x="202" y="1"/>
                    <a:pt x="164" y="16"/>
                    <a:pt x="121" y="32"/>
                  </a:cubicBezTo>
                  <a:cubicBezTo>
                    <a:pt x="66" y="55"/>
                    <a:pt x="9" y="74"/>
                    <a:pt x="6" y="107"/>
                  </a:cubicBezTo>
                  <a:cubicBezTo>
                    <a:pt x="0" y="131"/>
                    <a:pt x="40" y="158"/>
                    <a:pt x="96" y="158"/>
                  </a:cubicBezTo>
                  <a:cubicBezTo>
                    <a:pt x="117" y="158"/>
                    <a:pt x="141" y="154"/>
                    <a:pt x="166" y="144"/>
                  </a:cubicBezTo>
                  <a:cubicBezTo>
                    <a:pt x="256" y="107"/>
                    <a:pt x="286" y="29"/>
                    <a:pt x="260" y="10"/>
                  </a:cubicBezTo>
                  <a:cubicBezTo>
                    <a:pt x="252" y="3"/>
                    <a:pt x="242" y="1"/>
                    <a:pt x="2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46"/>
            <p:cNvSpPr/>
            <p:nvPr/>
          </p:nvSpPr>
          <p:spPr>
            <a:xfrm>
              <a:off x="7738602" y="2466672"/>
              <a:ext cx="8771" cy="8607"/>
            </a:xfrm>
            <a:custGeom>
              <a:avLst/>
              <a:gdLst/>
              <a:ahLst/>
              <a:cxnLst/>
              <a:rect l="l" t="t" r="r" b="b"/>
              <a:pathLst>
                <a:path w="214" h="210" extrusionOk="0">
                  <a:moveTo>
                    <a:pt x="167" y="0"/>
                  </a:moveTo>
                  <a:cubicBezTo>
                    <a:pt x="138" y="0"/>
                    <a:pt x="96" y="26"/>
                    <a:pt x="60" y="67"/>
                  </a:cubicBezTo>
                  <a:cubicBezTo>
                    <a:pt x="16" y="119"/>
                    <a:pt x="0" y="179"/>
                    <a:pt x="27" y="201"/>
                  </a:cubicBezTo>
                  <a:cubicBezTo>
                    <a:pt x="34" y="207"/>
                    <a:pt x="42" y="209"/>
                    <a:pt x="51" y="209"/>
                  </a:cubicBezTo>
                  <a:cubicBezTo>
                    <a:pt x="80" y="209"/>
                    <a:pt x="120" y="184"/>
                    <a:pt x="154" y="145"/>
                  </a:cubicBezTo>
                  <a:cubicBezTo>
                    <a:pt x="198" y="89"/>
                    <a:pt x="214" y="29"/>
                    <a:pt x="188" y="6"/>
                  </a:cubicBezTo>
                  <a:cubicBezTo>
                    <a:pt x="182" y="2"/>
                    <a:pt x="175" y="0"/>
                    <a:pt x="1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46"/>
            <p:cNvSpPr/>
            <p:nvPr/>
          </p:nvSpPr>
          <p:spPr>
            <a:xfrm>
              <a:off x="7732167" y="2483681"/>
              <a:ext cx="22256" cy="20494"/>
            </a:xfrm>
            <a:custGeom>
              <a:avLst/>
              <a:gdLst/>
              <a:ahLst/>
              <a:cxnLst/>
              <a:rect l="l" t="t" r="r" b="b"/>
              <a:pathLst>
                <a:path w="543" h="500" extrusionOk="0">
                  <a:moveTo>
                    <a:pt x="334" y="74"/>
                  </a:moveTo>
                  <a:lnTo>
                    <a:pt x="334" y="74"/>
                  </a:lnTo>
                  <a:cubicBezTo>
                    <a:pt x="350" y="87"/>
                    <a:pt x="366" y="104"/>
                    <a:pt x="381" y="126"/>
                  </a:cubicBezTo>
                  <a:cubicBezTo>
                    <a:pt x="412" y="167"/>
                    <a:pt x="426" y="223"/>
                    <a:pt x="404" y="275"/>
                  </a:cubicBezTo>
                  <a:cubicBezTo>
                    <a:pt x="386" y="331"/>
                    <a:pt x="326" y="379"/>
                    <a:pt x="266" y="379"/>
                  </a:cubicBezTo>
                  <a:cubicBezTo>
                    <a:pt x="207" y="379"/>
                    <a:pt x="147" y="327"/>
                    <a:pt x="131" y="275"/>
                  </a:cubicBezTo>
                  <a:cubicBezTo>
                    <a:pt x="117" y="227"/>
                    <a:pt x="139" y="174"/>
                    <a:pt x="176" y="141"/>
                  </a:cubicBezTo>
                  <a:cubicBezTo>
                    <a:pt x="255" y="77"/>
                    <a:pt x="329" y="100"/>
                    <a:pt x="337" y="85"/>
                  </a:cubicBezTo>
                  <a:cubicBezTo>
                    <a:pt x="340" y="83"/>
                    <a:pt x="339" y="79"/>
                    <a:pt x="334" y="74"/>
                  </a:cubicBezTo>
                  <a:close/>
                  <a:moveTo>
                    <a:pt x="295" y="0"/>
                  </a:moveTo>
                  <a:cubicBezTo>
                    <a:pt x="263" y="0"/>
                    <a:pt x="244" y="11"/>
                    <a:pt x="247" y="17"/>
                  </a:cubicBezTo>
                  <a:cubicBezTo>
                    <a:pt x="245" y="27"/>
                    <a:pt x="275" y="33"/>
                    <a:pt x="313" y="58"/>
                  </a:cubicBezTo>
                  <a:lnTo>
                    <a:pt x="313" y="58"/>
                  </a:lnTo>
                  <a:cubicBezTo>
                    <a:pt x="296" y="49"/>
                    <a:pt x="271" y="41"/>
                    <a:pt x="241" y="41"/>
                  </a:cubicBezTo>
                  <a:cubicBezTo>
                    <a:pt x="209" y="41"/>
                    <a:pt x="171" y="50"/>
                    <a:pt x="128" y="74"/>
                  </a:cubicBezTo>
                  <a:cubicBezTo>
                    <a:pt x="68" y="103"/>
                    <a:pt x="0" y="197"/>
                    <a:pt x="23" y="301"/>
                  </a:cubicBezTo>
                  <a:cubicBezTo>
                    <a:pt x="50" y="402"/>
                    <a:pt x="139" y="496"/>
                    <a:pt x="266" y="500"/>
                  </a:cubicBezTo>
                  <a:cubicBezTo>
                    <a:pt x="393" y="500"/>
                    <a:pt x="483" y="402"/>
                    <a:pt x="509" y="312"/>
                  </a:cubicBezTo>
                  <a:cubicBezTo>
                    <a:pt x="543" y="212"/>
                    <a:pt x="498" y="115"/>
                    <a:pt x="445" y="70"/>
                  </a:cubicBezTo>
                  <a:cubicBezTo>
                    <a:pt x="389" y="15"/>
                    <a:pt x="333" y="0"/>
                    <a:pt x="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46"/>
            <p:cNvSpPr/>
            <p:nvPr/>
          </p:nvSpPr>
          <p:spPr>
            <a:xfrm>
              <a:off x="7742291" y="2511224"/>
              <a:ext cx="11231" cy="11231"/>
            </a:xfrm>
            <a:custGeom>
              <a:avLst/>
              <a:gdLst/>
              <a:ahLst/>
              <a:cxnLst/>
              <a:rect l="l" t="t" r="r" b="b"/>
              <a:pathLst>
                <a:path w="274" h="274" extrusionOk="0">
                  <a:moveTo>
                    <a:pt x="227" y="1"/>
                  </a:moveTo>
                  <a:cubicBezTo>
                    <a:pt x="190" y="1"/>
                    <a:pt x="129" y="27"/>
                    <a:pt x="79" y="85"/>
                  </a:cubicBezTo>
                  <a:cubicBezTo>
                    <a:pt x="4" y="167"/>
                    <a:pt x="0" y="264"/>
                    <a:pt x="34" y="272"/>
                  </a:cubicBezTo>
                  <a:cubicBezTo>
                    <a:pt x="37" y="273"/>
                    <a:pt x="39" y="274"/>
                    <a:pt x="42" y="274"/>
                  </a:cubicBezTo>
                  <a:cubicBezTo>
                    <a:pt x="72" y="274"/>
                    <a:pt x="117" y="222"/>
                    <a:pt x="169" y="164"/>
                  </a:cubicBezTo>
                  <a:cubicBezTo>
                    <a:pt x="224" y="100"/>
                    <a:pt x="273" y="44"/>
                    <a:pt x="258" y="14"/>
                  </a:cubicBezTo>
                  <a:cubicBezTo>
                    <a:pt x="254" y="5"/>
                    <a:pt x="243"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46"/>
            <p:cNvSpPr/>
            <p:nvPr/>
          </p:nvSpPr>
          <p:spPr>
            <a:xfrm>
              <a:off x="7748275" y="2528889"/>
              <a:ext cx="11190" cy="11190"/>
            </a:xfrm>
            <a:custGeom>
              <a:avLst/>
              <a:gdLst/>
              <a:ahLst/>
              <a:cxnLst/>
              <a:rect l="l" t="t" r="r" b="b"/>
              <a:pathLst>
                <a:path w="273" h="273" extrusionOk="0">
                  <a:moveTo>
                    <a:pt x="231" y="0"/>
                  </a:moveTo>
                  <a:cubicBezTo>
                    <a:pt x="200" y="0"/>
                    <a:pt x="156" y="52"/>
                    <a:pt x="105" y="110"/>
                  </a:cubicBezTo>
                  <a:cubicBezTo>
                    <a:pt x="49" y="173"/>
                    <a:pt x="0" y="229"/>
                    <a:pt x="15" y="259"/>
                  </a:cubicBezTo>
                  <a:cubicBezTo>
                    <a:pt x="20" y="268"/>
                    <a:pt x="31" y="273"/>
                    <a:pt x="46" y="273"/>
                  </a:cubicBezTo>
                  <a:cubicBezTo>
                    <a:pt x="83" y="273"/>
                    <a:pt x="144" y="246"/>
                    <a:pt x="195" y="188"/>
                  </a:cubicBezTo>
                  <a:cubicBezTo>
                    <a:pt x="265" y="106"/>
                    <a:pt x="273" y="12"/>
                    <a:pt x="239" y="2"/>
                  </a:cubicBezTo>
                  <a:cubicBezTo>
                    <a:pt x="237" y="1"/>
                    <a:pt x="234" y="0"/>
                    <a:pt x="2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6"/>
            <p:cNvSpPr/>
            <p:nvPr/>
          </p:nvSpPr>
          <p:spPr>
            <a:xfrm>
              <a:off x="7757579" y="2542086"/>
              <a:ext cx="5574" cy="14592"/>
            </a:xfrm>
            <a:custGeom>
              <a:avLst/>
              <a:gdLst/>
              <a:ahLst/>
              <a:cxnLst/>
              <a:rect l="l" t="t" r="r" b="b"/>
              <a:pathLst>
                <a:path w="136" h="356" extrusionOk="0">
                  <a:moveTo>
                    <a:pt x="55" y="0"/>
                  </a:moveTo>
                  <a:cubicBezTo>
                    <a:pt x="54" y="0"/>
                    <a:pt x="54" y="1"/>
                    <a:pt x="53" y="1"/>
                  </a:cubicBezTo>
                  <a:cubicBezTo>
                    <a:pt x="20" y="4"/>
                    <a:pt x="1" y="87"/>
                    <a:pt x="8" y="183"/>
                  </a:cubicBezTo>
                  <a:cubicBezTo>
                    <a:pt x="16" y="279"/>
                    <a:pt x="48" y="356"/>
                    <a:pt x="81" y="356"/>
                  </a:cubicBezTo>
                  <a:cubicBezTo>
                    <a:pt x="82" y="356"/>
                    <a:pt x="83" y="356"/>
                    <a:pt x="83" y="356"/>
                  </a:cubicBezTo>
                  <a:cubicBezTo>
                    <a:pt x="116" y="352"/>
                    <a:pt x="135" y="270"/>
                    <a:pt x="128" y="173"/>
                  </a:cubicBezTo>
                  <a:cubicBezTo>
                    <a:pt x="120" y="77"/>
                    <a:pt x="88" y="0"/>
                    <a:pt x="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6"/>
            <p:cNvSpPr/>
            <p:nvPr/>
          </p:nvSpPr>
          <p:spPr>
            <a:xfrm>
              <a:off x="7796926" y="2554546"/>
              <a:ext cx="10780" cy="6886"/>
            </a:xfrm>
            <a:custGeom>
              <a:avLst/>
              <a:gdLst/>
              <a:ahLst/>
              <a:cxnLst/>
              <a:rect l="l" t="t" r="r" b="b"/>
              <a:pathLst>
                <a:path w="263" h="168" extrusionOk="0">
                  <a:moveTo>
                    <a:pt x="61" y="1"/>
                  </a:moveTo>
                  <a:cubicBezTo>
                    <a:pt x="41" y="1"/>
                    <a:pt x="26" y="6"/>
                    <a:pt x="20" y="18"/>
                  </a:cubicBezTo>
                  <a:cubicBezTo>
                    <a:pt x="1" y="48"/>
                    <a:pt x="39" y="100"/>
                    <a:pt x="101" y="138"/>
                  </a:cubicBezTo>
                  <a:cubicBezTo>
                    <a:pt x="138" y="157"/>
                    <a:pt x="174" y="167"/>
                    <a:pt x="202" y="167"/>
                  </a:cubicBezTo>
                  <a:cubicBezTo>
                    <a:pt x="222" y="167"/>
                    <a:pt x="237" y="161"/>
                    <a:pt x="244" y="148"/>
                  </a:cubicBezTo>
                  <a:cubicBezTo>
                    <a:pt x="263" y="119"/>
                    <a:pt x="225" y="67"/>
                    <a:pt x="161" y="33"/>
                  </a:cubicBezTo>
                  <a:cubicBezTo>
                    <a:pt x="125" y="11"/>
                    <a:pt x="88" y="1"/>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46"/>
            <p:cNvSpPr/>
            <p:nvPr/>
          </p:nvSpPr>
          <p:spPr>
            <a:xfrm>
              <a:off x="7811353" y="2541963"/>
              <a:ext cx="12419" cy="11231"/>
            </a:xfrm>
            <a:custGeom>
              <a:avLst/>
              <a:gdLst/>
              <a:ahLst/>
              <a:cxnLst/>
              <a:rect l="l" t="t" r="r" b="b"/>
              <a:pathLst>
                <a:path w="303" h="274" extrusionOk="0">
                  <a:moveTo>
                    <a:pt x="261" y="1"/>
                  </a:moveTo>
                  <a:cubicBezTo>
                    <a:pt x="227" y="1"/>
                    <a:pt x="166" y="36"/>
                    <a:pt x="108" y="93"/>
                  </a:cubicBezTo>
                  <a:cubicBezTo>
                    <a:pt x="41" y="164"/>
                    <a:pt x="0" y="243"/>
                    <a:pt x="26" y="265"/>
                  </a:cubicBezTo>
                  <a:cubicBezTo>
                    <a:pt x="31" y="271"/>
                    <a:pt x="38" y="273"/>
                    <a:pt x="46" y="273"/>
                  </a:cubicBezTo>
                  <a:cubicBezTo>
                    <a:pt x="79" y="273"/>
                    <a:pt x="138" y="236"/>
                    <a:pt x="194" y="179"/>
                  </a:cubicBezTo>
                  <a:cubicBezTo>
                    <a:pt x="265" y="108"/>
                    <a:pt x="302" y="30"/>
                    <a:pt x="280" y="7"/>
                  </a:cubicBezTo>
                  <a:cubicBezTo>
                    <a:pt x="276" y="3"/>
                    <a:pt x="269" y="1"/>
                    <a:pt x="2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46"/>
            <p:cNvSpPr/>
            <p:nvPr/>
          </p:nvSpPr>
          <p:spPr>
            <a:xfrm>
              <a:off x="7830002" y="2529914"/>
              <a:ext cx="15657" cy="13444"/>
            </a:xfrm>
            <a:custGeom>
              <a:avLst/>
              <a:gdLst/>
              <a:ahLst/>
              <a:cxnLst/>
              <a:rect l="l" t="t" r="r" b="b"/>
              <a:pathLst>
                <a:path w="382" h="328" extrusionOk="0">
                  <a:moveTo>
                    <a:pt x="162" y="62"/>
                  </a:moveTo>
                  <a:cubicBezTo>
                    <a:pt x="181" y="75"/>
                    <a:pt x="215" y="89"/>
                    <a:pt x="259" y="102"/>
                  </a:cubicBezTo>
                  <a:lnTo>
                    <a:pt x="259" y="102"/>
                  </a:lnTo>
                  <a:cubicBezTo>
                    <a:pt x="272" y="137"/>
                    <a:pt x="250" y="208"/>
                    <a:pt x="206" y="208"/>
                  </a:cubicBezTo>
                  <a:cubicBezTo>
                    <a:pt x="204" y="208"/>
                    <a:pt x="202" y="208"/>
                    <a:pt x="200" y="208"/>
                  </a:cubicBezTo>
                  <a:cubicBezTo>
                    <a:pt x="175" y="208"/>
                    <a:pt x="142" y="188"/>
                    <a:pt x="132" y="170"/>
                  </a:cubicBezTo>
                  <a:cubicBezTo>
                    <a:pt x="120" y="152"/>
                    <a:pt x="123" y="122"/>
                    <a:pt x="135" y="96"/>
                  </a:cubicBezTo>
                  <a:cubicBezTo>
                    <a:pt x="143" y="81"/>
                    <a:pt x="152" y="70"/>
                    <a:pt x="162" y="62"/>
                  </a:cubicBezTo>
                  <a:close/>
                  <a:moveTo>
                    <a:pt x="166" y="0"/>
                  </a:moveTo>
                  <a:cubicBezTo>
                    <a:pt x="140" y="0"/>
                    <a:pt x="105" y="11"/>
                    <a:pt x="68" y="44"/>
                  </a:cubicBezTo>
                  <a:cubicBezTo>
                    <a:pt x="34" y="73"/>
                    <a:pt x="1" y="141"/>
                    <a:pt x="30" y="215"/>
                  </a:cubicBezTo>
                  <a:cubicBezTo>
                    <a:pt x="59" y="278"/>
                    <a:pt x="122" y="328"/>
                    <a:pt x="200" y="328"/>
                  </a:cubicBezTo>
                  <a:cubicBezTo>
                    <a:pt x="206" y="328"/>
                    <a:pt x="212" y="328"/>
                    <a:pt x="218" y="327"/>
                  </a:cubicBezTo>
                  <a:cubicBezTo>
                    <a:pt x="299" y="320"/>
                    <a:pt x="359" y="249"/>
                    <a:pt x="366" y="189"/>
                  </a:cubicBezTo>
                  <a:cubicBezTo>
                    <a:pt x="382" y="125"/>
                    <a:pt x="359" y="63"/>
                    <a:pt x="322" y="29"/>
                  </a:cubicBezTo>
                  <a:lnTo>
                    <a:pt x="303" y="18"/>
                  </a:lnTo>
                  <a:lnTo>
                    <a:pt x="292" y="18"/>
                  </a:lnTo>
                  <a:cubicBezTo>
                    <a:pt x="279" y="17"/>
                    <a:pt x="266" y="17"/>
                    <a:pt x="255" y="17"/>
                  </a:cubicBezTo>
                  <a:cubicBezTo>
                    <a:pt x="237" y="17"/>
                    <a:pt x="221" y="18"/>
                    <a:pt x="207" y="19"/>
                  </a:cubicBezTo>
                  <a:lnTo>
                    <a:pt x="207" y="19"/>
                  </a:lnTo>
                  <a:cubicBezTo>
                    <a:pt x="209" y="11"/>
                    <a:pt x="192" y="0"/>
                    <a:pt x="1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46"/>
            <p:cNvSpPr/>
            <p:nvPr/>
          </p:nvSpPr>
          <p:spPr>
            <a:xfrm>
              <a:off x="7847626" y="2515896"/>
              <a:ext cx="6312" cy="13239"/>
            </a:xfrm>
            <a:custGeom>
              <a:avLst/>
              <a:gdLst/>
              <a:ahLst/>
              <a:cxnLst/>
              <a:rect l="l" t="t" r="r" b="b"/>
              <a:pathLst>
                <a:path w="154" h="323" extrusionOk="0">
                  <a:moveTo>
                    <a:pt x="103" y="1"/>
                  </a:moveTo>
                  <a:cubicBezTo>
                    <a:pt x="70" y="1"/>
                    <a:pt x="33" y="65"/>
                    <a:pt x="19" y="147"/>
                  </a:cubicBezTo>
                  <a:cubicBezTo>
                    <a:pt x="0" y="236"/>
                    <a:pt x="12" y="315"/>
                    <a:pt x="45" y="322"/>
                  </a:cubicBezTo>
                  <a:cubicBezTo>
                    <a:pt x="46" y="322"/>
                    <a:pt x="46" y="322"/>
                    <a:pt x="47" y="322"/>
                  </a:cubicBezTo>
                  <a:cubicBezTo>
                    <a:pt x="77" y="322"/>
                    <a:pt x="116" y="260"/>
                    <a:pt x="135" y="173"/>
                  </a:cubicBezTo>
                  <a:cubicBezTo>
                    <a:pt x="153" y="83"/>
                    <a:pt x="142" y="5"/>
                    <a:pt x="109" y="1"/>
                  </a:cubicBezTo>
                  <a:cubicBezTo>
                    <a:pt x="107" y="1"/>
                    <a:pt x="105" y="1"/>
                    <a:pt x="1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6"/>
            <p:cNvSpPr/>
            <p:nvPr/>
          </p:nvSpPr>
          <p:spPr>
            <a:xfrm>
              <a:off x="7857709" y="2508355"/>
              <a:ext cx="13034" cy="6968"/>
            </a:xfrm>
            <a:custGeom>
              <a:avLst/>
              <a:gdLst/>
              <a:ahLst/>
              <a:cxnLst/>
              <a:rect l="l" t="t" r="r" b="b"/>
              <a:pathLst>
                <a:path w="318" h="170" extrusionOk="0">
                  <a:moveTo>
                    <a:pt x="66" y="1"/>
                  </a:moveTo>
                  <a:cubicBezTo>
                    <a:pt x="41" y="1"/>
                    <a:pt x="22" y="7"/>
                    <a:pt x="16" y="20"/>
                  </a:cubicBezTo>
                  <a:cubicBezTo>
                    <a:pt x="1" y="51"/>
                    <a:pt x="57" y="103"/>
                    <a:pt x="135" y="141"/>
                  </a:cubicBezTo>
                  <a:cubicBezTo>
                    <a:pt x="181" y="159"/>
                    <a:pt x="224" y="169"/>
                    <a:pt x="255" y="169"/>
                  </a:cubicBezTo>
                  <a:cubicBezTo>
                    <a:pt x="281" y="169"/>
                    <a:pt x="298" y="162"/>
                    <a:pt x="304" y="148"/>
                  </a:cubicBezTo>
                  <a:cubicBezTo>
                    <a:pt x="318" y="118"/>
                    <a:pt x="266" y="65"/>
                    <a:pt x="183" y="32"/>
                  </a:cubicBezTo>
                  <a:cubicBezTo>
                    <a:pt x="140" y="11"/>
                    <a:pt x="97" y="1"/>
                    <a:pt x="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46"/>
            <p:cNvSpPr/>
            <p:nvPr/>
          </p:nvSpPr>
          <p:spPr>
            <a:xfrm>
              <a:off x="7870046" y="2492534"/>
              <a:ext cx="13280" cy="12583"/>
            </a:xfrm>
            <a:custGeom>
              <a:avLst/>
              <a:gdLst/>
              <a:ahLst/>
              <a:cxnLst/>
              <a:rect l="l" t="t" r="r" b="b"/>
              <a:pathLst>
                <a:path w="324" h="307" extrusionOk="0">
                  <a:moveTo>
                    <a:pt x="174" y="1"/>
                  </a:moveTo>
                  <a:cubicBezTo>
                    <a:pt x="165" y="1"/>
                    <a:pt x="156" y="1"/>
                    <a:pt x="148" y="3"/>
                  </a:cubicBezTo>
                  <a:cubicBezTo>
                    <a:pt x="65" y="18"/>
                    <a:pt x="55" y="82"/>
                    <a:pt x="70" y="85"/>
                  </a:cubicBezTo>
                  <a:cubicBezTo>
                    <a:pt x="72" y="87"/>
                    <a:pt x="75" y="88"/>
                    <a:pt x="79" y="88"/>
                  </a:cubicBezTo>
                  <a:cubicBezTo>
                    <a:pt x="88" y="88"/>
                    <a:pt x="101" y="85"/>
                    <a:pt x="117" y="85"/>
                  </a:cubicBezTo>
                  <a:cubicBezTo>
                    <a:pt x="126" y="85"/>
                    <a:pt x="137" y="86"/>
                    <a:pt x="148" y="89"/>
                  </a:cubicBezTo>
                  <a:cubicBezTo>
                    <a:pt x="193" y="101"/>
                    <a:pt x="211" y="127"/>
                    <a:pt x="189" y="168"/>
                  </a:cubicBezTo>
                  <a:cubicBezTo>
                    <a:pt x="176" y="186"/>
                    <a:pt x="163" y="194"/>
                    <a:pt x="148" y="194"/>
                  </a:cubicBezTo>
                  <a:cubicBezTo>
                    <a:pt x="133" y="194"/>
                    <a:pt x="116" y="185"/>
                    <a:pt x="99" y="168"/>
                  </a:cubicBezTo>
                  <a:cubicBezTo>
                    <a:pt x="73" y="137"/>
                    <a:pt x="73" y="108"/>
                    <a:pt x="62" y="96"/>
                  </a:cubicBezTo>
                  <a:cubicBezTo>
                    <a:pt x="61" y="95"/>
                    <a:pt x="59" y="95"/>
                    <a:pt x="57" y="95"/>
                  </a:cubicBezTo>
                  <a:cubicBezTo>
                    <a:pt x="41" y="95"/>
                    <a:pt x="1" y="135"/>
                    <a:pt x="25" y="205"/>
                  </a:cubicBezTo>
                  <a:cubicBezTo>
                    <a:pt x="36" y="242"/>
                    <a:pt x="62" y="287"/>
                    <a:pt x="125" y="302"/>
                  </a:cubicBezTo>
                  <a:cubicBezTo>
                    <a:pt x="136" y="306"/>
                    <a:pt x="147" y="307"/>
                    <a:pt x="158" y="307"/>
                  </a:cubicBezTo>
                  <a:cubicBezTo>
                    <a:pt x="210" y="307"/>
                    <a:pt x="265" y="274"/>
                    <a:pt x="289" y="231"/>
                  </a:cubicBezTo>
                  <a:cubicBezTo>
                    <a:pt x="324" y="179"/>
                    <a:pt x="324" y="96"/>
                    <a:pt x="279" y="48"/>
                  </a:cubicBezTo>
                  <a:cubicBezTo>
                    <a:pt x="246" y="13"/>
                    <a:pt x="207" y="1"/>
                    <a:pt x="1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46"/>
            <p:cNvSpPr/>
            <p:nvPr/>
          </p:nvSpPr>
          <p:spPr>
            <a:xfrm>
              <a:off x="7882506" y="2473639"/>
              <a:ext cx="6189" cy="8116"/>
            </a:xfrm>
            <a:custGeom>
              <a:avLst/>
              <a:gdLst/>
              <a:ahLst/>
              <a:cxnLst/>
              <a:rect l="l" t="t" r="r" b="b"/>
              <a:pathLst>
                <a:path w="151" h="198" extrusionOk="0">
                  <a:moveTo>
                    <a:pt x="52" y="0"/>
                  </a:moveTo>
                  <a:cubicBezTo>
                    <a:pt x="48" y="0"/>
                    <a:pt x="45" y="1"/>
                    <a:pt x="42" y="1"/>
                  </a:cubicBezTo>
                  <a:cubicBezTo>
                    <a:pt x="12" y="12"/>
                    <a:pt x="1" y="64"/>
                    <a:pt x="20" y="117"/>
                  </a:cubicBezTo>
                  <a:cubicBezTo>
                    <a:pt x="36" y="165"/>
                    <a:pt x="69" y="197"/>
                    <a:pt x="97" y="197"/>
                  </a:cubicBezTo>
                  <a:cubicBezTo>
                    <a:pt x="101" y="197"/>
                    <a:pt x="105" y="197"/>
                    <a:pt x="109" y="195"/>
                  </a:cubicBezTo>
                  <a:cubicBezTo>
                    <a:pt x="139" y="184"/>
                    <a:pt x="150" y="131"/>
                    <a:pt x="132" y="79"/>
                  </a:cubicBezTo>
                  <a:cubicBezTo>
                    <a:pt x="115" y="33"/>
                    <a:pt x="82" y="0"/>
                    <a:pt x="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46"/>
            <p:cNvSpPr/>
            <p:nvPr/>
          </p:nvSpPr>
          <p:spPr>
            <a:xfrm>
              <a:off x="7890621" y="2462286"/>
              <a:ext cx="10616" cy="6845"/>
            </a:xfrm>
            <a:custGeom>
              <a:avLst/>
              <a:gdLst/>
              <a:ahLst/>
              <a:cxnLst/>
              <a:rect l="l" t="t" r="r" b="b"/>
              <a:pathLst>
                <a:path w="259" h="167" extrusionOk="0">
                  <a:moveTo>
                    <a:pt x="63" y="1"/>
                  </a:moveTo>
                  <a:cubicBezTo>
                    <a:pt x="41" y="1"/>
                    <a:pt x="24" y="7"/>
                    <a:pt x="16" y="20"/>
                  </a:cubicBezTo>
                  <a:cubicBezTo>
                    <a:pt x="1" y="46"/>
                    <a:pt x="38" y="99"/>
                    <a:pt x="98" y="136"/>
                  </a:cubicBezTo>
                  <a:cubicBezTo>
                    <a:pt x="134" y="155"/>
                    <a:pt x="171" y="166"/>
                    <a:pt x="199" y="166"/>
                  </a:cubicBezTo>
                  <a:cubicBezTo>
                    <a:pt x="219" y="166"/>
                    <a:pt x="236" y="160"/>
                    <a:pt x="244" y="148"/>
                  </a:cubicBezTo>
                  <a:cubicBezTo>
                    <a:pt x="258" y="117"/>
                    <a:pt x="221" y="65"/>
                    <a:pt x="158" y="32"/>
                  </a:cubicBezTo>
                  <a:cubicBezTo>
                    <a:pt x="124" y="11"/>
                    <a:pt x="90"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6"/>
            <p:cNvSpPr/>
            <p:nvPr/>
          </p:nvSpPr>
          <p:spPr>
            <a:xfrm>
              <a:off x="7897343" y="2447736"/>
              <a:ext cx="12911" cy="6886"/>
            </a:xfrm>
            <a:custGeom>
              <a:avLst/>
              <a:gdLst/>
              <a:ahLst/>
              <a:cxnLst/>
              <a:rect l="l" t="t" r="r" b="b"/>
              <a:pathLst>
                <a:path w="315" h="168" extrusionOk="0">
                  <a:moveTo>
                    <a:pt x="252" y="0"/>
                  </a:moveTo>
                  <a:cubicBezTo>
                    <a:pt x="220" y="0"/>
                    <a:pt x="178" y="10"/>
                    <a:pt x="135" y="28"/>
                  </a:cubicBezTo>
                  <a:cubicBezTo>
                    <a:pt x="54" y="65"/>
                    <a:pt x="1" y="118"/>
                    <a:pt x="12" y="148"/>
                  </a:cubicBezTo>
                  <a:cubicBezTo>
                    <a:pt x="19" y="161"/>
                    <a:pt x="38" y="168"/>
                    <a:pt x="65" y="168"/>
                  </a:cubicBezTo>
                  <a:cubicBezTo>
                    <a:pt x="97" y="168"/>
                    <a:pt x="139" y="158"/>
                    <a:pt x="184" y="140"/>
                  </a:cubicBezTo>
                  <a:cubicBezTo>
                    <a:pt x="263" y="103"/>
                    <a:pt x="315" y="51"/>
                    <a:pt x="304" y="20"/>
                  </a:cubicBezTo>
                  <a:cubicBezTo>
                    <a:pt x="297" y="7"/>
                    <a:pt x="278" y="0"/>
                    <a:pt x="2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6"/>
            <p:cNvSpPr/>
            <p:nvPr/>
          </p:nvSpPr>
          <p:spPr>
            <a:xfrm>
              <a:off x="7908532" y="2423513"/>
              <a:ext cx="13977" cy="12911"/>
            </a:xfrm>
            <a:custGeom>
              <a:avLst/>
              <a:gdLst/>
              <a:ahLst/>
              <a:cxnLst/>
              <a:rect l="l" t="t" r="r" b="b"/>
              <a:pathLst>
                <a:path w="341" h="315" extrusionOk="0">
                  <a:moveTo>
                    <a:pt x="189" y="0"/>
                  </a:moveTo>
                  <a:cubicBezTo>
                    <a:pt x="149" y="0"/>
                    <a:pt x="127" y="22"/>
                    <a:pt x="135" y="32"/>
                  </a:cubicBezTo>
                  <a:cubicBezTo>
                    <a:pt x="139" y="47"/>
                    <a:pt x="176" y="51"/>
                    <a:pt x="207" y="85"/>
                  </a:cubicBezTo>
                  <a:cubicBezTo>
                    <a:pt x="236" y="126"/>
                    <a:pt x="236" y="167"/>
                    <a:pt x="184" y="189"/>
                  </a:cubicBezTo>
                  <a:cubicBezTo>
                    <a:pt x="174" y="193"/>
                    <a:pt x="165" y="194"/>
                    <a:pt x="156" y="194"/>
                  </a:cubicBezTo>
                  <a:cubicBezTo>
                    <a:pt x="122" y="194"/>
                    <a:pt x="104" y="165"/>
                    <a:pt x="98" y="126"/>
                  </a:cubicBezTo>
                  <a:cubicBezTo>
                    <a:pt x="94" y="81"/>
                    <a:pt x="120" y="55"/>
                    <a:pt x="112" y="40"/>
                  </a:cubicBezTo>
                  <a:cubicBezTo>
                    <a:pt x="112" y="36"/>
                    <a:pt x="107" y="33"/>
                    <a:pt x="99" y="33"/>
                  </a:cubicBezTo>
                  <a:cubicBezTo>
                    <a:pt x="78" y="33"/>
                    <a:pt x="37" y="52"/>
                    <a:pt x="16" y="111"/>
                  </a:cubicBezTo>
                  <a:cubicBezTo>
                    <a:pt x="5" y="149"/>
                    <a:pt x="0" y="204"/>
                    <a:pt x="42" y="256"/>
                  </a:cubicBezTo>
                  <a:cubicBezTo>
                    <a:pt x="70" y="295"/>
                    <a:pt x="117" y="314"/>
                    <a:pt x="164" y="314"/>
                  </a:cubicBezTo>
                  <a:cubicBezTo>
                    <a:pt x="186" y="314"/>
                    <a:pt x="209" y="310"/>
                    <a:pt x="229" y="301"/>
                  </a:cubicBezTo>
                  <a:cubicBezTo>
                    <a:pt x="288" y="279"/>
                    <a:pt x="341" y="211"/>
                    <a:pt x="337" y="144"/>
                  </a:cubicBezTo>
                  <a:cubicBezTo>
                    <a:pt x="329" y="77"/>
                    <a:pt x="288" y="37"/>
                    <a:pt x="255" y="18"/>
                  </a:cubicBezTo>
                  <a:cubicBezTo>
                    <a:pt x="230" y="5"/>
                    <a:pt x="208" y="0"/>
                    <a:pt x="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46"/>
            <p:cNvSpPr/>
            <p:nvPr/>
          </p:nvSpPr>
          <p:spPr>
            <a:xfrm>
              <a:off x="7914803" y="2402733"/>
              <a:ext cx="12460" cy="5533"/>
            </a:xfrm>
            <a:custGeom>
              <a:avLst/>
              <a:gdLst/>
              <a:ahLst/>
              <a:cxnLst/>
              <a:rect l="l" t="t" r="r" b="b"/>
              <a:pathLst>
                <a:path w="304" h="135" extrusionOk="0">
                  <a:moveTo>
                    <a:pt x="212" y="0"/>
                  </a:moveTo>
                  <a:cubicBezTo>
                    <a:pt x="190" y="0"/>
                    <a:pt x="165" y="3"/>
                    <a:pt x="139" y="9"/>
                  </a:cubicBezTo>
                  <a:cubicBezTo>
                    <a:pt x="61" y="28"/>
                    <a:pt x="1" y="69"/>
                    <a:pt x="9" y="99"/>
                  </a:cubicBezTo>
                  <a:cubicBezTo>
                    <a:pt x="14" y="121"/>
                    <a:pt x="47" y="134"/>
                    <a:pt x="93" y="134"/>
                  </a:cubicBezTo>
                  <a:cubicBezTo>
                    <a:pt x="115" y="134"/>
                    <a:pt x="140" y="131"/>
                    <a:pt x="166" y="125"/>
                  </a:cubicBezTo>
                  <a:cubicBezTo>
                    <a:pt x="247" y="106"/>
                    <a:pt x="304" y="65"/>
                    <a:pt x="296" y="35"/>
                  </a:cubicBezTo>
                  <a:cubicBezTo>
                    <a:pt x="291" y="13"/>
                    <a:pt x="257" y="0"/>
                    <a:pt x="2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6"/>
            <p:cNvSpPr/>
            <p:nvPr/>
          </p:nvSpPr>
          <p:spPr>
            <a:xfrm>
              <a:off x="7913737" y="2393143"/>
              <a:ext cx="5246" cy="4017"/>
            </a:xfrm>
            <a:custGeom>
              <a:avLst/>
              <a:gdLst/>
              <a:ahLst/>
              <a:cxnLst/>
              <a:rect l="l" t="t" r="r" b="b"/>
              <a:pathLst>
                <a:path w="128" h="98" extrusionOk="0">
                  <a:moveTo>
                    <a:pt x="128" y="0"/>
                  </a:moveTo>
                  <a:lnTo>
                    <a:pt x="64" y="49"/>
                  </a:lnTo>
                  <a:cubicBezTo>
                    <a:pt x="86" y="33"/>
                    <a:pt x="107" y="17"/>
                    <a:pt x="128" y="0"/>
                  </a:cubicBezTo>
                  <a:close/>
                  <a:moveTo>
                    <a:pt x="64" y="49"/>
                  </a:moveTo>
                  <a:cubicBezTo>
                    <a:pt x="43" y="65"/>
                    <a:pt x="21" y="81"/>
                    <a:pt x="1" y="97"/>
                  </a:cubicBezTo>
                  <a:lnTo>
                    <a:pt x="64" y="49"/>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6"/>
            <p:cNvSpPr/>
            <p:nvPr/>
          </p:nvSpPr>
          <p:spPr>
            <a:xfrm>
              <a:off x="7482641" y="2523028"/>
              <a:ext cx="6353" cy="9099"/>
            </a:xfrm>
            <a:custGeom>
              <a:avLst/>
              <a:gdLst/>
              <a:ahLst/>
              <a:cxnLst/>
              <a:rect l="l" t="t" r="r" b="b"/>
              <a:pathLst>
                <a:path w="155" h="222" extrusionOk="0">
                  <a:moveTo>
                    <a:pt x="102" y="0"/>
                  </a:moveTo>
                  <a:cubicBezTo>
                    <a:pt x="70" y="0"/>
                    <a:pt x="36" y="39"/>
                    <a:pt x="20" y="92"/>
                  </a:cubicBezTo>
                  <a:cubicBezTo>
                    <a:pt x="1" y="152"/>
                    <a:pt x="12" y="208"/>
                    <a:pt x="42" y="219"/>
                  </a:cubicBezTo>
                  <a:cubicBezTo>
                    <a:pt x="46" y="220"/>
                    <a:pt x="50" y="221"/>
                    <a:pt x="54" y="221"/>
                  </a:cubicBezTo>
                  <a:cubicBezTo>
                    <a:pt x="84" y="221"/>
                    <a:pt x="119" y="183"/>
                    <a:pt x="135" y="129"/>
                  </a:cubicBezTo>
                  <a:cubicBezTo>
                    <a:pt x="154" y="69"/>
                    <a:pt x="142" y="14"/>
                    <a:pt x="113" y="2"/>
                  </a:cubicBezTo>
                  <a:cubicBezTo>
                    <a:pt x="109" y="1"/>
                    <a:pt x="106" y="0"/>
                    <a:pt x="10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6"/>
            <p:cNvSpPr/>
            <p:nvPr/>
          </p:nvSpPr>
          <p:spPr>
            <a:xfrm>
              <a:off x="7490429" y="2544259"/>
              <a:ext cx="14592" cy="13567"/>
            </a:xfrm>
            <a:custGeom>
              <a:avLst/>
              <a:gdLst/>
              <a:ahLst/>
              <a:cxnLst/>
              <a:rect l="l" t="t" r="r" b="b"/>
              <a:pathLst>
                <a:path w="356" h="331" extrusionOk="0">
                  <a:moveTo>
                    <a:pt x="190" y="0"/>
                  </a:moveTo>
                  <a:cubicBezTo>
                    <a:pt x="146" y="0"/>
                    <a:pt x="123" y="25"/>
                    <a:pt x="128" y="34"/>
                  </a:cubicBezTo>
                  <a:cubicBezTo>
                    <a:pt x="135" y="49"/>
                    <a:pt x="173" y="52"/>
                    <a:pt x="206" y="86"/>
                  </a:cubicBezTo>
                  <a:cubicBezTo>
                    <a:pt x="244" y="123"/>
                    <a:pt x="251" y="175"/>
                    <a:pt x="195" y="201"/>
                  </a:cubicBezTo>
                  <a:cubicBezTo>
                    <a:pt x="181" y="209"/>
                    <a:pt x="168" y="212"/>
                    <a:pt x="157" y="212"/>
                  </a:cubicBezTo>
                  <a:cubicBezTo>
                    <a:pt x="122" y="212"/>
                    <a:pt x="100" y="182"/>
                    <a:pt x="94" y="146"/>
                  </a:cubicBezTo>
                  <a:cubicBezTo>
                    <a:pt x="83" y="97"/>
                    <a:pt x="106" y="67"/>
                    <a:pt x="94" y="52"/>
                  </a:cubicBezTo>
                  <a:cubicBezTo>
                    <a:pt x="93" y="49"/>
                    <a:pt x="90" y="47"/>
                    <a:pt x="84" y="47"/>
                  </a:cubicBezTo>
                  <a:cubicBezTo>
                    <a:pt x="65" y="47"/>
                    <a:pt x="23" y="72"/>
                    <a:pt x="9" y="142"/>
                  </a:cubicBezTo>
                  <a:cubicBezTo>
                    <a:pt x="1" y="179"/>
                    <a:pt x="4" y="239"/>
                    <a:pt x="54" y="287"/>
                  </a:cubicBezTo>
                  <a:cubicBezTo>
                    <a:pt x="82" y="316"/>
                    <a:pt x="124" y="331"/>
                    <a:pt x="167" y="331"/>
                  </a:cubicBezTo>
                  <a:cubicBezTo>
                    <a:pt x="196" y="331"/>
                    <a:pt x="225" y="324"/>
                    <a:pt x="251" y="310"/>
                  </a:cubicBezTo>
                  <a:cubicBezTo>
                    <a:pt x="311" y="280"/>
                    <a:pt x="356" y="206"/>
                    <a:pt x="345" y="139"/>
                  </a:cubicBezTo>
                  <a:cubicBezTo>
                    <a:pt x="333" y="71"/>
                    <a:pt x="289" y="34"/>
                    <a:pt x="251" y="15"/>
                  </a:cubicBezTo>
                  <a:cubicBezTo>
                    <a:pt x="228" y="4"/>
                    <a:pt x="207" y="0"/>
                    <a:pt x="1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6"/>
            <p:cNvSpPr/>
            <p:nvPr/>
          </p:nvSpPr>
          <p:spPr>
            <a:xfrm>
              <a:off x="7498134" y="2571023"/>
              <a:ext cx="12132" cy="6517"/>
            </a:xfrm>
            <a:custGeom>
              <a:avLst/>
              <a:gdLst/>
              <a:ahLst/>
              <a:cxnLst/>
              <a:rect l="l" t="t" r="r" b="b"/>
              <a:pathLst>
                <a:path w="296" h="159" extrusionOk="0">
                  <a:moveTo>
                    <a:pt x="68" y="1"/>
                  </a:moveTo>
                  <a:cubicBezTo>
                    <a:pt x="38" y="1"/>
                    <a:pt x="17" y="8"/>
                    <a:pt x="11" y="23"/>
                  </a:cubicBezTo>
                  <a:cubicBezTo>
                    <a:pt x="0" y="53"/>
                    <a:pt x="49" y="105"/>
                    <a:pt x="123" y="135"/>
                  </a:cubicBezTo>
                  <a:cubicBezTo>
                    <a:pt x="161" y="151"/>
                    <a:pt x="200" y="159"/>
                    <a:pt x="230" y="159"/>
                  </a:cubicBezTo>
                  <a:cubicBezTo>
                    <a:pt x="258" y="159"/>
                    <a:pt x="278" y="152"/>
                    <a:pt x="284" y="135"/>
                  </a:cubicBezTo>
                  <a:cubicBezTo>
                    <a:pt x="295" y="105"/>
                    <a:pt x="247" y="57"/>
                    <a:pt x="171" y="23"/>
                  </a:cubicBezTo>
                  <a:cubicBezTo>
                    <a:pt x="134" y="8"/>
                    <a:pt x="97" y="1"/>
                    <a:pt x="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6"/>
            <p:cNvSpPr/>
            <p:nvPr/>
          </p:nvSpPr>
          <p:spPr>
            <a:xfrm>
              <a:off x="7503913" y="2591311"/>
              <a:ext cx="9878" cy="5574"/>
            </a:xfrm>
            <a:custGeom>
              <a:avLst/>
              <a:gdLst/>
              <a:ahLst/>
              <a:cxnLst/>
              <a:rect l="l" t="t" r="r" b="b"/>
              <a:pathLst>
                <a:path w="241" h="136" extrusionOk="0">
                  <a:moveTo>
                    <a:pt x="82" y="1"/>
                  </a:moveTo>
                  <a:cubicBezTo>
                    <a:pt x="47" y="1"/>
                    <a:pt x="19" y="12"/>
                    <a:pt x="12" y="32"/>
                  </a:cubicBezTo>
                  <a:cubicBezTo>
                    <a:pt x="1" y="66"/>
                    <a:pt x="42" y="107"/>
                    <a:pt x="101" y="125"/>
                  </a:cubicBezTo>
                  <a:cubicBezTo>
                    <a:pt x="123" y="132"/>
                    <a:pt x="144" y="136"/>
                    <a:pt x="163" y="136"/>
                  </a:cubicBezTo>
                  <a:cubicBezTo>
                    <a:pt x="196" y="136"/>
                    <a:pt x="222" y="125"/>
                    <a:pt x="229" y="103"/>
                  </a:cubicBezTo>
                  <a:cubicBezTo>
                    <a:pt x="240" y="73"/>
                    <a:pt x="199" y="32"/>
                    <a:pt x="139" y="10"/>
                  </a:cubicBezTo>
                  <a:cubicBezTo>
                    <a:pt x="119" y="4"/>
                    <a:pt x="100" y="1"/>
                    <a:pt x="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6"/>
            <p:cNvSpPr/>
            <p:nvPr/>
          </p:nvSpPr>
          <p:spPr>
            <a:xfrm>
              <a:off x="7512192" y="2608361"/>
              <a:ext cx="8034" cy="10042"/>
            </a:xfrm>
            <a:custGeom>
              <a:avLst/>
              <a:gdLst/>
              <a:ahLst/>
              <a:cxnLst/>
              <a:rect l="l" t="t" r="r" b="b"/>
              <a:pathLst>
                <a:path w="196" h="245" extrusionOk="0">
                  <a:moveTo>
                    <a:pt x="152" y="0"/>
                  </a:moveTo>
                  <a:cubicBezTo>
                    <a:pt x="121" y="0"/>
                    <a:pt x="77" y="37"/>
                    <a:pt x="45" y="90"/>
                  </a:cubicBezTo>
                  <a:cubicBezTo>
                    <a:pt x="8" y="158"/>
                    <a:pt x="1" y="225"/>
                    <a:pt x="30" y="240"/>
                  </a:cubicBezTo>
                  <a:cubicBezTo>
                    <a:pt x="34" y="243"/>
                    <a:pt x="40" y="245"/>
                    <a:pt x="45" y="245"/>
                  </a:cubicBezTo>
                  <a:cubicBezTo>
                    <a:pt x="74" y="245"/>
                    <a:pt x="119" y="207"/>
                    <a:pt x="150" y="154"/>
                  </a:cubicBezTo>
                  <a:cubicBezTo>
                    <a:pt x="187" y="87"/>
                    <a:pt x="195" y="20"/>
                    <a:pt x="168" y="4"/>
                  </a:cubicBezTo>
                  <a:cubicBezTo>
                    <a:pt x="163" y="1"/>
                    <a:pt x="158" y="0"/>
                    <a:pt x="1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46"/>
            <p:cNvSpPr/>
            <p:nvPr/>
          </p:nvSpPr>
          <p:spPr>
            <a:xfrm>
              <a:off x="7517398" y="2618977"/>
              <a:ext cx="18731" cy="16026"/>
            </a:xfrm>
            <a:custGeom>
              <a:avLst/>
              <a:gdLst/>
              <a:ahLst/>
              <a:cxnLst/>
              <a:rect l="l" t="t" r="r" b="b"/>
              <a:pathLst>
                <a:path w="457" h="391" extrusionOk="0">
                  <a:moveTo>
                    <a:pt x="229" y="0"/>
                  </a:moveTo>
                  <a:cubicBezTo>
                    <a:pt x="146" y="0"/>
                    <a:pt x="111" y="57"/>
                    <a:pt x="124" y="64"/>
                  </a:cubicBezTo>
                  <a:cubicBezTo>
                    <a:pt x="126" y="66"/>
                    <a:pt x="130" y="66"/>
                    <a:pt x="135" y="66"/>
                  </a:cubicBezTo>
                  <a:cubicBezTo>
                    <a:pt x="143" y="66"/>
                    <a:pt x="153" y="65"/>
                    <a:pt x="166" y="65"/>
                  </a:cubicBezTo>
                  <a:cubicBezTo>
                    <a:pt x="188" y="65"/>
                    <a:pt x="216" y="69"/>
                    <a:pt x="247" y="90"/>
                  </a:cubicBezTo>
                  <a:cubicBezTo>
                    <a:pt x="318" y="123"/>
                    <a:pt x="355" y="228"/>
                    <a:pt x="262" y="261"/>
                  </a:cubicBezTo>
                  <a:cubicBezTo>
                    <a:pt x="244" y="268"/>
                    <a:pt x="225" y="272"/>
                    <a:pt x="207" y="272"/>
                  </a:cubicBezTo>
                  <a:cubicBezTo>
                    <a:pt x="180" y="272"/>
                    <a:pt x="155" y="264"/>
                    <a:pt x="139" y="250"/>
                  </a:cubicBezTo>
                  <a:cubicBezTo>
                    <a:pt x="113" y="228"/>
                    <a:pt x="108" y="183"/>
                    <a:pt x="120" y="164"/>
                  </a:cubicBezTo>
                  <a:cubicBezTo>
                    <a:pt x="123" y="149"/>
                    <a:pt x="141" y="144"/>
                    <a:pt x="157" y="144"/>
                  </a:cubicBezTo>
                  <a:cubicBezTo>
                    <a:pt x="161" y="144"/>
                    <a:pt x="165" y="144"/>
                    <a:pt x="169" y="145"/>
                  </a:cubicBezTo>
                  <a:cubicBezTo>
                    <a:pt x="187" y="149"/>
                    <a:pt x="195" y="160"/>
                    <a:pt x="203" y="160"/>
                  </a:cubicBezTo>
                  <a:cubicBezTo>
                    <a:pt x="210" y="160"/>
                    <a:pt x="220" y="138"/>
                    <a:pt x="198" y="108"/>
                  </a:cubicBezTo>
                  <a:cubicBezTo>
                    <a:pt x="185" y="95"/>
                    <a:pt x="159" y="80"/>
                    <a:pt x="127" y="80"/>
                  </a:cubicBezTo>
                  <a:cubicBezTo>
                    <a:pt x="104" y="80"/>
                    <a:pt x="78" y="88"/>
                    <a:pt x="53" y="112"/>
                  </a:cubicBezTo>
                  <a:cubicBezTo>
                    <a:pt x="4" y="164"/>
                    <a:pt x="1" y="257"/>
                    <a:pt x="60" y="324"/>
                  </a:cubicBezTo>
                  <a:cubicBezTo>
                    <a:pt x="100" y="369"/>
                    <a:pt x="156" y="390"/>
                    <a:pt x="215" y="390"/>
                  </a:cubicBezTo>
                  <a:cubicBezTo>
                    <a:pt x="246" y="390"/>
                    <a:pt x="277" y="384"/>
                    <a:pt x="307" y="373"/>
                  </a:cubicBezTo>
                  <a:cubicBezTo>
                    <a:pt x="396" y="347"/>
                    <a:pt x="456" y="231"/>
                    <a:pt x="427" y="149"/>
                  </a:cubicBezTo>
                  <a:cubicBezTo>
                    <a:pt x="396" y="64"/>
                    <a:pt x="333" y="26"/>
                    <a:pt x="281" y="7"/>
                  </a:cubicBezTo>
                  <a:cubicBezTo>
                    <a:pt x="262" y="2"/>
                    <a:pt x="245" y="0"/>
                    <a:pt x="2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46"/>
            <p:cNvSpPr/>
            <p:nvPr/>
          </p:nvSpPr>
          <p:spPr>
            <a:xfrm>
              <a:off x="7528423" y="2645413"/>
              <a:ext cx="8607" cy="7050"/>
            </a:xfrm>
            <a:custGeom>
              <a:avLst/>
              <a:gdLst/>
              <a:ahLst/>
              <a:cxnLst/>
              <a:rect l="l" t="t" r="r" b="b"/>
              <a:pathLst>
                <a:path w="210" h="172" extrusionOk="0">
                  <a:moveTo>
                    <a:pt x="156" y="1"/>
                  </a:moveTo>
                  <a:cubicBezTo>
                    <a:pt x="130" y="1"/>
                    <a:pt x="96" y="15"/>
                    <a:pt x="64" y="42"/>
                  </a:cubicBezTo>
                  <a:cubicBezTo>
                    <a:pt x="19" y="83"/>
                    <a:pt x="1" y="136"/>
                    <a:pt x="23" y="158"/>
                  </a:cubicBezTo>
                  <a:cubicBezTo>
                    <a:pt x="31" y="167"/>
                    <a:pt x="44" y="172"/>
                    <a:pt x="58" y="172"/>
                  </a:cubicBezTo>
                  <a:cubicBezTo>
                    <a:pt x="84" y="172"/>
                    <a:pt x="117" y="158"/>
                    <a:pt x="146" y="131"/>
                  </a:cubicBezTo>
                  <a:cubicBezTo>
                    <a:pt x="191" y="91"/>
                    <a:pt x="210" y="38"/>
                    <a:pt x="187" y="12"/>
                  </a:cubicBezTo>
                  <a:cubicBezTo>
                    <a:pt x="180" y="4"/>
                    <a:pt x="169" y="1"/>
                    <a:pt x="1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46"/>
            <p:cNvSpPr/>
            <p:nvPr/>
          </p:nvSpPr>
          <p:spPr>
            <a:xfrm>
              <a:off x="7533628" y="2662053"/>
              <a:ext cx="8935" cy="8116"/>
            </a:xfrm>
            <a:custGeom>
              <a:avLst/>
              <a:gdLst/>
              <a:ahLst/>
              <a:cxnLst/>
              <a:rect l="l" t="t" r="r" b="b"/>
              <a:pathLst>
                <a:path w="218" h="198" extrusionOk="0">
                  <a:moveTo>
                    <a:pt x="170" y="1"/>
                  </a:moveTo>
                  <a:cubicBezTo>
                    <a:pt x="142" y="1"/>
                    <a:pt x="100" y="22"/>
                    <a:pt x="67" y="58"/>
                  </a:cubicBezTo>
                  <a:cubicBezTo>
                    <a:pt x="19" y="106"/>
                    <a:pt x="0" y="166"/>
                    <a:pt x="26" y="189"/>
                  </a:cubicBezTo>
                  <a:cubicBezTo>
                    <a:pt x="32" y="195"/>
                    <a:pt x="41" y="197"/>
                    <a:pt x="51" y="197"/>
                  </a:cubicBezTo>
                  <a:cubicBezTo>
                    <a:pt x="79" y="197"/>
                    <a:pt x="121" y="176"/>
                    <a:pt x="153" y="140"/>
                  </a:cubicBezTo>
                  <a:cubicBezTo>
                    <a:pt x="202" y="92"/>
                    <a:pt x="217" y="32"/>
                    <a:pt x="195" y="9"/>
                  </a:cubicBezTo>
                  <a:cubicBezTo>
                    <a:pt x="189" y="3"/>
                    <a:pt x="180" y="1"/>
                    <a:pt x="1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46"/>
            <p:cNvSpPr/>
            <p:nvPr/>
          </p:nvSpPr>
          <p:spPr>
            <a:xfrm>
              <a:off x="7630070" y="3071054"/>
              <a:ext cx="9222" cy="12501"/>
            </a:xfrm>
            <a:custGeom>
              <a:avLst/>
              <a:gdLst/>
              <a:ahLst/>
              <a:cxnLst/>
              <a:rect l="l" t="t" r="r" b="b"/>
              <a:pathLst>
                <a:path w="225" h="305" extrusionOk="0">
                  <a:moveTo>
                    <a:pt x="42" y="1"/>
                  </a:moveTo>
                  <a:cubicBezTo>
                    <a:pt x="38" y="1"/>
                    <a:pt x="34" y="1"/>
                    <a:pt x="31" y="3"/>
                  </a:cubicBezTo>
                  <a:cubicBezTo>
                    <a:pt x="0" y="18"/>
                    <a:pt x="16" y="100"/>
                    <a:pt x="60" y="182"/>
                  </a:cubicBezTo>
                  <a:cubicBezTo>
                    <a:pt x="100" y="255"/>
                    <a:pt x="154" y="304"/>
                    <a:pt x="184" y="304"/>
                  </a:cubicBezTo>
                  <a:cubicBezTo>
                    <a:pt x="188" y="304"/>
                    <a:pt x="192" y="303"/>
                    <a:pt x="195" y="302"/>
                  </a:cubicBezTo>
                  <a:cubicBezTo>
                    <a:pt x="224" y="287"/>
                    <a:pt x="214" y="205"/>
                    <a:pt x="165" y="122"/>
                  </a:cubicBezTo>
                  <a:cubicBezTo>
                    <a:pt x="126" y="50"/>
                    <a:pt x="74" y="1"/>
                    <a:pt x="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46"/>
            <p:cNvSpPr/>
            <p:nvPr/>
          </p:nvSpPr>
          <p:spPr>
            <a:xfrm>
              <a:off x="7639579" y="3071054"/>
              <a:ext cx="7993" cy="12501"/>
            </a:xfrm>
            <a:custGeom>
              <a:avLst/>
              <a:gdLst/>
              <a:ahLst/>
              <a:cxnLst/>
              <a:rect l="l" t="t" r="r" b="b"/>
              <a:pathLst>
                <a:path w="195" h="305" extrusionOk="0">
                  <a:moveTo>
                    <a:pt x="41" y="1"/>
                  </a:moveTo>
                  <a:cubicBezTo>
                    <a:pt x="37" y="1"/>
                    <a:pt x="33" y="1"/>
                    <a:pt x="30" y="3"/>
                  </a:cubicBezTo>
                  <a:cubicBezTo>
                    <a:pt x="0" y="18"/>
                    <a:pt x="4" y="93"/>
                    <a:pt x="41" y="179"/>
                  </a:cubicBezTo>
                  <a:cubicBezTo>
                    <a:pt x="74" y="252"/>
                    <a:pt x="123" y="304"/>
                    <a:pt x="154" y="304"/>
                  </a:cubicBezTo>
                  <a:cubicBezTo>
                    <a:pt x="158" y="304"/>
                    <a:pt x="161" y="303"/>
                    <a:pt x="165" y="302"/>
                  </a:cubicBezTo>
                  <a:cubicBezTo>
                    <a:pt x="194" y="287"/>
                    <a:pt x="187" y="212"/>
                    <a:pt x="153" y="127"/>
                  </a:cubicBezTo>
                  <a:cubicBezTo>
                    <a:pt x="120" y="53"/>
                    <a:pt x="72" y="1"/>
                    <a:pt x="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46"/>
            <p:cNvSpPr/>
            <p:nvPr/>
          </p:nvSpPr>
          <p:spPr>
            <a:xfrm>
              <a:off x="7654580" y="3087449"/>
              <a:ext cx="12583" cy="11558"/>
            </a:xfrm>
            <a:custGeom>
              <a:avLst/>
              <a:gdLst/>
              <a:ahLst/>
              <a:cxnLst/>
              <a:rect l="l" t="t" r="r" b="b"/>
              <a:pathLst>
                <a:path w="307" h="282" extrusionOk="0">
                  <a:moveTo>
                    <a:pt x="159" y="0"/>
                  </a:moveTo>
                  <a:cubicBezTo>
                    <a:pt x="111" y="0"/>
                    <a:pt x="88" y="31"/>
                    <a:pt x="97" y="41"/>
                  </a:cubicBezTo>
                  <a:cubicBezTo>
                    <a:pt x="109" y="55"/>
                    <a:pt x="138" y="55"/>
                    <a:pt x="161" y="81"/>
                  </a:cubicBezTo>
                  <a:cubicBezTo>
                    <a:pt x="187" y="111"/>
                    <a:pt x="190" y="134"/>
                    <a:pt x="157" y="156"/>
                  </a:cubicBezTo>
                  <a:cubicBezTo>
                    <a:pt x="146" y="162"/>
                    <a:pt x="137" y="165"/>
                    <a:pt x="129" y="165"/>
                  </a:cubicBezTo>
                  <a:cubicBezTo>
                    <a:pt x="112" y="165"/>
                    <a:pt x="100" y="152"/>
                    <a:pt x="90" y="126"/>
                  </a:cubicBezTo>
                  <a:cubicBezTo>
                    <a:pt x="78" y="93"/>
                    <a:pt x="93" y="63"/>
                    <a:pt x="83" y="51"/>
                  </a:cubicBezTo>
                  <a:cubicBezTo>
                    <a:pt x="82" y="48"/>
                    <a:pt x="77" y="46"/>
                    <a:pt x="71" y="46"/>
                  </a:cubicBezTo>
                  <a:cubicBezTo>
                    <a:pt x="52" y="46"/>
                    <a:pt x="16" y="66"/>
                    <a:pt x="7" y="122"/>
                  </a:cubicBezTo>
                  <a:cubicBezTo>
                    <a:pt x="0" y="160"/>
                    <a:pt x="7" y="208"/>
                    <a:pt x="49" y="249"/>
                  </a:cubicBezTo>
                  <a:cubicBezTo>
                    <a:pt x="72" y="271"/>
                    <a:pt x="105" y="281"/>
                    <a:pt x="138" y="281"/>
                  </a:cubicBezTo>
                  <a:cubicBezTo>
                    <a:pt x="168" y="281"/>
                    <a:pt x="198" y="273"/>
                    <a:pt x="221" y="257"/>
                  </a:cubicBezTo>
                  <a:cubicBezTo>
                    <a:pt x="273" y="227"/>
                    <a:pt x="307" y="160"/>
                    <a:pt x="292" y="100"/>
                  </a:cubicBezTo>
                  <a:cubicBezTo>
                    <a:pt x="273" y="44"/>
                    <a:pt x="232" y="18"/>
                    <a:pt x="198" y="7"/>
                  </a:cubicBezTo>
                  <a:cubicBezTo>
                    <a:pt x="184" y="2"/>
                    <a:pt x="170" y="0"/>
                    <a:pt x="1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46"/>
            <p:cNvSpPr/>
            <p:nvPr/>
          </p:nvSpPr>
          <p:spPr>
            <a:xfrm>
              <a:off x="7675401" y="3095236"/>
              <a:ext cx="12583" cy="9017"/>
            </a:xfrm>
            <a:custGeom>
              <a:avLst/>
              <a:gdLst/>
              <a:ahLst/>
              <a:cxnLst/>
              <a:rect l="l" t="t" r="r" b="b"/>
              <a:pathLst>
                <a:path w="307" h="220" extrusionOk="0">
                  <a:moveTo>
                    <a:pt x="256" y="0"/>
                  </a:moveTo>
                  <a:cubicBezTo>
                    <a:pt x="223" y="0"/>
                    <a:pt x="170" y="23"/>
                    <a:pt x="116" y="63"/>
                  </a:cubicBezTo>
                  <a:cubicBezTo>
                    <a:pt x="41" y="115"/>
                    <a:pt x="1" y="182"/>
                    <a:pt x="18" y="209"/>
                  </a:cubicBezTo>
                  <a:cubicBezTo>
                    <a:pt x="25" y="216"/>
                    <a:pt x="35" y="220"/>
                    <a:pt x="48" y="220"/>
                  </a:cubicBezTo>
                  <a:cubicBezTo>
                    <a:pt x="83" y="220"/>
                    <a:pt x="136" y="197"/>
                    <a:pt x="187" y="156"/>
                  </a:cubicBezTo>
                  <a:cubicBezTo>
                    <a:pt x="261" y="104"/>
                    <a:pt x="306" y="37"/>
                    <a:pt x="284" y="11"/>
                  </a:cubicBezTo>
                  <a:cubicBezTo>
                    <a:pt x="278" y="4"/>
                    <a:pt x="269" y="0"/>
                    <a:pt x="2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46"/>
            <p:cNvSpPr/>
            <p:nvPr/>
          </p:nvSpPr>
          <p:spPr>
            <a:xfrm>
              <a:off x="7687779" y="3104212"/>
              <a:ext cx="9386" cy="6066"/>
            </a:xfrm>
            <a:custGeom>
              <a:avLst/>
              <a:gdLst/>
              <a:ahLst/>
              <a:cxnLst/>
              <a:rect l="l" t="t" r="r" b="b"/>
              <a:pathLst>
                <a:path w="229" h="148" extrusionOk="0">
                  <a:moveTo>
                    <a:pt x="164" y="1"/>
                  </a:moveTo>
                  <a:cubicBezTo>
                    <a:pt x="142" y="1"/>
                    <a:pt x="115" y="7"/>
                    <a:pt x="90" y="20"/>
                  </a:cubicBezTo>
                  <a:cubicBezTo>
                    <a:pt x="35" y="46"/>
                    <a:pt x="1" y="94"/>
                    <a:pt x="16" y="125"/>
                  </a:cubicBezTo>
                  <a:cubicBezTo>
                    <a:pt x="23" y="140"/>
                    <a:pt x="42" y="147"/>
                    <a:pt x="66" y="147"/>
                  </a:cubicBezTo>
                  <a:cubicBezTo>
                    <a:pt x="88" y="147"/>
                    <a:pt x="115" y="141"/>
                    <a:pt x="142" y="128"/>
                  </a:cubicBezTo>
                  <a:cubicBezTo>
                    <a:pt x="199" y="98"/>
                    <a:pt x="228" y="53"/>
                    <a:pt x="214" y="23"/>
                  </a:cubicBezTo>
                  <a:cubicBezTo>
                    <a:pt x="206" y="8"/>
                    <a:pt x="187" y="1"/>
                    <a:pt x="1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46"/>
            <p:cNvSpPr/>
            <p:nvPr/>
          </p:nvSpPr>
          <p:spPr>
            <a:xfrm>
              <a:off x="7706428" y="3110647"/>
              <a:ext cx="5738" cy="9550"/>
            </a:xfrm>
            <a:custGeom>
              <a:avLst/>
              <a:gdLst/>
              <a:ahLst/>
              <a:cxnLst/>
              <a:rect l="l" t="t" r="r" b="b"/>
              <a:pathLst>
                <a:path w="140" h="233" extrusionOk="0">
                  <a:moveTo>
                    <a:pt x="57" y="1"/>
                  </a:moveTo>
                  <a:cubicBezTo>
                    <a:pt x="56" y="1"/>
                    <a:pt x="55" y="1"/>
                    <a:pt x="54" y="1"/>
                  </a:cubicBezTo>
                  <a:cubicBezTo>
                    <a:pt x="20" y="4"/>
                    <a:pt x="1" y="61"/>
                    <a:pt x="9" y="125"/>
                  </a:cubicBezTo>
                  <a:cubicBezTo>
                    <a:pt x="19" y="185"/>
                    <a:pt x="51" y="232"/>
                    <a:pt x="83" y="232"/>
                  </a:cubicBezTo>
                  <a:cubicBezTo>
                    <a:pt x="84" y="232"/>
                    <a:pt x="86" y="232"/>
                    <a:pt x="87" y="232"/>
                  </a:cubicBezTo>
                  <a:cubicBezTo>
                    <a:pt x="121" y="229"/>
                    <a:pt x="140" y="173"/>
                    <a:pt x="128" y="109"/>
                  </a:cubicBezTo>
                  <a:cubicBezTo>
                    <a:pt x="121" y="48"/>
                    <a:pt x="89" y="1"/>
                    <a:pt x="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46"/>
            <p:cNvSpPr/>
            <p:nvPr/>
          </p:nvSpPr>
          <p:spPr>
            <a:xfrm>
              <a:off x="7727741" y="3117779"/>
              <a:ext cx="14264" cy="13157"/>
            </a:xfrm>
            <a:custGeom>
              <a:avLst/>
              <a:gdLst/>
              <a:ahLst/>
              <a:cxnLst/>
              <a:rect l="l" t="t" r="r" b="b"/>
              <a:pathLst>
                <a:path w="348" h="321" extrusionOk="0">
                  <a:moveTo>
                    <a:pt x="177" y="1"/>
                  </a:moveTo>
                  <a:cubicBezTo>
                    <a:pt x="115" y="1"/>
                    <a:pt x="89" y="41"/>
                    <a:pt x="101" y="47"/>
                  </a:cubicBezTo>
                  <a:cubicBezTo>
                    <a:pt x="108" y="63"/>
                    <a:pt x="146" y="55"/>
                    <a:pt x="184" y="85"/>
                  </a:cubicBezTo>
                  <a:cubicBezTo>
                    <a:pt x="221" y="115"/>
                    <a:pt x="236" y="159"/>
                    <a:pt x="187" y="189"/>
                  </a:cubicBezTo>
                  <a:cubicBezTo>
                    <a:pt x="173" y="197"/>
                    <a:pt x="160" y="201"/>
                    <a:pt x="148" y="201"/>
                  </a:cubicBezTo>
                  <a:cubicBezTo>
                    <a:pt x="118" y="201"/>
                    <a:pt x="98" y="176"/>
                    <a:pt x="91" y="141"/>
                  </a:cubicBezTo>
                  <a:cubicBezTo>
                    <a:pt x="82" y="96"/>
                    <a:pt x="105" y="66"/>
                    <a:pt x="94" y="51"/>
                  </a:cubicBezTo>
                  <a:cubicBezTo>
                    <a:pt x="94" y="47"/>
                    <a:pt x="90" y="45"/>
                    <a:pt x="84" y="45"/>
                  </a:cubicBezTo>
                  <a:cubicBezTo>
                    <a:pt x="64" y="45"/>
                    <a:pt x="20" y="68"/>
                    <a:pt x="8" y="137"/>
                  </a:cubicBezTo>
                  <a:cubicBezTo>
                    <a:pt x="1" y="178"/>
                    <a:pt x="5" y="234"/>
                    <a:pt x="53" y="282"/>
                  </a:cubicBezTo>
                  <a:cubicBezTo>
                    <a:pt x="80" y="308"/>
                    <a:pt x="117" y="320"/>
                    <a:pt x="154" y="320"/>
                  </a:cubicBezTo>
                  <a:cubicBezTo>
                    <a:pt x="188" y="320"/>
                    <a:pt x="222" y="310"/>
                    <a:pt x="251" y="290"/>
                  </a:cubicBezTo>
                  <a:cubicBezTo>
                    <a:pt x="307" y="256"/>
                    <a:pt x="348" y="178"/>
                    <a:pt x="325" y="111"/>
                  </a:cubicBezTo>
                  <a:cubicBezTo>
                    <a:pt x="307" y="47"/>
                    <a:pt x="255" y="18"/>
                    <a:pt x="217" y="6"/>
                  </a:cubicBezTo>
                  <a:cubicBezTo>
                    <a:pt x="202" y="2"/>
                    <a:pt x="189" y="1"/>
                    <a:pt x="1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46"/>
            <p:cNvSpPr/>
            <p:nvPr/>
          </p:nvSpPr>
          <p:spPr>
            <a:xfrm>
              <a:off x="7747045" y="3129378"/>
              <a:ext cx="11354" cy="9099"/>
            </a:xfrm>
            <a:custGeom>
              <a:avLst/>
              <a:gdLst/>
              <a:ahLst/>
              <a:cxnLst/>
              <a:rect l="l" t="t" r="r" b="b"/>
              <a:pathLst>
                <a:path w="277" h="222" extrusionOk="0">
                  <a:moveTo>
                    <a:pt x="227" y="1"/>
                  </a:moveTo>
                  <a:cubicBezTo>
                    <a:pt x="195" y="1"/>
                    <a:pt x="144" y="26"/>
                    <a:pt x="97" y="66"/>
                  </a:cubicBezTo>
                  <a:cubicBezTo>
                    <a:pt x="34" y="119"/>
                    <a:pt x="1" y="187"/>
                    <a:pt x="23" y="213"/>
                  </a:cubicBezTo>
                  <a:cubicBezTo>
                    <a:pt x="28" y="218"/>
                    <a:pt x="36" y="221"/>
                    <a:pt x="46" y="221"/>
                  </a:cubicBezTo>
                  <a:cubicBezTo>
                    <a:pt x="77" y="221"/>
                    <a:pt x="129" y="198"/>
                    <a:pt x="175" y="156"/>
                  </a:cubicBezTo>
                  <a:cubicBezTo>
                    <a:pt x="239" y="100"/>
                    <a:pt x="277" y="37"/>
                    <a:pt x="254" y="11"/>
                  </a:cubicBezTo>
                  <a:cubicBezTo>
                    <a:pt x="248" y="4"/>
                    <a:pt x="239" y="1"/>
                    <a:pt x="2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46"/>
            <p:cNvSpPr/>
            <p:nvPr/>
          </p:nvSpPr>
          <p:spPr>
            <a:xfrm>
              <a:off x="7763399" y="3139419"/>
              <a:ext cx="11968" cy="6886"/>
            </a:xfrm>
            <a:custGeom>
              <a:avLst/>
              <a:gdLst/>
              <a:ahLst/>
              <a:cxnLst/>
              <a:rect l="l" t="t" r="r" b="b"/>
              <a:pathLst>
                <a:path w="292" h="168" extrusionOk="0">
                  <a:moveTo>
                    <a:pt x="235" y="1"/>
                  </a:moveTo>
                  <a:cubicBezTo>
                    <a:pt x="206" y="1"/>
                    <a:pt x="164" y="17"/>
                    <a:pt x="121" y="35"/>
                  </a:cubicBezTo>
                  <a:cubicBezTo>
                    <a:pt x="53" y="64"/>
                    <a:pt x="0" y="98"/>
                    <a:pt x="0" y="132"/>
                  </a:cubicBezTo>
                  <a:cubicBezTo>
                    <a:pt x="3" y="152"/>
                    <a:pt x="33" y="168"/>
                    <a:pt x="76" y="168"/>
                  </a:cubicBezTo>
                  <a:cubicBezTo>
                    <a:pt x="103" y="168"/>
                    <a:pt x="136" y="161"/>
                    <a:pt x="169" y="147"/>
                  </a:cubicBezTo>
                  <a:cubicBezTo>
                    <a:pt x="255" y="109"/>
                    <a:pt x="292" y="35"/>
                    <a:pt x="266" y="12"/>
                  </a:cubicBezTo>
                  <a:cubicBezTo>
                    <a:pt x="259" y="4"/>
                    <a:pt x="248" y="1"/>
                    <a:pt x="2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46"/>
            <p:cNvSpPr/>
            <p:nvPr/>
          </p:nvSpPr>
          <p:spPr>
            <a:xfrm>
              <a:off x="7782703" y="3150076"/>
              <a:ext cx="6312" cy="8484"/>
            </a:xfrm>
            <a:custGeom>
              <a:avLst/>
              <a:gdLst/>
              <a:ahLst/>
              <a:cxnLst/>
              <a:rect l="l" t="t" r="r" b="b"/>
              <a:pathLst>
                <a:path w="154" h="207" extrusionOk="0">
                  <a:moveTo>
                    <a:pt x="54" y="1"/>
                  </a:moveTo>
                  <a:cubicBezTo>
                    <a:pt x="49" y="1"/>
                    <a:pt x="45" y="1"/>
                    <a:pt x="41" y="2"/>
                  </a:cubicBezTo>
                  <a:cubicBezTo>
                    <a:pt x="12" y="14"/>
                    <a:pt x="0" y="66"/>
                    <a:pt x="19" y="122"/>
                  </a:cubicBezTo>
                  <a:cubicBezTo>
                    <a:pt x="35" y="171"/>
                    <a:pt x="69" y="206"/>
                    <a:pt x="97" y="206"/>
                  </a:cubicBezTo>
                  <a:cubicBezTo>
                    <a:pt x="101" y="206"/>
                    <a:pt x="105" y="206"/>
                    <a:pt x="109" y="204"/>
                  </a:cubicBezTo>
                  <a:cubicBezTo>
                    <a:pt x="143" y="193"/>
                    <a:pt x="153" y="141"/>
                    <a:pt x="135" y="85"/>
                  </a:cubicBezTo>
                  <a:cubicBezTo>
                    <a:pt x="119" y="35"/>
                    <a:pt x="85" y="1"/>
                    <a:pt x="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46"/>
            <p:cNvSpPr/>
            <p:nvPr/>
          </p:nvSpPr>
          <p:spPr>
            <a:xfrm>
              <a:off x="7798647" y="3147084"/>
              <a:ext cx="13649" cy="12050"/>
            </a:xfrm>
            <a:custGeom>
              <a:avLst/>
              <a:gdLst/>
              <a:ahLst/>
              <a:cxnLst/>
              <a:rect l="l" t="t" r="r" b="b"/>
              <a:pathLst>
                <a:path w="333" h="294" extrusionOk="0">
                  <a:moveTo>
                    <a:pt x="128" y="71"/>
                  </a:moveTo>
                  <a:lnTo>
                    <a:pt x="128" y="71"/>
                  </a:lnTo>
                  <a:cubicBezTo>
                    <a:pt x="138" y="73"/>
                    <a:pt x="149" y="76"/>
                    <a:pt x="161" y="83"/>
                  </a:cubicBezTo>
                  <a:cubicBezTo>
                    <a:pt x="202" y="110"/>
                    <a:pt x="216" y="139"/>
                    <a:pt x="171" y="165"/>
                  </a:cubicBezTo>
                  <a:cubicBezTo>
                    <a:pt x="160" y="173"/>
                    <a:pt x="150" y="176"/>
                    <a:pt x="142" y="176"/>
                  </a:cubicBezTo>
                  <a:cubicBezTo>
                    <a:pt x="122" y="176"/>
                    <a:pt x="112" y="155"/>
                    <a:pt x="112" y="120"/>
                  </a:cubicBezTo>
                  <a:cubicBezTo>
                    <a:pt x="112" y="98"/>
                    <a:pt x="121" y="83"/>
                    <a:pt x="128" y="71"/>
                  </a:cubicBezTo>
                  <a:close/>
                  <a:moveTo>
                    <a:pt x="164" y="0"/>
                  </a:moveTo>
                  <a:cubicBezTo>
                    <a:pt x="115" y="0"/>
                    <a:pt x="88" y="23"/>
                    <a:pt x="78" y="42"/>
                  </a:cubicBezTo>
                  <a:lnTo>
                    <a:pt x="78" y="42"/>
                  </a:lnTo>
                  <a:cubicBezTo>
                    <a:pt x="62" y="51"/>
                    <a:pt x="46" y="66"/>
                    <a:pt x="33" y="91"/>
                  </a:cubicBezTo>
                  <a:cubicBezTo>
                    <a:pt x="14" y="127"/>
                    <a:pt x="0" y="188"/>
                    <a:pt x="45" y="244"/>
                  </a:cubicBezTo>
                  <a:cubicBezTo>
                    <a:pt x="70" y="277"/>
                    <a:pt x="111" y="293"/>
                    <a:pt x="151" y="293"/>
                  </a:cubicBezTo>
                  <a:cubicBezTo>
                    <a:pt x="182" y="293"/>
                    <a:pt x="212" y="284"/>
                    <a:pt x="235" y="266"/>
                  </a:cubicBezTo>
                  <a:cubicBezTo>
                    <a:pt x="295" y="236"/>
                    <a:pt x="333" y="150"/>
                    <a:pt x="302" y="87"/>
                  </a:cubicBezTo>
                  <a:cubicBezTo>
                    <a:pt x="273" y="23"/>
                    <a:pt x="216" y="5"/>
                    <a:pt x="179" y="1"/>
                  </a:cubicBezTo>
                  <a:cubicBezTo>
                    <a:pt x="174" y="1"/>
                    <a:pt x="169" y="0"/>
                    <a:pt x="1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46"/>
            <p:cNvSpPr/>
            <p:nvPr/>
          </p:nvSpPr>
          <p:spPr>
            <a:xfrm>
              <a:off x="7809509" y="3129378"/>
              <a:ext cx="7050" cy="7337"/>
            </a:xfrm>
            <a:custGeom>
              <a:avLst/>
              <a:gdLst/>
              <a:ahLst/>
              <a:cxnLst/>
              <a:rect l="l" t="t" r="r" b="b"/>
              <a:pathLst>
                <a:path w="172" h="179" extrusionOk="0">
                  <a:moveTo>
                    <a:pt x="50" y="1"/>
                  </a:moveTo>
                  <a:cubicBezTo>
                    <a:pt x="42" y="1"/>
                    <a:pt x="34" y="3"/>
                    <a:pt x="26" y="7"/>
                  </a:cubicBezTo>
                  <a:cubicBezTo>
                    <a:pt x="0" y="26"/>
                    <a:pt x="4" y="78"/>
                    <a:pt x="37" y="123"/>
                  </a:cubicBezTo>
                  <a:cubicBezTo>
                    <a:pt x="63" y="159"/>
                    <a:pt x="94" y="179"/>
                    <a:pt x="120" y="179"/>
                  </a:cubicBezTo>
                  <a:cubicBezTo>
                    <a:pt x="129" y="179"/>
                    <a:pt x="138" y="176"/>
                    <a:pt x="146" y="171"/>
                  </a:cubicBezTo>
                  <a:cubicBezTo>
                    <a:pt x="172" y="152"/>
                    <a:pt x="168" y="100"/>
                    <a:pt x="135" y="56"/>
                  </a:cubicBezTo>
                  <a:cubicBezTo>
                    <a:pt x="109" y="22"/>
                    <a:pt x="77" y="1"/>
                    <a:pt x="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46"/>
            <p:cNvSpPr/>
            <p:nvPr/>
          </p:nvSpPr>
          <p:spPr>
            <a:xfrm>
              <a:off x="7815739" y="3119582"/>
              <a:ext cx="7419" cy="6558"/>
            </a:xfrm>
            <a:custGeom>
              <a:avLst/>
              <a:gdLst/>
              <a:ahLst/>
              <a:cxnLst/>
              <a:rect l="l" t="t" r="r" b="b"/>
              <a:pathLst>
                <a:path w="181" h="160" extrusionOk="0">
                  <a:moveTo>
                    <a:pt x="57" y="0"/>
                  </a:moveTo>
                  <a:cubicBezTo>
                    <a:pt x="43" y="0"/>
                    <a:pt x="32" y="5"/>
                    <a:pt x="23" y="14"/>
                  </a:cubicBezTo>
                  <a:cubicBezTo>
                    <a:pt x="1" y="37"/>
                    <a:pt x="13" y="86"/>
                    <a:pt x="46" y="123"/>
                  </a:cubicBezTo>
                  <a:cubicBezTo>
                    <a:pt x="69" y="146"/>
                    <a:pt x="97" y="159"/>
                    <a:pt x="121" y="159"/>
                  </a:cubicBezTo>
                  <a:cubicBezTo>
                    <a:pt x="135" y="159"/>
                    <a:pt x="148" y="155"/>
                    <a:pt x="158" y="145"/>
                  </a:cubicBezTo>
                  <a:cubicBezTo>
                    <a:pt x="180" y="123"/>
                    <a:pt x="169" y="74"/>
                    <a:pt x="132" y="37"/>
                  </a:cubicBezTo>
                  <a:cubicBezTo>
                    <a:pt x="109" y="13"/>
                    <a:pt x="80" y="0"/>
                    <a:pt x="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46"/>
            <p:cNvSpPr/>
            <p:nvPr/>
          </p:nvSpPr>
          <p:spPr>
            <a:xfrm>
              <a:off x="7825288" y="3102901"/>
              <a:ext cx="11354" cy="9796"/>
            </a:xfrm>
            <a:custGeom>
              <a:avLst/>
              <a:gdLst/>
              <a:ahLst/>
              <a:cxnLst/>
              <a:rect l="l" t="t" r="r" b="b"/>
              <a:pathLst>
                <a:path w="277" h="239" extrusionOk="0">
                  <a:moveTo>
                    <a:pt x="162" y="0"/>
                  </a:moveTo>
                  <a:cubicBezTo>
                    <a:pt x="116" y="0"/>
                    <a:pt x="96" y="38"/>
                    <a:pt x="109" y="45"/>
                  </a:cubicBezTo>
                  <a:cubicBezTo>
                    <a:pt x="119" y="55"/>
                    <a:pt x="142" y="59"/>
                    <a:pt x="157" y="81"/>
                  </a:cubicBezTo>
                  <a:cubicBezTo>
                    <a:pt x="164" y="93"/>
                    <a:pt x="168" y="107"/>
                    <a:pt x="164" y="107"/>
                  </a:cubicBezTo>
                  <a:cubicBezTo>
                    <a:pt x="161" y="107"/>
                    <a:pt x="157" y="112"/>
                    <a:pt x="142" y="115"/>
                  </a:cubicBezTo>
                  <a:cubicBezTo>
                    <a:pt x="134" y="117"/>
                    <a:pt x="129" y="118"/>
                    <a:pt x="126" y="118"/>
                  </a:cubicBezTo>
                  <a:cubicBezTo>
                    <a:pt x="122" y="118"/>
                    <a:pt x="119" y="117"/>
                    <a:pt x="116" y="115"/>
                  </a:cubicBezTo>
                  <a:cubicBezTo>
                    <a:pt x="109" y="107"/>
                    <a:pt x="104" y="93"/>
                    <a:pt x="100" y="78"/>
                  </a:cubicBezTo>
                  <a:cubicBezTo>
                    <a:pt x="97" y="48"/>
                    <a:pt x="112" y="26"/>
                    <a:pt x="100" y="11"/>
                  </a:cubicBezTo>
                  <a:cubicBezTo>
                    <a:pt x="99" y="5"/>
                    <a:pt x="93" y="2"/>
                    <a:pt x="84" y="2"/>
                  </a:cubicBezTo>
                  <a:cubicBezTo>
                    <a:pt x="67" y="2"/>
                    <a:pt x="39" y="15"/>
                    <a:pt x="19" y="55"/>
                  </a:cubicBezTo>
                  <a:cubicBezTo>
                    <a:pt x="7" y="85"/>
                    <a:pt x="0" y="130"/>
                    <a:pt x="26" y="175"/>
                  </a:cubicBezTo>
                  <a:cubicBezTo>
                    <a:pt x="44" y="214"/>
                    <a:pt x="94" y="239"/>
                    <a:pt x="140" y="239"/>
                  </a:cubicBezTo>
                  <a:cubicBezTo>
                    <a:pt x="151" y="239"/>
                    <a:pt x="161" y="238"/>
                    <a:pt x="171" y="235"/>
                  </a:cubicBezTo>
                  <a:cubicBezTo>
                    <a:pt x="224" y="224"/>
                    <a:pt x="276" y="171"/>
                    <a:pt x="273" y="107"/>
                  </a:cubicBezTo>
                  <a:cubicBezTo>
                    <a:pt x="269" y="48"/>
                    <a:pt x="228" y="18"/>
                    <a:pt x="198" y="7"/>
                  </a:cubicBezTo>
                  <a:cubicBezTo>
                    <a:pt x="185" y="2"/>
                    <a:pt x="173" y="0"/>
                    <a:pt x="1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46"/>
            <p:cNvSpPr/>
            <p:nvPr/>
          </p:nvSpPr>
          <p:spPr>
            <a:xfrm>
              <a:off x="7842585" y="3113967"/>
              <a:ext cx="5533" cy="6271"/>
            </a:xfrm>
            <a:custGeom>
              <a:avLst/>
              <a:gdLst/>
              <a:ahLst/>
              <a:cxnLst/>
              <a:rect l="l" t="t" r="r" b="b"/>
              <a:pathLst>
                <a:path w="135" h="153" extrusionOk="0">
                  <a:moveTo>
                    <a:pt x="74" y="1"/>
                  </a:moveTo>
                  <a:cubicBezTo>
                    <a:pt x="44" y="1"/>
                    <a:pt x="17" y="26"/>
                    <a:pt x="7" y="61"/>
                  </a:cubicBezTo>
                  <a:cubicBezTo>
                    <a:pt x="0" y="103"/>
                    <a:pt x="18" y="144"/>
                    <a:pt x="52" y="151"/>
                  </a:cubicBezTo>
                  <a:cubicBezTo>
                    <a:pt x="55" y="152"/>
                    <a:pt x="59" y="152"/>
                    <a:pt x="62" y="152"/>
                  </a:cubicBezTo>
                  <a:cubicBezTo>
                    <a:pt x="89" y="152"/>
                    <a:pt x="117" y="124"/>
                    <a:pt x="127" y="88"/>
                  </a:cubicBezTo>
                  <a:cubicBezTo>
                    <a:pt x="135" y="47"/>
                    <a:pt x="116" y="9"/>
                    <a:pt x="85" y="2"/>
                  </a:cubicBezTo>
                  <a:cubicBezTo>
                    <a:pt x="81" y="1"/>
                    <a:pt x="77" y="1"/>
                    <a:pt x="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46"/>
            <p:cNvSpPr/>
            <p:nvPr/>
          </p:nvSpPr>
          <p:spPr>
            <a:xfrm>
              <a:off x="7850208" y="3120730"/>
              <a:ext cx="5533" cy="7788"/>
            </a:xfrm>
            <a:custGeom>
              <a:avLst/>
              <a:gdLst/>
              <a:ahLst/>
              <a:cxnLst/>
              <a:rect l="l" t="t" r="r" b="b"/>
              <a:pathLst>
                <a:path w="135" h="190" extrusionOk="0">
                  <a:moveTo>
                    <a:pt x="71" y="1"/>
                  </a:moveTo>
                  <a:cubicBezTo>
                    <a:pt x="69" y="1"/>
                    <a:pt x="67" y="1"/>
                    <a:pt x="64" y="1"/>
                  </a:cubicBezTo>
                  <a:cubicBezTo>
                    <a:pt x="34" y="9"/>
                    <a:pt x="11" y="46"/>
                    <a:pt x="4" y="87"/>
                  </a:cubicBezTo>
                  <a:cubicBezTo>
                    <a:pt x="1" y="125"/>
                    <a:pt x="4" y="165"/>
                    <a:pt x="30" y="184"/>
                  </a:cubicBezTo>
                  <a:cubicBezTo>
                    <a:pt x="35" y="188"/>
                    <a:pt x="42" y="190"/>
                    <a:pt x="49" y="190"/>
                  </a:cubicBezTo>
                  <a:cubicBezTo>
                    <a:pt x="77" y="190"/>
                    <a:pt x="115" y="160"/>
                    <a:pt x="124" y="106"/>
                  </a:cubicBezTo>
                  <a:cubicBezTo>
                    <a:pt x="134" y="47"/>
                    <a:pt x="102" y="1"/>
                    <a:pt x="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46"/>
            <p:cNvSpPr/>
            <p:nvPr/>
          </p:nvSpPr>
          <p:spPr>
            <a:xfrm>
              <a:off x="7853323" y="3135362"/>
              <a:ext cx="8402" cy="5164"/>
            </a:xfrm>
            <a:custGeom>
              <a:avLst/>
              <a:gdLst/>
              <a:ahLst/>
              <a:cxnLst/>
              <a:rect l="l" t="t" r="r" b="b"/>
              <a:pathLst>
                <a:path w="205" h="126" extrusionOk="0">
                  <a:moveTo>
                    <a:pt x="89" y="1"/>
                  </a:moveTo>
                  <a:cubicBezTo>
                    <a:pt x="37" y="1"/>
                    <a:pt x="0" y="33"/>
                    <a:pt x="7" y="63"/>
                  </a:cubicBezTo>
                  <a:cubicBezTo>
                    <a:pt x="11" y="93"/>
                    <a:pt x="48" y="115"/>
                    <a:pt x="89" y="122"/>
                  </a:cubicBezTo>
                  <a:cubicBezTo>
                    <a:pt x="99" y="124"/>
                    <a:pt x="109" y="125"/>
                    <a:pt x="119" y="125"/>
                  </a:cubicBezTo>
                  <a:cubicBezTo>
                    <a:pt x="149" y="125"/>
                    <a:pt x="176" y="116"/>
                    <a:pt x="190" y="96"/>
                  </a:cubicBezTo>
                  <a:cubicBezTo>
                    <a:pt x="204" y="67"/>
                    <a:pt x="175" y="15"/>
                    <a:pt x="111" y="3"/>
                  </a:cubicBezTo>
                  <a:cubicBezTo>
                    <a:pt x="103" y="2"/>
                    <a:pt x="96" y="1"/>
                    <a:pt x="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46"/>
            <p:cNvSpPr/>
            <p:nvPr/>
          </p:nvSpPr>
          <p:spPr>
            <a:xfrm>
              <a:off x="7865537" y="3146551"/>
              <a:ext cx="11968" cy="10821"/>
            </a:xfrm>
            <a:custGeom>
              <a:avLst/>
              <a:gdLst/>
              <a:ahLst/>
              <a:cxnLst/>
              <a:rect l="l" t="t" r="r" b="b"/>
              <a:pathLst>
                <a:path w="292" h="264" extrusionOk="0">
                  <a:moveTo>
                    <a:pt x="121" y="70"/>
                  </a:moveTo>
                  <a:cubicBezTo>
                    <a:pt x="128" y="74"/>
                    <a:pt x="136" y="78"/>
                    <a:pt x="142" y="85"/>
                  </a:cubicBezTo>
                  <a:cubicBezTo>
                    <a:pt x="153" y="92"/>
                    <a:pt x="165" y="107"/>
                    <a:pt x="165" y="118"/>
                  </a:cubicBezTo>
                  <a:cubicBezTo>
                    <a:pt x="161" y="126"/>
                    <a:pt x="161" y="130"/>
                    <a:pt x="146" y="140"/>
                  </a:cubicBezTo>
                  <a:cubicBezTo>
                    <a:pt x="131" y="149"/>
                    <a:pt x="123" y="145"/>
                    <a:pt x="123" y="149"/>
                  </a:cubicBezTo>
                  <a:cubicBezTo>
                    <a:pt x="116" y="149"/>
                    <a:pt x="108" y="133"/>
                    <a:pt x="108" y="118"/>
                  </a:cubicBezTo>
                  <a:cubicBezTo>
                    <a:pt x="106" y="97"/>
                    <a:pt x="115" y="83"/>
                    <a:pt x="121" y="70"/>
                  </a:cubicBezTo>
                  <a:close/>
                  <a:moveTo>
                    <a:pt x="150" y="1"/>
                  </a:moveTo>
                  <a:cubicBezTo>
                    <a:pt x="97" y="1"/>
                    <a:pt x="74" y="31"/>
                    <a:pt x="79" y="44"/>
                  </a:cubicBezTo>
                  <a:lnTo>
                    <a:pt x="79" y="44"/>
                  </a:lnTo>
                  <a:cubicBezTo>
                    <a:pt x="63" y="49"/>
                    <a:pt x="45" y="63"/>
                    <a:pt x="30" y="88"/>
                  </a:cubicBezTo>
                  <a:cubicBezTo>
                    <a:pt x="11" y="118"/>
                    <a:pt x="1" y="171"/>
                    <a:pt x="41" y="223"/>
                  </a:cubicBezTo>
                  <a:cubicBezTo>
                    <a:pt x="62" y="250"/>
                    <a:pt x="98" y="264"/>
                    <a:pt x="134" y="264"/>
                  </a:cubicBezTo>
                  <a:cubicBezTo>
                    <a:pt x="161" y="264"/>
                    <a:pt x="189" y="256"/>
                    <a:pt x="209" y="242"/>
                  </a:cubicBezTo>
                  <a:cubicBezTo>
                    <a:pt x="258" y="216"/>
                    <a:pt x="292" y="140"/>
                    <a:pt x="269" y="85"/>
                  </a:cubicBezTo>
                  <a:cubicBezTo>
                    <a:pt x="247" y="33"/>
                    <a:pt x="206" y="10"/>
                    <a:pt x="172" y="2"/>
                  </a:cubicBezTo>
                  <a:cubicBezTo>
                    <a:pt x="164" y="1"/>
                    <a:pt x="157" y="1"/>
                    <a:pt x="1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46"/>
            <p:cNvSpPr/>
            <p:nvPr/>
          </p:nvSpPr>
          <p:spPr>
            <a:xfrm>
              <a:off x="7878694" y="3161019"/>
              <a:ext cx="5246" cy="6189"/>
            </a:xfrm>
            <a:custGeom>
              <a:avLst/>
              <a:gdLst/>
              <a:ahLst/>
              <a:cxnLst/>
              <a:rect l="l" t="t" r="r" b="b"/>
              <a:pathLst>
                <a:path w="128" h="151" extrusionOk="0">
                  <a:moveTo>
                    <a:pt x="66" y="1"/>
                  </a:moveTo>
                  <a:cubicBezTo>
                    <a:pt x="35" y="1"/>
                    <a:pt x="7" y="32"/>
                    <a:pt x="4" y="72"/>
                  </a:cubicBezTo>
                  <a:cubicBezTo>
                    <a:pt x="0" y="113"/>
                    <a:pt x="23" y="146"/>
                    <a:pt x="56" y="151"/>
                  </a:cubicBezTo>
                  <a:cubicBezTo>
                    <a:pt x="58" y="151"/>
                    <a:pt x="60" y="151"/>
                    <a:pt x="61" y="151"/>
                  </a:cubicBezTo>
                  <a:cubicBezTo>
                    <a:pt x="93" y="151"/>
                    <a:pt x="120" y="121"/>
                    <a:pt x="123" y="83"/>
                  </a:cubicBezTo>
                  <a:cubicBezTo>
                    <a:pt x="128" y="42"/>
                    <a:pt x="105" y="4"/>
                    <a:pt x="71" y="1"/>
                  </a:cubicBezTo>
                  <a:cubicBezTo>
                    <a:pt x="70" y="1"/>
                    <a:pt x="68" y="1"/>
                    <a:pt x="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46"/>
            <p:cNvSpPr/>
            <p:nvPr/>
          </p:nvSpPr>
          <p:spPr>
            <a:xfrm>
              <a:off x="7889432" y="3153765"/>
              <a:ext cx="10288" cy="5410"/>
            </a:xfrm>
            <a:custGeom>
              <a:avLst/>
              <a:gdLst/>
              <a:ahLst/>
              <a:cxnLst/>
              <a:rect l="l" t="t" r="r" b="b"/>
              <a:pathLst>
                <a:path w="251" h="132" extrusionOk="0">
                  <a:moveTo>
                    <a:pt x="90" y="0"/>
                  </a:moveTo>
                  <a:cubicBezTo>
                    <a:pt x="47" y="0"/>
                    <a:pt x="13" y="15"/>
                    <a:pt x="7" y="40"/>
                  </a:cubicBezTo>
                  <a:cubicBezTo>
                    <a:pt x="0" y="73"/>
                    <a:pt x="49" y="111"/>
                    <a:pt x="112" y="126"/>
                  </a:cubicBezTo>
                  <a:cubicBezTo>
                    <a:pt x="129" y="130"/>
                    <a:pt x="145" y="131"/>
                    <a:pt x="160" y="131"/>
                  </a:cubicBezTo>
                  <a:cubicBezTo>
                    <a:pt x="203" y="131"/>
                    <a:pt x="237" y="117"/>
                    <a:pt x="242" y="92"/>
                  </a:cubicBezTo>
                  <a:cubicBezTo>
                    <a:pt x="250" y="62"/>
                    <a:pt x="202" y="21"/>
                    <a:pt x="138" y="6"/>
                  </a:cubicBezTo>
                  <a:cubicBezTo>
                    <a:pt x="122" y="2"/>
                    <a:pt x="105" y="0"/>
                    <a:pt x="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46"/>
            <p:cNvSpPr/>
            <p:nvPr/>
          </p:nvSpPr>
          <p:spPr>
            <a:xfrm>
              <a:off x="7903204" y="3147371"/>
              <a:ext cx="5369" cy="6968"/>
            </a:xfrm>
            <a:custGeom>
              <a:avLst/>
              <a:gdLst/>
              <a:ahLst/>
              <a:cxnLst/>
              <a:rect l="l" t="t" r="r" b="b"/>
              <a:pathLst>
                <a:path w="131" h="170" extrusionOk="0">
                  <a:moveTo>
                    <a:pt x="61" y="1"/>
                  </a:moveTo>
                  <a:cubicBezTo>
                    <a:pt x="59" y="1"/>
                    <a:pt x="58" y="1"/>
                    <a:pt x="56" y="1"/>
                  </a:cubicBezTo>
                  <a:cubicBezTo>
                    <a:pt x="26" y="5"/>
                    <a:pt x="0" y="42"/>
                    <a:pt x="8" y="91"/>
                  </a:cubicBezTo>
                  <a:cubicBezTo>
                    <a:pt x="11" y="136"/>
                    <a:pt x="41" y="170"/>
                    <a:pt x="75" y="170"/>
                  </a:cubicBezTo>
                  <a:cubicBezTo>
                    <a:pt x="104" y="165"/>
                    <a:pt x="130" y="125"/>
                    <a:pt x="127" y="80"/>
                  </a:cubicBezTo>
                  <a:cubicBezTo>
                    <a:pt x="120" y="33"/>
                    <a:pt x="93" y="1"/>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46"/>
            <p:cNvSpPr/>
            <p:nvPr/>
          </p:nvSpPr>
          <p:spPr>
            <a:xfrm>
              <a:off x="7916647" y="3137165"/>
              <a:ext cx="4959" cy="6886"/>
            </a:xfrm>
            <a:custGeom>
              <a:avLst/>
              <a:gdLst/>
              <a:ahLst/>
              <a:cxnLst/>
              <a:rect l="l" t="t" r="r" b="b"/>
              <a:pathLst>
                <a:path w="121" h="168" extrusionOk="0">
                  <a:moveTo>
                    <a:pt x="61" y="0"/>
                  </a:moveTo>
                  <a:cubicBezTo>
                    <a:pt x="26" y="0"/>
                    <a:pt x="0" y="38"/>
                    <a:pt x="0" y="86"/>
                  </a:cubicBezTo>
                  <a:cubicBezTo>
                    <a:pt x="0" y="131"/>
                    <a:pt x="26" y="168"/>
                    <a:pt x="61" y="168"/>
                  </a:cubicBezTo>
                  <a:cubicBezTo>
                    <a:pt x="90" y="168"/>
                    <a:pt x="121" y="131"/>
                    <a:pt x="121" y="86"/>
                  </a:cubicBezTo>
                  <a:cubicBezTo>
                    <a:pt x="121" y="38"/>
                    <a:pt x="90" y="0"/>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46"/>
            <p:cNvSpPr/>
            <p:nvPr/>
          </p:nvSpPr>
          <p:spPr>
            <a:xfrm>
              <a:off x="7924148" y="3128804"/>
              <a:ext cx="12583" cy="11190"/>
            </a:xfrm>
            <a:custGeom>
              <a:avLst/>
              <a:gdLst/>
              <a:ahLst/>
              <a:cxnLst/>
              <a:rect l="l" t="t" r="r" b="b"/>
              <a:pathLst>
                <a:path w="307" h="273" extrusionOk="0">
                  <a:moveTo>
                    <a:pt x="155" y="60"/>
                  </a:moveTo>
                  <a:cubicBezTo>
                    <a:pt x="164" y="66"/>
                    <a:pt x="172" y="74"/>
                    <a:pt x="180" y="85"/>
                  </a:cubicBezTo>
                  <a:cubicBezTo>
                    <a:pt x="191" y="99"/>
                    <a:pt x="195" y="125"/>
                    <a:pt x="191" y="133"/>
                  </a:cubicBezTo>
                  <a:cubicBezTo>
                    <a:pt x="184" y="144"/>
                    <a:pt x="176" y="148"/>
                    <a:pt x="150" y="152"/>
                  </a:cubicBezTo>
                  <a:cubicBezTo>
                    <a:pt x="128" y="148"/>
                    <a:pt x="117" y="140"/>
                    <a:pt x="112" y="130"/>
                  </a:cubicBezTo>
                  <a:cubicBezTo>
                    <a:pt x="109" y="122"/>
                    <a:pt x="117" y="99"/>
                    <a:pt x="128" y="85"/>
                  </a:cubicBezTo>
                  <a:cubicBezTo>
                    <a:pt x="137" y="73"/>
                    <a:pt x="146" y="65"/>
                    <a:pt x="155" y="60"/>
                  </a:cubicBezTo>
                  <a:close/>
                  <a:moveTo>
                    <a:pt x="171" y="0"/>
                  </a:moveTo>
                  <a:cubicBezTo>
                    <a:pt x="165" y="0"/>
                    <a:pt x="159" y="1"/>
                    <a:pt x="153" y="2"/>
                  </a:cubicBezTo>
                  <a:lnTo>
                    <a:pt x="153" y="2"/>
                  </a:lnTo>
                  <a:cubicBezTo>
                    <a:pt x="148" y="1"/>
                    <a:pt x="142" y="0"/>
                    <a:pt x="135" y="0"/>
                  </a:cubicBezTo>
                  <a:cubicBezTo>
                    <a:pt x="119" y="0"/>
                    <a:pt x="100" y="4"/>
                    <a:pt x="79" y="13"/>
                  </a:cubicBezTo>
                  <a:cubicBezTo>
                    <a:pt x="45" y="32"/>
                    <a:pt x="0" y="70"/>
                    <a:pt x="5" y="140"/>
                  </a:cubicBezTo>
                  <a:cubicBezTo>
                    <a:pt x="5" y="215"/>
                    <a:pt x="79" y="271"/>
                    <a:pt x="146" y="271"/>
                  </a:cubicBezTo>
                  <a:cubicBezTo>
                    <a:pt x="150" y="272"/>
                    <a:pt x="154" y="272"/>
                    <a:pt x="158" y="272"/>
                  </a:cubicBezTo>
                  <a:cubicBezTo>
                    <a:pt x="220" y="272"/>
                    <a:pt x="292" y="222"/>
                    <a:pt x="300" y="156"/>
                  </a:cubicBezTo>
                  <a:cubicBezTo>
                    <a:pt x="307" y="85"/>
                    <a:pt x="266" y="40"/>
                    <a:pt x="236" y="21"/>
                  </a:cubicBezTo>
                  <a:cubicBezTo>
                    <a:pt x="212" y="6"/>
                    <a:pt x="190"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46"/>
            <p:cNvSpPr/>
            <p:nvPr/>
          </p:nvSpPr>
          <p:spPr>
            <a:xfrm>
              <a:off x="7945051" y="3117738"/>
              <a:ext cx="10534" cy="5205"/>
            </a:xfrm>
            <a:custGeom>
              <a:avLst/>
              <a:gdLst/>
              <a:ahLst/>
              <a:cxnLst/>
              <a:rect l="l" t="t" r="r" b="b"/>
              <a:pathLst>
                <a:path w="257" h="127" extrusionOk="0">
                  <a:moveTo>
                    <a:pt x="109" y="1"/>
                  </a:moveTo>
                  <a:cubicBezTo>
                    <a:pt x="43" y="1"/>
                    <a:pt x="0" y="48"/>
                    <a:pt x="14" y="74"/>
                  </a:cubicBezTo>
                  <a:cubicBezTo>
                    <a:pt x="33" y="104"/>
                    <a:pt x="73" y="112"/>
                    <a:pt x="118" y="119"/>
                  </a:cubicBezTo>
                  <a:cubicBezTo>
                    <a:pt x="139" y="123"/>
                    <a:pt x="161" y="126"/>
                    <a:pt x="180" y="126"/>
                  </a:cubicBezTo>
                  <a:cubicBezTo>
                    <a:pt x="200" y="126"/>
                    <a:pt x="218" y="122"/>
                    <a:pt x="230" y="108"/>
                  </a:cubicBezTo>
                  <a:cubicBezTo>
                    <a:pt x="257" y="86"/>
                    <a:pt x="223" y="14"/>
                    <a:pt x="137" y="4"/>
                  </a:cubicBezTo>
                  <a:cubicBezTo>
                    <a:pt x="127" y="2"/>
                    <a:pt x="118" y="1"/>
                    <a:pt x="1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46"/>
            <p:cNvSpPr/>
            <p:nvPr/>
          </p:nvSpPr>
          <p:spPr>
            <a:xfrm>
              <a:off x="7955708" y="3110975"/>
              <a:ext cx="12419" cy="5410"/>
            </a:xfrm>
            <a:custGeom>
              <a:avLst/>
              <a:gdLst/>
              <a:ahLst/>
              <a:cxnLst/>
              <a:rect l="l" t="t" r="r" b="b"/>
              <a:pathLst>
                <a:path w="303" h="132" extrusionOk="0">
                  <a:moveTo>
                    <a:pt x="120" y="1"/>
                  </a:moveTo>
                  <a:cubicBezTo>
                    <a:pt x="51" y="1"/>
                    <a:pt x="1" y="32"/>
                    <a:pt x="4" y="56"/>
                  </a:cubicBezTo>
                  <a:cubicBezTo>
                    <a:pt x="11" y="90"/>
                    <a:pt x="71" y="108"/>
                    <a:pt x="138" y="124"/>
                  </a:cubicBezTo>
                  <a:cubicBezTo>
                    <a:pt x="169" y="128"/>
                    <a:pt x="198" y="132"/>
                    <a:pt x="223" y="132"/>
                  </a:cubicBezTo>
                  <a:cubicBezTo>
                    <a:pt x="255" y="132"/>
                    <a:pt x="279" y="126"/>
                    <a:pt x="288" y="108"/>
                  </a:cubicBezTo>
                  <a:cubicBezTo>
                    <a:pt x="302" y="79"/>
                    <a:pt x="250" y="19"/>
                    <a:pt x="161" y="4"/>
                  </a:cubicBezTo>
                  <a:cubicBezTo>
                    <a:pt x="147" y="2"/>
                    <a:pt x="133" y="1"/>
                    <a:pt x="12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46"/>
            <p:cNvSpPr/>
            <p:nvPr/>
          </p:nvSpPr>
          <p:spPr>
            <a:xfrm>
              <a:off x="7972512" y="3102368"/>
              <a:ext cx="5410" cy="6804"/>
            </a:xfrm>
            <a:custGeom>
              <a:avLst/>
              <a:gdLst/>
              <a:ahLst/>
              <a:cxnLst/>
              <a:rect l="l" t="t" r="r" b="b"/>
              <a:pathLst>
                <a:path w="132" h="166" extrusionOk="0">
                  <a:moveTo>
                    <a:pt x="70" y="1"/>
                  </a:moveTo>
                  <a:cubicBezTo>
                    <a:pt x="39" y="1"/>
                    <a:pt x="12" y="33"/>
                    <a:pt x="8" y="80"/>
                  </a:cubicBezTo>
                  <a:cubicBezTo>
                    <a:pt x="1" y="125"/>
                    <a:pt x="27" y="165"/>
                    <a:pt x="57" y="165"/>
                  </a:cubicBezTo>
                  <a:cubicBezTo>
                    <a:pt x="59" y="165"/>
                    <a:pt x="61" y="166"/>
                    <a:pt x="63" y="166"/>
                  </a:cubicBezTo>
                  <a:cubicBezTo>
                    <a:pt x="94" y="166"/>
                    <a:pt x="121" y="133"/>
                    <a:pt x="128" y="91"/>
                  </a:cubicBezTo>
                  <a:cubicBezTo>
                    <a:pt x="132" y="42"/>
                    <a:pt x="106" y="5"/>
                    <a:pt x="75" y="1"/>
                  </a:cubicBezTo>
                  <a:cubicBezTo>
                    <a:pt x="74" y="1"/>
                    <a:pt x="72" y="1"/>
                    <a:pt x="7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46"/>
            <p:cNvSpPr/>
            <p:nvPr/>
          </p:nvSpPr>
          <p:spPr>
            <a:xfrm>
              <a:off x="7982021" y="3089908"/>
              <a:ext cx="12747" cy="11558"/>
            </a:xfrm>
            <a:custGeom>
              <a:avLst/>
              <a:gdLst/>
              <a:ahLst/>
              <a:cxnLst/>
              <a:rect l="l" t="t" r="r" b="b"/>
              <a:pathLst>
                <a:path w="311" h="282" extrusionOk="0">
                  <a:moveTo>
                    <a:pt x="163" y="75"/>
                  </a:moveTo>
                  <a:cubicBezTo>
                    <a:pt x="166" y="77"/>
                    <a:pt x="169" y="79"/>
                    <a:pt x="172" y="81"/>
                  </a:cubicBezTo>
                  <a:cubicBezTo>
                    <a:pt x="191" y="96"/>
                    <a:pt x="195" y="111"/>
                    <a:pt x="195" y="122"/>
                  </a:cubicBezTo>
                  <a:cubicBezTo>
                    <a:pt x="191" y="141"/>
                    <a:pt x="179" y="160"/>
                    <a:pt x="169" y="160"/>
                  </a:cubicBezTo>
                  <a:cubicBezTo>
                    <a:pt x="167" y="162"/>
                    <a:pt x="164" y="163"/>
                    <a:pt x="160" y="163"/>
                  </a:cubicBezTo>
                  <a:cubicBezTo>
                    <a:pt x="150" y="163"/>
                    <a:pt x="137" y="157"/>
                    <a:pt x="131" y="148"/>
                  </a:cubicBezTo>
                  <a:cubicBezTo>
                    <a:pt x="124" y="137"/>
                    <a:pt x="120" y="129"/>
                    <a:pt x="127" y="111"/>
                  </a:cubicBezTo>
                  <a:cubicBezTo>
                    <a:pt x="136" y="92"/>
                    <a:pt x="151" y="82"/>
                    <a:pt x="163" y="75"/>
                  </a:cubicBezTo>
                  <a:close/>
                  <a:moveTo>
                    <a:pt x="176" y="0"/>
                  </a:moveTo>
                  <a:cubicBezTo>
                    <a:pt x="132" y="0"/>
                    <a:pt x="107" y="20"/>
                    <a:pt x="99" y="34"/>
                  </a:cubicBezTo>
                  <a:lnTo>
                    <a:pt x="99" y="34"/>
                  </a:lnTo>
                  <a:cubicBezTo>
                    <a:pt x="89" y="38"/>
                    <a:pt x="78" y="43"/>
                    <a:pt x="67" y="51"/>
                  </a:cubicBezTo>
                  <a:cubicBezTo>
                    <a:pt x="34" y="74"/>
                    <a:pt x="0" y="141"/>
                    <a:pt x="34" y="200"/>
                  </a:cubicBezTo>
                  <a:cubicBezTo>
                    <a:pt x="58" y="246"/>
                    <a:pt x="105" y="282"/>
                    <a:pt x="165" y="282"/>
                  </a:cubicBezTo>
                  <a:cubicBezTo>
                    <a:pt x="179" y="282"/>
                    <a:pt x="194" y="280"/>
                    <a:pt x="210" y="276"/>
                  </a:cubicBezTo>
                  <a:cubicBezTo>
                    <a:pt x="284" y="245"/>
                    <a:pt x="310" y="171"/>
                    <a:pt x="303" y="115"/>
                  </a:cubicBezTo>
                  <a:cubicBezTo>
                    <a:pt x="296" y="51"/>
                    <a:pt x="243" y="10"/>
                    <a:pt x="206" y="3"/>
                  </a:cubicBezTo>
                  <a:cubicBezTo>
                    <a:pt x="195" y="1"/>
                    <a:pt x="185" y="0"/>
                    <a:pt x="1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46"/>
            <p:cNvSpPr/>
            <p:nvPr/>
          </p:nvSpPr>
          <p:spPr>
            <a:xfrm>
              <a:off x="8000096" y="3084580"/>
              <a:ext cx="5533" cy="6886"/>
            </a:xfrm>
            <a:custGeom>
              <a:avLst/>
              <a:gdLst/>
              <a:ahLst/>
              <a:cxnLst/>
              <a:rect l="l" t="t" r="r" b="b"/>
              <a:pathLst>
                <a:path w="135" h="168" extrusionOk="0">
                  <a:moveTo>
                    <a:pt x="74" y="1"/>
                  </a:moveTo>
                  <a:cubicBezTo>
                    <a:pt x="46" y="1"/>
                    <a:pt x="18" y="33"/>
                    <a:pt x="7" y="73"/>
                  </a:cubicBezTo>
                  <a:cubicBezTo>
                    <a:pt x="0" y="118"/>
                    <a:pt x="19" y="163"/>
                    <a:pt x="52" y="166"/>
                  </a:cubicBezTo>
                  <a:cubicBezTo>
                    <a:pt x="55" y="167"/>
                    <a:pt x="58" y="167"/>
                    <a:pt x="61" y="167"/>
                  </a:cubicBezTo>
                  <a:cubicBezTo>
                    <a:pt x="89" y="167"/>
                    <a:pt x="117" y="139"/>
                    <a:pt x="128" y="95"/>
                  </a:cubicBezTo>
                  <a:cubicBezTo>
                    <a:pt x="135" y="51"/>
                    <a:pt x="116" y="6"/>
                    <a:pt x="83" y="2"/>
                  </a:cubicBezTo>
                  <a:cubicBezTo>
                    <a:pt x="80" y="1"/>
                    <a:pt x="77" y="1"/>
                    <a:pt x="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46"/>
            <p:cNvSpPr/>
            <p:nvPr/>
          </p:nvSpPr>
          <p:spPr>
            <a:xfrm>
              <a:off x="8013703" y="3073759"/>
              <a:ext cx="5287" cy="6189"/>
            </a:xfrm>
            <a:custGeom>
              <a:avLst/>
              <a:gdLst/>
              <a:ahLst/>
              <a:cxnLst/>
              <a:rect l="l" t="t" r="r" b="b"/>
              <a:pathLst>
                <a:path w="129" h="151" extrusionOk="0">
                  <a:moveTo>
                    <a:pt x="66" y="1"/>
                  </a:moveTo>
                  <a:cubicBezTo>
                    <a:pt x="35" y="1"/>
                    <a:pt x="8" y="29"/>
                    <a:pt x="4" y="68"/>
                  </a:cubicBezTo>
                  <a:cubicBezTo>
                    <a:pt x="1" y="109"/>
                    <a:pt x="23" y="146"/>
                    <a:pt x="56" y="151"/>
                  </a:cubicBezTo>
                  <a:cubicBezTo>
                    <a:pt x="58" y="151"/>
                    <a:pt x="60" y="151"/>
                    <a:pt x="61" y="151"/>
                  </a:cubicBezTo>
                  <a:cubicBezTo>
                    <a:pt x="90" y="151"/>
                    <a:pt x="120" y="121"/>
                    <a:pt x="124" y="79"/>
                  </a:cubicBezTo>
                  <a:cubicBezTo>
                    <a:pt x="128" y="38"/>
                    <a:pt x="106" y="4"/>
                    <a:pt x="72" y="1"/>
                  </a:cubicBezTo>
                  <a:cubicBezTo>
                    <a:pt x="70" y="1"/>
                    <a:pt x="68" y="1"/>
                    <a:pt x="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46"/>
            <p:cNvSpPr/>
            <p:nvPr/>
          </p:nvSpPr>
          <p:spPr>
            <a:xfrm>
              <a:off x="8024647" y="3064087"/>
              <a:ext cx="11313" cy="5533"/>
            </a:xfrm>
            <a:custGeom>
              <a:avLst/>
              <a:gdLst/>
              <a:ahLst/>
              <a:cxnLst/>
              <a:rect l="l" t="t" r="r" b="b"/>
              <a:pathLst>
                <a:path w="276" h="135" extrusionOk="0">
                  <a:moveTo>
                    <a:pt x="104" y="0"/>
                  </a:moveTo>
                  <a:cubicBezTo>
                    <a:pt x="44" y="0"/>
                    <a:pt x="1" y="29"/>
                    <a:pt x="6" y="54"/>
                  </a:cubicBezTo>
                  <a:cubicBezTo>
                    <a:pt x="10" y="87"/>
                    <a:pt x="63" y="110"/>
                    <a:pt x="122" y="125"/>
                  </a:cubicBezTo>
                  <a:cubicBezTo>
                    <a:pt x="151" y="130"/>
                    <a:pt x="178" y="134"/>
                    <a:pt x="201" y="134"/>
                  </a:cubicBezTo>
                  <a:cubicBezTo>
                    <a:pt x="227" y="134"/>
                    <a:pt x="247" y="129"/>
                    <a:pt x="256" y="113"/>
                  </a:cubicBezTo>
                  <a:cubicBezTo>
                    <a:pt x="275" y="87"/>
                    <a:pt x="230" y="23"/>
                    <a:pt x="148" y="6"/>
                  </a:cubicBezTo>
                  <a:cubicBezTo>
                    <a:pt x="133" y="2"/>
                    <a:pt x="118" y="0"/>
                    <a:pt x="1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46"/>
            <p:cNvSpPr/>
            <p:nvPr/>
          </p:nvSpPr>
          <p:spPr>
            <a:xfrm>
              <a:off x="8041369" y="3056135"/>
              <a:ext cx="5615" cy="6148"/>
            </a:xfrm>
            <a:custGeom>
              <a:avLst/>
              <a:gdLst/>
              <a:ahLst/>
              <a:cxnLst/>
              <a:rect l="l" t="t" r="r" b="b"/>
              <a:pathLst>
                <a:path w="137" h="150" extrusionOk="0">
                  <a:moveTo>
                    <a:pt x="84" y="0"/>
                  </a:moveTo>
                  <a:cubicBezTo>
                    <a:pt x="60" y="0"/>
                    <a:pt x="29" y="18"/>
                    <a:pt x="17" y="57"/>
                  </a:cubicBezTo>
                  <a:cubicBezTo>
                    <a:pt x="1" y="112"/>
                    <a:pt x="34" y="150"/>
                    <a:pt x="63" y="150"/>
                  </a:cubicBezTo>
                  <a:cubicBezTo>
                    <a:pt x="67" y="150"/>
                    <a:pt x="72" y="149"/>
                    <a:pt x="76" y="147"/>
                  </a:cubicBezTo>
                  <a:cubicBezTo>
                    <a:pt x="107" y="136"/>
                    <a:pt x="125" y="110"/>
                    <a:pt x="133" y="95"/>
                  </a:cubicBezTo>
                  <a:cubicBezTo>
                    <a:pt x="136" y="72"/>
                    <a:pt x="133" y="43"/>
                    <a:pt x="114" y="16"/>
                  </a:cubicBezTo>
                  <a:cubicBezTo>
                    <a:pt x="108" y="5"/>
                    <a:pt x="97" y="0"/>
                    <a:pt x="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46"/>
            <p:cNvSpPr/>
            <p:nvPr/>
          </p:nvSpPr>
          <p:spPr>
            <a:xfrm>
              <a:off x="8053378" y="3045110"/>
              <a:ext cx="5369" cy="6189"/>
            </a:xfrm>
            <a:custGeom>
              <a:avLst/>
              <a:gdLst/>
              <a:ahLst/>
              <a:cxnLst/>
              <a:rect l="l" t="t" r="r" b="b"/>
              <a:pathLst>
                <a:path w="131" h="151" extrusionOk="0">
                  <a:moveTo>
                    <a:pt x="65" y="0"/>
                  </a:moveTo>
                  <a:cubicBezTo>
                    <a:pt x="36" y="0"/>
                    <a:pt x="11" y="32"/>
                    <a:pt x="4" y="69"/>
                  </a:cubicBezTo>
                  <a:cubicBezTo>
                    <a:pt x="0" y="110"/>
                    <a:pt x="22" y="147"/>
                    <a:pt x="57" y="150"/>
                  </a:cubicBezTo>
                  <a:cubicBezTo>
                    <a:pt x="59" y="151"/>
                    <a:pt x="61" y="151"/>
                    <a:pt x="63" y="151"/>
                  </a:cubicBezTo>
                  <a:cubicBezTo>
                    <a:pt x="93" y="151"/>
                    <a:pt x="120" y="122"/>
                    <a:pt x="124" y="83"/>
                  </a:cubicBezTo>
                  <a:cubicBezTo>
                    <a:pt x="131" y="43"/>
                    <a:pt x="109" y="5"/>
                    <a:pt x="74" y="1"/>
                  </a:cubicBezTo>
                  <a:cubicBezTo>
                    <a:pt x="71" y="1"/>
                    <a:pt x="68" y="0"/>
                    <a:pt x="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46"/>
            <p:cNvSpPr/>
            <p:nvPr/>
          </p:nvSpPr>
          <p:spPr>
            <a:xfrm>
              <a:off x="7856643" y="2547865"/>
              <a:ext cx="214734" cy="213668"/>
            </a:xfrm>
            <a:custGeom>
              <a:avLst/>
              <a:gdLst/>
              <a:ahLst/>
              <a:cxnLst/>
              <a:rect l="l" t="t" r="r" b="b"/>
              <a:pathLst>
                <a:path w="5239" h="5213" extrusionOk="0">
                  <a:moveTo>
                    <a:pt x="2418" y="1"/>
                  </a:moveTo>
                  <a:cubicBezTo>
                    <a:pt x="1908" y="1"/>
                    <a:pt x="1528" y="32"/>
                    <a:pt x="1528" y="32"/>
                  </a:cubicBezTo>
                  <a:lnTo>
                    <a:pt x="1" y="1570"/>
                  </a:lnTo>
                  <a:lnTo>
                    <a:pt x="3702" y="5212"/>
                  </a:lnTo>
                  <a:cubicBezTo>
                    <a:pt x="3702" y="5212"/>
                    <a:pt x="4457" y="3016"/>
                    <a:pt x="4983" y="1081"/>
                  </a:cubicBezTo>
                  <a:cubicBezTo>
                    <a:pt x="5239" y="148"/>
                    <a:pt x="3524" y="1"/>
                    <a:pt x="2418"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46"/>
            <p:cNvSpPr/>
            <p:nvPr/>
          </p:nvSpPr>
          <p:spPr>
            <a:xfrm>
              <a:off x="7891400" y="2604836"/>
              <a:ext cx="5574" cy="13239"/>
            </a:xfrm>
            <a:custGeom>
              <a:avLst/>
              <a:gdLst/>
              <a:ahLst/>
              <a:cxnLst/>
              <a:rect l="l" t="t" r="r" b="b"/>
              <a:pathLst>
                <a:path w="136" h="323" extrusionOk="0">
                  <a:moveTo>
                    <a:pt x="53" y="1"/>
                  </a:moveTo>
                  <a:cubicBezTo>
                    <a:pt x="19" y="5"/>
                    <a:pt x="1" y="80"/>
                    <a:pt x="8" y="169"/>
                  </a:cubicBezTo>
                  <a:cubicBezTo>
                    <a:pt x="15" y="257"/>
                    <a:pt x="51" y="323"/>
                    <a:pt x="80" y="323"/>
                  </a:cubicBezTo>
                  <a:cubicBezTo>
                    <a:pt x="81" y="323"/>
                    <a:pt x="81" y="323"/>
                    <a:pt x="82" y="323"/>
                  </a:cubicBezTo>
                  <a:cubicBezTo>
                    <a:pt x="116" y="319"/>
                    <a:pt x="135" y="244"/>
                    <a:pt x="127" y="158"/>
                  </a:cubicBezTo>
                  <a:cubicBezTo>
                    <a:pt x="120" y="68"/>
                    <a:pt x="87" y="1"/>
                    <a:pt x="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46"/>
            <p:cNvSpPr/>
            <p:nvPr/>
          </p:nvSpPr>
          <p:spPr>
            <a:xfrm>
              <a:off x="7898736" y="2618198"/>
              <a:ext cx="10616" cy="5041"/>
            </a:xfrm>
            <a:custGeom>
              <a:avLst/>
              <a:gdLst/>
              <a:ahLst/>
              <a:cxnLst/>
              <a:rect l="l" t="t" r="r" b="b"/>
              <a:pathLst>
                <a:path w="259" h="123" extrusionOk="0">
                  <a:moveTo>
                    <a:pt x="127" y="0"/>
                  </a:moveTo>
                  <a:cubicBezTo>
                    <a:pt x="56" y="0"/>
                    <a:pt x="1" y="30"/>
                    <a:pt x="1" y="60"/>
                  </a:cubicBezTo>
                  <a:cubicBezTo>
                    <a:pt x="1" y="93"/>
                    <a:pt x="56" y="123"/>
                    <a:pt x="127" y="123"/>
                  </a:cubicBezTo>
                  <a:cubicBezTo>
                    <a:pt x="199" y="123"/>
                    <a:pt x="258" y="93"/>
                    <a:pt x="258" y="60"/>
                  </a:cubicBezTo>
                  <a:cubicBezTo>
                    <a:pt x="258" y="30"/>
                    <a:pt x="199" y="0"/>
                    <a:pt x="1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46"/>
            <p:cNvSpPr/>
            <p:nvPr/>
          </p:nvSpPr>
          <p:spPr>
            <a:xfrm>
              <a:off x="7912057" y="2631026"/>
              <a:ext cx="4959" cy="10944"/>
            </a:xfrm>
            <a:custGeom>
              <a:avLst/>
              <a:gdLst/>
              <a:ahLst/>
              <a:cxnLst/>
              <a:rect l="l" t="t" r="r" b="b"/>
              <a:pathLst>
                <a:path w="121" h="267" extrusionOk="0">
                  <a:moveTo>
                    <a:pt x="40" y="1"/>
                  </a:moveTo>
                  <a:cubicBezTo>
                    <a:pt x="35" y="1"/>
                    <a:pt x="31" y="2"/>
                    <a:pt x="26" y="4"/>
                  </a:cubicBezTo>
                  <a:cubicBezTo>
                    <a:pt x="0" y="23"/>
                    <a:pt x="4" y="75"/>
                    <a:pt x="0" y="132"/>
                  </a:cubicBezTo>
                  <a:cubicBezTo>
                    <a:pt x="4" y="187"/>
                    <a:pt x="0" y="244"/>
                    <a:pt x="26" y="263"/>
                  </a:cubicBezTo>
                  <a:cubicBezTo>
                    <a:pt x="30" y="265"/>
                    <a:pt x="35" y="266"/>
                    <a:pt x="40" y="266"/>
                  </a:cubicBezTo>
                  <a:cubicBezTo>
                    <a:pt x="72" y="266"/>
                    <a:pt x="121" y="216"/>
                    <a:pt x="121" y="132"/>
                  </a:cubicBezTo>
                  <a:cubicBezTo>
                    <a:pt x="121" y="51"/>
                    <a:pt x="73" y="1"/>
                    <a:pt x="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46"/>
            <p:cNvSpPr/>
            <p:nvPr/>
          </p:nvSpPr>
          <p:spPr>
            <a:xfrm>
              <a:off x="7921238" y="2641724"/>
              <a:ext cx="15985" cy="14059"/>
            </a:xfrm>
            <a:custGeom>
              <a:avLst/>
              <a:gdLst/>
              <a:ahLst/>
              <a:cxnLst/>
              <a:rect l="l" t="t" r="r" b="b"/>
              <a:pathLst>
                <a:path w="390" h="343" extrusionOk="0">
                  <a:moveTo>
                    <a:pt x="196" y="75"/>
                  </a:moveTo>
                  <a:cubicBezTo>
                    <a:pt x="202" y="78"/>
                    <a:pt x="208" y="82"/>
                    <a:pt x="214" y="87"/>
                  </a:cubicBezTo>
                  <a:cubicBezTo>
                    <a:pt x="266" y="124"/>
                    <a:pt x="285" y="195"/>
                    <a:pt x="206" y="218"/>
                  </a:cubicBezTo>
                  <a:cubicBezTo>
                    <a:pt x="194" y="221"/>
                    <a:pt x="184" y="222"/>
                    <a:pt x="175" y="222"/>
                  </a:cubicBezTo>
                  <a:cubicBezTo>
                    <a:pt x="122" y="222"/>
                    <a:pt x="110" y="172"/>
                    <a:pt x="139" y="124"/>
                  </a:cubicBezTo>
                  <a:cubicBezTo>
                    <a:pt x="156" y="94"/>
                    <a:pt x="178" y="83"/>
                    <a:pt x="196" y="75"/>
                  </a:cubicBezTo>
                  <a:close/>
                  <a:moveTo>
                    <a:pt x="199" y="1"/>
                  </a:moveTo>
                  <a:cubicBezTo>
                    <a:pt x="141" y="1"/>
                    <a:pt x="109" y="34"/>
                    <a:pt x="108" y="46"/>
                  </a:cubicBezTo>
                  <a:lnTo>
                    <a:pt x="108" y="46"/>
                  </a:lnTo>
                  <a:cubicBezTo>
                    <a:pt x="97" y="52"/>
                    <a:pt x="86" y="60"/>
                    <a:pt x="76" y="69"/>
                  </a:cubicBezTo>
                  <a:cubicBezTo>
                    <a:pt x="42" y="98"/>
                    <a:pt x="1" y="162"/>
                    <a:pt x="31" y="244"/>
                  </a:cubicBezTo>
                  <a:cubicBezTo>
                    <a:pt x="51" y="309"/>
                    <a:pt x="121" y="343"/>
                    <a:pt x="186" y="343"/>
                  </a:cubicBezTo>
                  <a:cubicBezTo>
                    <a:pt x="206" y="343"/>
                    <a:pt x="226" y="340"/>
                    <a:pt x="243" y="333"/>
                  </a:cubicBezTo>
                  <a:cubicBezTo>
                    <a:pt x="318" y="315"/>
                    <a:pt x="390" y="226"/>
                    <a:pt x="371" y="143"/>
                  </a:cubicBezTo>
                  <a:cubicBezTo>
                    <a:pt x="352" y="64"/>
                    <a:pt x="295" y="28"/>
                    <a:pt x="251" y="9"/>
                  </a:cubicBezTo>
                  <a:cubicBezTo>
                    <a:pt x="232" y="3"/>
                    <a:pt x="214" y="1"/>
                    <a:pt x="1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46"/>
            <p:cNvSpPr/>
            <p:nvPr/>
          </p:nvSpPr>
          <p:spPr>
            <a:xfrm>
              <a:off x="7940379" y="2661397"/>
              <a:ext cx="6189" cy="8034"/>
            </a:xfrm>
            <a:custGeom>
              <a:avLst/>
              <a:gdLst/>
              <a:ahLst/>
              <a:cxnLst/>
              <a:rect l="l" t="t" r="r" b="b"/>
              <a:pathLst>
                <a:path w="151" h="196" extrusionOk="0">
                  <a:moveTo>
                    <a:pt x="93" y="1"/>
                  </a:moveTo>
                  <a:cubicBezTo>
                    <a:pt x="65" y="1"/>
                    <a:pt x="33" y="32"/>
                    <a:pt x="19" y="77"/>
                  </a:cubicBezTo>
                  <a:cubicBezTo>
                    <a:pt x="1" y="130"/>
                    <a:pt x="12" y="182"/>
                    <a:pt x="42" y="194"/>
                  </a:cubicBezTo>
                  <a:cubicBezTo>
                    <a:pt x="46" y="195"/>
                    <a:pt x="50" y="196"/>
                    <a:pt x="55" y="196"/>
                  </a:cubicBezTo>
                  <a:cubicBezTo>
                    <a:pt x="84" y="196"/>
                    <a:pt x="115" y="164"/>
                    <a:pt x="131" y="115"/>
                  </a:cubicBezTo>
                  <a:cubicBezTo>
                    <a:pt x="150" y="63"/>
                    <a:pt x="139" y="10"/>
                    <a:pt x="105" y="3"/>
                  </a:cubicBezTo>
                  <a:cubicBezTo>
                    <a:pt x="102" y="2"/>
                    <a:pt x="98" y="1"/>
                    <a:pt x="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46"/>
            <p:cNvSpPr/>
            <p:nvPr/>
          </p:nvSpPr>
          <p:spPr>
            <a:xfrm>
              <a:off x="7951691" y="2666562"/>
              <a:ext cx="6476" cy="15821"/>
            </a:xfrm>
            <a:custGeom>
              <a:avLst/>
              <a:gdLst/>
              <a:ahLst/>
              <a:cxnLst/>
              <a:rect l="l" t="t" r="r" b="b"/>
              <a:pathLst>
                <a:path w="158" h="386" extrusionOk="0">
                  <a:moveTo>
                    <a:pt x="110" y="1"/>
                  </a:moveTo>
                  <a:cubicBezTo>
                    <a:pt x="77" y="1"/>
                    <a:pt x="38" y="81"/>
                    <a:pt x="19" y="184"/>
                  </a:cubicBezTo>
                  <a:cubicBezTo>
                    <a:pt x="1" y="292"/>
                    <a:pt x="12" y="382"/>
                    <a:pt x="45" y="385"/>
                  </a:cubicBezTo>
                  <a:cubicBezTo>
                    <a:pt x="47" y="386"/>
                    <a:pt x="48" y="386"/>
                    <a:pt x="50" y="386"/>
                  </a:cubicBezTo>
                  <a:cubicBezTo>
                    <a:pt x="83" y="386"/>
                    <a:pt x="122" y="306"/>
                    <a:pt x="140" y="206"/>
                  </a:cubicBezTo>
                  <a:cubicBezTo>
                    <a:pt x="158" y="97"/>
                    <a:pt x="143" y="8"/>
                    <a:pt x="113" y="1"/>
                  </a:cubicBezTo>
                  <a:cubicBezTo>
                    <a:pt x="112" y="1"/>
                    <a:pt x="111" y="1"/>
                    <a:pt x="1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6"/>
            <p:cNvSpPr/>
            <p:nvPr/>
          </p:nvSpPr>
          <p:spPr>
            <a:xfrm>
              <a:off x="7959027" y="2681890"/>
              <a:ext cx="12173" cy="5123"/>
            </a:xfrm>
            <a:custGeom>
              <a:avLst/>
              <a:gdLst/>
              <a:ahLst/>
              <a:cxnLst/>
              <a:rect l="l" t="t" r="r" b="b"/>
              <a:pathLst>
                <a:path w="297" h="125" extrusionOk="0">
                  <a:moveTo>
                    <a:pt x="183" y="0"/>
                  </a:moveTo>
                  <a:cubicBezTo>
                    <a:pt x="170" y="0"/>
                    <a:pt x="157" y="1"/>
                    <a:pt x="143" y="3"/>
                  </a:cubicBezTo>
                  <a:cubicBezTo>
                    <a:pt x="61" y="11"/>
                    <a:pt x="1" y="44"/>
                    <a:pt x="5" y="78"/>
                  </a:cubicBezTo>
                  <a:cubicBezTo>
                    <a:pt x="8" y="107"/>
                    <a:pt x="58" y="125"/>
                    <a:pt x="122" y="125"/>
                  </a:cubicBezTo>
                  <a:cubicBezTo>
                    <a:pt x="132" y="125"/>
                    <a:pt x="143" y="124"/>
                    <a:pt x="154" y="123"/>
                  </a:cubicBezTo>
                  <a:cubicBezTo>
                    <a:pt x="237" y="112"/>
                    <a:pt x="297" y="78"/>
                    <a:pt x="292" y="44"/>
                  </a:cubicBezTo>
                  <a:cubicBezTo>
                    <a:pt x="289" y="20"/>
                    <a:pt x="243"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46"/>
            <p:cNvSpPr/>
            <p:nvPr/>
          </p:nvSpPr>
          <p:spPr>
            <a:xfrm>
              <a:off x="7972840" y="2689924"/>
              <a:ext cx="15493" cy="14837"/>
            </a:xfrm>
            <a:custGeom>
              <a:avLst/>
              <a:gdLst/>
              <a:ahLst/>
              <a:cxnLst/>
              <a:rect l="l" t="t" r="r" b="b"/>
              <a:pathLst>
                <a:path w="378" h="362" extrusionOk="0">
                  <a:moveTo>
                    <a:pt x="176" y="1"/>
                  </a:moveTo>
                  <a:cubicBezTo>
                    <a:pt x="132" y="1"/>
                    <a:pt x="107" y="21"/>
                    <a:pt x="112" y="31"/>
                  </a:cubicBezTo>
                  <a:cubicBezTo>
                    <a:pt x="117" y="47"/>
                    <a:pt x="161" y="50"/>
                    <a:pt x="206" y="91"/>
                  </a:cubicBezTo>
                  <a:cubicBezTo>
                    <a:pt x="251" y="133"/>
                    <a:pt x="274" y="200"/>
                    <a:pt x="206" y="233"/>
                  </a:cubicBezTo>
                  <a:cubicBezTo>
                    <a:pt x="191" y="239"/>
                    <a:pt x="178" y="242"/>
                    <a:pt x="167" y="242"/>
                  </a:cubicBezTo>
                  <a:cubicBezTo>
                    <a:pt x="130" y="242"/>
                    <a:pt x="119" y="210"/>
                    <a:pt x="143" y="170"/>
                  </a:cubicBezTo>
                  <a:cubicBezTo>
                    <a:pt x="165" y="121"/>
                    <a:pt x="202" y="129"/>
                    <a:pt x="213" y="114"/>
                  </a:cubicBezTo>
                  <a:cubicBezTo>
                    <a:pt x="217" y="110"/>
                    <a:pt x="213" y="91"/>
                    <a:pt x="187" y="81"/>
                  </a:cubicBezTo>
                  <a:cubicBezTo>
                    <a:pt x="181" y="78"/>
                    <a:pt x="173" y="76"/>
                    <a:pt x="164" y="76"/>
                  </a:cubicBezTo>
                  <a:cubicBezTo>
                    <a:pt x="137" y="76"/>
                    <a:pt x="103" y="89"/>
                    <a:pt x="75" y="114"/>
                  </a:cubicBezTo>
                  <a:cubicBezTo>
                    <a:pt x="45" y="143"/>
                    <a:pt x="0" y="211"/>
                    <a:pt x="45" y="293"/>
                  </a:cubicBezTo>
                  <a:cubicBezTo>
                    <a:pt x="73" y="339"/>
                    <a:pt x="124" y="361"/>
                    <a:pt x="175" y="361"/>
                  </a:cubicBezTo>
                  <a:cubicBezTo>
                    <a:pt x="206" y="361"/>
                    <a:pt x="237" y="353"/>
                    <a:pt x="262" y="338"/>
                  </a:cubicBezTo>
                  <a:cubicBezTo>
                    <a:pt x="333" y="308"/>
                    <a:pt x="377" y="215"/>
                    <a:pt x="355" y="143"/>
                  </a:cubicBezTo>
                  <a:cubicBezTo>
                    <a:pt x="341" y="73"/>
                    <a:pt x="288" y="36"/>
                    <a:pt x="247" y="17"/>
                  </a:cubicBezTo>
                  <a:cubicBezTo>
                    <a:pt x="220" y="5"/>
                    <a:pt x="196" y="1"/>
                    <a:pt x="1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46"/>
            <p:cNvSpPr/>
            <p:nvPr/>
          </p:nvSpPr>
          <p:spPr>
            <a:xfrm>
              <a:off x="7990915" y="2708654"/>
              <a:ext cx="4918" cy="15821"/>
            </a:xfrm>
            <a:custGeom>
              <a:avLst/>
              <a:gdLst/>
              <a:ahLst/>
              <a:cxnLst/>
              <a:rect l="l" t="t" r="r" b="b"/>
              <a:pathLst>
                <a:path w="120" h="386" extrusionOk="0">
                  <a:moveTo>
                    <a:pt x="60" y="0"/>
                  </a:moveTo>
                  <a:cubicBezTo>
                    <a:pt x="26" y="0"/>
                    <a:pt x="0" y="90"/>
                    <a:pt x="0" y="195"/>
                  </a:cubicBezTo>
                  <a:cubicBezTo>
                    <a:pt x="0" y="300"/>
                    <a:pt x="26" y="386"/>
                    <a:pt x="60" y="386"/>
                  </a:cubicBezTo>
                  <a:cubicBezTo>
                    <a:pt x="93" y="386"/>
                    <a:pt x="119" y="300"/>
                    <a:pt x="119" y="195"/>
                  </a:cubicBezTo>
                  <a:cubicBezTo>
                    <a:pt x="119" y="90"/>
                    <a:pt x="93" y="0"/>
                    <a:pt x="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46"/>
            <p:cNvSpPr/>
            <p:nvPr/>
          </p:nvSpPr>
          <p:spPr>
            <a:xfrm>
              <a:off x="7861521" y="2484337"/>
              <a:ext cx="109519" cy="126078"/>
            </a:xfrm>
            <a:custGeom>
              <a:avLst/>
              <a:gdLst/>
              <a:ahLst/>
              <a:cxnLst/>
              <a:rect l="l" t="t" r="r" b="b"/>
              <a:pathLst>
                <a:path w="2672" h="3076" extrusionOk="0">
                  <a:moveTo>
                    <a:pt x="2656" y="1"/>
                  </a:moveTo>
                  <a:cubicBezTo>
                    <a:pt x="2637" y="1"/>
                    <a:pt x="2497" y="178"/>
                    <a:pt x="2261" y="442"/>
                  </a:cubicBezTo>
                  <a:cubicBezTo>
                    <a:pt x="1992" y="753"/>
                    <a:pt x="1671" y="1115"/>
                    <a:pt x="1316" y="1522"/>
                  </a:cubicBezTo>
                  <a:cubicBezTo>
                    <a:pt x="946" y="1940"/>
                    <a:pt x="614" y="2321"/>
                    <a:pt x="375" y="2601"/>
                  </a:cubicBezTo>
                  <a:cubicBezTo>
                    <a:pt x="139" y="2885"/>
                    <a:pt x="1" y="3064"/>
                    <a:pt x="12" y="3075"/>
                  </a:cubicBezTo>
                  <a:cubicBezTo>
                    <a:pt x="13" y="3076"/>
                    <a:pt x="13" y="3076"/>
                    <a:pt x="14" y="3076"/>
                  </a:cubicBezTo>
                  <a:cubicBezTo>
                    <a:pt x="35" y="3076"/>
                    <a:pt x="197" y="2917"/>
                    <a:pt x="438" y="2661"/>
                  </a:cubicBezTo>
                  <a:cubicBezTo>
                    <a:pt x="692" y="2392"/>
                    <a:pt x="1035" y="2018"/>
                    <a:pt x="1406" y="1601"/>
                  </a:cubicBezTo>
                  <a:cubicBezTo>
                    <a:pt x="1775" y="1178"/>
                    <a:pt x="2104" y="789"/>
                    <a:pt x="2328" y="498"/>
                  </a:cubicBezTo>
                  <a:cubicBezTo>
                    <a:pt x="2552" y="207"/>
                    <a:pt x="2671" y="9"/>
                    <a:pt x="2657" y="1"/>
                  </a:cubicBezTo>
                  <a:cubicBezTo>
                    <a:pt x="2657" y="1"/>
                    <a:pt x="2656" y="1"/>
                    <a:pt x="26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46"/>
            <p:cNvSpPr/>
            <p:nvPr/>
          </p:nvSpPr>
          <p:spPr>
            <a:xfrm>
              <a:off x="8066084" y="3046135"/>
              <a:ext cx="10903" cy="5451"/>
            </a:xfrm>
            <a:custGeom>
              <a:avLst/>
              <a:gdLst/>
              <a:ahLst/>
              <a:cxnLst/>
              <a:rect l="l" t="t" r="r" b="b"/>
              <a:pathLst>
                <a:path w="266" h="133" extrusionOk="0">
                  <a:moveTo>
                    <a:pt x="84" y="1"/>
                  </a:moveTo>
                  <a:cubicBezTo>
                    <a:pt x="45" y="1"/>
                    <a:pt x="15" y="13"/>
                    <a:pt x="7" y="36"/>
                  </a:cubicBezTo>
                  <a:cubicBezTo>
                    <a:pt x="0" y="70"/>
                    <a:pt x="49" y="107"/>
                    <a:pt x="119" y="125"/>
                  </a:cubicBezTo>
                  <a:cubicBezTo>
                    <a:pt x="140" y="130"/>
                    <a:pt x="160" y="132"/>
                    <a:pt x="178" y="132"/>
                  </a:cubicBezTo>
                  <a:cubicBezTo>
                    <a:pt x="220" y="132"/>
                    <a:pt x="253" y="120"/>
                    <a:pt x="258" y="99"/>
                  </a:cubicBezTo>
                  <a:cubicBezTo>
                    <a:pt x="266" y="66"/>
                    <a:pt x="217" y="25"/>
                    <a:pt x="145" y="10"/>
                  </a:cubicBezTo>
                  <a:cubicBezTo>
                    <a:pt x="124" y="4"/>
                    <a:pt x="103" y="1"/>
                    <a:pt x="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46"/>
            <p:cNvSpPr/>
            <p:nvPr/>
          </p:nvSpPr>
          <p:spPr>
            <a:xfrm>
              <a:off x="8079774" y="3036421"/>
              <a:ext cx="12214" cy="9427"/>
            </a:xfrm>
            <a:custGeom>
              <a:avLst/>
              <a:gdLst/>
              <a:ahLst/>
              <a:cxnLst/>
              <a:rect l="l" t="t" r="r" b="b"/>
              <a:pathLst>
                <a:path w="298" h="230" extrusionOk="0">
                  <a:moveTo>
                    <a:pt x="126" y="68"/>
                  </a:moveTo>
                  <a:cubicBezTo>
                    <a:pt x="138" y="72"/>
                    <a:pt x="152" y="77"/>
                    <a:pt x="163" y="86"/>
                  </a:cubicBezTo>
                  <a:cubicBezTo>
                    <a:pt x="178" y="93"/>
                    <a:pt x="178" y="101"/>
                    <a:pt x="178" y="109"/>
                  </a:cubicBezTo>
                  <a:cubicBezTo>
                    <a:pt x="178" y="108"/>
                    <a:pt x="178" y="108"/>
                    <a:pt x="178" y="108"/>
                  </a:cubicBezTo>
                  <a:lnTo>
                    <a:pt x="178" y="108"/>
                  </a:lnTo>
                  <a:cubicBezTo>
                    <a:pt x="177" y="108"/>
                    <a:pt x="178" y="108"/>
                    <a:pt x="178" y="109"/>
                  </a:cubicBezTo>
                  <a:lnTo>
                    <a:pt x="178" y="109"/>
                  </a:lnTo>
                  <a:cubicBezTo>
                    <a:pt x="178" y="109"/>
                    <a:pt x="178" y="109"/>
                    <a:pt x="178" y="109"/>
                  </a:cubicBezTo>
                  <a:lnTo>
                    <a:pt x="178" y="109"/>
                  </a:lnTo>
                  <a:cubicBezTo>
                    <a:pt x="178" y="109"/>
                    <a:pt x="178" y="109"/>
                    <a:pt x="178" y="109"/>
                  </a:cubicBezTo>
                  <a:lnTo>
                    <a:pt x="178" y="109"/>
                  </a:lnTo>
                  <a:cubicBezTo>
                    <a:pt x="178" y="109"/>
                    <a:pt x="178" y="109"/>
                    <a:pt x="178" y="109"/>
                  </a:cubicBezTo>
                  <a:lnTo>
                    <a:pt x="178" y="109"/>
                  </a:lnTo>
                  <a:cubicBezTo>
                    <a:pt x="175" y="109"/>
                    <a:pt x="172" y="110"/>
                    <a:pt x="170" y="110"/>
                  </a:cubicBezTo>
                  <a:cubicBezTo>
                    <a:pt x="148" y="110"/>
                    <a:pt x="122" y="90"/>
                    <a:pt x="122" y="90"/>
                  </a:cubicBezTo>
                  <a:cubicBezTo>
                    <a:pt x="120" y="82"/>
                    <a:pt x="122" y="74"/>
                    <a:pt x="126" y="68"/>
                  </a:cubicBezTo>
                  <a:close/>
                  <a:moveTo>
                    <a:pt x="183" y="115"/>
                  </a:moveTo>
                  <a:cubicBezTo>
                    <a:pt x="184" y="115"/>
                    <a:pt x="184" y="116"/>
                    <a:pt x="185" y="116"/>
                  </a:cubicBezTo>
                  <a:cubicBezTo>
                    <a:pt x="186" y="117"/>
                    <a:pt x="186" y="118"/>
                    <a:pt x="186" y="118"/>
                  </a:cubicBezTo>
                  <a:cubicBezTo>
                    <a:pt x="185" y="118"/>
                    <a:pt x="184" y="117"/>
                    <a:pt x="183" y="115"/>
                  </a:cubicBezTo>
                  <a:close/>
                  <a:moveTo>
                    <a:pt x="178" y="0"/>
                  </a:moveTo>
                  <a:cubicBezTo>
                    <a:pt x="153" y="1"/>
                    <a:pt x="134" y="8"/>
                    <a:pt x="122" y="15"/>
                  </a:cubicBezTo>
                  <a:lnTo>
                    <a:pt x="122" y="15"/>
                  </a:lnTo>
                  <a:cubicBezTo>
                    <a:pt x="122" y="15"/>
                    <a:pt x="122" y="15"/>
                    <a:pt x="122" y="15"/>
                  </a:cubicBezTo>
                  <a:cubicBezTo>
                    <a:pt x="118" y="15"/>
                    <a:pt x="115" y="15"/>
                    <a:pt x="111" y="15"/>
                  </a:cubicBezTo>
                  <a:cubicBezTo>
                    <a:pt x="90" y="15"/>
                    <a:pt x="63" y="24"/>
                    <a:pt x="44" y="53"/>
                  </a:cubicBezTo>
                  <a:cubicBezTo>
                    <a:pt x="1" y="132"/>
                    <a:pt x="72" y="229"/>
                    <a:pt x="169" y="229"/>
                  </a:cubicBezTo>
                  <a:cubicBezTo>
                    <a:pt x="181" y="229"/>
                    <a:pt x="194" y="228"/>
                    <a:pt x="208" y="224"/>
                  </a:cubicBezTo>
                  <a:cubicBezTo>
                    <a:pt x="242" y="217"/>
                    <a:pt x="271" y="191"/>
                    <a:pt x="287" y="157"/>
                  </a:cubicBezTo>
                  <a:cubicBezTo>
                    <a:pt x="297" y="124"/>
                    <a:pt x="294" y="93"/>
                    <a:pt x="282" y="71"/>
                  </a:cubicBezTo>
                  <a:cubicBezTo>
                    <a:pt x="260" y="23"/>
                    <a:pt x="208" y="0"/>
                    <a:pt x="1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46"/>
            <p:cNvSpPr/>
            <p:nvPr/>
          </p:nvSpPr>
          <p:spPr>
            <a:xfrm>
              <a:off x="7206023" y="2581187"/>
              <a:ext cx="779418" cy="357001"/>
            </a:xfrm>
            <a:custGeom>
              <a:avLst/>
              <a:gdLst/>
              <a:ahLst/>
              <a:cxnLst/>
              <a:rect l="l" t="t" r="r" b="b"/>
              <a:pathLst>
                <a:path w="19016" h="8710" extrusionOk="0">
                  <a:moveTo>
                    <a:pt x="4381" y="1"/>
                  </a:moveTo>
                  <a:cubicBezTo>
                    <a:pt x="4332" y="1"/>
                    <a:pt x="4282" y="19"/>
                    <a:pt x="4240" y="59"/>
                  </a:cubicBezTo>
                  <a:cubicBezTo>
                    <a:pt x="4087" y="197"/>
                    <a:pt x="3952" y="772"/>
                    <a:pt x="4075" y="1467"/>
                  </a:cubicBezTo>
                  <a:cubicBezTo>
                    <a:pt x="4079" y="1479"/>
                    <a:pt x="4079" y="1489"/>
                    <a:pt x="4079" y="1501"/>
                  </a:cubicBezTo>
                  <a:cubicBezTo>
                    <a:pt x="4112" y="1714"/>
                    <a:pt x="4060" y="1793"/>
                    <a:pt x="3964" y="1793"/>
                  </a:cubicBezTo>
                  <a:cubicBezTo>
                    <a:pt x="3742" y="1793"/>
                    <a:pt x="3282" y="1367"/>
                    <a:pt x="3071" y="1179"/>
                  </a:cubicBezTo>
                  <a:cubicBezTo>
                    <a:pt x="2773" y="912"/>
                    <a:pt x="1832" y="144"/>
                    <a:pt x="1653" y="144"/>
                  </a:cubicBezTo>
                  <a:cubicBezTo>
                    <a:pt x="1650" y="144"/>
                    <a:pt x="1647" y="144"/>
                    <a:pt x="1644" y="145"/>
                  </a:cubicBezTo>
                  <a:cubicBezTo>
                    <a:pt x="1416" y="186"/>
                    <a:pt x="1420" y="443"/>
                    <a:pt x="1726" y="705"/>
                  </a:cubicBezTo>
                  <a:cubicBezTo>
                    <a:pt x="2040" y="974"/>
                    <a:pt x="2902" y="1826"/>
                    <a:pt x="2757" y="1982"/>
                  </a:cubicBezTo>
                  <a:cubicBezTo>
                    <a:pt x="2750" y="1990"/>
                    <a:pt x="2738" y="1994"/>
                    <a:pt x="2724" y="1994"/>
                  </a:cubicBezTo>
                  <a:cubicBezTo>
                    <a:pt x="2458" y="1994"/>
                    <a:pt x="1094" y="735"/>
                    <a:pt x="1094" y="735"/>
                  </a:cubicBezTo>
                  <a:cubicBezTo>
                    <a:pt x="1094" y="735"/>
                    <a:pt x="917" y="507"/>
                    <a:pt x="756" y="507"/>
                  </a:cubicBezTo>
                  <a:cubicBezTo>
                    <a:pt x="716" y="507"/>
                    <a:pt x="677" y="521"/>
                    <a:pt x="642" y="555"/>
                  </a:cubicBezTo>
                  <a:cubicBezTo>
                    <a:pt x="325" y="869"/>
                    <a:pt x="2047" y="2236"/>
                    <a:pt x="2211" y="2363"/>
                  </a:cubicBezTo>
                  <a:cubicBezTo>
                    <a:pt x="2302" y="2431"/>
                    <a:pt x="2227" y="2554"/>
                    <a:pt x="2133" y="2554"/>
                  </a:cubicBezTo>
                  <a:cubicBezTo>
                    <a:pt x="2107" y="2554"/>
                    <a:pt x="2080" y="2545"/>
                    <a:pt x="2054" y="2524"/>
                  </a:cubicBezTo>
                  <a:cubicBezTo>
                    <a:pt x="1945" y="2434"/>
                    <a:pt x="847" y="1362"/>
                    <a:pt x="386" y="1362"/>
                  </a:cubicBezTo>
                  <a:cubicBezTo>
                    <a:pt x="331" y="1362"/>
                    <a:pt x="285" y="1378"/>
                    <a:pt x="251" y="1411"/>
                  </a:cubicBezTo>
                  <a:cubicBezTo>
                    <a:pt x="1" y="1653"/>
                    <a:pt x="1655" y="2546"/>
                    <a:pt x="1785" y="2984"/>
                  </a:cubicBezTo>
                  <a:cubicBezTo>
                    <a:pt x="1806" y="3050"/>
                    <a:pt x="1793" y="3077"/>
                    <a:pt x="1755" y="3077"/>
                  </a:cubicBezTo>
                  <a:cubicBezTo>
                    <a:pt x="1567" y="3077"/>
                    <a:pt x="763" y="2384"/>
                    <a:pt x="456" y="2384"/>
                  </a:cubicBezTo>
                  <a:cubicBezTo>
                    <a:pt x="420" y="2384"/>
                    <a:pt x="390" y="2394"/>
                    <a:pt x="370" y="2415"/>
                  </a:cubicBezTo>
                  <a:cubicBezTo>
                    <a:pt x="287" y="2509"/>
                    <a:pt x="236" y="2587"/>
                    <a:pt x="1094" y="3189"/>
                  </a:cubicBezTo>
                  <a:cubicBezTo>
                    <a:pt x="1554" y="3513"/>
                    <a:pt x="2503" y="4018"/>
                    <a:pt x="3299" y="4425"/>
                  </a:cubicBezTo>
                  <a:lnTo>
                    <a:pt x="3392" y="4470"/>
                  </a:lnTo>
                  <a:cubicBezTo>
                    <a:pt x="3392" y="4470"/>
                    <a:pt x="9281" y="8709"/>
                    <a:pt x="13450" y="8709"/>
                  </a:cubicBezTo>
                  <a:cubicBezTo>
                    <a:pt x="14709" y="8709"/>
                    <a:pt x="15811" y="8323"/>
                    <a:pt x="16547" y="7316"/>
                  </a:cubicBezTo>
                  <a:cubicBezTo>
                    <a:pt x="18493" y="4656"/>
                    <a:pt x="18628" y="4508"/>
                    <a:pt x="19016" y="3842"/>
                  </a:cubicBezTo>
                  <a:lnTo>
                    <a:pt x="16154" y="1034"/>
                  </a:lnTo>
                  <a:cubicBezTo>
                    <a:pt x="16154" y="1034"/>
                    <a:pt x="13268" y="4762"/>
                    <a:pt x="12669" y="4762"/>
                  </a:cubicBezTo>
                  <a:cubicBezTo>
                    <a:pt x="12665" y="4762"/>
                    <a:pt x="12662" y="4762"/>
                    <a:pt x="12658" y="4761"/>
                  </a:cubicBezTo>
                  <a:cubicBezTo>
                    <a:pt x="9472" y="4518"/>
                    <a:pt x="6294" y="2908"/>
                    <a:pt x="5188" y="2300"/>
                  </a:cubicBezTo>
                  <a:cubicBezTo>
                    <a:pt x="5091" y="2146"/>
                    <a:pt x="4983" y="1960"/>
                    <a:pt x="4864" y="1739"/>
                  </a:cubicBezTo>
                  <a:cubicBezTo>
                    <a:pt x="4762" y="1549"/>
                    <a:pt x="4695" y="1340"/>
                    <a:pt x="4666" y="1127"/>
                  </a:cubicBezTo>
                  <a:cubicBezTo>
                    <a:pt x="4632" y="900"/>
                    <a:pt x="4598" y="608"/>
                    <a:pt x="4617" y="406"/>
                  </a:cubicBezTo>
                  <a:cubicBezTo>
                    <a:pt x="4621" y="388"/>
                    <a:pt x="4621" y="369"/>
                    <a:pt x="4624" y="354"/>
                  </a:cubicBezTo>
                  <a:cubicBezTo>
                    <a:pt x="4635" y="317"/>
                    <a:pt x="4635" y="283"/>
                    <a:pt x="4632" y="250"/>
                  </a:cubicBezTo>
                  <a:cubicBezTo>
                    <a:pt x="4621" y="106"/>
                    <a:pt x="4502" y="1"/>
                    <a:pt x="438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46"/>
            <p:cNvSpPr/>
            <p:nvPr/>
          </p:nvSpPr>
          <p:spPr>
            <a:xfrm flipH="1">
              <a:off x="7744211" y="2144852"/>
              <a:ext cx="28500" cy="81600"/>
            </a:xfrm>
            <a:prstGeom prst="rtTriangle">
              <a:avLst/>
            </a:pr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7" name="Google Shape;2807;p46"/>
          <p:cNvGrpSpPr/>
          <p:nvPr/>
        </p:nvGrpSpPr>
        <p:grpSpPr>
          <a:xfrm rot="756199">
            <a:off x="5892235" y="4165295"/>
            <a:ext cx="502396" cy="423275"/>
            <a:chOff x="2681574" y="1237063"/>
            <a:chExt cx="340338" cy="314998"/>
          </a:xfrm>
        </p:grpSpPr>
        <p:sp>
          <p:nvSpPr>
            <p:cNvPr id="2808" name="Google Shape;2808;p46"/>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46"/>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46"/>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46"/>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509"/>
        <p:cNvGrpSpPr/>
        <p:nvPr/>
      </p:nvGrpSpPr>
      <p:grpSpPr>
        <a:xfrm>
          <a:off x="0" y="0"/>
          <a:ext cx="0" cy="0"/>
          <a:chOff x="0" y="0"/>
          <a:chExt cx="0" cy="0"/>
        </a:xfrm>
      </p:grpSpPr>
      <p:grpSp>
        <p:nvGrpSpPr>
          <p:cNvPr id="510" name="Google Shape;510;p29"/>
          <p:cNvGrpSpPr/>
          <p:nvPr/>
        </p:nvGrpSpPr>
        <p:grpSpPr>
          <a:xfrm>
            <a:off x="6611896" y="276274"/>
            <a:ext cx="519733" cy="485268"/>
            <a:chOff x="4694531" y="2250235"/>
            <a:chExt cx="1090502" cy="1018186"/>
          </a:xfrm>
        </p:grpSpPr>
        <p:sp>
          <p:nvSpPr>
            <p:cNvPr id="511" name="Google Shape;511;p29"/>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29"/>
          <p:cNvSpPr txBox="1">
            <a:spLocks noGrp="1"/>
          </p:cNvSpPr>
          <p:nvPr>
            <p:ph type="subTitle" idx="1"/>
          </p:nvPr>
        </p:nvSpPr>
        <p:spPr>
          <a:xfrm>
            <a:off x="1930053" y="1433237"/>
            <a:ext cx="5427205" cy="1867440"/>
          </a:xfrm>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The availability and rise of mobile money platforms and services has significantly improved financial inclusion in Africa. However, it has also gained the attraction fo fraudsters, who exploit factors such as anonymity of transaction and weak security measures. And as a result, incidents of identity theft, SIM swaps and unauthorized transactions, have also been on the rise</a:t>
            </a:r>
            <a:endParaRPr sz="1600" dirty="0"/>
          </a:p>
        </p:txBody>
      </p:sp>
      <p:sp>
        <p:nvSpPr>
          <p:cNvPr id="516" name="Google Shape;516;p29"/>
          <p:cNvSpPr txBox="1">
            <a:spLocks noGrp="1"/>
          </p:cNvSpPr>
          <p:nvPr>
            <p:ph type="ctrTitle"/>
          </p:nvPr>
        </p:nvSpPr>
        <p:spPr>
          <a:xfrm>
            <a:off x="2237400" y="1090655"/>
            <a:ext cx="46692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PROBLEM STATEMENT</a:t>
            </a:r>
            <a:endParaRPr sz="2800" dirty="0"/>
          </a:p>
        </p:txBody>
      </p:sp>
      <p:grpSp>
        <p:nvGrpSpPr>
          <p:cNvPr id="517" name="Google Shape;517;p29"/>
          <p:cNvGrpSpPr/>
          <p:nvPr/>
        </p:nvGrpSpPr>
        <p:grpSpPr>
          <a:xfrm>
            <a:off x="4857224" y="3201746"/>
            <a:ext cx="2371910" cy="1507092"/>
            <a:chOff x="4857224" y="3518946"/>
            <a:chExt cx="2371910" cy="1507092"/>
          </a:xfrm>
        </p:grpSpPr>
        <p:sp>
          <p:nvSpPr>
            <p:cNvPr id="518" name="Google Shape;518;p29"/>
            <p:cNvSpPr/>
            <p:nvPr/>
          </p:nvSpPr>
          <p:spPr>
            <a:xfrm flipH="1">
              <a:off x="6620122" y="4175756"/>
              <a:ext cx="454956" cy="850283"/>
            </a:xfrm>
            <a:custGeom>
              <a:avLst/>
              <a:gdLst/>
              <a:ahLst/>
              <a:cxnLst/>
              <a:rect l="l" t="t" r="r" b="b"/>
              <a:pathLst>
                <a:path w="9415" h="17596" extrusionOk="0">
                  <a:moveTo>
                    <a:pt x="0" y="1"/>
                  </a:moveTo>
                  <a:lnTo>
                    <a:pt x="0" y="15912"/>
                  </a:lnTo>
                  <a:cubicBezTo>
                    <a:pt x="0" y="16842"/>
                    <a:pt x="620" y="17595"/>
                    <a:pt x="1382" y="17595"/>
                  </a:cubicBezTo>
                  <a:lnTo>
                    <a:pt x="8029" y="17595"/>
                  </a:lnTo>
                  <a:cubicBezTo>
                    <a:pt x="8794" y="17595"/>
                    <a:pt x="9415" y="16842"/>
                    <a:pt x="9415" y="15912"/>
                  </a:cubicBezTo>
                  <a:lnTo>
                    <a:pt x="9415" y="1"/>
                  </a:lnTo>
                  <a:lnTo>
                    <a:pt x="9228" y="1"/>
                  </a:lnTo>
                  <a:lnTo>
                    <a:pt x="9228" y="15912"/>
                  </a:lnTo>
                  <a:cubicBezTo>
                    <a:pt x="9228" y="16737"/>
                    <a:pt x="8693" y="17413"/>
                    <a:pt x="8029" y="17413"/>
                  </a:cubicBezTo>
                  <a:lnTo>
                    <a:pt x="1382" y="17413"/>
                  </a:lnTo>
                  <a:cubicBezTo>
                    <a:pt x="721" y="17413"/>
                    <a:pt x="183" y="16737"/>
                    <a:pt x="183" y="15912"/>
                  </a:cubicBezTo>
                  <a:lnTo>
                    <a:pt x="1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flipH="1">
              <a:off x="4865016" y="4175756"/>
              <a:ext cx="455005" cy="850283"/>
            </a:xfrm>
            <a:custGeom>
              <a:avLst/>
              <a:gdLst/>
              <a:ahLst/>
              <a:cxnLst/>
              <a:rect l="l" t="t" r="r" b="b"/>
              <a:pathLst>
                <a:path w="9416" h="17596" extrusionOk="0">
                  <a:moveTo>
                    <a:pt x="1" y="1"/>
                  </a:moveTo>
                  <a:lnTo>
                    <a:pt x="1" y="15912"/>
                  </a:lnTo>
                  <a:cubicBezTo>
                    <a:pt x="1" y="16842"/>
                    <a:pt x="622" y="17595"/>
                    <a:pt x="1383" y="17595"/>
                  </a:cubicBezTo>
                  <a:lnTo>
                    <a:pt x="8030" y="17595"/>
                  </a:lnTo>
                  <a:cubicBezTo>
                    <a:pt x="8794" y="17595"/>
                    <a:pt x="9415" y="16842"/>
                    <a:pt x="9415" y="15912"/>
                  </a:cubicBezTo>
                  <a:lnTo>
                    <a:pt x="9415" y="1"/>
                  </a:lnTo>
                  <a:lnTo>
                    <a:pt x="9229" y="1"/>
                  </a:lnTo>
                  <a:lnTo>
                    <a:pt x="9229" y="15912"/>
                  </a:lnTo>
                  <a:cubicBezTo>
                    <a:pt x="9229" y="16737"/>
                    <a:pt x="8694" y="17413"/>
                    <a:pt x="8030" y="17413"/>
                  </a:cubicBezTo>
                  <a:lnTo>
                    <a:pt x="1383" y="17413"/>
                  </a:lnTo>
                  <a:cubicBezTo>
                    <a:pt x="723" y="17413"/>
                    <a:pt x="184" y="16737"/>
                    <a:pt x="184" y="15912"/>
                  </a:cubicBezTo>
                  <a:lnTo>
                    <a:pt x="18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flipH="1">
              <a:off x="4857224" y="3925297"/>
              <a:ext cx="2371910" cy="250504"/>
            </a:xfrm>
            <a:custGeom>
              <a:avLst/>
              <a:gdLst/>
              <a:ahLst/>
              <a:cxnLst/>
              <a:rect l="l" t="t" r="r" b="b"/>
              <a:pathLst>
                <a:path w="49085" h="5184" extrusionOk="0">
                  <a:moveTo>
                    <a:pt x="1" y="0"/>
                  </a:moveTo>
                  <a:lnTo>
                    <a:pt x="1" y="5184"/>
                  </a:lnTo>
                  <a:lnTo>
                    <a:pt x="49084" y="5184"/>
                  </a:lnTo>
                  <a:lnTo>
                    <a:pt x="49084"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flipH="1">
              <a:off x="6769635" y="4175756"/>
              <a:ext cx="455005" cy="850283"/>
            </a:xfrm>
            <a:custGeom>
              <a:avLst/>
              <a:gdLst/>
              <a:ahLst/>
              <a:cxnLst/>
              <a:rect l="l" t="t" r="r" b="b"/>
              <a:pathLst>
                <a:path w="9416" h="17596" extrusionOk="0">
                  <a:moveTo>
                    <a:pt x="1" y="1"/>
                  </a:moveTo>
                  <a:lnTo>
                    <a:pt x="1" y="15912"/>
                  </a:lnTo>
                  <a:cubicBezTo>
                    <a:pt x="1" y="16842"/>
                    <a:pt x="622" y="17595"/>
                    <a:pt x="1386" y="17595"/>
                  </a:cubicBezTo>
                  <a:lnTo>
                    <a:pt x="8034" y="17595"/>
                  </a:lnTo>
                  <a:cubicBezTo>
                    <a:pt x="8794" y="17595"/>
                    <a:pt x="9415" y="16842"/>
                    <a:pt x="9415" y="15912"/>
                  </a:cubicBezTo>
                  <a:lnTo>
                    <a:pt x="9415" y="1"/>
                  </a:lnTo>
                  <a:lnTo>
                    <a:pt x="9233" y="1"/>
                  </a:lnTo>
                  <a:lnTo>
                    <a:pt x="9233" y="15912"/>
                  </a:lnTo>
                  <a:cubicBezTo>
                    <a:pt x="9233" y="16737"/>
                    <a:pt x="8694" y="17413"/>
                    <a:pt x="8034" y="17413"/>
                  </a:cubicBezTo>
                  <a:lnTo>
                    <a:pt x="1386" y="17413"/>
                  </a:lnTo>
                  <a:cubicBezTo>
                    <a:pt x="722" y="17413"/>
                    <a:pt x="188" y="16737"/>
                    <a:pt x="188" y="15912"/>
                  </a:cubicBezTo>
                  <a:lnTo>
                    <a:pt x="18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flipH="1">
              <a:off x="5039125" y="4175756"/>
              <a:ext cx="455005" cy="850283"/>
            </a:xfrm>
            <a:custGeom>
              <a:avLst/>
              <a:gdLst/>
              <a:ahLst/>
              <a:cxnLst/>
              <a:rect l="l" t="t" r="r" b="b"/>
              <a:pathLst>
                <a:path w="9416" h="17596" extrusionOk="0">
                  <a:moveTo>
                    <a:pt x="0" y="1"/>
                  </a:moveTo>
                  <a:lnTo>
                    <a:pt x="0" y="15912"/>
                  </a:lnTo>
                  <a:cubicBezTo>
                    <a:pt x="0" y="16842"/>
                    <a:pt x="622" y="17595"/>
                    <a:pt x="1382" y="17595"/>
                  </a:cubicBezTo>
                  <a:lnTo>
                    <a:pt x="8033" y="17595"/>
                  </a:lnTo>
                  <a:cubicBezTo>
                    <a:pt x="8794" y="17595"/>
                    <a:pt x="9415" y="16842"/>
                    <a:pt x="9415" y="15912"/>
                  </a:cubicBezTo>
                  <a:lnTo>
                    <a:pt x="9415" y="1"/>
                  </a:lnTo>
                  <a:lnTo>
                    <a:pt x="9232" y="1"/>
                  </a:lnTo>
                  <a:lnTo>
                    <a:pt x="9232" y="15912"/>
                  </a:lnTo>
                  <a:cubicBezTo>
                    <a:pt x="9232" y="16737"/>
                    <a:pt x="8693" y="17413"/>
                    <a:pt x="8033" y="17413"/>
                  </a:cubicBezTo>
                  <a:lnTo>
                    <a:pt x="1382" y="17413"/>
                  </a:lnTo>
                  <a:cubicBezTo>
                    <a:pt x="721" y="17413"/>
                    <a:pt x="183" y="16737"/>
                    <a:pt x="183" y="15912"/>
                  </a:cubicBezTo>
                  <a:lnTo>
                    <a:pt x="1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flipH="1">
              <a:off x="5686280" y="3518946"/>
              <a:ext cx="881692" cy="406392"/>
            </a:xfrm>
            <a:custGeom>
              <a:avLst/>
              <a:gdLst/>
              <a:ahLst/>
              <a:cxnLst/>
              <a:rect l="l" t="t" r="r" b="b"/>
              <a:pathLst>
                <a:path w="18246" h="8410" extrusionOk="0">
                  <a:moveTo>
                    <a:pt x="6106" y="0"/>
                  </a:moveTo>
                  <a:lnTo>
                    <a:pt x="4096" y="8004"/>
                  </a:lnTo>
                  <a:lnTo>
                    <a:pt x="1" y="8004"/>
                  </a:lnTo>
                  <a:lnTo>
                    <a:pt x="1" y="8409"/>
                  </a:lnTo>
                  <a:lnTo>
                    <a:pt x="16490" y="8409"/>
                  </a:lnTo>
                  <a:lnTo>
                    <a:pt x="1824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flipH="1">
              <a:off x="5968474" y="3699820"/>
              <a:ext cx="57455" cy="57455"/>
            </a:xfrm>
            <a:custGeom>
              <a:avLst/>
              <a:gdLst/>
              <a:ahLst/>
              <a:cxnLst/>
              <a:rect l="l" t="t" r="r" b="b"/>
              <a:pathLst>
                <a:path w="1189" h="1189" extrusionOk="0">
                  <a:moveTo>
                    <a:pt x="592" y="1"/>
                  </a:moveTo>
                  <a:cubicBezTo>
                    <a:pt x="266" y="1"/>
                    <a:pt x="1" y="266"/>
                    <a:pt x="1" y="593"/>
                  </a:cubicBezTo>
                  <a:cubicBezTo>
                    <a:pt x="1" y="923"/>
                    <a:pt x="266" y="1189"/>
                    <a:pt x="592" y="1189"/>
                  </a:cubicBezTo>
                  <a:cubicBezTo>
                    <a:pt x="923" y="1189"/>
                    <a:pt x="1189" y="923"/>
                    <a:pt x="1189" y="593"/>
                  </a:cubicBezTo>
                  <a:cubicBezTo>
                    <a:pt x="1189" y="266"/>
                    <a:pt x="923" y="1"/>
                    <a:pt x="59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flipH="1">
              <a:off x="5488240" y="3848994"/>
              <a:ext cx="284136" cy="169805"/>
            </a:xfrm>
            <a:custGeom>
              <a:avLst/>
              <a:gdLst/>
              <a:ahLst/>
              <a:cxnLst/>
              <a:rect l="l" t="t" r="r" b="b"/>
              <a:pathLst>
                <a:path w="5880" h="3514" extrusionOk="0">
                  <a:moveTo>
                    <a:pt x="2620" y="1414"/>
                  </a:moveTo>
                  <a:cubicBezTo>
                    <a:pt x="2664" y="1527"/>
                    <a:pt x="2706" y="1643"/>
                    <a:pt x="2747" y="1763"/>
                  </a:cubicBezTo>
                  <a:cubicBezTo>
                    <a:pt x="2865" y="2104"/>
                    <a:pt x="2998" y="2484"/>
                    <a:pt x="2905" y="2861"/>
                  </a:cubicBezTo>
                  <a:cubicBezTo>
                    <a:pt x="2858" y="3044"/>
                    <a:pt x="2754" y="3224"/>
                    <a:pt x="2593" y="3328"/>
                  </a:cubicBezTo>
                  <a:cubicBezTo>
                    <a:pt x="2503" y="3388"/>
                    <a:pt x="2397" y="3417"/>
                    <a:pt x="2289" y="3417"/>
                  </a:cubicBezTo>
                  <a:cubicBezTo>
                    <a:pt x="2204" y="3417"/>
                    <a:pt x="2117" y="3398"/>
                    <a:pt x="2036" y="3363"/>
                  </a:cubicBezTo>
                  <a:cubicBezTo>
                    <a:pt x="1853" y="3288"/>
                    <a:pt x="1699" y="3141"/>
                    <a:pt x="1616" y="2965"/>
                  </a:cubicBezTo>
                  <a:cubicBezTo>
                    <a:pt x="1537" y="2790"/>
                    <a:pt x="1530" y="2585"/>
                    <a:pt x="1577" y="2402"/>
                  </a:cubicBezTo>
                  <a:cubicBezTo>
                    <a:pt x="1674" y="2025"/>
                    <a:pt x="1954" y="1734"/>
                    <a:pt x="2270" y="1566"/>
                  </a:cubicBezTo>
                  <a:cubicBezTo>
                    <a:pt x="2384" y="1503"/>
                    <a:pt x="2501" y="1454"/>
                    <a:pt x="2620" y="1414"/>
                  </a:cubicBezTo>
                  <a:close/>
                  <a:moveTo>
                    <a:pt x="999" y="0"/>
                  </a:moveTo>
                  <a:cubicBezTo>
                    <a:pt x="776" y="4"/>
                    <a:pt x="586" y="40"/>
                    <a:pt x="436" y="83"/>
                  </a:cubicBezTo>
                  <a:cubicBezTo>
                    <a:pt x="285" y="126"/>
                    <a:pt x="173" y="184"/>
                    <a:pt x="101" y="227"/>
                  </a:cubicBezTo>
                  <a:cubicBezTo>
                    <a:pt x="33" y="270"/>
                    <a:pt x="1" y="298"/>
                    <a:pt x="1" y="298"/>
                  </a:cubicBezTo>
                  <a:cubicBezTo>
                    <a:pt x="1" y="299"/>
                    <a:pt x="2" y="299"/>
                    <a:pt x="2" y="299"/>
                  </a:cubicBezTo>
                  <a:cubicBezTo>
                    <a:pt x="21" y="299"/>
                    <a:pt x="158" y="194"/>
                    <a:pt x="446" y="119"/>
                  </a:cubicBezTo>
                  <a:cubicBezTo>
                    <a:pt x="593" y="83"/>
                    <a:pt x="780" y="55"/>
                    <a:pt x="999" y="55"/>
                  </a:cubicBezTo>
                  <a:cubicBezTo>
                    <a:pt x="1218" y="58"/>
                    <a:pt x="1469" y="83"/>
                    <a:pt x="1717" y="194"/>
                  </a:cubicBezTo>
                  <a:cubicBezTo>
                    <a:pt x="1842" y="248"/>
                    <a:pt x="1950" y="338"/>
                    <a:pt x="2051" y="446"/>
                  </a:cubicBezTo>
                  <a:cubicBezTo>
                    <a:pt x="2154" y="557"/>
                    <a:pt x="2248" y="679"/>
                    <a:pt x="2331" y="815"/>
                  </a:cubicBezTo>
                  <a:cubicBezTo>
                    <a:pt x="2428" y="975"/>
                    <a:pt x="2511" y="1149"/>
                    <a:pt x="2588" y="1335"/>
                  </a:cubicBezTo>
                  <a:lnTo>
                    <a:pt x="2588" y="1335"/>
                  </a:lnTo>
                  <a:cubicBezTo>
                    <a:pt x="2467" y="1376"/>
                    <a:pt x="2345" y="1426"/>
                    <a:pt x="2227" y="1490"/>
                  </a:cubicBezTo>
                  <a:cubicBezTo>
                    <a:pt x="1892" y="1659"/>
                    <a:pt x="1591" y="1971"/>
                    <a:pt x="1487" y="2376"/>
                  </a:cubicBezTo>
                  <a:cubicBezTo>
                    <a:pt x="1433" y="2578"/>
                    <a:pt x="1437" y="2803"/>
                    <a:pt x="1530" y="3005"/>
                  </a:cubicBezTo>
                  <a:cubicBezTo>
                    <a:pt x="1624" y="3206"/>
                    <a:pt x="1792" y="3367"/>
                    <a:pt x="2000" y="3453"/>
                  </a:cubicBezTo>
                  <a:cubicBezTo>
                    <a:pt x="2090" y="3493"/>
                    <a:pt x="2189" y="3513"/>
                    <a:pt x="2288" y="3513"/>
                  </a:cubicBezTo>
                  <a:cubicBezTo>
                    <a:pt x="2415" y="3513"/>
                    <a:pt x="2541" y="3479"/>
                    <a:pt x="2646" y="3406"/>
                  </a:cubicBezTo>
                  <a:cubicBezTo>
                    <a:pt x="2833" y="3285"/>
                    <a:pt x="2944" y="3083"/>
                    <a:pt x="2994" y="2883"/>
                  </a:cubicBezTo>
                  <a:cubicBezTo>
                    <a:pt x="3048" y="2678"/>
                    <a:pt x="3034" y="2470"/>
                    <a:pt x="2994" y="2280"/>
                  </a:cubicBezTo>
                  <a:cubicBezTo>
                    <a:pt x="2955" y="2086"/>
                    <a:pt x="2894" y="1907"/>
                    <a:pt x="2833" y="1730"/>
                  </a:cubicBezTo>
                  <a:cubicBezTo>
                    <a:pt x="2792" y="1614"/>
                    <a:pt x="2749" y="1499"/>
                    <a:pt x="2703" y="1387"/>
                  </a:cubicBezTo>
                  <a:lnTo>
                    <a:pt x="2703" y="1387"/>
                  </a:lnTo>
                  <a:cubicBezTo>
                    <a:pt x="2885" y="1332"/>
                    <a:pt x="3069" y="1297"/>
                    <a:pt x="3246" y="1267"/>
                  </a:cubicBezTo>
                  <a:cubicBezTo>
                    <a:pt x="3547" y="1221"/>
                    <a:pt x="3829" y="1199"/>
                    <a:pt x="4089" y="1199"/>
                  </a:cubicBezTo>
                  <a:cubicBezTo>
                    <a:pt x="4109" y="1199"/>
                    <a:pt x="4128" y="1199"/>
                    <a:pt x="4147" y="1199"/>
                  </a:cubicBezTo>
                  <a:cubicBezTo>
                    <a:pt x="4700" y="1203"/>
                    <a:pt x="5141" y="1304"/>
                    <a:pt x="5432" y="1404"/>
                  </a:cubicBezTo>
                  <a:cubicBezTo>
                    <a:pt x="5713" y="1497"/>
                    <a:pt x="5864" y="1580"/>
                    <a:pt x="5879" y="1580"/>
                  </a:cubicBezTo>
                  <a:cubicBezTo>
                    <a:pt x="5879" y="1580"/>
                    <a:pt x="5880" y="1580"/>
                    <a:pt x="5880" y="1579"/>
                  </a:cubicBezTo>
                  <a:cubicBezTo>
                    <a:pt x="5880" y="1576"/>
                    <a:pt x="5845" y="1554"/>
                    <a:pt x="5772" y="1515"/>
                  </a:cubicBezTo>
                  <a:cubicBezTo>
                    <a:pt x="5701" y="1476"/>
                    <a:pt x="5590" y="1422"/>
                    <a:pt x="5446" y="1368"/>
                  </a:cubicBezTo>
                  <a:cubicBezTo>
                    <a:pt x="5152" y="1256"/>
                    <a:pt x="4707" y="1145"/>
                    <a:pt x="4147" y="1131"/>
                  </a:cubicBezTo>
                  <a:cubicBezTo>
                    <a:pt x="4105" y="1130"/>
                    <a:pt x="4063" y="1130"/>
                    <a:pt x="4020" y="1130"/>
                  </a:cubicBezTo>
                  <a:cubicBezTo>
                    <a:pt x="3775" y="1130"/>
                    <a:pt x="3513" y="1149"/>
                    <a:pt x="3235" y="1188"/>
                  </a:cubicBezTo>
                  <a:cubicBezTo>
                    <a:pt x="3054" y="1217"/>
                    <a:pt x="2863" y="1252"/>
                    <a:pt x="2671" y="1309"/>
                  </a:cubicBezTo>
                  <a:lnTo>
                    <a:pt x="2671" y="1309"/>
                  </a:lnTo>
                  <a:cubicBezTo>
                    <a:pt x="2590" y="1119"/>
                    <a:pt x="2501" y="939"/>
                    <a:pt x="2399" y="776"/>
                  </a:cubicBezTo>
                  <a:cubicBezTo>
                    <a:pt x="2313" y="636"/>
                    <a:pt x="2212" y="507"/>
                    <a:pt x="2104" y="395"/>
                  </a:cubicBezTo>
                  <a:cubicBezTo>
                    <a:pt x="2000" y="284"/>
                    <a:pt x="1879" y="187"/>
                    <a:pt x="1745" y="133"/>
                  </a:cubicBezTo>
                  <a:cubicBezTo>
                    <a:pt x="1483" y="18"/>
                    <a:pt x="1221" y="0"/>
                    <a:pt x="9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29"/>
          <p:cNvSpPr/>
          <p:nvPr/>
        </p:nvSpPr>
        <p:spPr>
          <a:xfrm flipH="1">
            <a:off x="7815668" y="4906241"/>
            <a:ext cx="6829" cy="3196"/>
          </a:xfrm>
          <a:custGeom>
            <a:avLst/>
            <a:gdLst/>
            <a:ahLst/>
            <a:cxnLst/>
            <a:rect l="l" t="t" r="r" b="b"/>
            <a:pathLst>
              <a:path w="141" h="66" extrusionOk="0">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7" name="Google Shape;527;p29"/>
          <p:cNvGrpSpPr/>
          <p:nvPr/>
        </p:nvGrpSpPr>
        <p:grpSpPr>
          <a:xfrm>
            <a:off x="4695403" y="4708841"/>
            <a:ext cx="4600713" cy="150450"/>
            <a:chOff x="0" y="4397412"/>
            <a:chExt cx="4600713" cy="150450"/>
          </a:xfrm>
        </p:grpSpPr>
        <p:sp>
          <p:nvSpPr>
            <p:cNvPr id="528" name="Google Shape;528;p29"/>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29"/>
          <p:cNvGrpSpPr/>
          <p:nvPr/>
        </p:nvGrpSpPr>
        <p:grpSpPr>
          <a:xfrm>
            <a:off x="7352176" y="1189928"/>
            <a:ext cx="1000385" cy="883233"/>
            <a:chOff x="6472501" y="1326053"/>
            <a:chExt cx="1000385" cy="883233"/>
          </a:xfrm>
        </p:grpSpPr>
        <p:sp>
          <p:nvSpPr>
            <p:cNvPr id="534" name="Google Shape;534;p29"/>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29"/>
          <p:cNvGrpSpPr/>
          <p:nvPr/>
        </p:nvGrpSpPr>
        <p:grpSpPr>
          <a:xfrm>
            <a:off x="7352169" y="1792626"/>
            <a:ext cx="1333531" cy="2916217"/>
            <a:chOff x="7352169" y="1792626"/>
            <a:chExt cx="1333531" cy="2916217"/>
          </a:xfrm>
        </p:grpSpPr>
        <p:grpSp>
          <p:nvGrpSpPr>
            <p:cNvPr id="539" name="Google Shape;539;p29"/>
            <p:cNvGrpSpPr/>
            <p:nvPr/>
          </p:nvGrpSpPr>
          <p:grpSpPr>
            <a:xfrm>
              <a:off x="7352169" y="1792626"/>
              <a:ext cx="1333531" cy="2916217"/>
              <a:chOff x="7352169" y="1999451"/>
              <a:chExt cx="1333531" cy="2916217"/>
            </a:xfrm>
          </p:grpSpPr>
          <p:grpSp>
            <p:nvGrpSpPr>
              <p:cNvPr id="540" name="Google Shape;540;p29"/>
              <p:cNvGrpSpPr/>
              <p:nvPr/>
            </p:nvGrpSpPr>
            <p:grpSpPr>
              <a:xfrm>
                <a:off x="7788625" y="4788743"/>
                <a:ext cx="623190" cy="126925"/>
                <a:chOff x="7605347" y="4840573"/>
                <a:chExt cx="925164" cy="188427"/>
              </a:xfrm>
            </p:grpSpPr>
            <p:sp>
              <p:nvSpPr>
                <p:cNvPr id="541" name="Google Shape;541;p29"/>
                <p:cNvSpPr/>
                <p:nvPr/>
              </p:nvSpPr>
              <p:spPr>
                <a:xfrm flipH="1">
                  <a:off x="8100033" y="4840573"/>
                  <a:ext cx="429399" cy="187705"/>
                </a:xfrm>
                <a:custGeom>
                  <a:avLst/>
                  <a:gdLst/>
                  <a:ahLst/>
                  <a:cxnLst/>
                  <a:rect l="l" t="t" r="r" b="b"/>
                  <a:pathLst>
                    <a:path w="5973" h="2611" extrusionOk="0">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flipH="1">
                  <a:off x="8139206" y="4986872"/>
                  <a:ext cx="61250" cy="27965"/>
                </a:xfrm>
                <a:custGeom>
                  <a:avLst/>
                  <a:gdLst/>
                  <a:ahLst/>
                  <a:cxnLst/>
                  <a:rect l="l" t="t" r="r" b="b"/>
                  <a:pathLst>
                    <a:path w="852" h="389" extrusionOk="0">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flipH="1">
                  <a:off x="8138989" y="5014766"/>
                  <a:ext cx="10065" cy="5464"/>
                </a:xfrm>
                <a:custGeom>
                  <a:avLst/>
                  <a:gdLst/>
                  <a:ahLst/>
                  <a:cxnLst/>
                  <a:rect l="l" t="t" r="r" b="b"/>
                  <a:pathLst>
                    <a:path w="140" h="76" extrusionOk="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flipH="1">
                  <a:off x="8305710" y="5024255"/>
                  <a:ext cx="221421" cy="4529"/>
                </a:xfrm>
                <a:custGeom>
                  <a:avLst/>
                  <a:gdLst/>
                  <a:ahLst/>
                  <a:cxnLst/>
                  <a:rect l="l" t="t" r="r" b="b"/>
                  <a:pathLst>
                    <a:path w="3080" h="63" extrusionOk="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flipH="1">
                  <a:off x="8139716" y="4986872"/>
                  <a:ext cx="387415" cy="41337"/>
                </a:xfrm>
                <a:custGeom>
                  <a:avLst/>
                  <a:gdLst/>
                  <a:ahLst/>
                  <a:cxnLst/>
                  <a:rect l="l" t="t" r="r" b="b"/>
                  <a:pathLst>
                    <a:path w="5389" h="575" extrusionOk="0">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flipH="1">
                  <a:off x="8139716" y="5013040"/>
                  <a:ext cx="390794" cy="8699"/>
                </a:xfrm>
                <a:custGeom>
                  <a:avLst/>
                  <a:gdLst/>
                  <a:ahLst/>
                  <a:cxnLst/>
                  <a:rect l="l" t="t" r="r" b="b"/>
                  <a:pathLst>
                    <a:path w="5436" h="121" extrusionOk="0">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flipH="1">
                  <a:off x="8198300" y="4983996"/>
                  <a:ext cx="23436" cy="36448"/>
                </a:xfrm>
                <a:custGeom>
                  <a:avLst/>
                  <a:gdLst/>
                  <a:ahLst/>
                  <a:cxnLst/>
                  <a:rect l="l" t="t" r="r" b="b"/>
                  <a:pathLst>
                    <a:path w="326" h="507" extrusionOk="0">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flipH="1">
                  <a:off x="8276302" y="4967677"/>
                  <a:ext cx="13156" cy="19554"/>
                </a:xfrm>
                <a:custGeom>
                  <a:avLst/>
                  <a:gdLst/>
                  <a:ahLst/>
                  <a:cxnLst/>
                  <a:rect l="l" t="t" r="r" b="b"/>
                  <a:pathLst>
                    <a:path w="183" h="272" extrusionOk="0">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flipH="1">
                  <a:off x="8292765" y="4964298"/>
                  <a:ext cx="15313" cy="13443"/>
                </a:xfrm>
                <a:custGeom>
                  <a:avLst/>
                  <a:gdLst/>
                  <a:ahLst/>
                  <a:cxnLst/>
                  <a:rect l="l" t="t" r="r" b="b"/>
                  <a:pathLst>
                    <a:path w="213" h="187" extrusionOk="0">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flipH="1">
                  <a:off x="8295569" y="4954592"/>
                  <a:ext cx="24155" cy="2732"/>
                </a:xfrm>
                <a:custGeom>
                  <a:avLst/>
                  <a:gdLst/>
                  <a:ahLst/>
                  <a:cxnLst/>
                  <a:rect l="l" t="t" r="r" b="b"/>
                  <a:pathLst>
                    <a:path w="336" h="38" extrusionOk="0">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flipH="1">
                  <a:off x="8296432" y="4940430"/>
                  <a:ext cx="27893" cy="4026"/>
                </a:xfrm>
                <a:custGeom>
                  <a:avLst/>
                  <a:gdLst/>
                  <a:ahLst/>
                  <a:cxnLst/>
                  <a:rect l="l" t="t" r="r" b="b"/>
                  <a:pathLst>
                    <a:path w="388" h="56" extrusionOk="0">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flipH="1">
                  <a:off x="8237553" y="4945750"/>
                  <a:ext cx="43709" cy="25161"/>
                </a:xfrm>
                <a:custGeom>
                  <a:avLst/>
                  <a:gdLst/>
                  <a:ahLst/>
                  <a:cxnLst/>
                  <a:rect l="l" t="t" r="r" b="b"/>
                  <a:pathLst>
                    <a:path w="608" h="350" extrusionOk="0">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flipH="1">
                  <a:off x="8275008" y="4939136"/>
                  <a:ext cx="22430" cy="28468"/>
                </a:xfrm>
                <a:custGeom>
                  <a:avLst/>
                  <a:gdLst/>
                  <a:ahLst/>
                  <a:cxnLst/>
                  <a:rect l="l" t="t" r="r" b="b"/>
                  <a:pathLst>
                    <a:path w="312" h="396" extrusionOk="0">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flipH="1">
                  <a:off x="8443739" y="4954305"/>
                  <a:ext cx="83105" cy="65420"/>
                </a:xfrm>
                <a:custGeom>
                  <a:avLst/>
                  <a:gdLst/>
                  <a:ahLst/>
                  <a:cxnLst/>
                  <a:rect l="l" t="t" r="r" b="b"/>
                  <a:pathLst>
                    <a:path w="1156" h="910" extrusionOk="0">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flipH="1">
                  <a:off x="8502832" y="4859911"/>
                  <a:ext cx="2876" cy="94535"/>
                </a:xfrm>
                <a:custGeom>
                  <a:avLst/>
                  <a:gdLst/>
                  <a:ahLst/>
                  <a:cxnLst/>
                  <a:rect l="l" t="t" r="r" b="b"/>
                  <a:pathLst>
                    <a:path w="40" h="1315" extrusionOk="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p:nvPr/>
              </p:nvSpPr>
              <p:spPr>
                <a:xfrm flipH="1">
                  <a:off x="8347763" y="4997440"/>
                  <a:ext cx="67361" cy="3666"/>
                </a:xfrm>
                <a:custGeom>
                  <a:avLst/>
                  <a:gdLst/>
                  <a:ahLst/>
                  <a:cxnLst/>
                  <a:rect l="l" t="t" r="r" b="b"/>
                  <a:pathLst>
                    <a:path w="937" h="51" extrusionOk="0">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9"/>
                <p:cNvSpPr/>
                <p:nvPr/>
              </p:nvSpPr>
              <p:spPr>
                <a:xfrm flipH="1">
                  <a:off x="8453011" y="4998662"/>
                  <a:ext cx="7836" cy="13300"/>
                </a:xfrm>
                <a:custGeom>
                  <a:avLst/>
                  <a:gdLst/>
                  <a:ahLst/>
                  <a:cxnLst/>
                  <a:rect l="l" t="t" r="r" b="b"/>
                  <a:pathLst>
                    <a:path w="109" h="185" extrusionOk="0">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9"/>
                <p:cNvSpPr/>
                <p:nvPr/>
              </p:nvSpPr>
              <p:spPr>
                <a:xfrm flipH="1">
                  <a:off x="8468252" y="4977741"/>
                  <a:ext cx="9849" cy="9058"/>
                </a:xfrm>
                <a:custGeom>
                  <a:avLst/>
                  <a:gdLst/>
                  <a:ahLst/>
                  <a:cxnLst/>
                  <a:rect l="l" t="t" r="r" b="b"/>
                  <a:pathLst>
                    <a:path w="137" h="126" extrusionOk="0">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9"/>
                <p:cNvSpPr/>
                <p:nvPr/>
              </p:nvSpPr>
              <p:spPr>
                <a:xfrm flipH="1">
                  <a:off x="8488382" y="4967245"/>
                  <a:ext cx="13947" cy="5823"/>
                </a:xfrm>
                <a:custGeom>
                  <a:avLst/>
                  <a:gdLst/>
                  <a:ahLst/>
                  <a:cxnLst/>
                  <a:rect l="l" t="t" r="r" b="b"/>
                  <a:pathLst>
                    <a:path w="194" h="81" extrusionOk="0">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9"/>
                <p:cNvSpPr/>
                <p:nvPr/>
              </p:nvSpPr>
              <p:spPr>
                <a:xfrm flipH="1">
                  <a:off x="8512106" y="4963866"/>
                  <a:ext cx="7548" cy="3666"/>
                </a:xfrm>
                <a:custGeom>
                  <a:avLst/>
                  <a:gdLst/>
                  <a:ahLst/>
                  <a:cxnLst/>
                  <a:rect l="l" t="t" r="r" b="b"/>
                  <a:pathLst>
                    <a:path w="105" h="51" extrusionOk="0">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9"/>
                <p:cNvSpPr/>
                <p:nvPr/>
              </p:nvSpPr>
              <p:spPr>
                <a:xfrm flipH="1">
                  <a:off x="8296647" y="4914836"/>
                  <a:ext cx="791" cy="27462"/>
                </a:xfrm>
                <a:custGeom>
                  <a:avLst/>
                  <a:gdLst/>
                  <a:ahLst/>
                  <a:cxnLst/>
                  <a:rect l="l" t="t" r="r" b="b"/>
                  <a:pathLst>
                    <a:path w="11" h="382" extrusionOk="0">
                      <a:moveTo>
                        <a:pt x="0" y="1"/>
                      </a:moveTo>
                      <a:lnTo>
                        <a:pt x="7" y="382"/>
                      </a:lnTo>
                      <a:lnTo>
                        <a:pt x="10" y="382"/>
                      </a:lnTo>
                      <a:lnTo>
                        <a:pt x="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9"/>
                <p:cNvSpPr/>
                <p:nvPr/>
              </p:nvSpPr>
              <p:spPr>
                <a:xfrm flipH="1">
                  <a:off x="8296867" y="4914621"/>
                  <a:ext cx="206540" cy="34363"/>
                </a:xfrm>
                <a:custGeom>
                  <a:avLst/>
                  <a:gdLst/>
                  <a:ahLst/>
                  <a:cxnLst/>
                  <a:rect l="l" t="t" r="r" b="b"/>
                  <a:pathLst>
                    <a:path w="2873" h="478" extrusionOk="0">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flipH="1">
                  <a:off x="8296647" y="4940430"/>
                  <a:ext cx="27390" cy="2588"/>
                </a:xfrm>
                <a:custGeom>
                  <a:avLst/>
                  <a:gdLst/>
                  <a:ahLst/>
                  <a:cxnLst/>
                  <a:rect l="l" t="t" r="r" b="b"/>
                  <a:pathLst>
                    <a:path w="381" h="36" extrusionOk="0">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flipH="1">
                  <a:off x="8528066" y="4935254"/>
                  <a:ext cx="647" cy="3163"/>
                </a:xfrm>
                <a:custGeom>
                  <a:avLst/>
                  <a:gdLst/>
                  <a:ahLst/>
                  <a:cxnLst/>
                  <a:rect l="l" t="t" r="r" b="b"/>
                  <a:pathLst>
                    <a:path w="9" h="44" extrusionOk="0">
                      <a:moveTo>
                        <a:pt x="1" y="0"/>
                      </a:moveTo>
                      <a:lnTo>
                        <a:pt x="8" y="43"/>
                      </a:lnTo>
                      <a:lnTo>
                        <a:pt x="8"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p:cNvSpPr/>
                <p:nvPr/>
              </p:nvSpPr>
              <p:spPr>
                <a:xfrm flipH="1">
                  <a:off x="8504630" y="4933169"/>
                  <a:ext cx="23508" cy="16607"/>
                </a:xfrm>
                <a:custGeom>
                  <a:avLst/>
                  <a:gdLst/>
                  <a:ahLst/>
                  <a:cxnLst/>
                  <a:rect l="l" t="t" r="r" b="b"/>
                  <a:pathLst>
                    <a:path w="327" h="231" extrusionOk="0">
                      <a:moveTo>
                        <a:pt x="316" y="1"/>
                      </a:moveTo>
                      <a:lnTo>
                        <a:pt x="0" y="29"/>
                      </a:lnTo>
                      <a:lnTo>
                        <a:pt x="0" y="72"/>
                      </a:lnTo>
                      <a:lnTo>
                        <a:pt x="22" y="231"/>
                      </a:lnTo>
                      <a:lnTo>
                        <a:pt x="327" y="223"/>
                      </a:lnTo>
                      <a:cubicBezTo>
                        <a:pt x="323" y="170"/>
                        <a:pt x="320" y="94"/>
                        <a:pt x="316"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p:cNvSpPr/>
                <p:nvPr/>
              </p:nvSpPr>
              <p:spPr>
                <a:xfrm flipH="1">
                  <a:off x="8503048" y="4932953"/>
                  <a:ext cx="2444" cy="16319"/>
                </a:xfrm>
                <a:custGeom>
                  <a:avLst/>
                  <a:gdLst/>
                  <a:ahLst/>
                  <a:cxnLst/>
                  <a:rect l="l" t="t" r="r" b="b"/>
                  <a:pathLst>
                    <a:path w="34" h="227" extrusionOk="0">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p:cNvSpPr/>
                <p:nvPr/>
              </p:nvSpPr>
              <p:spPr>
                <a:xfrm flipH="1">
                  <a:off x="7605347" y="4840573"/>
                  <a:ext cx="430190" cy="187633"/>
                </a:xfrm>
                <a:custGeom>
                  <a:avLst/>
                  <a:gdLst/>
                  <a:ahLst/>
                  <a:cxnLst/>
                  <a:rect l="l" t="t" r="r" b="b"/>
                  <a:pathLst>
                    <a:path w="5984" h="2610" extrusionOk="0">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p:cNvSpPr/>
                <p:nvPr/>
              </p:nvSpPr>
              <p:spPr>
                <a:xfrm flipH="1">
                  <a:off x="7644303" y="4986081"/>
                  <a:ext cx="61466" cy="28468"/>
                </a:xfrm>
                <a:custGeom>
                  <a:avLst/>
                  <a:gdLst/>
                  <a:ahLst/>
                  <a:cxnLst/>
                  <a:rect l="l" t="t" r="r" b="b"/>
                  <a:pathLst>
                    <a:path w="855" h="396" extrusionOk="0">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9"/>
                <p:cNvSpPr/>
                <p:nvPr/>
              </p:nvSpPr>
              <p:spPr>
                <a:xfrm flipH="1">
                  <a:off x="7811239" y="5025334"/>
                  <a:ext cx="221206" cy="3666"/>
                </a:xfrm>
                <a:custGeom>
                  <a:avLst/>
                  <a:gdLst/>
                  <a:ahLst/>
                  <a:cxnLst/>
                  <a:rect l="l" t="t" r="r" b="b"/>
                  <a:pathLst>
                    <a:path w="3077" h="51" extrusionOk="0">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9"/>
                <p:cNvSpPr/>
                <p:nvPr/>
              </p:nvSpPr>
              <p:spPr>
                <a:xfrm flipH="1">
                  <a:off x="7645102" y="4986081"/>
                  <a:ext cx="387343" cy="42128"/>
                </a:xfrm>
                <a:custGeom>
                  <a:avLst/>
                  <a:gdLst/>
                  <a:ahLst/>
                  <a:cxnLst/>
                  <a:rect l="l" t="t" r="r" b="b"/>
                  <a:pathLst>
                    <a:path w="5388" h="586" extrusionOk="0">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flipH="1">
                  <a:off x="7645317" y="5011962"/>
                  <a:ext cx="390506" cy="10136"/>
                </a:xfrm>
                <a:custGeom>
                  <a:avLst/>
                  <a:gdLst/>
                  <a:ahLst/>
                  <a:cxnLst/>
                  <a:rect l="l" t="t" r="r" b="b"/>
                  <a:pathLst>
                    <a:path w="5432" h="141" extrusionOk="0">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flipH="1">
                  <a:off x="7703685" y="4983421"/>
                  <a:ext cx="23508" cy="36520"/>
                </a:xfrm>
                <a:custGeom>
                  <a:avLst/>
                  <a:gdLst/>
                  <a:ahLst/>
                  <a:cxnLst/>
                  <a:rect l="l" t="t" r="r" b="b"/>
                  <a:pathLst>
                    <a:path w="327" h="508" extrusionOk="0">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p:nvPr/>
              </p:nvSpPr>
              <p:spPr>
                <a:xfrm flipH="1">
                  <a:off x="7781831" y="4967461"/>
                  <a:ext cx="13012" cy="19482"/>
                </a:xfrm>
                <a:custGeom>
                  <a:avLst/>
                  <a:gdLst/>
                  <a:ahLst/>
                  <a:cxnLst/>
                  <a:rect l="l" t="t" r="r" b="b"/>
                  <a:pathLst>
                    <a:path w="181" h="271" extrusionOk="0">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flipH="1">
                  <a:off x="7798366" y="4964082"/>
                  <a:ext cx="15313" cy="13372"/>
                </a:xfrm>
                <a:custGeom>
                  <a:avLst/>
                  <a:gdLst/>
                  <a:ahLst/>
                  <a:cxnLst/>
                  <a:rect l="l" t="t" r="r" b="b"/>
                  <a:pathLst>
                    <a:path w="213" h="186" extrusionOk="0">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9"/>
                <p:cNvSpPr/>
                <p:nvPr/>
              </p:nvSpPr>
              <p:spPr>
                <a:xfrm flipH="1">
                  <a:off x="7801242" y="4954377"/>
                  <a:ext cx="24011" cy="2876"/>
                </a:xfrm>
                <a:custGeom>
                  <a:avLst/>
                  <a:gdLst/>
                  <a:ahLst/>
                  <a:cxnLst/>
                  <a:rect l="l" t="t" r="r" b="b"/>
                  <a:pathLst>
                    <a:path w="334" h="40" extrusionOk="0">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p:cNvSpPr/>
                <p:nvPr/>
              </p:nvSpPr>
              <p:spPr>
                <a:xfrm flipH="1">
                  <a:off x="7802249" y="4940430"/>
                  <a:ext cx="27678" cy="4026"/>
                </a:xfrm>
                <a:custGeom>
                  <a:avLst/>
                  <a:gdLst/>
                  <a:ahLst/>
                  <a:cxnLst/>
                  <a:rect l="l" t="t" r="r" b="b"/>
                  <a:pathLst>
                    <a:path w="385" h="56" extrusionOk="0">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flipH="1">
                  <a:off x="7743370" y="4945247"/>
                  <a:ext cx="43422" cy="25449"/>
                </a:xfrm>
                <a:custGeom>
                  <a:avLst/>
                  <a:gdLst/>
                  <a:ahLst/>
                  <a:cxnLst/>
                  <a:rect l="l" t="t" r="r" b="b"/>
                  <a:pathLst>
                    <a:path w="604" h="354" extrusionOk="0">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flipH="1">
                  <a:off x="7780537" y="4938848"/>
                  <a:ext cx="22789" cy="28468"/>
                </a:xfrm>
                <a:custGeom>
                  <a:avLst/>
                  <a:gdLst/>
                  <a:ahLst/>
                  <a:cxnLst/>
                  <a:rect l="l" t="t" r="r" b="b"/>
                  <a:pathLst>
                    <a:path w="317" h="396" extrusionOk="0">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flipH="1">
                  <a:off x="7949053" y="4955024"/>
                  <a:ext cx="83392" cy="65420"/>
                </a:xfrm>
                <a:custGeom>
                  <a:avLst/>
                  <a:gdLst/>
                  <a:ahLst/>
                  <a:cxnLst/>
                  <a:rect l="l" t="t" r="r" b="b"/>
                  <a:pathLst>
                    <a:path w="1160" h="910" extrusionOk="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flipH="1">
                  <a:off x="8008649" y="4860702"/>
                  <a:ext cx="3163" cy="94751"/>
                </a:xfrm>
                <a:custGeom>
                  <a:avLst/>
                  <a:gdLst/>
                  <a:ahLst/>
                  <a:cxnLst/>
                  <a:rect l="l" t="t" r="r" b="b"/>
                  <a:pathLst>
                    <a:path w="44" h="1318" extrusionOk="0">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flipH="1">
                  <a:off x="7853077" y="4997440"/>
                  <a:ext cx="67648" cy="3954"/>
                </a:xfrm>
                <a:custGeom>
                  <a:avLst/>
                  <a:gdLst/>
                  <a:ahLst/>
                  <a:cxnLst/>
                  <a:rect l="l" t="t" r="r" b="b"/>
                  <a:pathLst>
                    <a:path w="941" h="55" extrusionOk="0">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flipH="1">
                  <a:off x="7958325" y="4999453"/>
                  <a:ext cx="7836" cy="13012"/>
                </a:xfrm>
                <a:custGeom>
                  <a:avLst/>
                  <a:gdLst/>
                  <a:ahLst/>
                  <a:cxnLst/>
                  <a:rect l="l" t="t" r="r" b="b"/>
                  <a:pathLst>
                    <a:path w="109" h="181" extrusionOk="0">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flipH="1">
                  <a:off x="7973782" y="4978460"/>
                  <a:ext cx="9921" cy="8842"/>
                </a:xfrm>
                <a:custGeom>
                  <a:avLst/>
                  <a:gdLst/>
                  <a:ahLst/>
                  <a:cxnLst/>
                  <a:rect l="l" t="t" r="r" b="b"/>
                  <a:pathLst>
                    <a:path w="138" h="123" extrusionOk="0">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flipH="1">
                  <a:off x="7993911" y="4968036"/>
                  <a:ext cx="13947" cy="5823"/>
                </a:xfrm>
                <a:custGeom>
                  <a:avLst/>
                  <a:gdLst/>
                  <a:ahLst/>
                  <a:cxnLst/>
                  <a:rect l="l" t="t" r="r" b="b"/>
                  <a:pathLst>
                    <a:path w="194" h="81" extrusionOk="0">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flipH="1">
                  <a:off x="8017707" y="4964657"/>
                  <a:ext cx="7548" cy="3738"/>
                </a:xfrm>
                <a:custGeom>
                  <a:avLst/>
                  <a:gdLst/>
                  <a:ahLst/>
                  <a:cxnLst/>
                  <a:rect l="l" t="t" r="r" b="b"/>
                  <a:pathLst>
                    <a:path w="105" h="52" extrusionOk="0">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flipH="1">
                  <a:off x="7802535" y="4914333"/>
                  <a:ext cx="791" cy="27965"/>
                </a:xfrm>
                <a:custGeom>
                  <a:avLst/>
                  <a:gdLst/>
                  <a:ahLst/>
                  <a:cxnLst/>
                  <a:rect l="l" t="t" r="r" b="b"/>
                  <a:pathLst>
                    <a:path w="11" h="389" extrusionOk="0">
                      <a:moveTo>
                        <a:pt x="1" y="1"/>
                      </a:moveTo>
                      <a:lnTo>
                        <a:pt x="11" y="389"/>
                      </a:lnTo>
                      <a:lnTo>
                        <a:pt x="11" y="385"/>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flipH="1">
                  <a:off x="7802540" y="4914333"/>
                  <a:ext cx="206684" cy="35729"/>
                </a:xfrm>
                <a:custGeom>
                  <a:avLst/>
                  <a:gdLst/>
                  <a:ahLst/>
                  <a:cxnLst/>
                  <a:rect l="l" t="t" r="r" b="b"/>
                  <a:pathLst>
                    <a:path w="2875" h="497" extrusionOk="0">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flipH="1">
                  <a:off x="7802536" y="4940430"/>
                  <a:ext cx="27390" cy="2588"/>
                </a:xfrm>
                <a:custGeom>
                  <a:avLst/>
                  <a:gdLst/>
                  <a:ahLst/>
                  <a:cxnLst/>
                  <a:rect l="l" t="t" r="r" b="b"/>
                  <a:pathLst>
                    <a:path w="381" h="36" extrusionOk="0">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flipH="1">
                  <a:off x="8033955" y="4936260"/>
                  <a:ext cx="575" cy="2947"/>
                </a:xfrm>
                <a:custGeom>
                  <a:avLst/>
                  <a:gdLst/>
                  <a:ahLst/>
                  <a:cxnLst/>
                  <a:rect l="l" t="t" r="r" b="b"/>
                  <a:pathLst>
                    <a:path w="8" h="41" extrusionOk="0">
                      <a:moveTo>
                        <a:pt x="1" y="1"/>
                      </a:moveTo>
                      <a:lnTo>
                        <a:pt x="8" y="40"/>
                      </a:lnTo>
                      <a:lnTo>
                        <a:pt x="8"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flipH="1">
                  <a:off x="8010447" y="4933960"/>
                  <a:ext cx="23580" cy="16822"/>
                </a:xfrm>
                <a:custGeom>
                  <a:avLst/>
                  <a:gdLst/>
                  <a:ahLst/>
                  <a:cxnLst/>
                  <a:rect l="l" t="t" r="r" b="b"/>
                  <a:pathLst>
                    <a:path w="328" h="234" extrusionOk="0">
                      <a:moveTo>
                        <a:pt x="320" y="1"/>
                      </a:moveTo>
                      <a:lnTo>
                        <a:pt x="1" y="33"/>
                      </a:lnTo>
                      <a:lnTo>
                        <a:pt x="1" y="72"/>
                      </a:lnTo>
                      <a:lnTo>
                        <a:pt x="26" y="234"/>
                      </a:lnTo>
                      <a:lnTo>
                        <a:pt x="327" y="223"/>
                      </a:lnTo>
                      <a:cubicBezTo>
                        <a:pt x="324" y="169"/>
                        <a:pt x="320" y="94"/>
                        <a:pt x="320"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flipH="1">
                  <a:off x="8008649" y="4933672"/>
                  <a:ext cx="2372" cy="16391"/>
                </a:xfrm>
                <a:custGeom>
                  <a:avLst/>
                  <a:gdLst/>
                  <a:ahLst/>
                  <a:cxnLst/>
                  <a:rect l="l" t="t" r="r" b="b"/>
                  <a:pathLst>
                    <a:path w="33" h="228" extrusionOk="0">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9"/>
              <p:cNvSpPr/>
              <p:nvPr/>
            </p:nvSpPr>
            <p:spPr>
              <a:xfrm flipH="1">
                <a:off x="7352169" y="2317256"/>
                <a:ext cx="531159" cy="563531"/>
              </a:xfrm>
              <a:custGeom>
                <a:avLst/>
                <a:gdLst/>
                <a:ahLst/>
                <a:cxnLst/>
                <a:rect l="l" t="t" r="r" b="b"/>
                <a:pathLst>
                  <a:path w="10967" h="11636" extrusionOk="0">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flipH="1">
                <a:off x="8108534" y="2060426"/>
                <a:ext cx="254077" cy="497618"/>
              </a:xfrm>
              <a:custGeom>
                <a:avLst/>
                <a:gdLst/>
                <a:ahLst/>
                <a:cxnLst/>
                <a:rect l="l" t="t" r="r" b="b"/>
                <a:pathLst>
                  <a:path w="5246" h="10275" extrusionOk="0">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flipH="1">
                <a:off x="8125245" y="2187557"/>
                <a:ext cx="22134" cy="20002"/>
              </a:xfrm>
              <a:custGeom>
                <a:avLst/>
                <a:gdLst/>
                <a:ahLst/>
                <a:cxnLst/>
                <a:rect l="l" t="t" r="r" b="b"/>
                <a:pathLst>
                  <a:path w="457" h="413" extrusionOk="0">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flipH="1">
                <a:off x="8116237" y="2182036"/>
                <a:ext cx="35501" cy="11139"/>
              </a:xfrm>
              <a:custGeom>
                <a:avLst/>
                <a:gdLst/>
                <a:ahLst/>
                <a:cxnLst/>
                <a:rect l="l" t="t" r="r" b="b"/>
                <a:pathLst>
                  <a:path w="733" h="230" extrusionOk="0">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flipH="1">
                <a:off x="8227291" y="2189688"/>
                <a:ext cx="22812" cy="19953"/>
              </a:xfrm>
              <a:custGeom>
                <a:avLst/>
                <a:gdLst/>
                <a:ahLst/>
                <a:cxnLst/>
                <a:rect l="l" t="t" r="r" b="b"/>
                <a:pathLst>
                  <a:path w="471" h="412" extrusionOk="0">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9"/>
              <p:cNvSpPr/>
              <p:nvPr/>
            </p:nvSpPr>
            <p:spPr>
              <a:xfrm flipH="1">
                <a:off x="8219106" y="2184264"/>
                <a:ext cx="35743" cy="11042"/>
              </a:xfrm>
              <a:custGeom>
                <a:avLst/>
                <a:gdLst/>
                <a:ahLst/>
                <a:cxnLst/>
                <a:rect l="l" t="t" r="r" b="b"/>
                <a:pathLst>
                  <a:path w="738" h="228" extrusionOk="0">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9"/>
              <p:cNvSpPr/>
              <p:nvPr/>
            </p:nvSpPr>
            <p:spPr>
              <a:xfrm flipH="1">
                <a:off x="8110277" y="2038196"/>
                <a:ext cx="255433" cy="208249"/>
              </a:xfrm>
              <a:custGeom>
                <a:avLst/>
                <a:gdLst/>
                <a:ahLst/>
                <a:cxnLst/>
                <a:rect l="l" t="t" r="r" b="b"/>
                <a:pathLst>
                  <a:path w="5274" h="4300" extrusionOk="0">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9"/>
              <p:cNvSpPr/>
              <p:nvPr/>
            </p:nvSpPr>
            <p:spPr>
              <a:xfrm flipH="1">
                <a:off x="8186995" y="2351061"/>
                <a:ext cx="87275" cy="52353"/>
              </a:xfrm>
              <a:custGeom>
                <a:avLst/>
                <a:gdLst/>
                <a:ahLst/>
                <a:cxnLst/>
                <a:rect l="l" t="t" r="r" b="b"/>
                <a:pathLst>
                  <a:path w="1802" h="1081" extrusionOk="0">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flipH="1">
                <a:off x="8220172" y="2167119"/>
                <a:ext cx="35888" cy="5521"/>
              </a:xfrm>
              <a:custGeom>
                <a:avLst/>
                <a:gdLst/>
                <a:ahLst/>
                <a:cxnLst/>
                <a:rect l="l" t="t" r="r" b="b"/>
                <a:pathLst>
                  <a:path w="741" h="114" extrusionOk="0">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9"/>
              <p:cNvSpPr/>
              <p:nvPr/>
            </p:nvSpPr>
            <p:spPr>
              <a:xfrm flipH="1">
                <a:off x="8121855" y="2150992"/>
                <a:ext cx="35259" cy="8863"/>
              </a:xfrm>
              <a:custGeom>
                <a:avLst/>
                <a:gdLst/>
                <a:ahLst/>
                <a:cxnLst/>
                <a:rect l="l" t="t" r="r" b="b"/>
                <a:pathLst>
                  <a:path w="728" h="183" extrusionOk="0">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9"/>
              <p:cNvSpPr/>
              <p:nvPr/>
            </p:nvSpPr>
            <p:spPr>
              <a:xfrm flipH="1">
                <a:off x="8173241" y="2285291"/>
                <a:ext cx="42475" cy="14965"/>
              </a:xfrm>
              <a:custGeom>
                <a:avLst/>
                <a:gdLst/>
                <a:ahLst/>
                <a:cxnLst/>
                <a:rect l="l" t="t" r="r" b="b"/>
                <a:pathLst>
                  <a:path w="877" h="309" extrusionOk="0">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9"/>
              <p:cNvSpPr/>
              <p:nvPr/>
            </p:nvSpPr>
            <p:spPr>
              <a:xfrm flipH="1">
                <a:off x="8315292" y="1999451"/>
                <a:ext cx="80495" cy="77682"/>
              </a:xfrm>
              <a:custGeom>
                <a:avLst/>
                <a:gdLst/>
                <a:ahLst/>
                <a:cxnLst/>
                <a:rect l="l" t="t" r="r" b="b"/>
                <a:pathLst>
                  <a:path w="1662" h="1604" extrusionOk="0">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9"/>
              <p:cNvSpPr/>
              <p:nvPr/>
            </p:nvSpPr>
            <p:spPr>
              <a:xfrm flipH="1">
                <a:off x="8355587" y="2171817"/>
                <a:ext cx="47900" cy="78892"/>
              </a:xfrm>
              <a:custGeom>
                <a:avLst/>
                <a:gdLst/>
                <a:ahLst/>
                <a:cxnLst/>
                <a:rect l="l" t="t" r="r" b="b"/>
                <a:pathLst>
                  <a:path w="989" h="1629" extrusionOk="0">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9"/>
              <p:cNvSpPr/>
              <p:nvPr/>
            </p:nvSpPr>
            <p:spPr>
              <a:xfrm flipH="1">
                <a:off x="8366727" y="2187945"/>
                <a:ext cx="21940" cy="44168"/>
              </a:xfrm>
              <a:custGeom>
                <a:avLst/>
                <a:gdLst/>
                <a:ahLst/>
                <a:cxnLst/>
                <a:rect l="l" t="t" r="r" b="b"/>
                <a:pathLst>
                  <a:path w="453" h="912" extrusionOk="0">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9"/>
              <p:cNvSpPr/>
              <p:nvPr/>
            </p:nvSpPr>
            <p:spPr>
              <a:xfrm flipH="1">
                <a:off x="7720053" y="2405110"/>
                <a:ext cx="955428" cy="792751"/>
              </a:xfrm>
              <a:custGeom>
                <a:avLst/>
                <a:gdLst/>
                <a:ahLst/>
                <a:cxnLst/>
                <a:rect l="l" t="t" r="r" b="b"/>
                <a:pathLst>
                  <a:path w="19727" h="16369" extrusionOk="0">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9"/>
              <p:cNvSpPr/>
              <p:nvPr/>
            </p:nvSpPr>
            <p:spPr>
              <a:xfrm flipH="1">
                <a:off x="8407070" y="2495676"/>
                <a:ext cx="61025" cy="275567"/>
              </a:xfrm>
              <a:custGeom>
                <a:avLst/>
                <a:gdLst/>
                <a:ahLst/>
                <a:cxnLst/>
                <a:rect l="l" t="t" r="r" b="b"/>
                <a:pathLst>
                  <a:path w="1260" h="5690" extrusionOk="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9"/>
              <p:cNvSpPr/>
              <p:nvPr/>
            </p:nvSpPr>
            <p:spPr>
              <a:xfrm flipH="1">
                <a:off x="8016273" y="2499309"/>
                <a:ext cx="35985" cy="288643"/>
              </a:xfrm>
              <a:custGeom>
                <a:avLst/>
                <a:gdLst/>
                <a:ahLst/>
                <a:cxnLst/>
                <a:rect l="l" t="t" r="r" b="b"/>
                <a:pathLst>
                  <a:path w="743" h="5960" extrusionOk="0">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9"/>
              <p:cNvSpPr/>
              <p:nvPr/>
            </p:nvSpPr>
            <p:spPr>
              <a:xfrm flipH="1">
                <a:off x="8275432" y="2450296"/>
                <a:ext cx="90617" cy="42279"/>
              </a:xfrm>
              <a:custGeom>
                <a:avLst/>
                <a:gdLst/>
                <a:ahLst/>
                <a:cxnLst/>
                <a:rect l="l" t="t" r="r" b="b"/>
                <a:pathLst>
                  <a:path w="1871" h="873" extrusionOk="0">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9"/>
              <p:cNvSpPr/>
              <p:nvPr/>
            </p:nvSpPr>
            <p:spPr>
              <a:xfrm flipH="1">
                <a:off x="8175662" y="2446277"/>
                <a:ext cx="68338" cy="49108"/>
              </a:xfrm>
              <a:custGeom>
                <a:avLst/>
                <a:gdLst/>
                <a:ahLst/>
                <a:cxnLst/>
                <a:rect l="l" t="t" r="r" b="b"/>
                <a:pathLst>
                  <a:path w="1411" h="1014" extrusionOk="0">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9"/>
              <p:cNvSpPr/>
              <p:nvPr/>
            </p:nvSpPr>
            <p:spPr>
              <a:xfrm flipH="1">
                <a:off x="8248311" y="2475335"/>
                <a:ext cx="15014" cy="131148"/>
              </a:xfrm>
              <a:custGeom>
                <a:avLst/>
                <a:gdLst/>
                <a:ahLst/>
                <a:cxnLst/>
                <a:rect l="l" t="t" r="r" b="b"/>
                <a:pathLst>
                  <a:path w="310" h="2708" extrusionOk="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9"/>
              <p:cNvSpPr/>
              <p:nvPr/>
            </p:nvSpPr>
            <p:spPr>
              <a:xfrm flipH="1">
                <a:off x="8495167" y="2979504"/>
                <a:ext cx="156195" cy="39519"/>
              </a:xfrm>
              <a:custGeom>
                <a:avLst/>
                <a:gdLst/>
                <a:ahLst/>
                <a:cxnLst/>
                <a:rect l="l" t="t" r="r" b="b"/>
                <a:pathLst>
                  <a:path w="3225" h="816" extrusionOk="0">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9"/>
              <p:cNvSpPr/>
              <p:nvPr/>
            </p:nvSpPr>
            <p:spPr>
              <a:xfrm flipH="1">
                <a:off x="8493811" y="2960180"/>
                <a:ext cx="142392" cy="59666"/>
              </a:xfrm>
              <a:custGeom>
                <a:avLst/>
                <a:gdLst/>
                <a:ahLst/>
                <a:cxnLst/>
                <a:rect l="l" t="t" r="r" b="b"/>
                <a:pathLst>
                  <a:path w="2940" h="1232" extrusionOk="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9"/>
              <p:cNvSpPr/>
              <p:nvPr/>
            </p:nvSpPr>
            <p:spPr>
              <a:xfrm flipH="1">
                <a:off x="7734980" y="2699911"/>
                <a:ext cx="77250" cy="110469"/>
              </a:xfrm>
              <a:custGeom>
                <a:avLst/>
                <a:gdLst/>
                <a:ahLst/>
                <a:cxnLst/>
                <a:rect l="l" t="t" r="r" b="b"/>
                <a:pathLst>
                  <a:path w="1595" h="2281" extrusionOk="0">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9"/>
              <p:cNvSpPr/>
              <p:nvPr/>
            </p:nvSpPr>
            <p:spPr>
              <a:xfrm flipH="1">
                <a:off x="7738128" y="2702332"/>
                <a:ext cx="88196" cy="85963"/>
              </a:xfrm>
              <a:custGeom>
                <a:avLst/>
                <a:gdLst/>
                <a:ahLst/>
                <a:cxnLst/>
                <a:rect l="l" t="t" r="r" b="b"/>
                <a:pathLst>
                  <a:path w="1821" h="1775" extrusionOk="0">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9"/>
              <p:cNvSpPr/>
              <p:nvPr/>
            </p:nvSpPr>
            <p:spPr>
              <a:xfrm flipH="1">
                <a:off x="8307785" y="2605131"/>
                <a:ext cx="42136" cy="39906"/>
              </a:xfrm>
              <a:custGeom>
                <a:avLst/>
                <a:gdLst/>
                <a:ahLst/>
                <a:cxnLst/>
                <a:rect l="l" t="t" r="r" b="b"/>
                <a:pathLst>
                  <a:path w="870" h="824" extrusionOk="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9"/>
              <p:cNvSpPr/>
              <p:nvPr/>
            </p:nvSpPr>
            <p:spPr>
              <a:xfrm flipH="1">
                <a:off x="8571303" y="2808493"/>
                <a:ext cx="42330" cy="39858"/>
              </a:xfrm>
              <a:custGeom>
                <a:avLst/>
                <a:gdLst/>
                <a:ahLst/>
                <a:cxnLst/>
                <a:rect l="l" t="t" r="r" b="b"/>
                <a:pathLst>
                  <a:path w="874" h="823" extrusionOk="0">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9"/>
              <p:cNvSpPr/>
              <p:nvPr/>
            </p:nvSpPr>
            <p:spPr>
              <a:xfrm flipH="1">
                <a:off x="7945853" y="2606293"/>
                <a:ext cx="42136" cy="39906"/>
              </a:xfrm>
              <a:custGeom>
                <a:avLst/>
                <a:gdLst/>
                <a:ahLst/>
                <a:cxnLst/>
                <a:rect l="l" t="t" r="r" b="b"/>
                <a:pathLst>
                  <a:path w="870" h="824" extrusionOk="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9"/>
              <p:cNvSpPr/>
              <p:nvPr/>
            </p:nvSpPr>
            <p:spPr>
              <a:xfrm flipH="1">
                <a:off x="8026880" y="3084357"/>
                <a:ext cx="42282" cy="39955"/>
              </a:xfrm>
              <a:custGeom>
                <a:avLst/>
                <a:gdLst/>
                <a:ahLst/>
                <a:cxnLst/>
                <a:rect l="l" t="t" r="r" b="b"/>
                <a:pathLst>
                  <a:path w="873" h="825" extrusionOk="0">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9"/>
              <p:cNvSpPr/>
              <p:nvPr/>
            </p:nvSpPr>
            <p:spPr>
              <a:xfrm flipH="1">
                <a:off x="8335585" y="3084357"/>
                <a:ext cx="42330" cy="39955"/>
              </a:xfrm>
              <a:custGeom>
                <a:avLst/>
                <a:gdLst/>
                <a:ahLst/>
                <a:cxnLst/>
                <a:rect l="l" t="t" r="r" b="b"/>
                <a:pathLst>
                  <a:path w="874" h="825" extrusionOk="0">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9"/>
              <p:cNvSpPr/>
              <p:nvPr/>
            </p:nvSpPr>
            <p:spPr>
              <a:xfrm flipH="1">
                <a:off x="8212519" y="2910732"/>
                <a:ext cx="42330" cy="39858"/>
              </a:xfrm>
              <a:custGeom>
                <a:avLst/>
                <a:gdLst/>
                <a:ahLst/>
                <a:cxnLst/>
                <a:rect l="l" t="t" r="r" b="b"/>
                <a:pathLst>
                  <a:path w="874" h="823" extrusionOk="0">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9"/>
              <p:cNvSpPr/>
              <p:nvPr/>
            </p:nvSpPr>
            <p:spPr>
              <a:xfrm flipH="1">
                <a:off x="8151689" y="2708047"/>
                <a:ext cx="23683" cy="22423"/>
              </a:xfrm>
              <a:custGeom>
                <a:avLst/>
                <a:gdLst/>
                <a:ahLst/>
                <a:cxnLst/>
                <a:rect l="l" t="t" r="r" b="b"/>
                <a:pathLst>
                  <a:path w="489" h="463" extrusionOk="0">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9"/>
              <p:cNvSpPr/>
              <p:nvPr/>
            </p:nvSpPr>
            <p:spPr>
              <a:xfrm flipH="1">
                <a:off x="8117448" y="2554666"/>
                <a:ext cx="23683" cy="22472"/>
              </a:xfrm>
              <a:custGeom>
                <a:avLst/>
                <a:gdLst/>
                <a:ahLst/>
                <a:cxnLst/>
                <a:rect l="l" t="t" r="r" b="b"/>
                <a:pathLst>
                  <a:path w="489" h="464" extrusionOk="0">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9"/>
              <p:cNvSpPr/>
              <p:nvPr/>
            </p:nvSpPr>
            <p:spPr>
              <a:xfrm flipH="1">
                <a:off x="8336457" y="2823846"/>
                <a:ext cx="23732" cy="22423"/>
              </a:xfrm>
              <a:custGeom>
                <a:avLst/>
                <a:gdLst/>
                <a:ahLst/>
                <a:cxnLst/>
                <a:rect l="l" t="t" r="r" b="b"/>
                <a:pathLst>
                  <a:path w="490" h="463" extrusionOk="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9"/>
              <p:cNvSpPr/>
              <p:nvPr/>
            </p:nvSpPr>
            <p:spPr>
              <a:xfrm flipH="1">
                <a:off x="8526988" y="2603823"/>
                <a:ext cx="23829" cy="22375"/>
              </a:xfrm>
              <a:custGeom>
                <a:avLst/>
                <a:gdLst/>
                <a:ahLst/>
                <a:cxnLst/>
                <a:rect l="l" t="t" r="r" b="b"/>
                <a:pathLst>
                  <a:path w="492" h="462" extrusionOk="0">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9"/>
              <p:cNvSpPr/>
              <p:nvPr/>
            </p:nvSpPr>
            <p:spPr>
              <a:xfrm flipH="1">
                <a:off x="8177213" y="3063145"/>
                <a:ext cx="23732" cy="22375"/>
              </a:xfrm>
              <a:custGeom>
                <a:avLst/>
                <a:gdLst/>
                <a:ahLst/>
                <a:cxnLst/>
                <a:rect l="l" t="t" r="r" b="b"/>
                <a:pathLst>
                  <a:path w="490" h="462" extrusionOk="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9"/>
              <p:cNvSpPr/>
              <p:nvPr/>
            </p:nvSpPr>
            <p:spPr>
              <a:xfrm flipH="1">
                <a:off x="8084417" y="2897365"/>
                <a:ext cx="23683" cy="22423"/>
              </a:xfrm>
              <a:custGeom>
                <a:avLst/>
                <a:gdLst/>
                <a:ahLst/>
                <a:cxnLst/>
                <a:rect l="l" t="t" r="r" b="b"/>
                <a:pathLst>
                  <a:path w="489" h="463" extrusionOk="0">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9"/>
              <p:cNvSpPr/>
              <p:nvPr/>
            </p:nvSpPr>
            <p:spPr>
              <a:xfrm flipH="1">
                <a:off x="7857555" y="3164991"/>
                <a:ext cx="593008" cy="1690546"/>
              </a:xfrm>
              <a:custGeom>
                <a:avLst/>
                <a:gdLst/>
                <a:ahLst/>
                <a:cxnLst/>
                <a:rect l="l" t="t" r="r" b="b"/>
                <a:pathLst>
                  <a:path w="12244" h="34907" extrusionOk="0">
                    <a:moveTo>
                      <a:pt x="1" y="0"/>
                    </a:moveTo>
                    <a:lnTo>
                      <a:pt x="1" y="34907"/>
                    </a:lnTo>
                    <a:lnTo>
                      <a:pt x="5062" y="34713"/>
                    </a:lnTo>
                    <a:lnTo>
                      <a:pt x="5496" y="4799"/>
                    </a:lnTo>
                    <a:lnTo>
                      <a:pt x="7212" y="34832"/>
                    </a:lnTo>
                    <a:lnTo>
                      <a:pt x="12244" y="34713"/>
                    </a:lnTo>
                    <a:lnTo>
                      <a:pt x="10055" y="611"/>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9"/>
              <p:cNvSpPr/>
              <p:nvPr/>
            </p:nvSpPr>
            <p:spPr>
              <a:xfrm flipH="1">
                <a:off x="8316988" y="3177442"/>
                <a:ext cx="4940" cy="1671271"/>
              </a:xfrm>
              <a:custGeom>
                <a:avLst/>
                <a:gdLst/>
                <a:ahLst/>
                <a:cxnLst/>
                <a:rect l="l" t="t" r="r" b="b"/>
                <a:pathLst>
                  <a:path w="102" h="34509" extrusionOk="0">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9"/>
              <p:cNvSpPr/>
              <p:nvPr/>
            </p:nvSpPr>
            <p:spPr>
              <a:xfrm flipH="1">
                <a:off x="7980481" y="3191729"/>
                <a:ext cx="90084" cy="1656984"/>
              </a:xfrm>
              <a:custGeom>
                <a:avLst/>
                <a:gdLst/>
                <a:ahLst/>
                <a:cxnLst/>
                <a:rect l="l" t="t" r="r" b="b"/>
                <a:pathLst>
                  <a:path w="1860" h="34214" extrusionOk="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9"/>
              <p:cNvSpPr/>
              <p:nvPr/>
            </p:nvSpPr>
            <p:spPr>
              <a:xfrm flipH="1">
                <a:off x="8159680" y="3181268"/>
                <a:ext cx="26493" cy="182823"/>
              </a:xfrm>
              <a:custGeom>
                <a:avLst/>
                <a:gdLst/>
                <a:ahLst/>
                <a:cxnLst/>
                <a:rect l="l" t="t" r="r" b="b"/>
                <a:pathLst>
                  <a:path w="547" h="3775" extrusionOk="0">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9"/>
              <p:cNvSpPr/>
              <p:nvPr/>
            </p:nvSpPr>
            <p:spPr>
              <a:xfrm flipH="1">
                <a:off x="8189224" y="3198606"/>
                <a:ext cx="25572" cy="24651"/>
              </a:xfrm>
              <a:custGeom>
                <a:avLst/>
                <a:gdLst/>
                <a:ahLst/>
                <a:cxnLst/>
                <a:rect l="l" t="t" r="r" b="b"/>
                <a:pathLst>
                  <a:path w="528" h="509" extrusionOk="0">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9"/>
              <p:cNvSpPr/>
              <p:nvPr/>
            </p:nvSpPr>
            <p:spPr>
              <a:xfrm flipH="1">
                <a:off x="8016411" y="2913589"/>
                <a:ext cx="669289" cy="285204"/>
              </a:xfrm>
              <a:custGeom>
                <a:avLst/>
                <a:gdLst/>
                <a:ahLst/>
                <a:cxnLst/>
                <a:rect l="l" t="t" r="r" b="b"/>
                <a:pathLst>
                  <a:path w="13819" h="5889" extrusionOk="0">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4" name="Google Shape;634;p29"/>
            <p:cNvSpPr/>
            <p:nvPr/>
          </p:nvSpPr>
          <p:spPr>
            <a:xfrm rot="-5400000">
              <a:off x="8133000" y="2006075"/>
              <a:ext cx="87600" cy="27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29"/>
          <p:cNvGrpSpPr/>
          <p:nvPr/>
        </p:nvGrpSpPr>
        <p:grpSpPr>
          <a:xfrm>
            <a:off x="591096" y="2830324"/>
            <a:ext cx="519733" cy="485268"/>
            <a:chOff x="4694531" y="2250235"/>
            <a:chExt cx="1090502" cy="1018186"/>
          </a:xfrm>
        </p:grpSpPr>
        <p:sp>
          <p:nvSpPr>
            <p:cNvPr id="636" name="Google Shape;636;p29"/>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9"/>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9"/>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9"/>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29"/>
          <p:cNvGrpSpPr/>
          <p:nvPr/>
        </p:nvGrpSpPr>
        <p:grpSpPr>
          <a:xfrm>
            <a:off x="1433177" y="4004850"/>
            <a:ext cx="335765" cy="313500"/>
            <a:chOff x="4694531" y="2250235"/>
            <a:chExt cx="1090502" cy="1018186"/>
          </a:xfrm>
        </p:grpSpPr>
        <p:sp>
          <p:nvSpPr>
            <p:cNvPr id="641" name="Google Shape;641;p29"/>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9"/>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9"/>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681"/>
        <p:cNvGrpSpPr/>
        <p:nvPr/>
      </p:nvGrpSpPr>
      <p:grpSpPr>
        <a:xfrm>
          <a:off x="0" y="0"/>
          <a:ext cx="0" cy="0"/>
          <a:chOff x="0" y="0"/>
          <a:chExt cx="0" cy="0"/>
        </a:xfrm>
      </p:grpSpPr>
      <p:grpSp>
        <p:nvGrpSpPr>
          <p:cNvPr id="682" name="Google Shape;682;p31"/>
          <p:cNvGrpSpPr/>
          <p:nvPr/>
        </p:nvGrpSpPr>
        <p:grpSpPr>
          <a:xfrm>
            <a:off x="4534350" y="4313399"/>
            <a:ext cx="4600713" cy="150450"/>
            <a:chOff x="0" y="4397412"/>
            <a:chExt cx="4600713" cy="150450"/>
          </a:xfrm>
        </p:grpSpPr>
        <p:sp>
          <p:nvSpPr>
            <p:cNvPr id="683" name="Google Shape;683;p31"/>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31"/>
          <p:cNvGrpSpPr/>
          <p:nvPr/>
        </p:nvGrpSpPr>
        <p:grpSpPr>
          <a:xfrm>
            <a:off x="5215723" y="1329593"/>
            <a:ext cx="3081703" cy="2757573"/>
            <a:chOff x="5215723" y="1479118"/>
            <a:chExt cx="3081703" cy="2757573"/>
          </a:xfrm>
        </p:grpSpPr>
        <p:grpSp>
          <p:nvGrpSpPr>
            <p:cNvPr id="689" name="Google Shape;689;p31"/>
            <p:cNvGrpSpPr/>
            <p:nvPr/>
          </p:nvGrpSpPr>
          <p:grpSpPr>
            <a:xfrm>
              <a:off x="5215723" y="1707350"/>
              <a:ext cx="3081703" cy="2529341"/>
              <a:chOff x="5150194" y="1591500"/>
              <a:chExt cx="3081703" cy="2529341"/>
            </a:xfrm>
          </p:grpSpPr>
          <p:sp>
            <p:nvSpPr>
              <p:cNvPr id="690" name="Google Shape;690;p31"/>
              <p:cNvSpPr/>
              <p:nvPr/>
            </p:nvSpPr>
            <p:spPr>
              <a:xfrm>
                <a:off x="5150194" y="1591500"/>
                <a:ext cx="1147444" cy="2529341"/>
              </a:xfrm>
              <a:custGeom>
                <a:avLst/>
                <a:gdLst/>
                <a:ahLst/>
                <a:cxnLst/>
                <a:rect l="l" t="t" r="r" b="b"/>
                <a:pathLst>
                  <a:path w="46540" h="64368" extrusionOk="0">
                    <a:moveTo>
                      <a:pt x="45240" y="58"/>
                    </a:moveTo>
                    <a:cubicBezTo>
                      <a:pt x="45926" y="58"/>
                      <a:pt x="46482" y="614"/>
                      <a:pt x="46482" y="1299"/>
                    </a:cubicBezTo>
                    <a:lnTo>
                      <a:pt x="46482" y="63068"/>
                    </a:lnTo>
                    <a:cubicBezTo>
                      <a:pt x="46482" y="63753"/>
                      <a:pt x="45926" y="64310"/>
                      <a:pt x="45240" y="64310"/>
                    </a:cubicBezTo>
                    <a:lnTo>
                      <a:pt x="1299" y="64310"/>
                    </a:lnTo>
                    <a:cubicBezTo>
                      <a:pt x="615" y="64310"/>
                      <a:pt x="58" y="63753"/>
                      <a:pt x="58" y="63068"/>
                    </a:cubicBezTo>
                    <a:lnTo>
                      <a:pt x="58" y="1299"/>
                    </a:lnTo>
                    <a:cubicBezTo>
                      <a:pt x="58" y="614"/>
                      <a:pt x="615" y="58"/>
                      <a:pt x="1299" y="58"/>
                    </a:cubicBezTo>
                    <a:close/>
                    <a:moveTo>
                      <a:pt x="1299" y="0"/>
                    </a:moveTo>
                    <a:cubicBezTo>
                      <a:pt x="582" y="0"/>
                      <a:pt x="0" y="582"/>
                      <a:pt x="0" y="1299"/>
                    </a:cubicBezTo>
                    <a:lnTo>
                      <a:pt x="0" y="63068"/>
                    </a:lnTo>
                    <a:cubicBezTo>
                      <a:pt x="0" y="63786"/>
                      <a:pt x="582" y="64368"/>
                      <a:pt x="1299" y="64368"/>
                    </a:cubicBezTo>
                    <a:lnTo>
                      <a:pt x="45240" y="64368"/>
                    </a:lnTo>
                    <a:cubicBezTo>
                      <a:pt x="45958" y="64368"/>
                      <a:pt x="46539" y="63786"/>
                      <a:pt x="46539" y="63068"/>
                    </a:cubicBezTo>
                    <a:lnTo>
                      <a:pt x="46539" y="1299"/>
                    </a:lnTo>
                    <a:cubicBezTo>
                      <a:pt x="46539" y="582"/>
                      <a:pt x="45958" y="0"/>
                      <a:pt x="45240"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6402990" y="1591500"/>
                <a:ext cx="1828907" cy="2529341"/>
              </a:xfrm>
              <a:custGeom>
                <a:avLst/>
                <a:gdLst/>
                <a:ahLst/>
                <a:cxnLst/>
                <a:rect l="l" t="t" r="r" b="b"/>
                <a:pathLst>
                  <a:path w="46543" h="64368" extrusionOk="0">
                    <a:moveTo>
                      <a:pt x="45243" y="58"/>
                    </a:moveTo>
                    <a:cubicBezTo>
                      <a:pt x="45928" y="58"/>
                      <a:pt x="46485" y="614"/>
                      <a:pt x="46485" y="1299"/>
                    </a:cubicBezTo>
                    <a:lnTo>
                      <a:pt x="46485" y="63068"/>
                    </a:lnTo>
                    <a:cubicBezTo>
                      <a:pt x="46485" y="63753"/>
                      <a:pt x="45928" y="64310"/>
                      <a:pt x="45243" y="64310"/>
                    </a:cubicBezTo>
                    <a:lnTo>
                      <a:pt x="1299" y="64310"/>
                    </a:lnTo>
                    <a:cubicBezTo>
                      <a:pt x="617" y="64310"/>
                      <a:pt x="57" y="63753"/>
                      <a:pt x="57" y="63068"/>
                    </a:cubicBezTo>
                    <a:lnTo>
                      <a:pt x="57" y="1299"/>
                    </a:lnTo>
                    <a:cubicBezTo>
                      <a:pt x="57" y="614"/>
                      <a:pt x="617" y="58"/>
                      <a:pt x="1299" y="58"/>
                    </a:cubicBezTo>
                    <a:close/>
                    <a:moveTo>
                      <a:pt x="1299" y="0"/>
                    </a:moveTo>
                    <a:cubicBezTo>
                      <a:pt x="585" y="0"/>
                      <a:pt x="0" y="582"/>
                      <a:pt x="0" y="1299"/>
                    </a:cubicBezTo>
                    <a:lnTo>
                      <a:pt x="0" y="63068"/>
                    </a:lnTo>
                    <a:cubicBezTo>
                      <a:pt x="0" y="63786"/>
                      <a:pt x="585" y="64368"/>
                      <a:pt x="1299" y="64368"/>
                    </a:cubicBezTo>
                    <a:lnTo>
                      <a:pt x="45243" y="64368"/>
                    </a:lnTo>
                    <a:cubicBezTo>
                      <a:pt x="45961" y="64368"/>
                      <a:pt x="46542" y="63786"/>
                      <a:pt x="46542" y="63068"/>
                    </a:cubicBezTo>
                    <a:lnTo>
                      <a:pt x="46542" y="1299"/>
                    </a:lnTo>
                    <a:cubicBezTo>
                      <a:pt x="46542" y="582"/>
                      <a:pt x="45961" y="0"/>
                      <a:pt x="45243"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31"/>
            <p:cNvGrpSpPr/>
            <p:nvPr/>
          </p:nvGrpSpPr>
          <p:grpSpPr>
            <a:xfrm>
              <a:off x="5723516" y="1479118"/>
              <a:ext cx="2288423" cy="1787926"/>
              <a:chOff x="5723516" y="1479118"/>
              <a:chExt cx="2288423" cy="1787926"/>
            </a:xfrm>
          </p:grpSpPr>
          <p:sp>
            <p:nvSpPr>
              <p:cNvPr id="693" name="Google Shape;693;p31"/>
              <p:cNvSpPr/>
              <p:nvPr/>
            </p:nvSpPr>
            <p:spPr>
              <a:xfrm>
                <a:off x="5723516" y="1479118"/>
                <a:ext cx="2288423" cy="291294"/>
              </a:xfrm>
              <a:custGeom>
                <a:avLst/>
                <a:gdLst/>
                <a:ahLst/>
                <a:cxnLst/>
                <a:rect l="l" t="t" r="r" b="b"/>
                <a:pathLst>
                  <a:path w="58237" h="7413" extrusionOk="0">
                    <a:moveTo>
                      <a:pt x="1756" y="1"/>
                    </a:moveTo>
                    <a:cubicBezTo>
                      <a:pt x="791" y="1"/>
                      <a:pt x="1" y="794"/>
                      <a:pt x="1" y="1760"/>
                    </a:cubicBezTo>
                    <a:lnTo>
                      <a:pt x="1" y="7413"/>
                    </a:lnTo>
                    <a:lnTo>
                      <a:pt x="58237" y="7413"/>
                    </a:lnTo>
                    <a:lnTo>
                      <a:pt x="58237" y="1760"/>
                    </a:lnTo>
                    <a:cubicBezTo>
                      <a:pt x="58237" y="794"/>
                      <a:pt x="57448" y="1"/>
                      <a:pt x="56482" y="1"/>
                    </a:cubicBezTo>
                    <a:close/>
                  </a:path>
                </a:pathLst>
              </a:custGeom>
              <a:solidFill>
                <a:srgbClr val="434343"/>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6229445" y="1572681"/>
                <a:ext cx="104407" cy="104368"/>
              </a:xfrm>
              <a:custGeom>
                <a:avLst/>
                <a:gdLst/>
                <a:ahLst/>
                <a:cxnLst/>
                <a:rect l="l" t="t" r="r" b="b"/>
                <a:pathLst>
                  <a:path w="2657" h="2656" extrusionOk="0">
                    <a:moveTo>
                      <a:pt x="1329" y="0"/>
                    </a:moveTo>
                    <a:cubicBezTo>
                      <a:pt x="597" y="0"/>
                      <a:pt x="1" y="595"/>
                      <a:pt x="1" y="1328"/>
                    </a:cubicBezTo>
                    <a:cubicBezTo>
                      <a:pt x="1" y="2060"/>
                      <a:pt x="597" y="2656"/>
                      <a:pt x="1329" y="2656"/>
                    </a:cubicBezTo>
                    <a:cubicBezTo>
                      <a:pt x="2065" y="2656"/>
                      <a:pt x="2656" y="2060"/>
                      <a:pt x="2656" y="1328"/>
                    </a:cubicBezTo>
                    <a:cubicBezTo>
                      <a:pt x="2656" y="595"/>
                      <a:pt x="2065" y="0"/>
                      <a:pt x="1329" y="0"/>
                    </a:cubicBezTo>
                    <a:close/>
                  </a:path>
                </a:pathLst>
              </a:cu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6044560" y="1572681"/>
                <a:ext cx="104407" cy="104368"/>
              </a:xfrm>
              <a:custGeom>
                <a:avLst/>
                <a:gdLst/>
                <a:ahLst/>
                <a:cxnLst/>
                <a:rect l="l" t="t" r="r" b="b"/>
                <a:pathLst>
                  <a:path w="2657" h="2656" extrusionOk="0">
                    <a:moveTo>
                      <a:pt x="1328" y="0"/>
                    </a:moveTo>
                    <a:cubicBezTo>
                      <a:pt x="596" y="0"/>
                      <a:pt x="0" y="595"/>
                      <a:pt x="0" y="1328"/>
                    </a:cubicBezTo>
                    <a:cubicBezTo>
                      <a:pt x="0" y="2060"/>
                      <a:pt x="596" y="2656"/>
                      <a:pt x="1328" y="2656"/>
                    </a:cubicBezTo>
                    <a:cubicBezTo>
                      <a:pt x="2060" y="2656"/>
                      <a:pt x="2656" y="2060"/>
                      <a:pt x="2656" y="1328"/>
                    </a:cubicBezTo>
                    <a:cubicBezTo>
                      <a:pt x="2656" y="595"/>
                      <a:pt x="2060" y="0"/>
                      <a:pt x="1328" y="0"/>
                    </a:cubicBezTo>
                    <a:close/>
                  </a:path>
                </a:pathLst>
              </a:cu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5859635" y="1572681"/>
                <a:ext cx="104407" cy="104368"/>
              </a:xfrm>
              <a:custGeom>
                <a:avLst/>
                <a:gdLst/>
                <a:ahLst/>
                <a:cxnLst/>
                <a:rect l="l" t="t" r="r" b="b"/>
                <a:pathLst>
                  <a:path w="2657" h="2656" extrusionOk="0">
                    <a:moveTo>
                      <a:pt x="1329" y="0"/>
                    </a:moveTo>
                    <a:cubicBezTo>
                      <a:pt x="593" y="0"/>
                      <a:pt x="0" y="595"/>
                      <a:pt x="0" y="1328"/>
                    </a:cubicBezTo>
                    <a:cubicBezTo>
                      <a:pt x="0" y="2060"/>
                      <a:pt x="593" y="2656"/>
                      <a:pt x="1329" y="2656"/>
                    </a:cubicBezTo>
                    <a:cubicBezTo>
                      <a:pt x="2061" y="2656"/>
                      <a:pt x="2656" y="2060"/>
                      <a:pt x="2656" y="1328"/>
                    </a:cubicBezTo>
                    <a:cubicBezTo>
                      <a:pt x="2656" y="595"/>
                      <a:pt x="2061" y="0"/>
                      <a:pt x="1329" y="0"/>
                    </a:cubicBezTo>
                    <a:close/>
                  </a:path>
                </a:pathLst>
              </a:custGeom>
              <a:solidFill>
                <a:srgbClr val="FFF2CC"/>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5723516" y="1770377"/>
                <a:ext cx="2288423" cy="1496668"/>
              </a:xfrm>
              <a:custGeom>
                <a:avLst/>
                <a:gdLst/>
                <a:ahLst/>
                <a:cxnLst/>
                <a:rect l="l" t="t" r="r" b="b"/>
                <a:pathLst>
                  <a:path w="58237" h="38088" extrusionOk="0">
                    <a:moveTo>
                      <a:pt x="1" y="1"/>
                    </a:moveTo>
                    <a:lnTo>
                      <a:pt x="1" y="36332"/>
                    </a:lnTo>
                    <a:cubicBezTo>
                      <a:pt x="1" y="37297"/>
                      <a:pt x="791" y="38087"/>
                      <a:pt x="1756" y="38087"/>
                    </a:cubicBezTo>
                    <a:lnTo>
                      <a:pt x="56482" y="38087"/>
                    </a:lnTo>
                    <a:cubicBezTo>
                      <a:pt x="57448" y="38087"/>
                      <a:pt x="58237" y="37297"/>
                      <a:pt x="58237" y="36332"/>
                    </a:cubicBezTo>
                    <a:lnTo>
                      <a:pt x="58237" y="1"/>
                    </a:lnTo>
                    <a:close/>
                  </a:path>
                </a:pathLst>
              </a:cu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8" name="Google Shape;698;p31"/>
          <p:cNvSpPr txBox="1">
            <a:spLocks noGrp="1"/>
          </p:cNvSpPr>
          <p:nvPr>
            <p:ph type="ctrTitle"/>
          </p:nvPr>
        </p:nvSpPr>
        <p:spPr>
          <a:xfrm>
            <a:off x="430443" y="719340"/>
            <a:ext cx="2073682" cy="61025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OBJECTIVES</a:t>
            </a:r>
            <a:endParaRPr dirty="0"/>
          </a:p>
        </p:txBody>
      </p:sp>
      <p:sp>
        <p:nvSpPr>
          <p:cNvPr id="699" name="Google Shape;699;p31"/>
          <p:cNvSpPr txBox="1">
            <a:spLocks noGrp="1"/>
          </p:cNvSpPr>
          <p:nvPr>
            <p:ph type="subTitle" idx="1"/>
          </p:nvPr>
        </p:nvSpPr>
        <p:spPr>
          <a:xfrm>
            <a:off x="377157" y="1256993"/>
            <a:ext cx="3758552" cy="2871787"/>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tx1">
                  <a:lumMod val="10000"/>
                </a:schemeClr>
              </a:buClr>
              <a:buFont typeface="Arial" panose="020B0604020202020204" pitchFamily="34" charset="0"/>
              <a:buChar char="•"/>
            </a:pPr>
            <a:r>
              <a:rPr lang="en-US" sz="1600" dirty="0"/>
              <a:t>Gather</a:t>
            </a:r>
            <a:r>
              <a:rPr lang="en" sz="1600" dirty="0"/>
              <a:t> and explore historical online money transactions to understand key patterns</a:t>
            </a:r>
          </a:p>
          <a:p>
            <a:pPr marL="171450" lvl="0" indent="-171450" algn="l" rtl="0">
              <a:spcBef>
                <a:spcPts val="0"/>
              </a:spcBef>
              <a:spcAft>
                <a:spcPts val="0"/>
              </a:spcAft>
              <a:buClr>
                <a:schemeClr val="tx1">
                  <a:lumMod val="10000"/>
                </a:schemeClr>
              </a:buClr>
              <a:buFont typeface="Arial" panose="020B0604020202020204" pitchFamily="34" charset="0"/>
              <a:buChar char="•"/>
            </a:pPr>
            <a:r>
              <a:rPr lang="en" sz="1600" dirty="0"/>
              <a:t>Clean, preprocess data and check for interactions that can be indicative of fraud</a:t>
            </a:r>
          </a:p>
          <a:p>
            <a:pPr marL="171450" lvl="0" indent="-171450" algn="l" rtl="0">
              <a:spcBef>
                <a:spcPts val="0"/>
              </a:spcBef>
              <a:spcAft>
                <a:spcPts val="0"/>
              </a:spcAft>
              <a:buClr>
                <a:schemeClr val="tx1">
                  <a:lumMod val="10000"/>
                </a:schemeClr>
              </a:buClr>
              <a:buFont typeface="Arial" panose="020B0604020202020204" pitchFamily="34" charset="0"/>
              <a:buChar char="•"/>
            </a:pPr>
            <a:r>
              <a:rPr lang="en" sz="1600" dirty="0"/>
              <a:t>Implement a model using suitable anomaly detection algorithm, evaluate and optimize the model</a:t>
            </a:r>
          </a:p>
          <a:p>
            <a:pPr marL="171450" lvl="0" indent="-171450" algn="l" rtl="0">
              <a:spcBef>
                <a:spcPts val="0"/>
              </a:spcBef>
              <a:spcAft>
                <a:spcPts val="0"/>
              </a:spcAft>
              <a:buClr>
                <a:schemeClr val="tx1">
                  <a:lumMod val="10000"/>
                </a:schemeClr>
              </a:buClr>
              <a:buFont typeface="Arial" panose="020B0604020202020204" pitchFamily="34" charset="0"/>
              <a:buChar char="•"/>
            </a:pPr>
            <a:r>
              <a:rPr lang="en" sz="1600" dirty="0"/>
              <a:t>Deploy model for integration into existing services and for real-time monitoring of transactions</a:t>
            </a:r>
            <a:endParaRPr sz="1600" dirty="0"/>
          </a:p>
        </p:txBody>
      </p:sp>
      <p:grpSp>
        <p:nvGrpSpPr>
          <p:cNvPr id="700" name="Google Shape;700;p31"/>
          <p:cNvGrpSpPr/>
          <p:nvPr/>
        </p:nvGrpSpPr>
        <p:grpSpPr>
          <a:xfrm>
            <a:off x="4394088" y="3149994"/>
            <a:ext cx="1221060" cy="1220197"/>
            <a:chOff x="4394088" y="3299519"/>
            <a:chExt cx="1221060" cy="1220197"/>
          </a:xfrm>
        </p:grpSpPr>
        <p:sp>
          <p:nvSpPr>
            <p:cNvPr id="701" name="Google Shape;701;p31"/>
            <p:cNvSpPr/>
            <p:nvPr/>
          </p:nvSpPr>
          <p:spPr>
            <a:xfrm>
              <a:off x="5004504" y="3380350"/>
              <a:ext cx="610644" cy="1139359"/>
            </a:xfrm>
            <a:custGeom>
              <a:avLst/>
              <a:gdLst/>
              <a:ahLst/>
              <a:cxnLst/>
              <a:rect l="l" t="t" r="r" b="b"/>
              <a:pathLst>
                <a:path w="15540" h="28995" extrusionOk="0">
                  <a:moveTo>
                    <a:pt x="7768" y="1"/>
                  </a:moveTo>
                  <a:lnTo>
                    <a:pt x="5740" y="3515"/>
                  </a:lnTo>
                  <a:cubicBezTo>
                    <a:pt x="9175" y="5492"/>
                    <a:pt x="11486" y="9203"/>
                    <a:pt x="11486" y="13457"/>
                  </a:cubicBezTo>
                  <a:cubicBezTo>
                    <a:pt x="11486" y="19799"/>
                    <a:pt x="6343" y="24939"/>
                    <a:pt x="1" y="24939"/>
                  </a:cubicBezTo>
                  <a:lnTo>
                    <a:pt x="1" y="28995"/>
                  </a:lnTo>
                  <a:cubicBezTo>
                    <a:pt x="8579" y="28995"/>
                    <a:pt x="15539" y="22035"/>
                    <a:pt x="15539" y="13457"/>
                  </a:cubicBezTo>
                  <a:cubicBezTo>
                    <a:pt x="15539" y="7707"/>
                    <a:pt x="12412" y="2685"/>
                    <a:pt x="7768"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1"/>
            <p:cNvSpPr/>
            <p:nvPr/>
          </p:nvSpPr>
          <p:spPr>
            <a:xfrm>
              <a:off x="4394088" y="3909150"/>
              <a:ext cx="610448" cy="610566"/>
            </a:xfrm>
            <a:custGeom>
              <a:avLst/>
              <a:gdLst/>
              <a:ahLst/>
              <a:cxnLst/>
              <a:rect l="l" t="t" r="r" b="b"/>
              <a:pathLst>
                <a:path w="15535" h="15538" extrusionOk="0">
                  <a:moveTo>
                    <a:pt x="0" y="0"/>
                  </a:moveTo>
                  <a:cubicBezTo>
                    <a:pt x="0" y="4117"/>
                    <a:pt x="1641" y="8076"/>
                    <a:pt x="4551" y="10984"/>
                  </a:cubicBezTo>
                  <a:cubicBezTo>
                    <a:pt x="7462" y="13894"/>
                    <a:pt x="11418" y="15538"/>
                    <a:pt x="15535" y="15538"/>
                  </a:cubicBezTo>
                  <a:lnTo>
                    <a:pt x="15535" y="11482"/>
                  </a:lnTo>
                  <a:cubicBezTo>
                    <a:pt x="9196" y="11482"/>
                    <a:pt x="4053" y="6342"/>
                    <a:pt x="4053"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4394088" y="3299519"/>
              <a:ext cx="915691" cy="609662"/>
            </a:xfrm>
            <a:custGeom>
              <a:avLst/>
              <a:gdLst/>
              <a:ahLst/>
              <a:cxnLst/>
              <a:rect l="l" t="t" r="r" b="b"/>
              <a:pathLst>
                <a:path w="23303" h="15515" extrusionOk="0">
                  <a:moveTo>
                    <a:pt x="15601" y="0"/>
                  </a:moveTo>
                  <a:cubicBezTo>
                    <a:pt x="10214" y="0"/>
                    <a:pt x="4947" y="2787"/>
                    <a:pt x="2078" y="7750"/>
                  </a:cubicBezTo>
                  <a:cubicBezTo>
                    <a:pt x="721" y="10104"/>
                    <a:pt x="0" y="12790"/>
                    <a:pt x="0" y="15514"/>
                  </a:cubicBezTo>
                  <a:lnTo>
                    <a:pt x="4053" y="15514"/>
                  </a:lnTo>
                  <a:cubicBezTo>
                    <a:pt x="4053" y="9168"/>
                    <a:pt x="9196" y="4031"/>
                    <a:pt x="15535" y="4031"/>
                  </a:cubicBezTo>
                  <a:cubicBezTo>
                    <a:pt x="17627" y="4031"/>
                    <a:pt x="19590" y="4588"/>
                    <a:pt x="21274" y="5572"/>
                  </a:cubicBezTo>
                  <a:lnTo>
                    <a:pt x="23302" y="2058"/>
                  </a:lnTo>
                  <a:cubicBezTo>
                    <a:pt x="20882" y="662"/>
                    <a:pt x="18227" y="0"/>
                    <a:pt x="15601"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31"/>
          <p:cNvSpPr/>
          <p:nvPr/>
        </p:nvSpPr>
        <p:spPr>
          <a:xfrm>
            <a:off x="4670099" y="3237152"/>
            <a:ext cx="2593" cy="5973"/>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8052890" y="3127164"/>
            <a:ext cx="2554" cy="4951"/>
          </a:xfrm>
          <a:custGeom>
            <a:avLst/>
            <a:gdLst/>
            <a:ahLst/>
            <a:cxnLst/>
            <a:rect l="l" t="t" r="r" b="b"/>
            <a:pathLst>
              <a:path w="65" h="126" extrusionOk="0">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4670099" y="2168078"/>
            <a:ext cx="2593" cy="4833"/>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8052890" y="2518830"/>
            <a:ext cx="2554" cy="5973"/>
          </a:xfrm>
          <a:custGeom>
            <a:avLst/>
            <a:gdLst/>
            <a:ahLst/>
            <a:cxnLst/>
            <a:rect l="l" t="t" r="r" b="b"/>
            <a:pathLst>
              <a:path w="65" h="152" extrusionOk="0">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31"/>
          <p:cNvGrpSpPr/>
          <p:nvPr/>
        </p:nvGrpSpPr>
        <p:grpSpPr>
          <a:xfrm>
            <a:off x="4710406" y="1665960"/>
            <a:ext cx="3380414" cy="2313100"/>
            <a:chOff x="4710406" y="1815485"/>
            <a:chExt cx="3380414" cy="2313100"/>
          </a:xfrm>
        </p:grpSpPr>
        <p:sp>
          <p:nvSpPr>
            <p:cNvPr id="709" name="Google Shape;709;p31"/>
            <p:cNvSpPr/>
            <p:nvPr/>
          </p:nvSpPr>
          <p:spPr>
            <a:xfrm>
              <a:off x="4710406" y="1815485"/>
              <a:ext cx="3380234" cy="2313100"/>
            </a:xfrm>
            <a:custGeom>
              <a:avLst/>
              <a:gdLst/>
              <a:ahLst/>
              <a:cxnLst/>
              <a:rect l="l" t="t" r="r" b="b"/>
              <a:pathLst>
                <a:path w="86022" h="58865" extrusionOk="0">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4710425" y="2037750"/>
              <a:ext cx="3380234" cy="1927813"/>
            </a:xfrm>
            <a:custGeom>
              <a:avLst/>
              <a:gdLst/>
              <a:ahLst/>
              <a:cxnLst/>
              <a:rect l="l" t="t" r="r" b="b"/>
              <a:pathLst>
                <a:path w="86022" h="49060" extrusionOk="0">
                  <a:moveTo>
                    <a:pt x="0" y="1"/>
                  </a:moveTo>
                  <a:lnTo>
                    <a:pt x="0" y="49059"/>
                  </a:lnTo>
                  <a:lnTo>
                    <a:pt x="86021" y="49059"/>
                  </a:lnTo>
                  <a:lnTo>
                    <a:pt x="86021" y="1"/>
                  </a:lnTo>
                  <a:close/>
                </a:path>
              </a:pathLst>
            </a:custGeom>
            <a:solidFill>
              <a:srgbClr val="F8F8F8"/>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1" name="Google Shape;711;p31"/>
            <p:cNvGrpSpPr/>
            <p:nvPr/>
          </p:nvGrpSpPr>
          <p:grpSpPr>
            <a:xfrm>
              <a:off x="4710585" y="2281922"/>
              <a:ext cx="3380235" cy="1683652"/>
              <a:chOff x="4710585" y="2281922"/>
              <a:chExt cx="3380235" cy="1683652"/>
            </a:xfrm>
          </p:grpSpPr>
          <p:sp>
            <p:nvSpPr>
              <p:cNvPr id="712" name="Google Shape;712;p31"/>
              <p:cNvSpPr/>
              <p:nvPr/>
            </p:nvSpPr>
            <p:spPr>
              <a:xfrm>
                <a:off x="4710585" y="3230006"/>
                <a:ext cx="3380234" cy="447295"/>
              </a:xfrm>
              <a:custGeom>
                <a:avLst/>
                <a:gdLst/>
                <a:ahLst/>
                <a:cxnLst/>
                <a:rect l="l" t="t" r="r" b="b"/>
                <a:pathLst>
                  <a:path w="86022" h="11383" extrusionOk="0">
                    <a:moveTo>
                      <a:pt x="84485" y="464"/>
                    </a:moveTo>
                    <a:lnTo>
                      <a:pt x="84485" y="582"/>
                    </a:lnTo>
                    <a:cubicBezTo>
                      <a:pt x="85006" y="769"/>
                      <a:pt x="85512" y="1009"/>
                      <a:pt x="85989" y="1304"/>
                    </a:cubicBezTo>
                    <a:cubicBezTo>
                      <a:pt x="86000" y="1311"/>
                      <a:pt x="86011" y="1314"/>
                      <a:pt x="86021" y="1314"/>
                    </a:cubicBezTo>
                    <a:lnTo>
                      <a:pt x="86021" y="1188"/>
                    </a:lnTo>
                    <a:cubicBezTo>
                      <a:pt x="85534" y="890"/>
                      <a:pt x="85017" y="650"/>
                      <a:pt x="84485" y="464"/>
                    </a:cubicBezTo>
                    <a:close/>
                    <a:moveTo>
                      <a:pt x="0" y="3988"/>
                    </a:moveTo>
                    <a:lnTo>
                      <a:pt x="0" y="4139"/>
                    </a:lnTo>
                    <a:cubicBezTo>
                      <a:pt x="467" y="4760"/>
                      <a:pt x="980" y="5348"/>
                      <a:pt x="1536" y="5898"/>
                    </a:cubicBezTo>
                    <a:lnTo>
                      <a:pt x="1536" y="5740"/>
                    </a:lnTo>
                    <a:cubicBezTo>
                      <a:pt x="994" y="5194"/>
                      <a:pt x="499" y="4620"/>
                      <a:pt x="47" y="4009"/>
                    </a:cubicBezTo>
                    <a:cubicBezTo>
                      <a:pt x="36" y="3996"/>
                      <a:pt x="18" y="3988"/>
                      <a:pt x="0" y="3988"/>
                    </a:cubicBezTo>
                    <a:close/>
                    <a:moveTo>
                      <a:pt x="81772" y="0"/>
                    </a:moveTo>
                    <a:cubicBezTo>
                      <a:pt x="80738" y="0"/>
                      <a:pt x="79708" y="201"/>
                      <a:pt x="78764" y="603"/>
                    </a:cubicBezTo>
                    <a:cubicBezTo>
                      <a:pt x="77540" y="1131"/>
                      <a:pt x="76470" y="1971"/>
                      <a:pt x="75437" y="2785"/>
                    </a:cubicBezTo>
                    <a:cubicBezTo>
                      <a:pt x="74690" y="3375"/>
                      <a:pt x="73918" y="3984"/>
                      <a:pt x="73093" y="4469"/>
                    </a:cubicBezTo>
                    <a:cubicBezTo>
                      <a:pt x="71201" y="5578"/>
                      <a:pt x="68918" y="6128"/>
                      <a:pt x="66183" y="6128"/>
                    </a:cubicBezTo>
                    <a:cubicBezTo>
                      <a:pt x="64687" y="6128"/>
                      <a:pt x="63054" y="5966"/>
                      <a:pt x="61276" y="5636"/>
                    </a:cubicBezTo>
                    <a:cubicBezTo>
                      <a:pt x="59949" y="5388"/>
                      <a:pt x="58603" y="5076"/>
                      <a:pt x="57304" y="4774"/>
                    </a:cubicBezTo>
                    <a:cubicBezTo>
                      <a:pt x="54662" y="4160"/>
                      <a:pt x="51930" y="3525"/>
                      <a:pt x="49203" y="3418"/>
                    </a:cubicBezTo>
                    <a:cubicBezTo>
                      <a:pt x="48911" y="3406"/>
                      <a:pt x="48625" y="3399"/>
                      <a:pt x="48337" y="3399"/>
                    </a:cubicBezTo>
                    <a:cubicBezTo>
                      <a:pt x="46183" y="3399"/>
                      <a:pt x="44066" y="3711"/>
                      <a:pt x="41980" y="4207"/>
                    </a:cubicBezTo>
                    <a:lnTo>
                      <a:pt x="41980" y="4326"/>
                    </a:lnTo>
                    <a:cubicBezTo>
                      <a:pt x="44066" y="3827"/>
                      <a:pt x="46183" y="3514"/>
                      <a:pt x="48337" y="3514"/>
                    </a:cubicBezTo>
                    <a:cubicBezTo>
                      <a:pt x="48625" y="3514"/>
                      <a:pt x="48911" y="3518"/>
                      <a:pt x="49195" y="3532"/>
                    </a:cubicBezTo>
                    <a:cubicBezTo>
                      <a:pt x="51916" y="3636"/>
                      <a:pt x="54640" y="4271"/>
                      <a:pt x="57274" y="4885"/>
                    </a:cubicBezTo>
                    <a:cubicBezTo>
                      <a:pt x="58578" y="5187"/>
                      <a:pt x="59927" y="5499"/>
                      <a:pt x="61255" y="5747"/>
                    </a:cubicBezTo>
                    <a:cubicBezTo>
                      <a:pt x="63039" y="6077"/>
                      <a:pt x="64679" y="6242"/>
                      <a:pt x="66183" y="6242"/>
                    </a:cubicBezTo>
                    <a:cubicBezTo>
                      <a:pt x="68940" y="6242"/>
                      <a:pt x="71241" y="5686"/>
                      <a:pt x="73151" y="4566"/>
                    </a:cubicBezTo>
                    <a:cubicBezTo>
                      <a:pt x="73983" y="4077"/>
                      <a:pt x="74758" y="3468"/>
                      <a:pt x="75508" y="2876"/>
                    </a:cubicBezTo>
                    <a:cubicBezTo>
                      <a:pt x="76535" y="2064"/>
                      <a:pt x="77597" y="1228"/>
                      <a:pt x="78810" y="708"/>
                    </a:cubicBezTo>
                    <a:cubicBezTo>
                      <a:pt x="79740" y="309"/>
                      <a:pt x="80753" y="115"/>
                      <a:pt x="81772" y="115"/>
                    </a:cubicBezTo>
                    <a:cubicBezTo>
                      <a:pt x="82648" y="115"/>
                      <a:pt x="83531" y="259"/>
                      <a:pt x="84371" y="542"/>
                    </a:cubicBezTo>
                    <a:lnTo>
                      <a:pt x="84371" y="424"/>
                    </a:lnTo>
                    <a:cubicBezTo>
                      <a:pt x="83531" y="144"/>
                      <a:pt x="82648" y="0"/>
                      <a:pt x="81772" y="0"/>
                    </a:cubicBezTo>
                    <a:close/>
                    <a:moveTo>
                      <a:pt x="37756" y="5439"/>
                    </a:moveTo>
                    <a:cubicBezTo>
                      <a:pt x="36091" y="5994"/>
                      <a:pt x="34446" y="6619"/>
                      <a:pt x="32817" y="7233"/>
                    </a:cubicBezTo>
                    <a:cubicBezTo>
                      <a:pt x="31177" y="7854"/>
                      <a:pt x="29483" y="8497"/>
                      <a:pt x="27806" y="9057"/>
                    </a:cubicBezTo>
                    <a:cubicBezTo>
                      <a:pt x="23360" y="10546"/>
                      <a:pt x="19530" y="11267"/>
                      <a:pt x="15983" y="11267"/>
                    </a:cubicBezTo>
                    <a:cubicBezTo>
                      <a:pt x="15014" y="11267"/>
                      <a:pt x="14066" y="11214"/>
                      <a:pt x="13137" y="11106"/>
                    </a:cubicBezTo>
                    <a:cubicBezTo>
                      <a:pt x="8614" y="10589"/>
                      <a:pt x="4551" y="8708"/>
                      <a:pt x="1651" y="5851"/>
                    </a:cubicBezTo>
                    <a:lnTo>
                      <a:pt x="1651" y="6009"/>
                    </a:lnTo>
                    <a:cubicBezTo>
                      <a:pt x="4562" y="8841"/>
                      <a:pt x="8618" y="10704"/>
                      <a:pt x="13122" y="11220"/>
                    </a:cubicBezTo>
                    <a:cubicBezTo>
                      <a:pt x="14060" y="11328"/>
                      <a:pt x="15011" y="11382"/>
                      <a:pt x="15983" y="11382"/>
                    </a:cubicBezTo>
                    <a:cubicBezTo>
                      <a:pt x="19540" y="11382"/>
                      <a:pt x="23381" y="10657"/>
                      <a:pt x="27843" y="9164"/>
                    </a:cubicBezTo>
                    <a:cubicBezTo>
                      <a:pt x="29522" y="8604"/>
                      <a:pt x="31216" y="7962"/>
                      <a:pt x="32860" y="7341"/>
                    </a:cubicBezTo>
                    <a:cubicBezTo>
                      <a:pt x="34472" y="6731"/>
                      <a:pt x="36105" y="6113"/>
                      <a:pt x="37756" y="5557"/>
                    </a:cubicBezTo>
                    <a:lnTo>
                      <a:pt x="37756" y="5439"/>
                    </a:ln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3" name="Google Shape;713;p31"/>
              <p:cNvGrpSpPr/>
              <p:nvPr/>
            </p:nvGrpSpPr>
            <p:grpSpPr>
              <a:xfrm>
                <a:off x="4710585" y="2281922"/>
                <a:ext cx="3380235" cy="634850"/>
                <a:chOff x="4672653" y="2281922"/>
                <a:chExt cx="3380235" cy="634850"/>
              </a:xfrm>
            </p:grpSpPr>
            <p:sp>
              <p:nvSpPr>
                <p:cNvPr id="714" name="Google Shape;714;p31"/>
                <p:cNvSpPr/>
                <p:nvPr/>
              </p:nvSpPr>
              <p:spPr>
                <a:xfrm>
                  <a:off x="4672653" y="2293200"/>
                  <a:ext cx="60514" cy="29235"/>
                </a:xfrm>
                <a:custGeom>
                  <a:avLst/>
                  <a:gdLst/>
                  <a:ahLst/>
                  <a:cxnLst/>
                  <a:rect l="l" t="t" r="r" b="b"/>
                  <a:pathLst>
                    <a:path w="1540" h="744" extrusionOk="0">
                      <a:moveTo>
                        <a:pt x="1539" y="0"/>
                      </a:moveTo>
                      <a:lnTo>
                        <a:pt x="1539" y="0"/>
                      </a:lnTo>
                      <a:cubicBezTo>
                        <a:pt x="1005" y="151"/>
                        <a:pt x="489" y="356"/>
                        <a:pt x="0" y="621"/>
                      </a:cubicBezTo>
                      <a:lnTo>
                        <a:pt x="0" y="743"/>
                      </a:lnTo>
                      <a:cubicBezTo>
                        <a:pt x="7" y="743"/>
                        <a:pt x="18" y="739"/>
                        <a:pt x="25" y="736"/>
                      </a:cubicBezTo>
                      <a:cubicBezTo>
                        <a:pt x="506" y="474"/>
                        <a:pt x="1012" y="270"/>
                        <a:pt x="1536" y="119"/>
                      </a:cubicBezTo>
                      <a:cubicBezTo>
                        <a:pt x="1536" y="79"/>
                        <a:pt x="1539" y="40"/>
                        <a:pt x="1539"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4737530" y="2281922"/>
                  <a:ext cx="3315358" cy="634850"/>
                </a:xfrm>
                <a:custGeom>
                  <a:avLst/>
                  <a:gdLst/>
                  <a:ahLst/>
                  <a:cxnLst/>
                  <a:rect l="l" t="t" r="r" b="b"/>
                  <a:pathLst>
                    <a:path w="84371" h="16156" extrusionOk="0">
                      <a:moveTo>
                        <a:pt x="84370" y="9834"/>
                      </a:moveTo>
                      <a:cubicBezTo>
                        <a:pt x="84352" y="9834"/>
                        <a:pt x="84335" y="9842"/>
                        <a:pt x="84324" y="9856"/>
                      </a:cubicBezTo>
                      <a:cubicBezTo>
                        <a:pt x="83871" y="10434"/>
                        <a:pt x="83373" y="10976"/>
                        <a:pt x="82834" y="11482"/>
                      </a:cubicBezTo>
                      <a:lnTo>
                        <a:pt x="82834" y="11636"/>
                      </a:lnTo>
                      <a:cubicBezTo>
                        <a:pt x="83391" y="11123"/>
                        <a:pt x="83904" y="10574"/>
                        <a:pt x="84370" y="9985"/>
                      </a:cubicBezTo>
                      <a:lnTo>
                        <a:pt x="84370" y="9834"/>
                      </a:lnTo>
                      <a:close/>
                      <a:moveTo>
                        <a:pt x="2021" y="0"/>
                      </a:moveTo>
                      <a:cubicBezTo>
                        <a:pt x="1339" y="0"/>
                        <a:pt x="660" y="86"/>
                        <a:pt x="4" y="255"/>
                      </a:cubicBezTo>
                      <a:cubicBezTo>
                        <a:pt x="4" y="298"/>
                        <a:pt x="0" y="334"/>
                        <a:pt x="0" y="377"/>
                      </a:cubicBezTo>
                      <a:cubicBezTo>
                        <a:pt x="657" y="201"/>
                        <a:pt x="1339" y="111"/>
                        <a:pt x="2025" y="111"/>
                      </a:cubicBezTo>
                      <a:cubicBezTo>
                        <a:pt x="3234" y="111"/>
                        <a:pt x="4454" y="388"/>
                        <a:pt x="5557" y="940"/>
                      </a:cubicBezTo>
                      <a:cubicBezTo>
                        <a:pt x="6770" y="1547"/>
                        <a:pt x="7832" y="2459"/>
                        <a:pt x="8862" y="3342"/>
                      </a:cubicBezTo>
                      <a:cubicBezTo>
                        <a:pt x="9609" y="3988"/>
                        <a:pt x="10388" y="4652"/>
                        <a:pt x="11216" y="5201"/>
                      </a:cubicBezTo>
                      <a:cubicBezTo>
                        <a:pt x="13482" y="6690"/>
                        <a:pt x="16307" y="7427"/>
                        <a:pt x="19784" y="7427"/>
                      </a:cubicBezTo>
                      <a:cubicBezTo>
                        <a:pt x="20833" y="7427"/>
                        <a:pt x="21938" y="7362"/>
                        <a:pt x="23108" y="7229"/>
                      </a:cubicBezTo>
                      <a:cubicBezTo>
                        <a:pt x="24439" y="7078"/>
                        <a:pt x="25786" y="6859"/>
                        <a:pt x="27088" y="6651"/>
                      </a:cubicBezTo>
                      <a:cubicBezTo>
                        <a:pt x="29497" y="6259"/>
                        <a:pt x="31977" y="5861"/>
                        <a:pt x="34461" y="5861"/>
                      </a:cubicBezTo>
                      <a:lnTo>
                        <a:pt x="34777" y="5861"/>
                      </a:lnTo>
                      <a:cubicBezTo>
                        <a:pt x="34953" y="5840"/>
                        <a:pt x="35129" y="5825"/>
                        <a:pt x="35305" y="5825"/>
                      </a:cubicBezTo>
                      <a:cubicBezTo>
                        <a:pt x="35595" y="5825"/>
                        <a:pt x="35883" y="5858"/>
                        <a:pt x="36173" y="5926"/>
                      </a:cubicBezTo>
                      <a:cubicBezTo>
                        <a:pt x="41485" y="6342"/>
                        <a:pt x="46575" y="8628"/>
                        <a:pt x="51506" y="10847"/>
                      </a:cubicBezTo>
                      <a:cubicBezTo>
                        <a:pt x="53147" y="11587"/>
                        <a:pt x="54845" y="12347"/>
                        <a:pt x="56521" y="13029"/>
                      </a:cubicBezTo>
                      <a:cubicBezTo>
                        <a:pt x="61751" y="15150"/>
                        <a:pt x="66126" y="16156"/>
                        <a:pt x="70189" y="16156"/>
                      </a:cubicBezTo>
                      <a:cubicBezTo>
                        <a:pt x="70544" y="16156"/>
                        <a:pt x="70892" y="16149"/>
                        <a:pt x="71245" y="16134"/>
                      </a:cubicBezTo>
                      <a:cubicBezTo>
                        <a:pt x="75749" y="15937"/>
                        <a:pt x="79805" y="14365"/>
                        <a:pt x="82720" y="11741"/>
                      </a:cubicBezTo>
                      <a:lnTo>
                        <a:pt x="82720" y="11587"/>
                      </a:lnTo>
                      <a:cubicBezTo>
                        <a:pt x="79819" y="14235"/>
                        <a:pt x="75759" y="15826"/>
                        <a:pt x="71237" y="16019"/>
                      </a:cubicBezTo>
                      <a:cubicBezTo>
                        <a:pt x="70889" y="16033"/>
                        <a:pt x="70541" y="16041"/>
                        <a:pt x="70189" y="16041"/>
                      </a:cubicBezTo>
                      <a:cubicBezTo>
                        <a:pt x="66141" y="16041"/>
                        <a:pt x="61776" y="15039"/>
                        <a:pt x="56564" y="12925"/>
                      </a:cubicBezTo>
                      <a:cubicBezTo>
                        <a:pt x="54891" y="12243"/>
                        <a:pt x="53194" y="11482"/>
                        <a:pt x="51553" y="10743"/>
                      </a:cubicBezTo>
                      <a:cubicBezTo>
                        <a:pt x="46303" y="8381"/>
                        <a:pt x="40871" y="5941"/>
                        <a:pt x="35172" y="5757"/>
                      </a:cubicBezTo>
                      <a:cubicBezTo>
                        <a:pt x="34935" y="5750"/>
                        <a:pt x="34698" y="5747"/>
                        <a:pt x="34461" y="5747"/>
                      </a:cubicBezTo>
                      <a:cubicBezTo>
                        <a:pt x="31970" y="5747"/>
                        <a:pt x="29483" y="6148"/>
                        <a:pt x="27071" y="6536"/>
                      </a:cubicBezTo>
                      <a:cubicBezTo>
                        <a:pt x="25771" y="6748"/>
                        <a:pt x="24426" y="6963"/>
                        <a:pt x="23097" y="7114"/>
                      </a:cubicBezTo>
                      <a:cubicBezTo>
                        <a:pt x="21931" y="7247"/>
                        <a:pt x="20829" y="7315"/>
                        <a:pt x="19784" y="7315"/>
                      </a:cubicBezTo>
                      <a:cubicBezTo>
                        <a:pt x="16328" y="7315"/>
                        <a:pt x="13525" y="6582"/>
                        <a:pt x="11281" y="5104"/>
                      </a:cubicBezTo>
                      <a:cubicBezTo>
                        <a:pt x="10456" y="4562"/>
                        <a:pt x="9680" y="3898"/>
                        <a:pt x="8934" y="3256"/>
                      </a:cubicBezTo>
                      <a:cubicBezTo>
                        <a:pt x="7900" y="2369"/>
                        <a:pt x="6831" y="1450"/>
                        <a:pt x="5607" y="837"/>
                      </a:cubicBezTo>
                      <a:cubicBezTo>
                        <a:pt x="4487" y="277"/>
                        <a:pt x="3252" y="0"/>
                        <a:pt x="2021"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6" name="Google Shape;716;p31"/>
              <p:cNvSpPr/>
              <p:nvPr/>
            </p:nvSpPr>
            <p:spPr>
              <a:xfrm>
                <a:off x="4921590" y="3223954"/>
                <a:ext cx="166021" cy="741615"/>
              </a:xfrm>
              <a:custGeom>
                <a:avLst/>
                <a:gdLst/>
                <a:ahLst/>
                <a:cxnLst/>
                <a:rect l="l" t="t" r="r" b="b"/>
                <a:pathLst>
                  <a:path w="4225" h="18873" extrusionOk="0">
                    <a:moveTo>
                      <a:pt x="0" y="0"/>
                    </a:moveTo>
                    <a:lnTo>
                      <a:pt x="0" y="18872"/>
                    </a:lnTo>
                    <a:lnTo>
                      <a:pt x="4225" y="18872"/>
                    </a:lnTo>
                    <a:lnTo>
                      <a:pt x="4225"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5168405" y="3072588"/>
                <a:ext cx="166179" cy="892979"/>
              </a:xfrm>
              <a:custGeom>
                <a:avLst/>
                <a:gdLst/>
                <a:ahLst/>
                <a:cxnLst/>
                <a:rect l="l" t="t" r="r" b="b"/>
                <a:pathLst>
                  <a:path w="4229" h="22725" extrusionOk="0">
                    <a:moveTo>
                      <a:pt x="1" y="1"/>
                    </a:moveTo>
                    <a:lnTo>
                      <a:pt x="1" y="22724"/>
                    </a:lnTo>
                    <a:lnTo>
                      <a:pt x="4229" y="22724"/>
                    </a:lnTo>
                    <a:lnTo>
                      <a:pt x="4229"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5415377" y="2923933"/>
                <a:ext cx="166179" cy="1041632"/>
              </a:xfrm>
              <a:custGeom>
                <a:avLst/>
                <a:gdLst/>
                <a:ahLst/>
                <a:cxnLst/>
                <a:rect l="l" t="t" r="r" b="b"/>
                <a:pathLst>
                  <a:path w="4229" h="26508" extrusionOk="0">
                    <a:moveTo>
                      <a:pt x="1" y="0"/>
                    </a:moveTo>
                    <a:lnTo>
                      <a:pt x="1" y="26507"/>
                    </a:lnTo>
                    <a:lnTo>
                      <a:pt x="4229" y="26507"/>
                    </a:lnTo>
                    <a:lnTo>
                      <a:pt x="4229"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5662310" y="2741719"/>
                <a:ext cx="166100" cy="1223843"/>
              </a:xfrm>
              <a:custGeom>
                <a:avLst/>
                <a:gdLst/>
                <a:ahLst/>
                <a:cxnLst/>
                <a:rect l="l" t="t" r="r" b="b"/>
                <a:pathLst>
                  <a:path w="4227" h="31145" extrusionOk="0">
                    <a:moveTo>
                      <a:pt x="1" y="0"/>
                    </a:moveTo>
                    <a:lnTo>
                      <a:pt x="1" y="31144"/>
                    </a:lnTo>
                    <a:lnTo>
                      <a:pt x="4226" y="31144"/>
                    </a:lnTo>
                    <a:lnTo>
                      <a:pt x="4226"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5909282" y="3001659"/>
                <a:ext cx="166061" cy="963906"/>
              </a:xfrm>
              <a:custGeom>
                <a:avLst/>
                <a:gdLst/>
                <a:ahLst/>
                <a:cxnLst/>
                <a:rect l="l" t="t" r="r" b="b"/>
                <a:pathLst>
                  <a:path w="4226" h="24530" extrusionOk="0">
                    <a:moveTo>
                      <a:pt x="1" y="0"/>
                    </a:moveTo>
                    <a:lnTo>
                      <a:pt x="1" y="24529"/>
                    </a:lnTo>
                    <a:lnTo>
                      <a:pt x="4225" y="24529"/>
                    </a:lnTo>
                    <a:lnTo>
                      <a:pt x="42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6156254" y="2640416"/>
                <a:ext cx="166061" cy="1325145"/>
              </a:xfrm>
              <a:custGeom>
                <a:avLst/>
                <a:gdLst/>
                <a:ahLst/>
                <a:cxnLst/>
                <a:rect l="l" t="t" r="r" b="b"/>
                <a:pathLst>
                  <a:path w="4226" h="33723" extrusionOk="0">
                    <a:moveTo>
                      <a:pt x="1" y="1"/>
                    </a:moveTo>
                    <a:lnTo>
                      <a:pt x="1" y="33722"/>
                    </a:lnTo>
                    <a:lnTo>
                      <a:pt x="4225" y="33722"/>
                    </a:lnTo>
                    <a:lnTo>
                      <a:pt x="4225"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403226" y="3091489"/>
                <a:ext cx="166061" cy="874078"/>
              </a:xfrm>
              <a:custGeom>
                <a:avLst/>
                <a:gdLst/>
                <a:ahLst/>
                <a:cxnLst/>
                <a:rect l="l" t="t" r="r" b="b"/>
                <a:pathLst>
                  <a:path w="4226" h="22244" extrusionOk="0">
                    <a:moveTo>
                      <a:pt x="1" y="0"/>
                    </a:moveTo>
                    <a:lnTo>
                      <a:pt x="1" y="22243"/>
                    </a:lnTo>
                    <a:lnTo>
                      <a:pt x="4225" y="22243"/>
                    </a:lnTo>
                    <a:lnTo>
                      <a:pt x="42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6650080" y="2798266"/>
                <a:ext cx="166179" cy="1167297"/>
              </a:xfrm>
              <a:custGeom>
                <a:avLst/>
                <a:gdLst/>
                <a:ahLst/>
                <a:cxnLst/>
                <a:rect l="l" t="t" r="r" b="b"/>
                <a:pathLst>
                  <a:path w="4229" h="29706" extrusionOk="0">
                    <a:moveTo>
                      <a:pt x="0" y="1"/>
                    </a:moveTo>
                    <a:lnTo>
                      <a:pt x="0" y="29705"/>
                    </a:lnTo>
                    <a:lnTo>
                      <a:pt x="4228" y="29705"/>
                    </a:lnTo>
                    <a:lnTo>
                      <a:pt x="4228"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6897013" y="3673574"/>
                <a:ext cx="166218" cy="292001"/>
              </a:xfrm>
              <a:custGeom>
                <a:avLst/>
                <a:gdLst/>
                <a:ahLst/>
                <a:cxnLst/>
                <a:rect l="l" t="t" r="r" b="b"/>
                <a:pathLst>
                  <a:path w="4230" h="7431" extrusionOk="0">
                    <a:moveTo>
                      <a:pt x="1" y="1"/>
                    </a:moveTo>
                    <a:lnTo>
                      <a:pt x="1" y="7430"/>
                    </a:lnTo>
                    <a:lnTo>
                      <a:pt x="4229" y="7430"/>
                    </a:lnTo>
                    <a:lnTo>
                      <a:pt x="4229"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a:off x="7143985" y="2724901"/>
                <a:ext cx="166061" cy="1240661"/>
              </a:xfrm>
              <a:custGeom>
                <a:avLst/>
                <a:gdLst/>
                <a:ahLst/>
                <a:cxnLst/>
                <a:rect l="l" t="t" r="r" b="b"/>
                <a:pathLst>
                  <a:path w="4226" h="31573" extrusionOk="0">
                    <a:moveTo>
                      <a:pt x="1" y="1"/>
                    </a:moveTo>
                    <a:lnTo>
                      <a:pt x="1" y="31572"/>
                    </a:lnTo>
                    <a:lnTo>
                      <a:pt x="4225" y="31572"/>
                    </a:lnTo>
                    <a:lnTo>
                      <a:pt x="4225"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1"/>
              <p:cNvSpPr/>
              <p:nvPr/>
            </p:nvSpPr>
            <p:spPr>
              <a:xfrm>
                <a:off x="7390957" y="2381065"/>
                <a:ext cx="166061" cy="1584492"/>
              </a:xfrm>
              <a:custGeom>
                <a:avLst/>
                <a:gdLst/>
                <a:ahLst/>
                <a:cxnLst/>
                <a:rect l="l" t="t" r="r" b="b"/>
                <a:pathLst>
                  <a:path w="4226" h="40323" extrusionOk="0">
                    <a:moveTo>
                      <a:pt x="1" y="0"/>
                    </a:moveTo>
                    <a:lnTo>
                      <a:pt x="1" y="40322"/>
                    </a:lnTo>
                    <a:lnTo>
                      <a:pt x="4225" y="40322"/>
                    </a:lnTo>
                    <a:lnTo>
                      <a:pt x="4225"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7637929" y="3115184"/>
                <a:ext cx="166061" cy="850383"/>
              </a:xfrm>
              <a:custGeom>
                <a:avLst/>
                <a:gdLst/>
                <a:ahLst/>
                <a:cxnLst/>
                <a:rect l="l" t="t" r="r" b="b"/>
                <a:pathLst>
                  <a:path w="4226" h="21641" extrusionOk="0">
                    <a:moveTo>
                      <a:pt x="1" y="0"/>
                    </a:moveTo>
                    <a:lnTo>
                      <a:pt x="1" y="21640"/>
                    </a:lnTo>
                    <a:lnTo>
                      <a:pt x="4225" y="21640"/>
                    </a:lnTo>
                    <a:lnTo>
                      <a:pt x="4225"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8" name="Google Shape;728;p31"/>
          <p:cNvGrpSpPr/>
          <p:nvPr/>
        </p:nvGrpSpPr>
        <p:grpSpPr>
          <a:xfrm>
            <a:off x="5262046" y="2085203"/>
            <a:ext cx="1054922" cy="2623643"/>
            <a:chOff x="5262046" y="2234728"/>
            <a:chExt cx="1054922" cy="2623643"/>
          </a:xfrm>
        </p:grpSpPr>
        <p:sp>
          <p:nvSpPr>
            <p:cNvPr id="729" name="Google Shape;729;p31"/>
            <p:cNvSpPr/>
            <p:nvPr/>
          </p:nvSpPr>
          <p:spPr>
            <a:xfrm>
              <a:off x="6104070" y="2510819"/>
              <a:ext cx="54895" cy="4008"/>
            </a:xfrm>
            <a:custGeom>
              <a:avLst/>
              <a:gdLst/>
              <a:ahLst/>
              <a:cxnLst/>
              <a:rect l="l" t="t" r="r" b="b"/>
              <a:pathLst>
                <a:path w="1397" h="102" extrusionOk="0">
                  <a:moveTo>
                    <a:pt x="529" y="0"/>
                  </a:moveTo>
                  <a:cubicBezTo>
                    <a:pt x="353" y="0"/>
                    <a:pt x="177" y="15"/>
                    <a:pt x="1" y="36"/>
                  </a:cubicBezTo>
                  <a:cubicBezTo>
                    <a:pt x="134" y="40"/>
                    <a:pt x="263" y="43"/>
                    <a:pt x="393" y="47"/>
                  </a:cubicBezTo>
                  <a:cubicBezTo>
                    <a:pt x="729" y="58"/>
                    <a:pt x="1064" y="76"/>
                    <a:pt x="1397" y="101"/>
                  </a:cubicBezTo>
                  <a:cubicBezTo>
                    <a:pt x="1107" y="33"/>
                    <a:pt x="819" y="0"/>
                    <a:pt x="529" y="0"/>
                  </a:cubicBezTo>
                  <a:close/>
                </a:path>
              </a:pathLst>
            </a:custGeom>
            <a:solidFill>
              <a:srgbClr val="C2D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6266871" y="2618410"/>
              <a:ext cx="157" cy="236"/>
            </a:xfrm>
            <a:custGeom>
              <a:avLst/>
              <a:gdLst/>
              <a:ahLst/>
              <a:cxnLst/>
              <a:rect l="l" t="t" r="r" b="b"/>
              <a:pathLst>
                <a:path w="4" h="6" extrusionOk="0">
                  <a:moveTo>
                    <a:pt x="0" y="1"/>
                  </a:moveTo>
                  <a:cubicBezTo>
                    <a:pt x="0" y="5"/>
                    <a:pt x="4" y="5"/>
                    <a:pt x="4" y="5"/>
                  </a:cubicBezTo>
                  <a:cubicBezTo>
                    <a:pt x="4" y="5"/>
                    <a:pt x="0" y="5"/>
                    <a:pt x="0" y="1"/>
                  </a:cubicBezTo>
                  <a:close/>
                </a:path>
              </a:pathLst>
            </a:custGeom>
            <a:solidFill>
              <a:srgbClr val="99BD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5977067" y="2638333"/>
              <a:ext cx="3340" cy="49826"/>
            </a:xfrm>
            <a:custGeom>
              <a:avLst/>
              <a:gdLst/>
              <a:ahLst/>
              <a:cxnLst/>
              <a:rect l="l" t="t" r="r" b="b"/>
              <a:pathLst>
                <a:path w="85" h="1268" extrusionOk="0">
                  <a:moveTo>
                    <a:pt x="42" y="0"/>
                  </a:moveTo>
                  <a:cubicBezTo>
                    <a:pt x="9" y="244"/>
                    <a:pt x="1" y="487"/>
                    <a:pt x="15" y="728"/>
                  </a:cubicBezTo>
                  <a:lnTo>
                    <a:pt x="15" y="728"/>
                  </a:lnTo>
                  <a:cubicBezTo>
                    <a:pt x="2" y="487"/>
                    <a:pt x="11" y="243"/>
                    <a:pt x="45" y="0"/>
                  </a:cubicBezTo>
                  <a:close/>
                  <a:moveTo>
                    <a:pt x="15" y="728"/>
                  </a:moveTo>
                  <a:lnTo>
                    <a:pt x="15" y="728"/>
                  </a:lnTo>
                  <a:cubicBezTo>
                    <a:pt x="26" y="910"/>
                    <a:pt x="49" y="1091"/>
                    <a:pt x="85" y="1267"/>
                  </a:cubicBezTo>
                  <a:cubicBezTo>
                    <a:pt x="75" y="1213"/>
                    <a:pt x="63" y="1156"/>
                    <a:pt x="56" y="1099"/>
                  </a:cubicBezTo>
                  <a:cubicBezTo>
                    <a:pt x="37" y="976"/>
                    <a:pt x="23" y="852"/>
                    <a:pt x="15" y="728"/>
                  </a:cubicBezTo>
                  <a:close/>
                </a:path>
              </a:pathLst>
            </a:custGeom>
            <a:solidFill>
              <a:srgbClr val="E6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1"/>
            <p:cNvSpPr/>
            <p:nvPr/>
          </p:nvSpPr>
          <p:spPr>
            <a:xfrm>
              <a:off x="5988698" y="2715077"/>
              <a:ext cx="39099" cy="54306"/>
            </a:xfrm>
            <a:custGeom>
              <a:avLst/>
              <a:gdLst/>
              <a:ahLst/>
              <a:cxnLst/>
              <a:rect l="l" t="t" r="r" b="b"/>
              <a:pathLst>
                <a:path w="995" h="1382" extrusionOk="0">
                  <a:moveTo>
                    <a:pt x="1" y="0"/>
                  </a:moveTo>
                  <a:lnTo>
                    <a:pt x="1" y="0"/>
                  </a:lnTo>
                  <a:cubicBezTo>
                    <a:pt x="220" y="527"/>
                    <a:pt x="557" y="1001"/>
                    <a:pt x="995" y="1382"/>
                  </a:cubicBezTo>
                  <a:cubicBezTo>
                    <a:pt x="561" y="1001"/>
                    <a:pt x="220" y="524"/>
                    <a:pt x="1" y="0"/>
                  </a:cubicBezTo>
                  <a:close/>
                </a:path>
              </a:pathLst>
            </a:custGeom>
            <a:solidFill>
              <a:srgbClr val="E6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1"/>
            <p:cNvSpPr/>
            <p:nvPr/>
          </p:nvSpPr>
          <p:spPr>
            <a:xfrm>
              <a:off x="5965592" y="2784355"/>
              <a:ext cx="125548" cy="256714"/>
            </a:xfrm>
            <a:custGeom>
              <a:avLst/>
              <a:gdLst/>
              <a:ahLst/>
              <a:cxnLst/>
              <a:rect l="l" t="t" r="r" b="b"/>
              <a:pathLst>
                <a:path w="3195" h="6533" extrusionOk="0">
                  <a:moveTo>
                    <a:pt x="2729" y="0"/>
                  </a:moveTo>
                  <a:cubicBezTo>
                    <a:pt x="2573" y="0"/>
                    <a:pt x="2423" y="83"/>
                    <a:pt x="2344" y="229"/>
                  </a:cubicBezTo>
                  <a:cubicBezTo>
                    <a:pt x="1838" y="1169"/>
                    <a:pt x="1414" y="2139"/>
                    <a:pt x="1001" y="3115"/>
                  </a:cubicBezTo>
                  <a:cubicBezTo>
                    <a:pt x="804" y="3606"/>
                    <a:pt x="600" y="4091"/>
                    <a:pt x="417" y="4590"/>
                  </a:cubicBezTo>
                  <a:lnTo>
                    <a:pt x="137" y="5329"/>
                  </a:lnTo>
                  <a:cubicBezTo>
                    <a:pt x="44" y="5577"/>
                    <a:pt x="0" y="5843"/>
                    <a:pt x="173" y="6187"/>
                  </a:cubicBezTo>
                  <a:cubicBezTo>
                    <a:pt x="284" y="6404"/>
                    <a:pt x="505" y="6533"/>
                    <a:pt x="736" y="6533"/>
                  </a:cubicBezTo>
                  <a:cubicBezTo>
                    <a:pt x="819" y="6533"/>
                    <a:pt x="903" y="6516"/>
                    <a:pt x="983" y="6481"/>
                  </a:cubicBezTo>
                  <a:cubicBezTo>
                    <a:pt x="1339" y="6330"/>
                    <a:pt x="1475" y="6101"/>
                    <a:pt x="1561" y="5850"/>
                  </a:cubicBezTo>
                  <a:lnTo>
                    <a:pt x="1823" y="5103"/>
                  </a:lnTo>
                  <a:cubicBezTo>
                    <a:pt x="2007" y="4604"/>
                    <a:pt x="2161" y="4098"/>
                    <a:pt x="2326" y="3595"/>
                  </a:cubicBezTo>
                  <a:cubicBezTo>
                    <a:pt x="2638" y="2587"/>
                    <a:pt x="2936" y="1571"/>
                    <a:pt x="3155" y="523"/>
                  </a:cubicBezTo>
                  <a:cubicBezTo>
                    <a:pt x="3195" y="340"/>
                    <a:pt x="3108" y="146"/>
                    <a:pt x="2936" y="53"/>
                  </a:cubicBezTo>
                  <a:cubicBezTo>
                    <a:pt x="2870" y="17"/>
                    <a:pt x="2799" y="0"/>
                    <a:pt x="2729"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1"/>
            <p:cNvSpPr/>
            <p:nvPr/>
          </p:nvSpPr>
          <p:spPr>
            <a:xfrm>
              <a:off x="5288021" y="2719557"/>
              <a:ext cx="227950" cy="308348"/>
            </a:xfrm>
            <a:custGeom>
              <a:avLst/>
              <a:gdLst/>
              <a:ahLst/>
              <a:cxnLst/>
              <a:rect l="l" t="t" r="r" b="b"/>
              <a:pathLst>
                <a:path w="5801" h="7847" extrusionOk="0">
                  <a:moveTo>
                    <a:pt x="2024" y="1"/>
                  </a:moveTo>
                  <a:cubicBezTo>
                    <a:pt x="1928" y="130"/>
                    <a:pt x="1863" y="223"/>
                    <a:pt x="1788" y="331"/>
                  </a:cubicBezTo>
                  <a:cubicBezTo>
                    <a:pt x="1716" y="438"/>
                    <a:pt x="1648" y="543"/>
                    <a:pt x="1579" y="650"/>
                  </a:cubicBezTo>
                  <a:cubicBezTo>
                    <a:pt x="1446" y="866"/>
                    <a:pt x="1321" y="1081"/>
                    <a:pt x="1203" y="1303"/>
                  </a:cubicBezTo>
                  <a:cubicBezTo>
                    <a:pt x="966" y="1745"/>
                    <a:pt x="761" y="2204"/>
                    <a:pt x="582" y="2678"/>
                  </a:cubicBezTo>
                  <a:cubicBezTo>
                    <a:pt x="227" y="3626"/>
                    <a:pt x="0" y="4652"/>
                    <a:pt x="15" y="5718"/>
                  </a:cubicBezTo>
                  <a:cubicBezTo>
                    <a:pt x="15" y="5822"/>
                    <a:pt x="18" y="6049"/>
                    <a:pt x="68" y="6256"/>
                  </a:cubicBezTo>
                  <a:cubicBezTo>
                    <a:pt x="115" y="6465"/>
                    <a:pt x="205" y="6680"/>
                    <a:pt x="330" y="6864"/>
                  </a:cubicBezTo>
                  <a:cubicBezTo>
                    <a:pt x="585" y="7240"/>
                    <a:pt x="933" y="7452"/>
                    <a:pt x="1235" y="7578"/>
                  </a:cubicBezTo>
                  <a:cubicBezTo>
                    <a:pt x="1544" y="7707"/>
                    <a:pt x="1831" y="7768"/>
                    <a:pt x="2104" y="7804"/>
                  </a:cubicBezTo>
                  <a:cubicBezTo>
                    <a:pt x="2380" y="7840"/>
                    <a:pt x="2642" y="7847"/>
                    <a:pt x="2901" y="7847"/>
                  </a:cubicBezTo>
                  <a:cubicBezTo>
                    <a:pt x="3927" y="7822"/>
                    <a:pt x="4860" y="7628"/>
                    <a:pt x="5800" y="7341"/>
                  </a:cubicBezTo>
                  <a:lnTo>
                    <a:pt x="5603" y="6397"/>
                  </a:lnTo>
                  <a:cubicBezTo>
                    <a:pt x="5166" y="6423"/>
                    <a:pt x="4720" y="6442"/>
                    <a:pt x="4281" y="6442"/>
                  </a:cubicBezTo>
                  <a:cubicBezTo>
                    <a:pt x="3831" y="6442"/>
                    <a:pt x="3389" y="6422"/>
                    <a:pt x="2972" y="6372"/>
                  </a:cubicBezTo>
                  <a:cubicBezTo>
                    <a:pt x="2563" y="6325"/>
                    <a:pt x="2161" y="6225"/>
                    <a:pt x="1928" y="6092"/>
                  </a:cubicBezTo>
                  <a:cubicBezTo>
                    <a:pt x="1809" y="6024"/>
                    <a:pt x="1763" y="5959"/>
                    <a:pt x="1769" y="5938"/>
                  </a:cubicBezTo>
                  <a:lnTo>
                    <a:pt x="1773" y="5905"/>
                  </a:lnTo>
                  <a:lnTo>
                    <a:pt x="1784" y="5754"/>
                  </a:lnTo>
                  <a:cubicBezTo>
                    <a:pt x="1834" y="4961"/>
                    <a:pt x="2061" y="4157"/>
                    <a:pt x="2376" y="3382"/>
                  </a:cubicBezTo>
                  <a:cubicBezTo>
                    <a:pt x="2538" y="2991"/>
                    <a:pt x="2728" y="2610"/>
                    <a:pt x="2929" y="2237"/>
                  </a:cubicBezTo>
                  <a:cubicBezTo>
                    <a:pt x="3030" y="2050"/>
                    <a:pt x="3137" y="1863"/>
                    <a:pt x="3249" y="1684"/>
                  </a:cubicBezTo>
                  <a:lnTo>
                    <a:pt x="3417" y="1419"/>
                  </a:lnTo>
                  <a:cubicBezTo>
                    <a:pt x="3471" y="1336"/>
                    <a:pt x="3539" y="1235"/>
                    <a:pt x="3578" y="1178"/>
                  </a:cubicBezTo>
                  <a:lnTo>
                    <a:pt x="202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1"/>
            <p:cNvSpPr/>
            <p:nvPr/>
          </p:nvSpPr>
          <p:spPr>
            <a:xfrm>
              <a:off x="5297766" y="2639787"/>
              <a:ext cx="193528" cy="199147"/>
            </a:xfrm>
            <a:custGeom>
              <a:avLst/>
              <a:gdLst/>
              <a:ahLst/>
              <a:cxnLst/>
              <a:rect l="l" t="t" r="r" b="b"/>
              <a:pathLst>
                <a:path w="4925" h="5068" extrusionOk="0">
                  <a:moveTo>
                    <a:pt x="2971" y="1"/>
                  </a:moveTo>
                  <a:cubicBezTo>
                    <a:pt x="2873" y="1"/>
                    <a:pt x="2766" y="14"/>
                    <a:pt x="2649" y="43"/>
                  </a:cubicBezTo>
                  <a:cubicBezTo>
                    <a:pt x="1863" y="236"/>
                    <a:pt x="0" y="3338"/>
                    <a:pt x="0" y="3338"/>
                  </a:cubicBezTo>
                  <a:lnTo>
                    <a:pt x="4174" y="5067"/>
                  </a:lnTo>
                  <a:cubicBezTo>
                    <a:pt x="4174" y="5067"/>
                    <a:pt x="4924" y="2705"/>
                    <a:pt x="4454" y="1761"/>
                  </a:cubicBezTo>
                  <a:cubicBezTo>
                    <a:pt x="4017" y="883"/>
                    <a:pt x="3772" y="1"/>
                    <a:pt x="2971"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1"/>
            <p:cNvSpPr/>
            <p:nvPr/>
          </p:nvSpPr>
          <p:spPr>
            <a:xfrm>
              <a:off x="5488310" y="2958906"/>
              <a:ext cx="102442" cy="63068"/>
            </a:xfrm>
            <a:custGeom>
              <a:avLst/>
              <a:gdLst/>
              <a:ahLst/>
              <a:cxnLst/>
              <a:rect l="l" t="t" r="r" b="b"/>
              <a:pathLst>
                <a:path w="2607" h="1605" extrusionOk="0">
                  <a:moveTo>
                    <a:pt x="2606" y="1"/>
                  </a:moveTo>
                  <a:lnTo>
                    <a:pt x="696" y="202"/>
                  </a:lnTo>
                  <a:lnTo>
                    <a:pt x="0" y="765"/>
                  </a:lnTo>
                  <a:cubicBezTo>
                    <a:pt x="312" y="1494"/>
                    <a:pt x="1533" y="1605"/>
                    <a:pt x="1533" y="1605"/>
                  </a:cubicBezTo>
                  <a:lnTo>
                    <a:pt x="2606"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a:off x="5548510" y="2958906"/>
              <a:ext cx="95801" cy="96076"/>
            </a:xfrm>
            <a:custGeom>
              <a:avLst/>
              <a:gdLst/>
              <a:ahLst/>
              <a:cxnLst/>
              <a:rect l="l" t="t" r="r" b="b"/>
              <a:pathLst>
                <a:path w="2438" h="2445" extrusionOk="0">
                  <a:moveTo>
                    <a:pt x="1074" y="1"/>
                  </a:moveTo>
                  <a:lnTo>
                    <a:pt x="1" y="1605"/>
                  </a:lnTo>
                  <a:lnTo>
                    <a:pt x="970" y="2445"/>
                  </a:lnTo>
                  <a:lnTo>
                    <a:pt x="2438" y="851"/>
                  </a:lnTo>
                  <a:lnTo>
                    <a:pt x="107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a:off x="5395494" y="4767365"/>
              <a:ext cx="39099" cy="18940"/>
            </a:xfrm>
            <a:custGeom>
              <a:avLst/>
              <a:gdLst/>
              <a:ahLst/>
              <a:cxnLst/>
              <a:rect l="l" t="t" r="r" b="b"/>
              <a:pathLst>
                <a:path w="995" h="482" extrusionOk="0">
                  <a:moveTo>
                    <a:pt x="796" y="88"/>
                  </a:moveTo>
                  <a:cubicBezTo>
                    <a:pt x="818" y="88"/>
                    <a:pt x="836" y="91"/>
                    <a:pt x="851" y="98"/>
                  </a:cubicBezTo>
                  <a:cubicBezTo>
                    <a:pt x="865" y="105"/>
                    <a:pt x="883" y="119"/>
                    <a:pt x="890" y="159"/>
                  </a:cubicBezTo>
                  <a:cubicBezTo>
                    <a:pt x="901" y="227"/>
                    <a:pt x="887" y="281"/>
                    <a:pt x="843" y="316"/>
                  </a:cubicBezTo>
                  <a:cubicBezTo>
                    <a:pt x="789" y="368"/>
                    <a:pt x="685" y="393"/>
                    <a:pt x="545" y="393"/>
                  </a:cubicBezTo>
                  <a:cubicBezTo>
                    <a:pt x="438" y="393"/>
                    <a:pt x="310" y="378"/>
                    <a:pt x="166" y="349"/>
                  </a:cubicBezTo>
                  <a:cubicBezTo>
                    <a:pt x="372" y="227"/>
                    <a:pt x="650" y="88"/>
                    <a:pt x="796" y="88"/>
                  </a:cubicBezTo>
                  <a:close/>
                  <a:moveTo>
                    <a:pt x="792" y="1"/>
                  </a:moveTo>
                  <a:cubicBezTo>
                    <a:pt x="533" y="1"/>
                    <a:pt x="82" y="297"/>
                    <a:pt x="25" y="334"/>
                  </a:cubicBezTo>
                  <a:cubicBezTo>
                    <a:pt x="11" y="342"/>
                    <a:pt x="0" y="359"/>
                    <a:pt x="4" y="378"/>
                  </a:cubicBezTo>
                  <a:cubicBezTo>
                    <a:pt x="7" y="396"/>
                    <a:pt x="22" y="410"/>
                    <a:pt x="40" y="414"/>
                  </a:cubicBezTo>
                  <a:cubicBezTo>
                    <a:pt x="172" y="446"/>
                    <a:pt x="366" y="482"/>
                    <a:pt x="542" y="482"/>
                  </a:cubicBezTo>
                  <a:cubicBezTo>
                    <a:pt x="689" y="482"/>
                    <a:pt x="825" y="457"/>
                    <a:pt x="905" y="385"/>
                  </a:cubicBezTo>
                  <a:cubicBezTo>
                    <a:pt x="969" y="328"/>
                    <a:pt x="994" y="245"/>
                    <a:pt x="980" y="144"/>
                  </a:cubicBezTo>
                  <a:cubicBezTo>
                    <a:pt x="969" y="69"/>
                    <a:pt x="923" y="33"/>
                    <a:pt x="887" y="19"/>
                  </a:cubicBezTo>
                  <a:cubicBezTo>
                    <a:pt x="860" y="7"/>
                    <a:pt x="828" y="1"/>
                    <a:pt x="7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1"/>
            <p:cNvSpPr/>
            <p:nvPr/>
          </p:nvSpPr>
          <p:spPr>
            <a:xfrm>
              <a:off x="5395612" y="4749799"/>
              <a:ext cx="23341" cy="33990"/>
            </a:xfrm>
            <a:custGeom>
              <a:avLst/>
              <a:gdLst/>
              <a:ahLst/>
              <a:cxnLst/>
              <a:rect l="l" t="t" r="r" b="b"/>
              <a:pathLst>
                <a:path w="594" h="865" extrusionOk="0">
                  <a:moveTo>
                    <a:pt x="385" y="92"/>
                  </a:moveTo>
                  <a:cubicBezTo>
                    <a:pt x="446" y="100"/>
                    <a:pt x="456" y="125"/>
                    <a:pt x="461" y="147"/>
                  </a:cubicBezTo>
                  <a:cubicBezTo>
                    <a:pt x="489" y="279"/>
                    <a:pt x="274" y="588"/>
                    <a:pt x="94" y="731"/>
                  </a:cubicBezTo>
                  <a:cubicBezTo>
                    <a:pt x="101" y="548"/>
                    <a:pt x="144" y="240"/>
                    <a:pt x="267" y="132"/>
                  </a:cubicBezTo>
                  <a:cubicBezTo>
                    <a:pt x="295" y="103"/>
                    <a:pt x="327" y="92"/>
                    <a:pt x="367" y="92"/>
                  </a:cubicBezTo>
                  <a:close/>
                  <a:moveTo>
                    <a:pt x="361" y="0"/>
                  </a:moveTo>
                  <a:cubicBezTo>
                    <a:pt x="303" y="0"/>
                    <a:pt x="250" y="22"/>
                    <a:pt x="206" y="64"/>
                  </a:cubicBezTo>
                  <a:cubicBezTo>
                    <a:pt x="1" y="246"/>
                    <a:pt x="1" y="796"/>
                    <a:pt x="1" y="818"/>
                  </a:cubicBezTo>
                  <a:cubicBezTo>
                    <a:pt x="1" y="836"/>
                    <a:pt x="12" y="849"/>
                    <a:pt x="22" y="857"/>
                  </a:cubicBezTo>
                  <a:cubicBezTo>
                    <a:pt x="30" y="861"/>
                    <a:pt x="37" y="864"/>
                    <a:pt x="47" y="864"/>
                  </a:cubicBezTo>
                  <a:cubicBezTo>
                    <a:pt x="55" y="864"/>
                    <a:pt x="62" y="861"/>
                    <a:pt x="69" y="857"/>
                  </a:cubicBezTo>
                  <a:cubicBezTo>
                    <a:pt x="249" y="756"/>
                    <a:pt x="593" y="344"/>
                    <a:pt x="550" y="128"/>
                  </a:cubicBezTo>
                  <a:cubicBezTo>
                    <a:pt x="542" y="89"/>
                    <a:pt x="511" y="17"/>
                    <a:pt x="396" y="3"/>
                  </a:cubicBezTo>
                  <a:cubicBezTo>
                    <a:pt x="384" y="1"/>
                    <a:pt x="373" y="0"/>
                    <a:pt x="3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1"/>
            <p:cNvSpPr/>
            <p:nvPr/>
          </p:nvSpPr>
          <p:spPr>
            <a:xfrm>
              <a:off x="5732413" y="4767404"/>
              <a:ext cx="46722" cy="19058"/>
            </a:xfrm>
            <a:custGeom>
              <a:avLst/>
              <a:gdLst/>
              <a:ahLst/>
              <a:cxnLst/>
              <a:rect l="l" t="t" r="r" b="b"/>
              <a:pathLst>
                <a:path w="1189" h="485" extrusionOk="0">
                  <a:moveTo>
                    <a:pt x="977" y="88"/>
                  </a:moveTo>
                  <a:cubicBezTo>
                    <a:pt x="1011" y="88"/>
                    <a:pt x="1039" y="93"/>
                    <a:pt x="1060" y="104"/>
                  </a:cubicBezTo>
                  <a:cubicBezTo>
                    <a:pt x="1081" y="115"/>
                    <a:pt x="1089" y="129"/>
                    <a:pt x="1092" y="154"/>
                  </a:cubicBezTo>
                  <a:cubicBezTo>
                    <a:pt x="1099" y="215"/>
                    <a:pt x="1081" y="262"/>
                    <a:pt x="1042" y="298"/>
                  </a:cubicBezTo>
                  <a:cubicBezTo>
                    <a:pt x="973" y="361"/>
                    <a:pt x="830" y="392"/>
                    <a:pt x="634" y="392"/>
                  </a:cubicBezTo>
                  <a:cubicBezTo>
                    <a:pt x="506" y="392"/>
                    <a:pt x="356" y="378"/>
                    <a:pt x="188" y="352"/>
                  </a:cubicBezTo>
                  <a:cubicBezTo>
                    <a:pt x="449" y="225"/>
                    <a:pt x="798" y="88"/>
                    <a:pt x="977" y="88"/>
                  </a:cubicBezTo>
                  <a:close/>
                  <a:moveTo>
                    <a:pt x="979" y="0"/>
                  </a:moveTo>
                  <a:cubicBezTo>
                    <a:pt x="673" y="0"/>
                    <a:pt x="100" y="293"/>
                    <a:pt x="26" y="330"/>
                  </a:cubicBezTo>
                  <a:cubicBezTo>
                    <a:pt x="12" y="341"/>
                    <a:pt x="1" y="358"/>
                    <a:pt x="4" y="377"/>
                  </a:cubicBezTo>
                  <a:cubicBezTo>
                    <a:pt x="4" y="395"/>
                    <a:pt x="19" y="409"/>
                    <a:pt x="40" y="416"/>
                  </a:cubicBezTo>
                  <a:cubicBezTo>
                    <a:pt x="202" y="449"/>
                    <a:pt x="428" y="484"/>
                    <a:pt x="640" y="484"/>
                  </a:cubicBezTo>
                  <a:cubicBezTo>
                    <a:pt x="830" y="484"/>
                    <a:pt x="1003" y="452"/>
                    <a:pt x="1103" y="366"/>
                  </a:cubicBezTo>
                  <a:cubicBezTo>
                    <a:pt x="1164" y="308"/>
                    <a:pt x="1189" y="237"/>
                    <a:pt x="1182" y="143"/>
                  </a:cubicBezTo>
                  <a:cubicBezTo>
                    <a:pt x="1175" y="93"/>
                    <a:pt x="1150" y="50"/>
                    <a:pt x="1103" y="25"/>
                  </a:cubicBezTo>
                  <a:cubicBezTo>
                    <a:pt x="1070" y="8"/>
                    <a:pt x="1028" y="0"/>
                    <a:pt x="9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5732413" y="4749799"/>
              <a:ext cx="29118" cy="33990"/>
            </a:xfrm>
            <a:custGeom>
              <a:avLst/>
              <a:gdLst/>
              <a:ahLst/>
              <a:cxnLst/>
              <a:rect l="l" t="t" r="r" b="b"/>
              <a:pathLst>
                <a:path w="741" h="865" extrusionOk="0">
                  <a:moveTo>
                    <a:pt x="525" y="92"/>
                  </a:moveTo>
                  <a:cubicBezTo>
                    <a:pt x="607" y="100"/>
                    <a:pt x="612" y="135"/>
                    <a:pt x="615" y="147"/>
                  </a:cubicBezTo>
                  <a:cubicBezTo>
                    <a:pt x="637" y="276"/>
                    <a:pt x="332" y="599"/>
                    <a:pt x="102" y="738"/>
                  </a:cubicBezTo>
                  <a:cubicBezTo>
                    <a:pt x="123" y="588"/>
                    <a:pt x="184" y="279"/>
                    <a:pt x="342" y="150"/>
                  </a:cubicBezTo>
                  <a:cubicBezTo>
                    <a:pt x="389" y="110"/>
                    <a:pt x="439" y="92"/>
                    <a:pt x="496" y="92"/>
                  </a:cubicBezTo>
                  <a:close/>
                  <a:moveTo>
                    <a:pt x="496" y="1"/>
                  </a:moveTo>
                  <a:cubicBezTo>
                    <a:pt x="420" y="1"/>
                    <a:pt x="347" y="29"/>
                    <a:pt x="284" y="82"/>
                  </a:cubicBezTo>
                  <a:cubicBezTo>
                    <a:pt x="44" y="279"/>
                    <a:pt x="4" y="793"/>
                    <a:pt x="4" y="814"/>
                  </a:cubicBezTo>
                  <a:cubicBezTo>
                    <a:pt x="1" y="832"/>
                    <a:pt x="9" y="846"/>
                    <a:pt x="22" y="857"/>
                  </a:cubicBezTo>
                  <a:cubicBezTo>
                    <a:pt x="30" y="861"/>
                    <a:pt x="40" y="864"/>
                    <a:pt x="47" y="864"/>
                  </a:cubicBezTo>
                  <a:cubicBezTo>
                    <a:pt x="55" y="864"/>
                    <a:pt x="62" y="861"/>
                    <a:pt x="65" y="861"/>
                  </a:cubicBezTo>
                  <a:cubicBezTo>
                    <a:pt x="299" y="753"/>
                    <a:pt x="741" y="351"/>
                    <a:pt x="705" y="132"/>
                  </a:cubicBezTo>
                  <a:cubicBezTo>
                    <a:pt x="693" y="78"/>
                    <a:pt x="658" y="14"/>
                    <a:pt x="532" y="3"/>
                  </a:cubicBezTo>
                  <a:cubicBezTo>
                    <a:pt x="520" y="1"/>
                    <a:pt x="508" y="1"/>
                    <a:pt x="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5530867" y="2460324"/>
              <a:ext cx="185944" cy="209207"/>
            </a:xfrm>
            <a:custGeom>
              <a:avLst/>
              <a:gdLst/>
              <a:ahLst/>
              <a:cxnLst/>
              <a:rect l="l" t="t" r="r" b="b"/>
              <a:pathLst>
                <a:path w="4732" h="5324" extrusionOk="0">
                  <a:moveTo>
                    <a:pt x="44" y="1"/>
                  </a:moveTo>
                  <a:lnTo>
                    <a:pt x="44" y="1"/>
                  </a:lnTo>
                  <a:cubicBezTo>
                    <a:pt x="274" y="1131"/>
                    <a:pt x="787" y="3421"/>
                    <a:pt x="1" y="4179"/>
                  </a:cubicBezTo>
                  <a:cubicBezTo>
                    <a:pt x="1" y="4179"/>
                    <a:pt x="320" y="5324"/>
                    <a:pt x="2420" y="5324"/>
                  </a:cubicBezTo>
                  <a:cubicBezTo>
                    <a:pt x="4732" y="5324"/>
                    <a:pt x="3518" y="4179"/>
                    <a:pt x="3518" y="4179"/>
                  </a:cubicBezTo>
                  <a:cubicBezTo>
                    <a:pt x="2255" y="3877"/>
                    <a:pt x="2280" y="2940"/>
                    <a:pt x="2496" y="2061"/>
                  </a:cubicBezTo>
                  <a:lnTo>
                    <a:pt x="4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5716066" y="2364954"/>
              <a:ext cx="35444" cy="16268"/>
            </a:xfrm>
            <a:custGeom>
              <a:avLst/>
              <a:gdLst/>
              <a:ahLst/>
              <a:cxnLst/>
              <a:rect l="l" t="t" r="r" b="b"/>
              <a:pathLst>
                <a:path w="902" h="414" extrusionOk="0">
                  <a:moveTo>
                    <a:pt x="668" y="0"/>
                  </a:moveTo>
                  <a:cubicBezTo>
                    <a:pt x="514" y="0"/>
                    <a:pt x="268" y="41"/>
                    <a:pt x="37" y="256"/>
                  </a:cubicBezTo>
                  <a:cubicBezTo>
                    <a:pt x="1" y="291"/>
                    <a:pt x="1" y="349"/>
                    <a:pt x="33" y="385"/>
                  </a:cubicBezTo>
                  <a:cubicBezTo>
                    <a:pt x="51" y="403"/>
                    <a:pt x="76" y="414"/>
                    <a:pt x="102" y="414"/>
                  </a:cubicBezTo>
                  <a:cubicBezTo>
                    <a:pt x="123" y="414"/>
                    <a:pt x="145" y="407"/>
                    <a:pt x="162" y="389"/>
                  </a:cubicBezTo>
                  <a:cubicBezTo>
                    <a:pt x="349" y="213"/>
                    <a:pt x="548" y="181"/>
                    <a:pt x="669" y="181"/>
                  </a:cubicBezTo>
                  <a:cubicBezTo>
                    <a:pt x="733" y="181"/>
                    <a:pt x="774" y="190"/>
                    <a:pt x="780" y="192"/>
                  </a:cubicBezTo>
                  <a:cubicBezTo>
                    <a:pt x="786" y="193"/>
                    <a:pt x="793" y="194"/>
                    <a:pt x="800" y="194"/>
                  </a:cubicBezTo>
                  <a:cubicBezTo>
                    <a:pt x="842" y="194"/>
                    <a:pt x="879" y="167"/>
                    <a:pt x="891" y="127"/>
                  </a:cubicBezTo>
                  <a:cubicBezTo>
                    <a:pt x="902" y="76"/>
                    <a:pt x="873" y="26"/>
                    <a:pt x="823" y="16"/>
                  </a:cubicBezTo>
                  <a:cubicBezTo>
                    <a:pt x="817" y="14"/>
                    <a:pt x="758" y="0"/>
                    <a:pt x="66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5721292" y="2426884"/>
              <a:ext cx="21887" cy="44757"/>
            </a:xfrm>
            <a:custGeom>
              <a:avLst/>
              <a:gdLst/>
              <a:ahLst/>
              <a:cxnLst/>
              <a:rect l="l" t="t" r="r" b="b"/>
              <a:pathLst>
                <a:path w="557" h="1139" extrusionOk="0">
                  <a:moveTo>
                    <a:pt x="244" y="1"/>
                  </a:moveTo>
                  <a:lnTo>
                    <a:pt x="0" y="1056"/>
                  </a:lnTo>
                  <a:cubicBezTo>
                    <a:pt x="0" y="1056"/>
                    <a:pt x="159" y="1139"/>
                    <a:pt x="336" y="1139"/>
                  </a:cubicBezTo>
                  <a:cubicBezTo>
                    <a:pt x="410" y="1139"/>
                    <a:pt x="487" y="1125"/>
                    <a:pt x="557" y="1084"/>
                  </a:cubicBezTo>
                  <a:cubicBezTo>
                    <a:pt x="348" y="705"/>
                    <a:pt x="244" y="1"/>
                    <a:pt x="244" y="1"/>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5726637" y="2406332"/>
              <a:ext cx="16543" cy="21691"/>
            </a:xfrm>
            <a:custGeom>
              <a:avLst/>
              <a:gdLst/>
              <a:ahLst/>
              <a:cxnLst/>
              <a:rect l="l" t="t" r="r" b="b"/>
              <a:pathLst>
                <a:path w="421" h="552" extrusionOk="0">
                  <a:moveTo>
                    <a:pt x="248" y="1"/>
                  </a:moveTo>
                  <a:cubicBezTo>
                    <a:pt x="159" y="1"/>
                    <a:pt x="66" y="99"/>
                    <a:pt x="33" y="233"/>
                  </a:cubicBezTo>
                  <a:cubicBezTo>
                    <a:pt x="1" y="384"/>
                    <a:pt x="51" y="524"/>
                    <a:pt x="148" y="549"/>
                  </a:cubicBezTo>
                  <a:cubicBezTo>
                    <a:pt x="156" y="551"/>
                    <a:pt x="165" y="552"/>
                    <a:pt x="174" y="552"/>
                  </a:cubicBezTo>
                  <a:cubicBezTo>
                    <a:pt x="264" y="552"/>
                    <a:pt x="356" y="453"/>
                    <a:pt x="388" y="320"/>
                  </a:cubicBezTo>
                  <a:cubicBezTo>
                    <a:pt x="421" y="169"/>
                    <a:pt x="371" y="28"/>
                    <a:pt x="274" y="3"/>
                  </a:cubicBezTo>
                  <a:cubicBezTo>
                    <a:pt x="265" y="2"/>
                    <a:pt x="257" y="1"/>
                    <a:pt x="24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a:off x="5735557" y="2405743"/>
              <a:ext cx="15129" cy="4401"/>
            </a:xfrm>
            <a:custGeom>
              <a:avLst/>
              <a:gdLst/>
              <a:ahLst/>
              <a:cxnLst/>
              <a:rect l="l" t="t" r="r" b="b"/>
              <a:pathLst>
                <a:path w="385" h="112" extrusionOk="0">
                  <a:moveTo>
                    <a:pt x="384" y="0"/>
                  </a:moveTo>
                  <a:lnTo>
                    <a:pt x="0" y="18"/>
                  </a:lnTo>
                  <a:cubicBezTo>
                    <a:pt x="43" y="88"/>
                    <a:pt x="97" y="111"/>
                    <a:pt x="151" y="111"/>
                  </a:cubicBezTo>
                  <a:cubicBezTo>
                    <a:pt x="268" y="111"/>
                    <a:pt x="384" y="0"/>
                    <a:pt x="38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a:off x="5651897" y="4608414"/>
              <a:ext cx="78865" cy="173527"/>
            </a:xfrm>
            <a:custGeom>
              <a:avLst/>
              <a:gdLst/>
              <a:ahLst/>
              <a:cxnLst/>
              <a:rect l="l" t="t" r="r" b="b"/>
              <a:pathLst>
                <a:path w="2007" h="4416" extrusionOk="0">
                  <a:moveTo>
                    <a:pt x="101" y="1"/>
                  </a:moveTo>
                  <a:lnTo>
                    <a:pt x="1" y="4416"/>
                  </a:lnTo>
                  <a:lnTo>
                    <a:pt x="1907" y="4416"/>
                  </a:lnTo>
                  <a:lnTo>
                    <a:pt x="2007"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1"/>
            <p:cNvSpPr/>
            <p:nvPr/>
          </p:nvSpPr>
          <p:spPr>
            <a:xfrm>
              <a:off x="5311559" y="4608414"/>
              <a:ext cx="97923" cy="173527"/>
            </a:xfrm>
            <a:custGeom>
              <a:avLst/>
              <a:gdLst/>
              <a:ahLst/>
              <a:cxnLst/>
              <a:rect l="l" t="t" r="r" b="b"/>
              <a:pathLst>
                <a:path w="2492" h="4416" extrusionOk="0">
                  <a:moveTo>
                    <a:pt x="586" y="1"/>
                  </a:moveTo>
                  <a:lnTo>
                    <a:pt x="1" y="4416"/>
                  </a:lnTo>
                  <a:lnTo>
                    <a:pt x="1906" y="4416"/>
                  </a:lnTo>
                  <a:lnTo>
                    <a:pt x="2492"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1"/>
            <p:cNvSpPr/>
            <p:nvPr/>
          </p:nvSpPr>
          <p:spPr>
            <a:xfrm>
              <a:off x="5290811" y="4773298"/>
              <a:ext cx="214001" cy="85074"/>
            </a:xfrm>
            <a:custGeom>
              <a:avLst/>
              <a:gdLst/>
              <a:ahLst/>
              <a:cxnLst/>
              <a:rect l="l" t="t" r="r" b="b"/>
              <a:pathLst>
                <a:path w="5446" h="2165" extrusionOk="0">
                  <a:moveTo>
                    <a:pt x="410" y="1"/>
                  </a:moveTo>
                  <a:cubicBezTo>
                    <a:pt x="331" y="1"/>
                    <a:pt x="270" y="54"/>
                    <a:pt x="259" y="130"/>
                  </a:cubicBezTo>
                  <a:lnTo>
                    <a:pt x="26" y="1824"/>
                  </a:lnTo>
                  <a:cubicBezTo>
                    <a:pt x="1" y="1998"/>
                    <a:pt x="152" y="2161"/>
                    <a:pt x="329" y="2161"/>
                  </a:cubicBezTo>
                  <a:cubicBezTo>
                    <a:pt x="331" y="2161"/>
                    <a:pt x="333" y="2161"/>
                    <a:pt x="335" y="2161"/>
                  </a:cubicBezTo>
                  <a:cubicBezTo>
                    <a:pt x="1082" y="2151"/>
                    <a:pt x="1440" y="2108"/>
                    <a:pt x="2381" y="2108"/>
                  </a:cubicBezTo>
                  <a:cubicBezTo>
                    <a:pt x="2962" y="2108"/>
                    <a:pt x="3809" y="2165"/>
                    <a:pt x="4609" y="2165"/>
                  </a:cubicBezTo>
                  <a:cubicBezTo>
                    <a:pt x="5392" y="2165"/>
                    <a:pt x="5446" y="1376"/>
                    <a:pt x="5112" y="1303"/>
                  </a:cubicBezTo>
                  <a:cubicBezTo>
                    <a:pt x="3615" y="984"/>
                    <a:pt x="3378" y="539"/>
                    <a:pt x="2873" y="115"/>
                  </a:cubicBezTo>
                  <a:cubicBezTo>
                    <a:pt x="2779" y="40"/>
                    <a:pt x="2668" y="1"/>
                    <a:pt x="2553"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5629184" y="4773298"/>
              <a:ext cx="227675" cy="85074"/>
            </a:xfrm>
            <a:custGeom>
              <a:avLst/>
              <a:gdLst/>
              <a:ahLst/>
              <a:cxnLst/>
              <a:rect l="l" t="t" r="r" b="b"/>
              <a:pathLst>
                <a:path w="5794" h="2165" extrusionOk="0">
                  <a:moveTo>
                    <a:pt x="406" y="1"/>
                  </a:moveTo>
                  <a:cubicBezTo>
                    <a:pt x="331" y="1"/>
                    <a:pt x="267" y="54"/>
                    <a:pt x="255" y="130"/>
                  </a:cubicBezTo>
                  <a:lnTo>
                    <a:pt x="22" y="1824"/>
                  </a:lnTo>
                  <a:cubicBezTo>
                    <a:pt x="1" y="1998"/>
                    <a:pt x="148" y="2161"/>
                    <a:pt x="326" y="2161"/>
                  </a:cubicBezTo>
                  <a:cubicBezTo>
                    <a:pt x="328" y="2161"/>
                    <a:pt x="329" y="2161"/>
                    <a:pt x="331" y="2161"/>
                  </a:cubicBezTo>
                  <a:cubicBezTo>
                    <a:pt x="1077" y="2151"/>
                    <a:pt x="1437" y="2108"/>
                    <a:pt x="2381" y="2108"/>
                  </a:cubicBezTo>
                  <a:cubicBezTo>
                    <a:pt x="2959" y="2108"/>
                    <a:pt x="4157" y="2165"/>
                    <a:pt x="4957" y="2165"/>
                  </a:cubicBezTo>
                  <a:cubicBezTo>
                    <a:pt x="5740" y="2165"/>
                    <a:pt x="5794" y="1376"/>
                    <a:pt x="5460" y="1303"/>
                  </a:cubicBezTo>
                  <a:cubicBezTo>
                    <a:pt x="3967" y="984"/>
                    <a:pt x="3375" y="539"/>
                    <a:pt x="2868" y="115"/>
                  </a:cubicBezTo>
                  <a:cubicBezTo>
                    <a:pt x="2779" y="40"/>
                    <a:pt x="2664" y="1"/>
                    <a:pt x="2549"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a:off x="5653744" y="4608571"/>
              <a:ext cx="77018" cy="89475"/>
            </a:xfrm>
            <a:custGeom>
              <a:avLst/>
              <a:gdLst/>
              <a:ahLst/>
              <a:cxnLst/>
              <a:rect l="l" t="t" r="r" b="b"/>
              <a:pathLst>
                <a:path w="1960" h="2277" extrusionOk="0">
                  <a:moveTo>
                    <a:pt x="51" y="0"/>
                  </a:moveTo>
                  <a:lnTo>
                    <a:pt x="0" y="2276"/>
                  </a:lnTo>
                  <a:lnTo>
                    <a:pt x="1910" y="2276"/>
                  </a:lnTo>
                  <a:lnTo>
                    <a:pt x="1960"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5322718" y="4608571"/>
              <a:ext cx="86763" cy="89475"/>
            </a:xfrm>
            <a:custGeom>
              <a:avLst/>
              <a:gdLst/>
              <a:ahLst/>
              <a:cxnLst/>
              <a:rect l="l" t="t" r="r" b="b"/>
              <a:pathLst>
                <a:path w="2208" h="2277" extrusionOk="0">
                  <a:moveTo>
                    <a:pt x="302" y="0"/>
                  </a:moveTo>
                  <a:lnTo>
                    <a:pt x="0" y="2276"/>
                  </a:lnTo>
                  <a:lnTo>
                    <a:pt x="1906" y="2276"/>
                  </a:lnTo>
                  <a:lnTo>
                    <a:pt x="2208"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a:off x="5401860" y="2621986"/>
              <a:ext cx="429730" cy="473741"/>
            </a:xfrm>
            <a:custGeom>
              <a:avLst/>
              <a:gdLst/>
              <a:ahLst/>
              <a:cxnLst/>
              <a:rect l="l" t="t" r="r" b="b"/>
              <a:pathLst>
                <a:path w="10936" h="12056" extrusionOk="0">
                  <a:moveTo>
                    <a:pt x="5294" y="1"/>
                  </a:moveTo>
                  <a:cubicBezTo>
                    <a:pt x="4661" y="1"/>
                    <a:pt x="4009" y="29"/>
                    <a:pt x="3284" y="65"/>
                  </a:cubicBezTo>
                  <a:cubicBezTo>
                    <a:pt x="1622" y="143"/>
                    <a:pt x="0" y="496"/>
                    <a:pt x="0" y="496"/>
                  </a:cubicBezTo>
                  <a:cubicBezTo>
                    <a:pt x="1551" y="6963"/>
                    <a:pt x="1558" y="8905"/>
                    <a:pt x="1450" y="12056"/>
                  </a:cubicBezTo>
                  <a:lnTo>
                    <a:pt x="9188" y="12056"/>
                  </a:lnTo>
                  <a:cubicBezTo>
                    <a:pt x="10936" y="872"/>
                    <a:pt x="10025" y="552"/>
                    <a:pt x="10025" y="552"/>
                  </a:cubicBezTo>
                  <a:cubicBezTo>
                    <a:pt x="10025" y="552"/>
                    <a:pt x="8313" y="201"/>
                    <a:pt x="6801" y="65"/>
                  </a:cubicBezTo>
                  <a:cubicBezTo>
                    <a:pt x="6292" y="19"/>
                    <a:pt x="5799" y="1"/>
                    <a:pt x="5294"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1"/>
            <p:cNvSpPr/>
            <p:nvPr/>
          </p:nvSpPr>
          <p:spPr>
            <a:xfrm>
              <a:off x="5744595" y="2726905"/>
              <a:ext cx="303515" cy="331846"/>
            </a:xfrm>
            <a:custGeom>
              <a:avLst/>
              <a:gdLst/>
              <a:ahLst/>
              <a:cxnLst/>
              <a:rect l="l" t="t" r="r" b="b"/>
              <a:pathLst>
                <a:path w="7724" h="8445" extrusionOk="0">
                  <a:moveTo>
                    <a:pt x="1927" y="1"/>
                  </a:moveTo>
                  <a:lnTo>
                    <a:pt x="0" y="284"/>
                  </a:lnTo>
                  <a:cubicBezTo>
                    <a:pt x="79" y="844"/>
                    <a:pt x="179" y="1364"/>
                    <a:pt x="290" y="1896"/>
                  </a:cubicBezTo>
                  <a:cubicBezTo>
                    <a:pt x="398" y="2426"/>
                    <a:pt x="534" y="2954"/>
                    <a:pt x="682" y="3478"/>
                  </a:cubicBezTo>
                  <a:cubicBezTo>
                    <a:pt x="980" y="4530"/>
                    <a:pt x="1331" y="5578"/>
                    <a:pt x="1895" y="6608"/>
                  </a:cubicBezTo>
                  <a:cubicBezTo>
                    <a:pt x="2038" y="6866"/>
                    <a:pt x="2200" y="7121"/>
                    <a:pt x="2391" y="7376"/>
                  </a:cubicBezTo>
                  <a:cubicBezTo>
                    <a:pt x="2484" y="7502"/>
                    <a:pt x="2595" y="7628"/>
                    <a:pt x="2706" y="7749"/>
                  </a:cubicBezTo>
                  <a:cubicBezTo>
                    <a:pt x="2839" y="7890"/>
                    <a:pt x="2997" y="8026"/>
                    <a:pt x="3180" y="8141"/>
                  </a:cubicBezTo>
                  <a:cubicBezTo>
                    <a:pt x="3481" y="8337"/>
                    <a:pt x="3873" y="8445"/>
                    <a:pt x="4235" y="8445"/>
                  </a:cubicBezTo>
                  <a:cubicBezTo>
                    <a:pt x="4317" y="8445"/>
                    <a:pt x="4398" y="8439"/>
                    <a:pt x="4475" y="8428"/>
                  </a:cubicBezTo>
                  <a:cubicBezTo>
                    <a:pt x="4903" y="8374"/>
                    <a:pt x="5240" y="8213"/>
                    <a:pt x="5524" y="8037"/>
                  </a:cubicBezTo>
                  <a:cubicBezTo>
                    <a:pt x="6087" y="7678"/>
                    <a:pt x="6475" y="7237"/>
                    <a:pt x="6830" y="6791"/>
                  </a:cubicBezTo>
                  <a:cubicBezTo>
                    <a:pt x="7006" y="6569"/>
                    <a:pt x="7167" y="6339"/>
                    <a:pt x="7311" y="6102"/>
                  </a:cubicBezTo>
                  <a:cubicBezTo>
                    <a:pt x="7462" y="5862"/>
                    <a:pt x="7595" y="5632"/>
                    <a:pt x="7724" y="5367"/>
                  </a:cubicBezTo>
                  <a:lnTo>
                    <a:pt x="6909" y="4850"/>
                  </a:lnTo>
                  <a:cubicBezTo>
                    <a:pt x="6755" y="5025"/>
                    <a:pt x="6579" y="5219"/>
                    <a:pt x="6407" y="5398"/>
                  </a:cubicBezTo>
                  <a:cubicBezTo>
                    <a:pt x="6231" y="5574"/>
                    <a:pt x="6052" y="5746"/>
                    <a:pt x="5872" y="5912"/>
                  </a:cubicBezTo>
                  <a:cubicBezTo>
                    <a:pt x="5517" y="6238"/>
                    <a:pt x="5121" y="6522"/>
                    <a:pt x="4770" y="6684"/>
                  </a:cubicBezTo>
                  <a:cubicBezTo>
                    <a:pt x="4608" y="6756"/>
                    <a:pt x="4459" y="6792"/>
                    <a:pt x="4358" y="6792"/>
                  </a:cubicBezTo>
                  <a:cubicBezTo>
                    <a:pt x="4349" y="6792"/>
                    <a:pt x="4340" y="6792"/>
                    <a:pt x="4332" y="6791"/>
                  </a:cubicBezTo>
                  <a:cubicBezTo>
                    <a:pt x="4231" y="6784"/>
                    <a:pt x="4200" y="6755"/>
                    <a:pt x="4131" y="6702"/>
                  </a:cubicBezTo>
                  <a:cubicBezTo>
                    <a:pt x="4095" y="6672"/>
                    <a:pt x="4056" y="6629"/>
                    <a:pt x="4013" y="6576"/>
                  </a:cubicBezTo>
                  <a:cubicBezTo>
                    <a:pt x="3955" y="6497"/>
                    <a:pt x="3894" y="6422"/>
                    <a:pt x="3837" y="6332"/>
                  </a:cubicBezTo>
                  <a:cubicBezTo>
                    <a:pt x="3722" y="6160"/>
                    <a:pt x="3610" y="5966"/>
                    <a:pt x="3514" y="5754"/>
                  </a:cubicBezTo>
                  <a:cubicBezTo>
                    <a:pt x="3305" y="5342"/>
                    <a:pt x="3133" y="4882"/>
                    <a:pt x="2979" y="4415"/>
                  </a:cubicBezTo>
                  <a:cubicBezTo>
                    <a:pt x="2821" y="3949"/>
                    <a:pt x="2681" y="3464"/>
                    <a:pt x="2555" y="2976"/>
                  </a:cubicBezTo>
                  <a:cubicBezTo>
                    <a:pt x="2311" y="1999"/>
                    <a:pt x="2096" y="980"/>
                    <a:pt x="1927"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1"/>
            <p:cNvSpPr/>
            <p:nvPr/>
          </p:nvSpPr>
          <p:spPr>
            <a:xfrm>
              <a:off x="5682076" y="2638490"/>
              <a:ext cx="167161" cy="221034"/>
            </a:xfrm>
            <a:custGeom>
              <a:avLst/>
              <a:gdLst/>
              <a:ahLst/>
              <a:cxnLst/>
              <a:rect l="l" t="t" r="r" b="b"/>
              <a:pathLst>
                <a:path w="4254" h="5625" extrusionOk="0">
                  <a:moveTo>
                    <a:pt x="2031" y="1"/>
                  </a:moveTo>
                  <a:cubicBezTo>
                    <a:pt x="1432" y="1"/>
                    <a:pt x="1040" y="273"/>
                    <a:pt x="600" y="911"/>
                  </a:cubicBezTo>
                  <a:cubicBezTo>
                    <a:pt x="1" y="1777"/>
                    <a:pt x="1235" y="5624"/>
                    <a:pt x="1235" y="5624"/>
                  </a:cubicBezTo>
                  <a:lnTo>
                    <a:pt x="4254" y="3564"/>
                  </a:lnTo>
                  <a:cubicBezTo>
                    <a:pt x="4254" y="3564"/>
                    <a:pt x="3684" y="330"/>
                    <a:pt x="2894" y="132"/>
                  </a:cubicBezTo>
                  <a:cubicBezTo>
                    <a:pt x="2559" y="47"/>
                    <a:pt x="2278" y="1"/>
                    <a:pt x="2031"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a:off x="5997618" y="2884126"/>
              <a:ext cx="87038" cy="62676"/>
            </a:xfrm>
            <a:custGeom>
              <a:avLst/>
              <a:gdLst/>
              <a:ahLst/>
              <a:cxnLst/>
              <a:rect l="l" t="t" r="r" b="b"/>
              <a:pathLst>
                <a:path w="2215" h="1595" extrusionOk="0">
                  <a:moveTo>
                    <a:pt x="423" y="1"/>
                  </a:moveTo>
                  <a:cubicBezTo>
                    <a:pt x="423" y="1"/>
                    <a:pt x="0" y="856"/>
                    <a:pt x="287" y="1595"/>
                  </a:cubicBezTo>
                  <a:lnTo>
                    <a:pt x="1181" y="1513"/>
                  </a:lnTo>
                  <a:lnTo>
                    <a:pt x="2214" y="37"/>
                  </a:lnTo>
                  <a:lnTo>
                    <a:pt x="42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7" name="Google Shape;757;p31"/>
            <p:cNvGrpSpPr/>
            <p:nvPr/>
          </p:nvGrpSpPr>
          <p:grpSpPr>
            <a:xfrm>
              <a:off x="5932859" y="2488224"/>
              <a:ext cx="384109" cy="413192"/>
              <a:chOff x="5932859" y="2488224"/>
              <a:chExt cx="384109" cy="413192"/>
            </a:xfrm>
          </p:grpSpPr>
          <p:sp>
            <p:nvSpPr>
              <p:cNvPr id="758" name="Google Shape;758;p31"/>
              <p:cNvSpPr/>
              <p:nvPr/>
            </p:nvSpPr>
            <p:spPr>
              <a:xfrm>
                <a:off x="5978835" y="2512234"/>
                <a:ext cx="274515" cy="202880"/>
              </a:xfrm>
              <a:custGeom>
                <a:avLst/>
                <a:gdLst/>
                <a:ahLst/>
                <a:cxnLst/>
                <a:rect l="l" t="t" r="r" b="b"/>
                <a:pathLst>
                  <a:path w="6986" h="5163" extrusionOk="0">
                    <a:moveTo>
                      <a:pt x="3188" y="0"/>
                    </a:moveTo>
                    <a:cubicBezTo>
                      <a:pt x="1864" y="191"/>
                      <a:pt x="683" y="1088"/>
                      <a:pt x="191" y="2434"/>
                    </a:cubicBezTo>
                    <a:cubicBezTo>
                      <a:pt x="98" y="2689"/>
                      <a:pt x="36" y="2947"/>
                      <a:pt x="0" y="3209"/>
                    </a:cubicBezTo>
                    <a:lnTo>
                      <a:pt x="5718" y="542"/>
                    </a:lnTo>
                    <a:cubicBezTo>
                      <a:pt x="6085" y="772"/>
                      <a:pt x="6404" y="1063"/>
                      <a:pt x="6663" y="1393"/>
                    </a:cubicBezTo>
                    <a:lnTo>
                      <a:pt x="5632" y="1871"/>
                    </a:lnTo>
                    <a:lnTo>
                      <a:pt x="6986" y="1871"/>
                    </a:lnTo>
                    <a:cubicBezTo>
                      <a:pt x="6562" y="1120"/>
                      <a:pt x="5880" y="510"/>
                      <a:pt x="5004" y="194"/>
                    </a:cubicBezTo>
                    <a:cubicBezTo>
                      <a:pt x="4864" y="140"/>
                      <a:pt x="4724" y="101"/>
                      <a:pt x="4584" y="65"/>
                    </a:cubicBezTo>
                    <a:cubicBezTo>
                      <a:pt x="4251" y="40"/>
                      <a:pt x="3916" y="22"/>
                      <a:pt x="3580" y="11"/>
                    </a:cubicBezTo>
                    <a:cubicBezTo>
                      <a:pt x="3450" y="7"/>
                      <a:pt x="3321" y="4"/>
                      <a:pt x="3188" y="0"/>
                    </a:cubicBezTo>
                    <a:close/>
                    <a:moveTo>
                      <a:pt x="3623" y="2810"/>
                    </a:moveTo>
                    <a:lnTo>
                      <a:pt x="40" y="4476"/>
                    </a:lnTo>
                    <a:cubicBezTo>
                      <a:pt x="91" y="4713"/>
                      <a:pt x="162" y="4942"/>
                      <a:pt x="252" y="5162"/>
                    </a:cubicBezTo>
                    <a:lnTo>
                      <a:pt x="3623" y="3593"/>
                    </a:lnTo>
                    <a:lnTo>
                      <a:pt x="3623" y="281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6121163" y="2585716"/>
                <a:ext cx="134743" cy="67745"/>
              </a:xfrm>
              <a:custGeom>
                <a:avLst/>
                <a:gdLst/>
                <a:ahLst/>
                <a:cxnLst/>
                <a:rect l="l" t="t" r="r" b="b"/>
                <a:pathLst>
                  <a:path w="3429" h="1724" extrusionOk="0">
                    <a:moveTo>
                      <a:pt x="2010" y="1"/>
                    </a:moveTo>
                    <a:lnTo>
                      <a:pt x="1" y="940"/>
                    </a:lnTo>
                    <a:lnTo>
                      <a:pt x="1" y="1723"/>
                    </a:lnTo>
                    <a:lnTo>
                      <a:pt x="3428" y="126"/>
                    </a:lnTo>
                    <a:cubicBezTo>
                      <a:pt x="3407" y="83"/>
                      <a:pt x="3385" y="44"/>
                      <a:pt x="336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1"/>
              <p:cNvSpPr/>
              <p:nvPr/>
            </p:nvSpPr>
            <p:spPr>
              <a:xfrm>
                <a:off x="6121163" y="2618607"/>
                <a:ext cx="151364" cy="187319"/>
              </a:xfrm>
              <a:custGeom>
                <a:avLst/>
                <a:gdLst/>
                <a:ahLst/>
                <a:cxnLst/>
                <a:rect l="l" t="t" r="r" b="b"/>
                <a:pathLst>
                  <a:path w="3852" h="4767" extrusionOk="0">
                    <a:moveTo>
                      <a:pt x="3712" y="0"/>
                    </a:moveTo>
                    <a:cubicBezTo>
                      <a:pt x="3731" y="72"/>
                      <a:pt x="3749" y="145"/>
                      <a:pt x="3765" y="218"/>
                    </a:cubicBezTo>
                    <a:lnTo>
                      <a:pt x="3765" y="218"/>
                    </a:lnTo>
                    <a:cubicBezTo>
                      <a:pt x="3749" y="145"/>
                      <a:pt x="3731" y="72"/>
                      <a:pt x="3712" y="0"/>
                    </a:cubicBezTo>
                    <a:close/>
                    <a:moveTo>
                      <a:pt x="3765" y="218"/>
                    </a:moveTo>
                    <a:lnTo>
                      <a:pt x="3765" y="218"/>
                    </a:lnTo>
                    <a:cubicBezTo>
                      <a:pt x="3779" y="286"/>
                      <a:pt x="3792" y="355"/>
                      <a:pt x="3804" y="425"/>
                    </a:cubicBezTo>
                    <a:lnTo>
                      <a:pt x="3804" y="425"/>
                    </a:lnTo>
                    <a:cubicBezTo>
                      <a:pt x="3792" y="355"/>
                      <a:pt x="3779" y="286"/>
                      <a:pt x="3765" y="218"/>
                    </a:cubicBezTo>
                    <a:close/>
                    <a:moveTo>
                      <a:pt x="3804" y="425"/>
                    </a:moveTo>
                    <a:cubicBezTo>
                      <a:pt x="3830" y="593"/>
                      <a:pt x="3846" y="764"/>
                      <a:pt x="3848" y="936"/>
                    </a:cubicBezTo>
                    <a:lnTo>
                      <a:pt x="1" y="2731"/>
                    </a:lnTo>
                    <a:lnTo>
                      <a:pt x="1" y="4763"/>
                    </a:lnTo>
                    <a:cubicBezTo>
                      <a:pt x="32" y="4763"/>
                      <a:pt x="69" y="4766"/>
                      <a:pt x="101" y="4766"/>
                    </a:cubicBezTo>
                    <a:cubicBezTo>
                      <a:pt x="1633" y="4766"/>
                      <a:pt x="3069" y="3819"/>
                      <a:pt x="3622" y="2297"/>
                    </a:cubicBezTo>
                    <a:cubicBezTo>
                      <a:pt x="3776" y="1874"/>
                      <a:pt x="3851" y="1439"/>
                      <a:pt x="3851" y="1012"/>
                    </a:cubicBezTo>
                    <a:cubicBezTo>
                      <a:pt x="3851" y="857"/>
                      <a:pt x="3841" y="706"/>
                      <a:pt x="3823" y="556"/>
                    </a:cubicBezTo>
                    <a:cubicBezTo>
                      <a:pt x="3817" y="512"/>
                      <a:pt x="3811" y="468"/>
                      <a:pt x="3804" y="425"/>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1"/>
              <p:cNvSpPr/>
              <p:nvPr/>
            </p:nvSpPr>
            <p:spPr>
              <a:xfrm>
                <a:off x="6121163" y="2585716"/>
                <a:ext cx="79022" cy="36977"/>
              </a:xfrm>
              <a:custGeom>
                <a:avLst/>
                <a:gdLst/>
                <a:ahLst/>
                <a:cxnLst/>
                <a:rect l="l" t="t" r="r" b="b"/>
                <a:pathLst>
                  <a:path w="2011" h="941" extrusionOk="0">
                    <a:moveTo>
                      <a:pt x="1" y="1"/>
                    </a:moveTo>
                    <a:lnTo>
                      <a:pt x="1" y="940"/>
                    </a:lnTo>
                    <a:lnTo>
                      <a:pt x="201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1"/>
              <p:cNvSpPr/>
              <p:nvPr/>
            </p:nvSpPr>
            <p:spPr>
              <a:xfrm>
                <a:off x="6121163" y="2590667"/>
                <a:ext cx="151207" cy="135253"/>
              </a:xfrm>
              <a:custGeom>
                <a:avLst/>
                <a:gdLst/>
                <a:ahLst/>
                <a:cxnLst/>
                <a:rect l="l" t="t" r="r" b="b"/>
                <a:pathLst>
                  <a:path w="3848" h="3442" extrusionOk="0">
                    <a:moveTo>
                      <a:pt x="3428" y="0"/>
                    </a:moveTo>
                    <a:lnTo>
                      <a:pt x="1" y="1597"/>
                    </a:lnTo>
                    <a:lnTo>
                      <a:pt x="1" y="3442"/>
                    </a:lnTo>
                    <a:lnTo>
                      <a:pt x="3848" y="1647"/>
                    </a:lnTo>
                    <a:cubicBezTo>
                      <a:pt x="3844" y="1328"/>
                      <a:pt x="3794" y="1016"/>
                      <a:pt x="3712" y="711"/>
                    </a:cubicBezTo>
                    <a:cubicBezTo>
                      <a:pt x="3712" y="711"/>
                      <a:pt x="3708" y="711"/>
                      <a:pt x="3708" y="707"/>
                    </a:cubicBezTo>
                    <a:cubicBezTo>
                      <a:pt x="3640" y="463"/>
                      <a:pt x="3546" y="226"/>
                      <a:pt x="3428"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1"/>
              <p:cNvSpPr/>
              <p:nvPr/>
            </p:nvSpPr>
            <p:spPr>
              <a:xfrm>
                <a:off x="6027758" y="2725883"/>
                <a:ext cx="93444" cy="79887"/>
              </a:xfrm>
              <a:custGeom>
                <a:avLst/>
                <a:gdLst/>
                <a:ahLst/>
                <a:cxnLst/>
                <a:rect l="l" t="t" r="r" b="b"/>
                <a:pathLst>
                  <a:path w="2378" h="2033" extrusionOk="0">
                    <a:moveTo>
                      <a:pt x="2378" y="1"/>
                    </a:moveTo>
                    <a:lnTo>
                      <a:pt x="1" y="1107"/>
                    </a:lnTo>
                    <a:cubicBezTo>
                      <a:pt x="342" y="1405"/>
                      <a:pt x="741" y="1645"/>
                      <a:pt x="1189" y="1806"/>
                    </a:cubicBezTo>
                    <a:cubicBezTo>
                      <a:pt x="1581" y="1950"/>
                      <a:pt x="1979" y="2025"/>
                      <a:pt x="2378" y="2033"/>
                    </a:cubicBezTo>
                    <a:lnTo>
                      <a:pt x="23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1"/>
              <p:cNvSpPr/>
              <p:nvPr/>
            </p:nvSpPr>
            <p:spPr>
              <a:xfrm>
                <a:off x="5976438" y="2533532"/>
                <a:ext cx="264220" cy="154626"/>
              </a:xfrm>
              <a:custGeom>
                <a:avLst/>
                <a:gdLst/>
                <a:ahLst/>
                <a:cxnLst/>
                <a:rect l="l" t="t" r="r" b="b"/>
                <a:pathLst>
                  <a:path w="6724" h="3935" extrusionOk="0">
                    <a:moveTo>
                      <a:pt x="5779" y="0"/>
                    </a:moveTo>
                    <a:lnTo>
                      <a:pt x="61" y="2667"/>
                    </a:lnTo>
                    <a:cubicBezTo>
                      <a:pt x="1" y="3095"/>
                      <a:pt x="18" y="3525"/>
                      <a:pt x="101" y="3934"/>
                    </a:cubicBezTo>
                    <a:lnTo>
                      <a:pt x="3684" y="2268"/>
                    </a:lnTo>
                    <a:lnTo>
                      <a:pt x="3684" y="1329"/>
                    </a:lnTo>
                    <a:lnTo>
                      <a:pt x="5693" y="1329"/>
                    </a:lnTo>
                    <a:lnTo>
                      <a:pt x="6724" y="851"/>
                    </a:lnTo>
                    <a:cubicBezTo>
                      <a:pt x="6465" y="521"/>
                      <a:pt x="6146" y="230"/>
                      <a:pt x="577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1"/>
              <p:cNvSpPr/>
              <p:nvPr/>
            </p:nvSpPr>
            <p:spPr>
              <a:xfrm>
                <a:off x="5988698" y="2653422"/>
                <a:ext cx="132503" cy="115960"/>
              </a:xfrm>
              <a:custGeom>
                <a:avLst/>
                <a:gdLst/>
                <a:ahLst/>
                <a:cxnLst/>
                <a:rect l="l" t="t" r="r" b="b"/>
                <a:pathLst>
                  <a:path w="3372" h="2951" extrusionOk="0">
                    <a:moveTo>
                      <a:pt x="3372" y="0"/>
                    </a:moveTo>
                    <a:lnTo>
                      <a:pt x="1" y="1569"/>
                    </a:lnTo>
                    <a:cubicBezTo>
                      <a:pt x="220" y="2093"/>
                      <a:pt x="561" y="2570"/>
                      <a:pt x="995" y="2951"/>
                    </a:cubicBezTo>
                    <a:lnTo>
                      <a:pt x="3372" y="1845"/>
                    </a:lnTo>
                    <a:lnTo>
                      <a:pt x="337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1"/>
              <p:cNvSpPr/>
              <p:nvPr/>
            </p:nvSpPr>
            <p:spPr>
              <a:xfrm>
                <a:off x="5932859" y="2488224"/>
                <a:ext cx="384109" cy="340295"/>
              </a:xfrm>
              <a:custGeom>
                <a:avLst/>
                <a:gdLst/>
                <a:ahLst/>
                <a:cxnLst/>
                <a:rect l="l" t="t" r="r" b="b"/>
                <a:pathLst>
                  <a:path w="9775" h="8660" extrusionOk="0">
                    <a:moveTo>
                      <a:pt x="4886" y="914"/>
                    </a:moveTo>
                    <a:cubicBezTo>
                      <a:pt x="5275" y="914"/>
                      <a:pt x="5670" y="981"/>
                      <a:pt x="6055" y="1121"/>
                    </a:cubicBezTo>
                    <a:cubicBezTo>
                      <a:pt x="7829" y="1767"/>
                      <a:pt x="8744" y="3727"/>
                      <a:pt x="8098" y="5500"/>
                    </a:cubicBezTo>
                    <a:cubicBezTo>
                      <a:pt x="7593" y="6887"/>
                      <a:pt x="6284" y="7747"/>
                      <a:pt x="4889" y="7747"/>
                    </a:cubicBezTo>
                    <a:cubicBezTo>
                      <a:pt x="4501" y="7747"/>
                      <a:pt x="4106" y="7680"/>
                      <a:pt x="3719" y="7539"/>
                    </a:cubicBezTo>
                    <a:cubicBezTo>
                      <a:pt x="1946" y="6893"/>
                      <a:pt x="1034" y="4933"/>
                      <a:pt x="1677" y="3160"/>
                    </a:cubicBezTo>
                    <a:cubicBezTo>
                      <a:pt x="2182" y="1773"/>
                      <a:pt x="3493" y="914"/>
                      <a:pt x="4886" y="914"/>
                    </a:cubicBezTo>
                    <a:close/>
                    <a:moveTo>
                      <a:pt x="4886" y="0"/>
                    </a:moveTo>
                    <a:cubicBezTo>
                      <a:pt x="3120" y="0"/>
                      <a:pt x="1459" y="1090"/>
                      <a:pt x="819" y="2848"/>
                    </a:cubicBezTo>
                    <a:cubicBezTo>
                      <a:pt x="0" y="5094"/>
                      <a:pt x="1160" y="7578"/>
                      <a:pt x="3407" y="8396"/>
                    </a:cubicBezTo>
                    <a:cubicBezTo>
                      <a:pt x="3896" y="8575"/>
                      <a:pt x="4397" y="8659"/>
                      <a:pt x="4890" y="8659"/>
                    </a:cubicBezTo>
                    <a:cubicBezTo>
                      <a:pt x="6657" y="8659"/>
                      <a:pt x="8316" y="7570"/>
                      <a:pt x="8956" y="5812"/>
                    </a:cubicBezTo>
                    <a:cubicBezTo>
                      <a:pt x="9774" y="3565"/>
                      <a:pt x="8615" y="1082"/>
                      <a:pt x="6368" y="263"/>
                    </a:cubicBezTo>
                    <a:cubicBezTo>
                      <a:pt x="5879" y="85"/>
                      <a:pt x="5379" y="0"/>
                      <a:pt x="4886"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1"/>
              <p:cNvSpPr/>
              <p:nvPr/>
            </p:nvSpPr>
            <p:spPr>
              <a:xfrm>
                <a:off x="6008032" y="2844399"/>
                <a:ext cx="85231" cy="57017"/>
              </a:xfrm>
              <a:custGeom>
                <a:avLst/>
                <a:gdLst/>
                <a:ahLst/>
                <a:cxnLst/>
                <a:rect l="l" t="t" r="r" b="b"/>
                <a:pathLst>
                  <a:path w="2169" h="1451" extrusionOk="0">
                    <a:moveTo>
                      <a:pt x="1854" y="1"/>
                    </a:moveTo>
                    <a:cubicBezTo>
                      <a:pt x="1808" y="1"/>
                      <a:pt x="1763" y="15"/>
                      <a:pt x="1724" y="47"/>
                    </a:cubicBezTo>
                    <a:lnTo>
                      <a:pt x="1217" y="452"/>
                    </a:lnTo>
                    <a:cubicBezTo>
                      <a:pt x="1134" y="519"/>
                      <a:pt x="1033" y="553"/>
                      <a:pt x="932" y="553"/>
                    </a:cubicBezTo>
                    <a:cubicBezTo>
                      <a:pt x="848" y="553"/>
                      <a:pt x="764" y="530"/>
                      <a:pt x="690" y="485"/>
                    </a:cubicBezTo>
                    <a:lnTo>
                      <a:pt x="532" y="309"/>
                    </a:lnTo>
                    <a:cubicBezTo>
                      <a:pt x="498" y="270"/>
                      <a:pt x="453" y="251"/>
                      <a:pt x="408" y="251"/>
                    </a:cubicBezTo>
                    <a:cubicBezTo>
                      <a:pt x="361" y="251"/>
                      <a:pt x="314" y="272"/>
                      <a:pt x="281" y="313"/>
                    </a:cubicBezTo>
                    <a:lnTo>
                      <a:pt x="241" y="359"/>
                    </a:lnTo>
                    <a:cubicBezTo>
                      <a:pt x="158" y="460"/>
                      <a:pt x="108" y="578"/>
                      <a:pt x="90" y="707"/>
                    </a:cubicBezTo>
                    <a:lnTo>
                      <a:pt x="1" y="1450"/>
                    </a:lnTo>
                    <a:lnTo>
                      <a:pt x="381" y="1152"/>
                    </a:lnTo>
                    <a:lnTo>
                      <a:pt x="1949" y="1048"/>
                    </a:lnTo>
                    <a:lnTo>
                      <a:pt x="2097" y="736"/>
                    </a:lnTo>
                    <a:cubicBezTo>
                      <a:pt x="2161" y="592"/>
                      <a:pt x="2169" y="427"/>
                      <a:pt x="2111" y="280"/>
                    </a:cubicBezTo>
                    <a:lnTo>
                      <a:pt x="2053" y="137"/>
                    </a:lnTo>
                    <a:cubicBezTo>
                      <a:pt x="2019" y="51"/>
                      <a:pt x="1937" y="1"/>
                      <a:pt x="1854"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8" name="Google Shape;768;p31"/>
            <p:cNvSpPr/>
            <p:nvPr/>
          </p:nvSpPr>
          <p:spPr>
            <a:xfrm>
              <a:off x="5515934" y="2262864"/>
              <a:ext cx="241782" cy="287011"/>
            </a:xfrm>
            <a:custGeom>
              <a:avLst/>
              <a:gdLst/>
              <a:ahLst/>
              <a:cxnLst/>
              <a:rect l="l" t="t" r="r" b="b"/>
              <a:pathLst>
                <a:path w="6153" h="7304" extrusionOk="0">
                  <a:moveTo>
                    <a:pt x="3019" y="0"/>
                  </a:moveTo>
                  <a:cubicBezTo>
                    <a:pt x="1817" y="0"/>
                    <a:pt x="702" y="866"/>
                    <a:pt x="485" y="2179"/>
                  </a:cubicBezTo>
                  <a:cubicBezTo>
                    <a:pt x="172" y="4046"/>
                    <a:pt x="0" y="4828"/>
                    <a:pt x="711" y="5995"/>
                  </a:cubicBezTo>
                  <a:cubicBezTo>
                    <a:pt x="1245" y="6869"/>
                    <a:pt x="2100" y="7303"/>
                    <a:pt x="2930" y="7303"/>
                  </a:cubicBezTo>
                  <a:cubicBezTo>
                    <a:pt x="3762" y="7303"/>
                    <a:pt x="4569" y="6866"/>
                    <a:pt x="5001" y="5998"/>
                  </a:cubicBezTo>
                  <a:cubicBezTo>
                    <a:pt x="5776" y="4440"/>
                    <a:pt x="6152" y="1648"/>
                    <a:pt x="4523" y="492"/>
                  </a:cubicBezTo>
                  <a:cubicBezTo>
                    <a:pt x="4046" y="154"/>
                    <a:pt x="3525" y="0"/>
                    <a:pt x="3019"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1"/>
            <p:cNvSpPr/>
            <p:nvPr/>
          </p:nvSpPr>
          <p:spPr>
            <a:xfrm>
              <a:off x="5262046" y="2236615"/>
              <a:ext cx="531583" cy="693989"/>
            </a:xfrm>
            <a:custGeom>
              <a:avLst/>
              <a:gdLst/>
              <a:ahLst/>
              <a:cxnLst/>
              <a:rect l="l" t="t" r="r" b="b"/>
              <a:pathLst>
                <a:path w="13528" h="17661" extrusionOk="0">
                  <a:moveTo>
                    <a:pt x="8819" y="1"/>
                  </a:moveTo>
                  <a:cubicBezTo>
                    <a:pt x="7000" y="1"/>
                    <a:pt x="5307" y="902"/>
                    <a:pt x="5374" y="2937"/>
                  </a:cubicBezTo>
                  <a:cubicBezTo>
                    <a:pt x="5464" y="5665"/>
                    <a:pt x="5374" y="5708"/>
                    <a:pt x="4143" y="7129"/>
                  </a:cubicBezTo>
                  <a:cubicBezTo>
                    <a:pt x="2908" y="8550"/>
                    <a:pt x="1128" y="9746"/>
                    <a:pt x="3156" y="11663"/>
                  </a:cubicBezTo>
                  <a:cubicBezTo>
                    <a:pt x="5184" y="13576"/>
                    <a:pt x="0" y="16217"/>
                    <a:pt x="6088" y="17491"/>
                  </a:cubicBezTo>
                  <a:cubicBezTo>
                    <a:pt x="6643" y="17607"/>
                    <a:pt x="7183" y="17661"/>
                    <a:pt x="7700" y="17661"/>
                  </a:cubicBezTo>
                  <a:cubicBezTo>
                    <a:pt x="11143" y="17661"/>
                    <a:pt x="13527" y="15291"/>
                    <a:pt x="11936" y="13349"/>
                  </a:cubicBezTo>
                  <a:cubicBezTo>
                    <a:pt x="10226" y="11264"/>
                    <a:pt x="11917" y="10578"/>
                    <a:pt x="12093" y="8759"/>
                  </a:cubicBezTo>
                  <a:cubicBezTo>
                    <a:pt x="12269" y="6939"/>
                    <a:pt x="9623" y="6125"/>
                    <a:pt x="10586" y="4793"/>
                  </a:cubicBezTo>
                  <a:cubicBezTo>
                    <a:pt x="11548" y="3461"/>
                    <a:pt x="12315" y="870"/>
                    <a:pt x="10647" y="302"/>
                  </a:cubicBezTo>
                  <a:cubicBezTo>
                    <a:pt x="10065" y="104"/>
                    <a:pt x="9435" y="1"/>
                    <a:pt x="881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1"/>
            <p:cNvSpPr/>
            <p:nvPr/>
          </p:nvSpPr>
          <p:spPr>
            <a:xfrm>
              <a:off x="5622425" y="2234728"/>
              <a:ext cx="139969" cy="168772"/>
            </a:xfrm>
            <a:custGeom>
              <a:avLst/>
              <a:gdLst/>
              <a:ahLst/>
              <a:cxnLst/>
              <a:rect l="l" t="t" r="r" b="b"/>
              <a:pathLst>
                <a:path w="3562" h="4295" extrusionOk="0">
                  <a:moveTo>
                    <a:pt x="1043" y="0"/>
                  </a:moveTo>
                  <a:cubicBezTo>
                    <a:pt x="721" y="0"/>
                    <a:pt x="372" y="24"/>
                    <a:pt x="0" y="63"/>
                  </a:cubicBezTo>
                  <a:lnTo>
                    <a:pt x="1167" y="4295"/>
                  </a:lnTo>
                  <a:cubicBezTo>
                    <a:pt x="1167" y="4295"/>
                    <a:pt x="3561" y="3347"/>
                    <a:pt x="3411" y="1728"/>
                  </a:cubicBezTo>
                  <a:cubicBezTo>
                    <a:pt x="3285" y="416"/>
                    <a:pt x="2408" y="0"/>
                    <a:pt x="104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1"/>
            <p:cNvSpPr/>
            <p:nvPr/>
          </p:nvSpPr>
          <p:spPr>
            <a:xfrm>
              <a:off x="5652761" y="2389278"/>
              <a:ext cx="53756" cy="71281"/>
            </a:xfrm>
            <a:custGeom>
              <a:avLst/>
              <a:gdLst/>
              <a:ahLst/>
              <a:cxnLst/>
              <a:rect l="l" t="t" r="r" b="b"/>
              <a:pathLst>
                <a:path w="1368" h="1814" extrusionOk="0">
                  <a:moveTo>
                    <a:pt x="664" y="0"/>
                  </a:moveTo>
                  <a:cubicBezTo>
                    <a:pt x="357" y="0"/>
                    <a:pt x="94" y="250"/>
                    <a:pt x="50" y="592"/>
                  </a:cubicBezTo>
                  <a:cubicBezTo>
                    <a:pt x="0" y="979"/>
                    <a:pt x="133" y="1357"/>
                    <a:pt x="334" y="1611"/>
                  </a:cubicBezTo>
                  <a:cubicBezTo>
                    <a:pt x="446" y="1751"/>
                    <a:pt x="575" y="1813"/>
                    <a:pt x="702" y="1813"/>
                  </a:cubicBezTo>
                  <a:cubicBezTo>
                    <a:pt x="918" y="1813"/>
                    <a:pt x="1126" y="1634"/>
                    <a:pt x="1221" y="1360"/>
                  </a:cubicBezTo>
                  <a:cubicBezTo>
                    <a:pt x="1360" y="969"/>
                    <a:pt x="1368" y="301"/>
                    <a:pt x="951" y="75"/>
                  </a:cubicBezTo>
                  <a:cubicBezTo>
                    <a:pt x="855" y="24"/>
                    <a:pt x="757" y="0"/>
                    <a:pt x="664"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1"/>
            <p:cNvSpPr/>
            <p:nvPr/>
          </p:nvSpPr>
          <p:spPr>
            <a:xfrm>
              <a:off x="5313405" y="3095694"/>
              <a:ext cx="369137" cy="1584964"/>
            </a:xfrm>
            <a:custGeom>
              <a:avLst/>
              <a:gdLst/>
              <a:ahLst/>
              <a:cxnLst/>
              <a:rect l="l" t="t" r="r" b="b"/>
              <a:pathLst>
                <a:path w="9394" h="40335" extrusionOk="0">
                  <a:moveTo>
                    <a:pt x="3701" y="1"/>
                  </a:moveTo>
                  <a:cubicBezTo>
                    <a:pt x="1242" y="3458"/>
                    <a:pt x="2979" y="5726"/>
                    <a:pt x="1885" y="20632"/>
                  </a:cubicBezTo>
                  <a:cubicBezTo>
                    <a:pt x="1454" y="26523"/>
                    <a:pt x="0" y="40334"/>
                    <a:pt x="0" y="40334"/>
                  </a:cubicBezTo>
                  <a:lnTo>
                    <a:pt x="2599" y="40334"/>
                  </a:lnTo>
                  <a:cubicBezTo>
                    <a:pt x="2599" y="40334"/>
                    <a:pt x="6020" y="26046"/>
                    <a:pt x="6910" y="20090"/>
                  </a:cubicBezTo>
                  <a:cubicBezTo>
                    <a:pt x="7006" y="19426"/>
                    <a:pt x="7107" y="18723"/>
                    <a:pt x="7208" y="17991"/>
                  </a:cubicBezTo>
                  <a:cubicBezTo>
                    <a:pt x="7614" y="15087"/>
                    <a:pt x="8033" y="11716"/>
                    <a:pt x="8399" y="8684"/>
                  </a:cubicBezTo>
                  <a:cubicBezTo>
                    <a:pt x="8966" y="3932"/>
                    <a:pt x="9393" y="1"/>
                    <a:pt x="939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1"/>
            <p:cNvSpPr/>
            <p:nvPr/>
          </p:nvSpPr>
          <p:spPr>
            <a:xfrm>
              <a:off x="5296587" y="4630420"/>
              <a:ext cx="147042" cy="51948"/>
            </a:xfrm>
            <a:custGeom>
              <a:avLst/>
              <a:gdLst/>
              <a:ahLst/>
              <a:cxnLst/>
              <a:rect l="l" t="t" r="r" b="b"/>
              <a:pathLst>
                <a:path w="3742" h="1322" extrusionOk="0">
                  <a:moveTo>
                    <a:pt x="3741" y="1"/>
                  </a:moveTo>
                  <a:lnTo>
                    <a:pt x="62" y="94"/>
                  </a:lnTo>
                  <a:lnTo>
                    <a:pt x="1" y="1321"/>
                  </a:lnTo>
                  <a:lnTo>
                    <a:pt x="3454" y="1321"/>
                  </a:lnTo>
                  <a:lnTo>
                    <a:pt x="374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1"/>
            <p:cNvSpPr/>
            <p:nvPr/>
          </p:nvSpPr>
          <p:spPr>
            <a:xfrm>
              <a:off x="5519157" y="3329738"/>
              <a:ext cx="124329" cy="472955"/>
            </a:xfrm>
            <a:custGeom>
              <a:avLst/>
              <a:gdLst/>
              <a:ahLst/>
              <a:cxnLst/>
              <a:rect l="l" t="t" r="r" b="b"/>
              <a:pathLst>
                <a:path w="3164" h="12036" extrusionOk="0">
                  <a:moveTo>
                    <a:pt x="2148" y="0"/>
                  </a:moveTo>
                  <a:cubicBezTo>
                    <a:pt x="1" y="1328"/>
                    <a:pt x="1365" y="8952"/>
                    <a:pt x="1972" y="12035"/>
                  </a:cubicBezTo>
                  <a:cubicBezTo>
                    <a:pt x="2378" y="9131"/>
                    <a:pt x="2797" y="5760"/>
                    <a:pt x="3163" y="2728"/>
                  </a:cubicBezTo>
                  <a:cubicBezTo>
                    <a:pt x="2984" y="1637"/>
                    <a:pt x="2664" y="682"/>
                    <a:pt x="2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1"/>
            <p:cNvSpPr/>
            <p:nvPr/>
          </p:nvSpPr>
          <p:spPr>
            <a:xfrm>
              <a:off x="5540180" y="3095694"/>
              <a:ext cx="271293" cy="1584964"/>
            </a:xfrm>
            <a:custGeom>
              <a:avLst/>
              <a:gdLst/>
              <a:ahLst/>
              <a:cxnLst/>
              <a:rect l="l" t="t" r="r" b="b"/>
              <a:pathLst>
                <a:path w="6904" h="40335" extrusionOk="0">
                  <a:moveTo>
                    <a:pt x="1" y="1"/>
                  </a:moveTo>
                  <a:cubicBezTo>
                    <a:pt x="1" y="1"/>
                    <a:pt x="1785" y="14118"/>
                    <a:pt x="2075" y="20594"/>
                  </a:cubicBezTo>
                  <a:cubicBezTo>
                    <a:pt x="2341" y="26530"/>
                    <a:pt x="2621" y="40334"/>
                    <a:pt x="2621" y="40334"/>
                  </a:cubicBezTo>
                  <a:lnTo>
                    <a:pt x="5202" y="40334"/>
                  </a:lnTo>
                  <a:cubicBezTo>
                    <a:pt x="5202" y="40334"/>
                    <a:pt x="6723" y="26178"/>
                    <a:pt x="6813" y="20130"/>
                  </a:cubicBezTo>
                  <a:cubicBezTo>
                    <a:pt x="6903" y="14319"/>
                    <a:pt x="5668" y="1"/>
                    <a:pt x="566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1"/>
            <p:cNvSpPr/>
            <p:nvPr/>
          </p:nvSpPr>
          <p:spPr>
            <a:xfrm>
              <a:off x="5624115" y="4630420"/>
              <a:ext cx="146885" cy="51948"/>
            </a:xfrm>
            <a:custGeom>
              <a:avLst/>
              <a:gdLst/>
              <a:ahLst/>
              <a:cxnLst/>
              <a:rect l="l" t="t" r="r" b="b"/>
              <a:pathLst>
                <a:path w="3738" h="1322" extrusionOk="0">
                  <a:moveTo>
                    <a:pt x="3737" y="1"/>
                  </a:moveTo>
                  <a:lnTo>
                    <a:pt x="0" y="94"/>
                  </a:lnTo>
                  <a:lnTo>
                    <a:pt x="61" y="1321"/>
                  </a:lnTo>
                  <a:lnTo>
                    <a:pt x="3449" y="1321"/>
                  </a:lnTo>
                  <a:lnTo>
                    <a:pt x="3737"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1"/>
            <p:cNvSpPr/>
            <p:nvPr/>
          </p:nvSpPr>
          <p:spPr>
            <a:xfrm>
              <a:off x="5439505" y="3075574"/>
              <a:ext cx="333025" cy="33872"/>
            </a:xfrm>
            <a:custGeom>
              <a:avLst/>
              <a:gdLst/>
              <a:ahLst/>
              <a:cxnLst/>
              <a:rect l="l" t="t" r="r" b="b"/>
              <a:pathLst>
                <a:path w="8475" h="862" extrusionOk="0">
                  <a:moveTo>
                    <a:pt x="495" y="0"/>
                  </a:moveTo>
                  <a:cubicBezTo>
                    <a:pt x="438" y="0"/>
                    <a:pt x="388" y="25"/>
                    <a:pt x="370" y="57"/>
                  </a:cubicBezTo>
                  <a:lnTo>
                    <a:pt x="25" y="750"/>
                  </a:lnTo>
                  <a:cubicBezTo>
                    <a:pt x="0" y="804"/>
                    <a:pt x="65" y="862"/>
                    <a:pt x="154" y="862"/>
                  </a:cubicBezTo>
                  <a:lnTo>
                    <a:pt x="8273" y="862"/>
                  </a:lnTo>
                  <a:cubicBezTo>
                    <a:pt x="8341" y="862"/>
                    <a:pt x="8399" y="826"/>
                    <a:pt x="8402" y="783"/>
                  </a:cubicBezTo>
                  <a:lnTo>
                    <a:pt x="8470" y="90"/>
                  </a:lnTo>
                  <a:cubicBezTo>
                    <a:pt x="8475" y="39"/>
                    <a:pt x="8414" y="0"/>
                    <a:pt x="8338"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1"/>
            <p:cNvSpPr/>
            <p:nvPr/>
          </p:nvSpPr>
          <p:spPr>
            <a:xfrm>
              <a:off x="5484459" y="3073177"/>
              <a:ext cx="18115" cy="39216"/>
            </a:xfrm>
            <a:custGeom>
              <a:avLst/>
              <a:gdLst/>
              <a:ahLst/>
              <a:cxnLst/>
              <a:rect l="l" t="t" r="r" b="b"/>
              <a:pathLst>
                <a:path w="461" h="998" extrusionOk="0">
                  <a:moveTo>
                    <a:pt x="177" y="0"/>
                  </a:moveTo>
                  <a:cubicBezTo>
                    <a:pt x="138" y="0"/>
                    <a:pt x="102" y="22"/>
                    <a:pt x="98" y="47"/>
                  </a:cubicBezTo>
                  <a:lnTo>
                    <a:pt x="4" y="948"/>
                  </a:lnTo>
                  <a:cubicBezTo>
                    <a:pt x="1" y="976"/>
                    <a:pt x="34" y="998"/>
                    <a:pt x="77" y="998"/>
                  </a:cubicBezTo>
                  <a:lnTo>
                    <a:pt x="284" y="998"/>
                  </a:lnTo>
                  <a:cubicBezTo>
                    <a:pt x="327" y="998"/>
                    <a:pt x="364" y="976"/>
                    <a:pt x="367" y="948"/>
                  </a:cubicBezTo>
                  <a:lnTo>
                    <a:pt x="461" y="47"/>
                  </a:lnTo>
                  <a:cubicBezTo>
                    <a:pt x="461" y="22"/>
                    <a:pt x="432" y="0"/>
                    <a:pt x="389"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1"/>
            <p:cNvSpPr/>
            <p:nvPr/>
          </p:nvSpPr>
          <p:spPr>
            <a:xfrm>
              <a:off x="5684512" y="3073177"/>
              <a:ext cx="18076" cy="39216"/>
            </a:xfrm>
            <a:custGeom>
              <a:avLst/>
              <a:gdLst/>
              <a:ahLst/>
              <a:cxnLst/>
              <a:rect l="l" t="t" r="r" b="b"/>
              <a:pathLst>
                <a:path w="460" h="998" extrusionOk="0">
                  <a:moveTo>
                    <a:pt x="176" y="0"/>
                  </a:moveTo>
                  <a:cubicBezTo>
                    <a:pt x="136" y="0"/>
                    <a:pt x="97" y="22"/>
                    <a:pt x="97" y="47"/>
                  </a:cubicBezTo>
                  <a:lnTo>
                    <a:pt x="4" y="948"/>
                  </a:lnTo>
                  <a:cubicBezTo>
                    <a:pt x="0" y="976"/>
                    <a:pt x="32" y="998"/>
                    <a:pt x="75" y="998"/>
                  </a:cubicBezTo>
                  <a:lnTo>
                    <a:pt x="283" y="998"/>
                  </a:lnTo>
                  <a:cubicBezTo>
                    <a:pt x="327" y="998"/>
                    <a:pt x="362" y="976"/>
                    <a:pt x="366" y="948"/>
                  </a:cubicBezTo>
                  <a:lnTo>
                    <a:pt x="459" y="47"/>
                  </a:lnTo>
                  <a:cubicBezTo>
                    <a:pt x="459" y="22"/>
                    <a:pt x="426" y="0"/>
                    <a:pt x="3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509"/>
        <p:cNvGrpSpPr/>
        <p:nvPr/>
      </p:nvGrpSpPr>
      <p:grpSpPr>
        <a:xfrm>
          <a:off x="0" y="0"/>
          <a:ext cx="0" cy="0"/>
          <a:chOff x="0" y="0"/>
          <a:chExt cx="0" cy="0"/>
        </a:xfrm>
      </p:grpSpPr>
      <p:grpSp>
        <p:nvGrpSpPr>
          <p:cNvPr id="510" name="Google Shape;510;p29"/>
          <p:cNvGrpSpPr/>
          <p:nvPr/>
        </p:nvGrpSpPr>
        <p:grpSpPr>
          <a:xfrm>
            <a:off x="6611896" y="276274"/>
            <a:ext cx="519733" cy="485268"/>
            <a:chOff x="4694531" y="2250235"/>
            <a:chExt cx="1090502" cy="1018186"/>
          </a:xfrm>
        </p:grpSpPr>
        <p:sp>
          <p:nvSpPr>
            <p:cNvPr id="511" name="Google Shape;511;p29"/>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29"/>
          <p:cNvSpPr txBox="1">
            <a:spLocks noGrp="1"/>
          </p:cNvSpPr>
          <p:nvPr>
            <p:ph type="subTitle" idx="1"/>
          </p:nvPr>
        </p:nvSpPr>
        <p:spPr>
          <a:xfrm>
            <a:off x="1930053" y="1433237"/>
            <a:ext cx="5427205" cy="1867440"/>
          </a:xfrm>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Dataset used was simulated due to inavailability of data. It consists of 10,000 transactions that spans across different user details and behaviours such as </a:t>
            </a:r>
            <a:r>
              <a:rPr lang="en" sz="1600" i="1" dirty="0"/>
              <a:t>Transaction ID, User ID, Transaction Type, Amount, Location, Network Provider, Device Type, User Type, Time of the Day, Foreign Transaction flags, SIM swap flags, Multiple accounts flags </a:t>
            </a:r>
            <a:r>
              <a:rPr lang="en" sz="1600" dirty="0"/>
              <a:t>and</a:t>
            </a:r>
            <a:r>
              <a:rPr lang="en" sz="1600" i="1" dirty="0"/>
              <a:t> datetime.</a:t>
            </a:r>
            <a:endParaRPr sz="1600" dirty="0"/>
          </a:p>
        </p:txBody>
      </p:sp>
      <p:sp>
        <p:nvSpPr>
          <p:cNvPr id="516" name="Google Shape;516;p29"/>
          <p:cNvSpPr txBox="1">
            <a:spLocks noGrp="1"/>
          </p:cNvSpPr>
          <p:nvPr>
            <p:ph type="ctrTitle"/>
          </p:nvPr>
        </p:nvSpPr>
        <p:spPr>
          <a:xfrm>
            <a:off x="2237400" y="1090655"/>
            <a:ext cx="4669200" cy="38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t>DATA OVERVIEW</a:t>
            </a:r>
            <a:endParaRPr sz="2800" dirty="0"/>
          </a:p>
        </p:txBody>
      </p:sp>
      <p:grpSp>
        <p:nvGrpSpPr>
          <p:cNvPr id="517" name="Google Shape;517;p29"/>
          <p:cNvGrpSpPr/>
          <p:nvPr/>
        </p:nvGrpSpPr>
        <p:grpSpPr>
          <a:xfrm>
            <a:off x="4857224" y="3201746"/>
            <a:ext cx="2371910" cy="1507092"/>
            <a:chOff x="4857224" y="3518946"/>
            <a:chExt cx="2371910" cy="1507092"/>
          </a:xfrm>
        </p:grpSpPr>
        <p:sp>
          <p:nvSpPr>
            <p:cNvPr id="518" name="Google Shape;518;p29"/>
            <p:cNvSpPr/>
            <p:nvPr/>
          </p:nvSpPr>
          <p:spPr>
            <a:xfrm flipH="1">
              <a:off x="6620122" y="4175756"/>
              <a:ext cx="454956" cy="850283"/>
            </a:xfrm>
            <a:custGeom>
              <a:avLst/>
              <a:gdLst/>
              <a:ahLst/>
              <a:cxnLst/>
              <a:rect l="l" t="t" r="r" b="b"/>
              <a:pathLst>
                <a:path w="9415" h="17596" extrusionOk="0">
                  <a:moveTo>
                    <a:pt x="0" y="1"/>
                  </a:moveTo>
                  <a:lnTo>
                    <a:pt x="0" y="15912"/>
                  </a:lnTo>
                  <a:cubicBezTo>
                    <a:pt x="0" y="16842"/>
                    <a:pt x="620" y="17595"/>
                    <a:pt x="1382" y="17595"/>
                  </a:cubicBezTo>
                  <a:lnTo>
                    <a:pt x="8029" y="17595"/>
                  </a:lnTo>
                  <a:cubicBezTo>
                    <a:pt x="8794" y="17595"/>
                    <a:pt x="9415" y="16842"/>
                    <a:pt x="9415" y="15912"/>
                  </a:cubicBezTo>
                  <a:lnTo>
                    <a:pt x="9415" y="1"/>
                  </a:lnTo>
                  <a:lnTo>
                    <a:pt x="9228" y="1"/>
                  </a:lnTo>
                  <a:lnTo>
                    <a:pt x="9228" y="15912"/>
                  </a:lnTo>
                  <a:cubicBezTo>
                    <a:pt x="9228" y="16737"/>
                    <a:pt x="8693" y="17413"/>
                    <a:pt x="8029" y="17413"/>
                  </a:cubicBezTo>
                  <a:lnTo>
                    <a:pt x="1382" y="17413"/>
                  </a:lnTo>
                  <a:cubicBezTo>
                    <a:pt x="721" y="17413"/>
                    <a:pt x="183" y="16737"/>
                    <a:pt x="183" y="15912"/>
                  </a:cubicBezTo>
                  <a:lnTo>
                    <a:pt x="1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flipH="1">
              <a:off x="4865016" y="4175756"/>
              <a:ext cx="455005" cy="850283"/>
            </a:xfrm>
            <a:custGeom>
              <a:avLst/>
              <a:gdLst/>
              <a:ahLst/>
              <a:cxnLst/>
              <a:rect l="l" t="t" r="r" b="b"/>
              <a:pathLst>
                <a:path w="9416" h="17596" extrusionOk="0">
                  <a:moveTo>
                    <a:pt x="1" y="1"/>
                  </a:moveTo>
                  <a:lnTo>
                    <a:pt x="1" y="15912"/>
                  </a:lnTo>
                  <a:cubicBezTo>
                    <a:pt x="1" y="16842"/>
                    <a:pt x="622" y="17595"/>
                    <a:pt x="1383" y="17595"/>
                  </a:cubicBezTo>
                  <a:lnTo>
                    <a:pt x="8030" y="17595"/>
                  </a:lnTo>
                  <a:cubicBezTo>
                    <a:pt x="8794" y="17595"/>
                    <a:pt x="9415" y="16842"/>
                    <a:pt x="9415" y="15912"/>
                  </a:cubicBezTo>
                  <a:lnTo>
                    <a:pt x="9415" y="1"/>
                  </a:lnTo>
                  <a:lnTo>
                    <a:pt x="9229" y="1"/>
                  </a:lnTo>
                  <a:lnTo>
                    <a:pt x="9229" y="15912"/>
                  </a:lnTo>
                  <a:cubicBezTo>
                    <a:pt x="9229" y="16737"/>
                    <a:pt x="8694" y="17413"/>
                    <a:pt x="8030" y="17413"/>
                  </a:cubicBezTo>
                  <a:lnTo>
                    <a:pt x="1383" y="17413"/>
                  </a:lnTo>
                  <a:cubicBezTo>
                    <a:pt x="723" y="17413"/>
                    <a:pt x="184" y="16737"/>
                    <a:pt x="184" y="15912"/>
                  </a:cubicBezTo>
                  <a:lnTo>
                    <a:pt x="18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flipH="1">
              <a:off x="4857224" y="3925297"/>
              <a:ext cx="2371910" cy="250504"/>
            </a:xfrm>
            <a:custGeom>
              <a:avLst/>
              <a:gdLst/>
              <a:ahLst/>
              <a:cxnLst/>
              <a:rect l="l" t="t" r="r" b="b"/>
              <a:pathLst>
                <a:path w="49085" h="5184" extrusionOk="0">
                  <a:moveTo>
                    <a:pt x="1" y="0"/>
                  </a:moveTo>
                  <a:lnTo>
                    <a:pt x="1" y="5184"/>
                  </a:lnTo>
                  <a:lnTo>
                    <a:pt x="49084" y="5184"/>
                  </a:lnTo>
                  <a:lnTo>
                    <a:pt x="49084"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flipH="1">
              <a:off x="6769635" y="4175756"/>
              <a:ext cx="455005" cy="850283"/>
            </a:xfrm>
            <a:custGeom>
              <a:avLst/>
              <a:gdLst/>
              <a:ahLst/>
              <a:cxnLst/>
              <a:rect l="l" t="t" r="r" b="b"/>
              <a:pathLst>
                <a:path w="9416" h="17596" extrusionOk="0">
                  <a:moveTo>
                    <a:pt x="1" y="1"/>
                  </a:moveTo>
                  <a:lnTo>
                    <a:pt x="1" y="15912"/>
                  </a:lnTo>
                  <a:cubicBezTo>
                    <a:pt x="1" y="16842"/>
                    <a:pt x="622" y="17595"/>
                    <a:pt x="1386" y="17595"/>
                  </a:cubicBezTo>
                  <a:lnTo>
                    <a:pt x="8034" y="17595"/>
                  </a:lnTo>
                  <a:cubicBezTo>
                    <a:pt x="8794" y="17595"/>
                    <a:pt x="9415" y="16842"/>
                    <a:pt x="9415" y="15912"/>
                  </a:cubicBezTo>
                  <a:lnTo>
                    <a:pt x="9415" y="1"/>
                  </a:lnTo>
                  <a:lnTo>
                    <a:pt x="9233" y="1"/>
                  </a:lnTo>
                  <a:lnTo>
                    <a:pt x="9233" y="15912"/>
                  </a:lnTo>
                  <a:cubicBezTo>
                    <a:pt x="9233" y="16737"/>
                    <a:pt x="8694" y="17413"/>
                    <a:pt x="8034" y="17413"/>
                  </a:cubicBezTo>
                  <a:lnTo>
                    <a:pt x="1386" y="17413"/>
                  </a:lnTo>
                  <a:cubicBezTo>
                    <a:pt x="722" y="17413"/>
                    <a:pt x="188" y="16737"/>
                    <a:pt x="188" y="15912"/>
                  </a:cubicBezTo>
                  <a:lnTo>
                    <a:pt x="18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flipH="1">
              <a:off x="5039125" y="4175756"/>
              <a:ext cx="455005" cy="850283"/>
            </a:xfrm>
            <a:custGeom>
              <a:avLst/>
              <a:gdLst/>
              <a:ahLst/>
              <a:cxnLst/>
              <a:rect l="l" t="t" r="r" b="b"/>
              <a:pathLst>
                <a:path w="9416" h="17596" extrusionOk="0">
                  <a:moveTo>
                    <a:pt x="0" y="1"/>
                  </a:moveTo>
                  <a:lnTo>
                    <a:pt x="0" y="15912"/>
                  </a:lnTo>
                  <a:cubicBezTo>
                    <a:pt x="0" y="16842"/>
                    <a:pt x="622" y="17595"/>
                    <a:pt x="1382" y="17595"/>
                  </a:cubicBezTo>
                  <a:lnTo>
                    <a:pt x="8033" y="17595"/>
                  </a:lnTo>
                  <a:cubicBezTo>
                    <a:pt x="8794" y="17595"/>
                    <a:pt x="9415" y="16842"/>
                    <a:pt x="9415" y="15912"/>
                  </a:cubicBezTo>
                  <a:lnTo>
                    <a:pt x="9415" y="1"/>
                  </a:lnTo>
                  <a:lnTo>
                    <a:pt x="9232" y="1"/>
                  </a:lnTo>
                  <a:lnTo>
                    <a:pt x="9232" y="15912"/>
                  </a:lnTo>
                  <a:cubicBezTo>
                    <a:pt x="9232" y="16737"/>
                    <a:pt x="8693" y="17413"/>
                    <a:pt x="8033" y="17413"/>
                  </a:cubicBezTo>
                  <a:lnTo>
                    <a:pt x="1382" y="17413"/>
                  </a:lnTo>
                  <a:cubicBezTo>
                    <a:pt x="721" y="17413"/>
                    <a:pt x="183" y="16737"/>
                    <a:pt x="183" y="15912"/>
                  </a:cubicBezTo>
                  <a:lnTo>
                    <a:pt x="1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flipH="1">
              <a:off x="5686280" y="3518946"/>
              <a:ext cx="881692" cy="406392"/>
            </a:xfrm>
            <a:custGeom>
              <a:avLst/>
              <a:gdLst/>
              <a:ahLst/>
              <a:cxnLst/>
              <a:rect l="l" t="t" r="r" b="b"/>
              <a:pathLst>
                <a:path w="18246" h="8410" extrusionOk="0">
                  <a:moveTo>
                    <a:pt x="6106" y="0"/>
                  </a:moveTo>
                  <a:lnTo>
                    <a:pt x="4096" y="8004"/>
                  </a:lnTo>
                  <a:lnTo>
                    <a:pt x="1" y="8004"/>
                  </a:lnTo>
                  <a:lnTo>
                    <a:pt x="1" y="8409"/>
                  </a:lnTo>
                  <a:lnTo>
                    <a:pt x="16490" y="8409"/>
                  </a:lnTo>
                  <a:lnTo>
                    <a:pt x="1824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flipH="1">
              <a:off x="5968474" y="3699820"/>
              <a:ext cx="57455" cy="57455"/>
            </a:xfrm>
            <a:custGeom>
              <a:avLst/>
              <a:gdLst/>
              <a:ahLst/>
              <a:cxnLst/>
              <a:rect l="l" t="t" r="r" b="b"/>
              <a:pathLst>
                <a:path w="1189" h="1189" extrusionOk="0">
                  <a:moveTo>
                    <a:pt x="592" y="1"/>
                  </a:moveTo>
                  <a:cubicBezTo>
                    <a:pt x="266" y="1"/>
                    <a:pt x="1" y="266"/>
                    <a:pt x="1" y="593"/>
                  </a:cubicBezTo>
                  <a:cubicBezTo>
                    <a:pt x="1" y="923"/>
                    <a:pt x="266" y="1189"/>
                    <a:pt x="592" y="1189"/>
                  </a:cubicBezTo>
                  <a:cubicBezTo>
                    <a:pt x="923" y="1189"/>
                    <a:pt x="1189" y="923"/>
                    <a:pt x="1189" y="593"/>
                  </a:cubicBezTo>
                  <a:cubicBezTo>
                    <a:pt x="1189" y="266"/>
                    <a:pt x="923" y="1"/>
                    <a:pt x="59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flipH="1">
              <a:off x="5488240" y="3848994"/>
              <a:ext cx="284136" cy="169805"/>
            </a:xfrm>
            <a:custGeom>
              <a:avLst/>
              <a:gdLst/>
              <a:ahLst/>
              <a:cxnLst/>
              <a:rect l="l" t="t" r="r" b="b"/>
              <a:pathLst>
                <a:path w="5880" h="3514" extrusionOk="0">
                  <a:moveTo>
                    <a:pt x="2620" y="1414"/>
                  </a:moveTo>
                  <a:cubicBezTo>
                    <a:pt x="2664" y="1527"/>
                    <a:pt x="2706" y="1643"/>
                    <a:pt x="2747" y="1763"/>
                  </a:cubicBezTo>
                  <a:cubicBezTo>
                    <a:pt x="2865" y="2104"/>
                    <a:pt x="2998" y="2484"/>
                    <a:pt x="2905" y="2861"/>
                  </a:cubicBezTo>
                  <a:cubicBezTo>
                    <a:pt x="2858" y="3044"/>
                    <a:pt x="2754" y="3224"/>
                    <a:pt x="2593" y="3328"/>
                  </a:cubicBezTo>
                  <a:cubicBezTo>
                    <a:pt x="2503" y="3388"/>
                    <a:pt x="2397" y="3417"/>
                    <a:pt x="2289" y="3417"/>
                  </a:cubicBezTo>
                  <a:cubicBezTo>
                    <a:pt x="2204" y="3417"/>
                    <a:pt x="2117" y="3398"/>
                    <a:pt x="2036" y="3363"/>
                  </a:cubicBezTo>
                  <a:cubicBezTo>
                    <a:pt x="1853" y="3288"/>
                    <a:pt x="1699" y="3141"/>
                    <a:pt x="1616" y="2965"/>
                  </a:cubicBezTo>
                  <a:cubicBezTo>
                    <a:pt x="1537" y="2790"/>
                    <a:pt x="1530" y="2585"/>
                    <a:pt x="1577" y="2402"/>
                  </a:cubicBezTo>
                  <a:cubicBezTo>
                    <a:pt x="1674" y="2025"/>
                    <a:pt x="1954" y="1734"/>
                    <a:pt x="2270" y="1566"/>
                  </a:cubicBezTo>
                  <a:cubicBezTo>
                    <a:pt x="2384" y="1503"/>
                    <a:pt x="2501" y="1454"/>
                    <a:pt x="2620" y="1414"/>
                  </a:cubicBezTo>
                  <a:close/>
                  <a:moveTo>
                    <a:pt x="999" y="0"/>
                  </a:moveTo>
                  <a:cubicBezTo>
                    <a:pt x="776" y="4"/>
                    <a:pt x="586" y="40"/>
                    <a:pt x="436" y="83"/>
                  </a:cubicBezTo>
                  <a:cubicBezTo>
                    <a:pt x="285" y="126"/>
                    <a:pt x="173" y="184"/>
                    <a:pt x="101" y="227"/>
                  </a:cubicBezTo>
                  <a:cubicBezTo>
                    <a:pt x="33" y="270"/>
                    <a:pt x="1" y="298"/>
                    <a:pt x="1" y="298"/>
                  </a:cubicBezTo>
                  <a:cubicBezTo>
                    <a:pt x="1" y="299"/>
                    <a:pt x="2" y="299"/>
                    <a:pt x="2" y="299"/>
                  </a:cubicBezTo>
                  <a:cubicBezTo>
                    <a:pt x="21" y="299"/>
                    <a:pt x="158" y="194"/>
                    <a:pt x="446" y="119"/>
                  </a:cubicBezTo>
                  <a:cubicBezTo>
                    <a:pt x="593" y="83"/>
                    <a:pt x="780" y="55"/>
                    <a:pt x="999" y="55"/>
                  </a:cubicBezTo>
                  <a:cubicBezTo>
                    <a:pt x="1218" y="58"/>
                    <a:pt x="1469" y="83"/>
                    <a:pt x="1717" y="194"/>
                  </a:cubicBezTo>
                  <a:cubicBezTo>
                    <a:pt x="1842" y="248"/>
                    <a:pt x="1950" y="338"/>
                    <a:pt x="2051" y="446"/>
                  </a:cubicBezTo>
                  <a:cubicBezTo>
                    <a:pt x="2154" y="557"/>
                    <a:pt x="2248" y="679"/>
                    <a:pt x="2331" y="815"/>
                  </a:cubicBezTo>
                  <a:cubicBezTo>
                    <a:pt x="2428" y="975"/>
                    <a:pt x="2511" y="1149"/>
                    <a:pt x="2588" y="1335"/>
                  </a:cubicBezTo>
                  <a:lnTo>
                    <a:pt x="2588" y="1335"/>
                  </a:lnTo>
                  <a:cubicBezTo>
                    <a:pt x="2467" y="1376"/>
                    <a:pt x="2345" y="1426"/>
                    <a:pt x="2227" y="1490"/>
                  </a:cubicBezTo>
                  <a:cubicBezTo>
                    <a:pt x="1892" y="1659"/>
                    <a:pt x="1591" y="1971"/>
                    <a:pt x="1487" y="2376"/>
                  </a:cubicBezTo>
                  <a:cubicBezTo>
                    <a:pt x="1433" y="2578"/>
                    <a:pt x="1437" y="2803"/>
                    <a:pt x="1530" y="3005"/>
                  </a:cubicBezTo>
                  <a:cubicBezTo>
                    <a:pt x="1624" y="3206"/>
                    <a:pt x="1792" y="3367"/>
                    <a:pt x="2000" y="3453"/>
                  </a:cubicBezTo>
                  <a:cubicBezTo>
                    <a:pt x="2090" y="3493"/>
                    <a:pt x="2189" y="3513"/>
                    <a:pt x="2288" y="3513"/>
                  </a:cubicBezTo>
                  <a:cubicBezTo>
                    <a:pt x="2415" y="3513"/>
                    <a:pt x="2541" y="3479"/>
                    <a:pt x="2646" y="3406"/>
                  </a:cubicBezTo>
                  <a:cubicBezTo>
                    <a:pt x="2833" y="3285"/>
                    <a:pt x="2944" y="3083"/>
                    <a:pt x="2994" y="2883"/>
                  </a:cubicBezTo>
                  <a:cubicBezTo>
                    <a:pt x="3048" y="2678"/>
                    <a:pt x="3034" y="2470"/>
                    <a:pt x="2994" y="2280"/>
                  </a:cubicBezTo>
                  <a:cubicBezTo>
                    <a:pt x="2955" y="2086"/>
                    <a:pt x="2894" y="1907"/>
                    <a:pt x="2833" y="1730"/>
                  </a:cubicBezTo>
                  <a:cubicBezTo>
                    <a:pt x="2792" y="1614"/>
                    <a:pt x="2749" y="1499"/>
                    <a:pt x="2703" y="1387"/>
                  </a:cubicBezTo>
                  <a:lnTo>
                    <a:pt x="2703" y="1387"/>
                  </a:lnTo>
                  <a:cubicBezTo>
                    <a:pt x="2885" y="1332"/>
                    <a:pt x="3069" y="1297"/>
                    <a:pt x="3246" y="1267"/>
                  </a:cubicBezTo>
                  <a:cubicBezTo>
                    <a:pt x="3547" y="1221"/>
                    <a:pt x="3829" y="1199"/>
                    <a:pt x="4089" y="1199"/>
                  </a:cubicBezTo>
                  <a:cubicBezTo>
                    <a:pt x="4109" y="1199"/>
                    <a:pt x="4128" y="1199"/>
                    <a:pt x="4147" y="1199"/>
                  </a:cubicBezTo>
                  <a:cubicBezTo>
                    <a:pt x="4700" y="1203"/>
                    <a:pt x="5141" y="1304"/>
                    <a:pt x="5432" y="1404"/>
                  </a:cubicBezTo>
                  <a:cubicBezTo>
                    <a:pt x="5713" y="1497"/>
                    <a:pt x="5864" y="1580"/>
                    <a:pt x="5879" y="1580"/>
                  </a:cubicBezTo>
                  <a:cubicBezTo>
                    <a:pt x="5879" y="1580"/>
                    <a:pt x="5880" y="1580"/>
                    <a:pt x="5880" y="1579"/>
                  </a:cubicBezTo>
                  <a:cubicBezTo>
                    <a:pt x="5880" y="1576"/>
                    <a:pt x="5845" y="1554"/>
                    <a:pt x="5772" y="1515"/>
                  </a:cubicBezTo>
                  <a:cubicBezTo>
                    <a:pt x="5701" y="1476"/>
                    <a:pt x="5590" y="1422"/>
                    <a:pt x="5446" y="1368"/>
                  </a:cubicBezTo>
                  <a:cubicBezTo>
                    <a:pt x="5152" y="1256"/>
                    <a:pt x="4707" y="1145"/>
                    <a:pt x="4147" y="1131"/>
                  </a:cubicBezTo>
                  <a:cubicBezTo>
                    <a:pt x="4105" y="1130"/>
                    <a:pt x="4063" y="1130"/>
                    <a:pt x="4020" y="1130"/>
                  </a:cubicBezTo>
                  <a:cubicBezTo>
                    <a:pt x="3775" y="1130"/>
                    <a:pt x="3513" y="1149"/>
                    <a:pt x="3235" y="1188"/>
                  </a:cubicBezTo>
                  <a:cubicBezTo>
                    <a:pt x="3054" y="1217"/>
                    <a:pt x="2863" y="1252"/>
                    <a:pt x="2671" y="1309"/>
                  </a:cubicBezTo>
                  <a:lnTo>
                    <a:pt x="2671" y="1309"/>
                  </a:lnTo>
                  <a:cubicBezTo>
                    <a:pt x="2590" y="1119"/>
                    <a:pt x="2501" y="939"/>
                    <a:pt x="2399" y="776"/>
                  </a:cubicBezTo>
                  <a:cubicBezTo>
                    <a:pt x="2313" y="636"/>
                    <a:pt x="2212" y="507"/>
                    <a:pt x="2104" y="395"/>
                  </a:cubicBezTo>
                  <a:cubicBezTo>
                    <a:pt x="2000" y="284"/>
                    <a:pt x="1879" y="187"/>
                    <a:pt x="1745" y="133"/>
                  </a:cubicBezTo>
                  <a:cubicBezTo>
                    <a:pt x="1483" y="18"/>
                    <a:pt x="1221" y="0"/>
                    <a:pt x="9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29"/>
          <p:cNvSpPr/>
          <p:nvPr/>
        </p:nvSpPr>
        <p:spPr>
          <a:xfrm flipH="1">
            <a:off x="7815668" y="4906241"/>
            <a:ext cx="6829" cy="3196"/>
          </a:xfrm>
          <a:custGeom>
            <a:avLst/>
            <a:gdLst/>
            <a:ahLst/>
            <a:cxnLst/>
            <a:rect l="l" t="t" r="r" b="b"/>
            <a:pathLst>
              <a:path w="141" h="66" extrusionOk="0">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7" name="Google Shape;527;p29"/>
          <p:cNvGrpSpPr/>
          <p:nvPr/>
        </p:nvGrpSpPr>
        <p:grpSpPr>
          <a:xfrm>
            <a:off x="4695403" y="4708841"/>
            <a:ext cx="4600713" cy="150450"/>
            <a:chOff x="0" y="4397412"/>
            <a:chExt cx="4600713" cy="150450"/>
          </a:xfrm>
        </p:grpSpPr>
        <p:sp>
          <p:nvSpPr>
            <p:cNvPr id="528" name="Google Shape;528;p29"/>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29"/>
          <p:cNvGrpSpPr/>
          <p:nvPr/>
        </p:nvGrpSpPr>
        <p:grpSpPr>
          <a:xfrm>
            <a:off x="7352176" y="1189928"/>
            <a:ext cx="1000385" cy="883233"/>
            <a:chOff x="6472501" y="1326053"/>
            <a:chExt cx="1000385" cy="883233"/>
          </a:xfrm>
        </p:grpSpPr>
        <p:sp>
          <p:nvSpPr>
            <p:cNvPr id="534" name="Google Shape;534;p29"/>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29"/>
          <p:cNvGrpSpPr/>
          <p:nvPr/>
        </p:nvGrpSpPr>
        <p:grpSpPr>
          <a:xfrm>
            <a:off x="7352169" y="1792626"/>
            <a:ext cx="1333531" cy="2916217"/>
            <a:chOff x="7352169" y="1792626"/>
            <a:chExt cx="1333531" cy="2916217"/>
          </a:xfrm>
        </p:grpSpPr>
        <p:grpSp>
          <p:nvGrpSpPr>
            <p:cNvPr id="539" name="Google Shape;539;p29"/>
            <p:cNvGrpSpPr/>
            <p:nvPr/>
          </p:nvGrpSpPr>
          <p:grpSpPr>
            <a:xfrm>
              <a:off x="7352169" y="1792626"/>
              <a:ext cx="1333531" cy="2916217"/>
              <a:chOff x="7352169" y="1999451"/>
              <a:chExt cx="1333531" cy="2916217"/>
            </a:xfrm>
          </p:grpSpPr>
          <p:grpSp>
            <p:nvGrpSpPr>
              <p:cNvPr id="540" name="Google Shape;540;p29"/>
              <p:cNvGrpSpPr/>
              <p:nvPr/>
            </p:nvGrpSpPr>
            <p:grpSpPr>
              <a:xfrm>
                <a:off x="7788625" y="4788743"/>
                <a:ext cx="623190" cy="126925"/>
                <a:chOff x="7605347" y="4840573"/>
                <a:chExt cx="925164" cy="188427"/>
              </a:xfrm>
            </p:grpSpPr>
            <p:sp>
              <p:nvSpPr>
                <p:cNvPr id="541" name="Google Shape;541;p29"/>
                <p:cNvSpPr/>
                <p:nvPr/>
              </p:nvSpPr>
              <p:spPr>
                <a:xfrm flipH="1">
                  <a:off x="8100033" y="4840573"/>
                  <a:ext cx="429399" cy="187705"/>
                </a:xfrm>
                <a:custGeom>
                  <a:avLst/>
                  <a:gdLst/>
                  <a:ahLst/>
                  <a:cxnLst/>
                  <a:rect l="l" t="t" r="r" b="b"/>
                  <a:pathLst>
                    <a:path w="5973" h="2611" extrusionOk="0">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flipH="1">
                  <a:off x="8139206" y="4986872"/>
                  <a:ext cx="61250" cy="27965"/>
                </a:xfrm>
                <a:custGeom>
                  <a:avLst/>
                  <a:gdLst/>
                  <a:ahLst/>
                  <a:cxnLst/>
                  <a:rect l="l" t="t" r="r" b="b"/>
                  <a:pathLst>
                    <a:path w="852" h="389" extrusionOk="0">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flipH="1">
                  <a:off x="8138989" y="5014766"/>
                  <a:ext cx="10065" cy="5464"/>
                </a:xfrm>
                <a:custGeom>
                  <a:avLst/>
                  <a:gdLst/>
                  <a:ahLst/>
                  <a:cxnLst/>
                  <a:rect l="l" t="t" r="r" b="b"/>
                  <a:pathLst>
                    <a:path w="140" h="76" extrusionOk="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flipH="1">
                  <a:off x="8305710" y="5024255"/>
                  <a:ext cx="221421" cy="4529"/>
                </a:xfrm>
                <a:custGeom>
                  <a:avLst/>
                  <a:gdLst/>
                  <a:ahLst/>
                  <a:cxnLst/>
                  <a:rect l="l" t="t" r="r" b="b"/>
                  <a:pathLst>
                    <a:path w="3080" h="63" extrusionOk="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flipH="1">
                  <a:off x="8139716" y="4986872"/>
                  <a:ext cx="387415" cy="41337"/>
                </a:xfrm>
                <a:custGeom>
                  <a:avLst/>
                  <a:gdLst/>
                  <a:ahLst/>
                  <a:cxnLst/>
                  <a:rect l="l" t="t" r="r" b="b"/>
                  <a:pathLst>
                    <a:path w="5389" h="575" extrusionOk="0">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flipH="1">
                  <a:off x="8139716" y="5013040"/>
                  <a:ext cx="390794" cy="8699"/>
                </a:xfrm>
                <a:custGeom>
                  <a:avLst/>
                  <a:gdLst/>
                  <a:ahLst/>
                  <a:cxnLst/>
                  <a:rect l="l" t="t" r="r" b="b"/>
                  <a:pathLst>
                    <a:path w="5436" h="121" extrusionOk="0">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flipH="1">
                  <a:off x="8198300" y="4983996"/>
                  <a:ext cx="23436" cy="36448"/>
                </a:xfrm>
                <a:custGeom>
                  <a:avLst/>
                  <a:gdLst/>
                  <a:ahLst/>
                  <a:cxnLst/>
                  <a:rect l="l" t="t" r="r" b="b"/>
                  <a:pathLst>
                    <a:path w="326" h="507" extrusionOk="0">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flipH="1">
                  <a:off x="8276302" y="4967677"/>
                  <a:ext cx="13156" cy="19554"/>
                </a:xfrm>
                <a:custGeom>
                  <a:avLst/>
                  <a:gdLst/>
                  <a:ahLst/>
                  <a:cxnLst/>
                  <a:rect l="l" t="t" r="r" b="b"/>
                  <a:pathLst>
                    <a:path w="183" h="272" extrusionOk="0">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flipH="1">
                  <a:off x="8292765" y="4964298"/>
                  <a:ext cx="15313" cy="13443"/>
                </a:xfrm>
                <a:custGeom>
                  <a:avLst/>
                  <a:gdLst/>
                  <a:ahLst/>
                  <a:cxnLst/>
                  <a:rect l="l" t="t" r="r" b="b"/>
                  <a:pathLst>
                    <a:path w="213" h="187" extrusionOk="0">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flipH="1">
                  <a:off x="8295569" y="4954592"/>
                  <a:ext cx="24155" cy="2732"/>
                </a:xfrm>
                <a:custGeom>
                  <a:avLst/>
                  <a:gdLst/>
                  <a:ahLst/>
                  <a:cxnLst/>
                  <a:rect l="l" t="t" r="r" b="b"/>
                  <a:pathLst>
                    <a:path w="336" h="38" extrusionOk="0">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flipH="1">
                  <a:off x="8296432" y="4940430"/>
                  <a:ext cx="27893" cy="4026"/>
                </a:xfrm>
                <a:custGeom>
                  <a:avLst/>
                  <a:gdLst/>
                  <a:ahLst/>
                  <a:cxnLst/>
                  <a:rect l="l" t="t" r="r" b="b"/>
                  <a:pathLst>
                    <a:path w="388" h="56" extrusionOk="0">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flipH="1">
                  <a:off x="8237553" y="4945750"/>
                  <a:ext cx="43709" cy="25161"/>
                </a:xfrm>
                <a:custGeom>
                  <a:avLst/>
                  <a:gdLst/>
                  <a:ahLst/>
                  <a:cxnLst/>
                  <a:rect l="l" t="t" r="r" b="b"/>
                  <a:pathLst>
                    <a:path w="608" h="350" extrusionOk="0">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flipH="1">
                  <a:off x="8275008" y="4939136"/>
                  <a:ext cx="22430" cy="28468"/>
                </a:xfrm>
                <a:custGeom>
                  <a:avLst/>
                  <a:gdLst/>
                  <a:ahLst/>
                  <a:cxnLst/>
                  <a:rect l="l" t="t" r="r" b="b"/>
                  <a:pathLst>
                    <a:path w="312" h="396" extrusionOk="0">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flipH="1">
                  <a:off x="8443739" y="4954305"/>
                  <a:ext cx="83105" cy="65420"/>
                </a:xfrm>
                <a:custGeom>
                  <a:avLst/>
                  <a:gdLst/>
                  <a:ahLst/>
                  <a:cxnLst/>
                  <a:rect l="l" t="t" r="r" b="b"/>
                  <a:pathLst>
                    <a:path w="1156" h="910" extrusionOk="0">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flipH="1">
                  <a:off x="8502832" y="4859911"/>
                  <a:ext cx="2876" cy="94535"/>
                </a:xfrm>
                <a:custGeom>
                  <a:avLst/>
                  <a:gdLst/>
                  <a:ahLst/>
                  <a:cxnLst/>
                  <a:rect l="l" t="t" r="r" b="b"/>
                  <a:pathLst>
                    <a:path w="40" h="1315" extrusionOk="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p:nvPr/>
              </p:nvSpPr>
              <p:spPr>
                <a:xfrm flipH="1">
                  <a:off x="8347763" y="4997440"/>
                  <a:ext cx="67361" cy="3666"/>
                </a:xfrm>
                <a:custGeom>
                  <a:avLst/>
                  <a:gdLst/>
                  <a:ahLst/>
                  <a:cxnLst/>
                  <a:rect l="l" t="t" r="r" b="b"/>
                  <a:pathLst>
                    <a:path w="937" h="51" extrusionOk="0">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9"/>
                <p:cNvSpPr/>
                <p:nvPr/>
              </p:nvSpPr>
              <p:spPr>
                <a:xfrm flipH="1">
                  <a:off x="8453011" y="4998662"/>
                  <a:ext cx="7836" cy="13300"/>
                </a:xfrm>
                <a:custGeom>
                  <a:avLst/>
                  <a:gdLst/>
                  <a:ahLst/>
                  <a:cxnLst/>
                  <a:rect l="l" t="t" r="r" b="b"/>
                  <a:pathLst>
                    <a:path w="109" h="185" extrusionOk="0">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9"/>
                <p:cNvSpPr/>
                <p:nvPr/>
              </p:nvSpPr>
              <p:spPr>
                <a:xfrm flipH="1">
                  <a:off x="8468252" y="4977741"/>
                  <a:ext cx="9849" cy="9058"/>
                </a:xfrm>
                <a:custGeom>
                  <a:avLst/>
                  <a:gdLst/>
                  <a:ahLst/>
                  <a:cxnLst/>
                  <a:rect l="l" t="t" r="r" b="b"/>
                  <a:pathLst>
                    <a:path w="137" h="126" extrusionOk="0">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9"/>
                <p:cNvSpPr/>
                <p:nvPr/>
              </p:nvSpPr>
              <p:spPr>
                <a:xfrm flipH="1">
                  <a:off x="8488382" y="4967245"/>
                  <a:ext cx="13947" cy="5823"/>
                </a:xfrm>
                <a:custGeom>
                  <a:avLst/>
                  <a:gdLst/>
                  <a:ahLst/>
                  <a:cxnLst/>
                  <a:rect l="l" t="t" r="r" b="b"/>
                  <a:pathLst>
                    <a:path w="194" h="81" extrusionOk="0">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9"/>
                <p:cNvSpPr/>
                <p:nvPr/>
              </p:nvSpPr>
              <p:spPr>
                <a:xfrm flipH="1">
                  <a:off x="8512106" y="4963866"/>
                  <a:ext cx="7548" cy="3666"/>
                </a:xfrm>
                <a:custGeom>
                  <a:avLst/>
                  <a:gdLst/>
                  <a:ahLst/>
                  <a:cxnLst/>
                  <a:rect l="l" t="t" r="r" b="b"/>
                  <a:pathLst>
                    <a:path w="105" h="51" extrusionOk="0">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9"/>
                <p:cNvSpPr/>
                <p:nvPr/>
              </p:nvSpPr>
              <p:spPr>
                <a:xfrm flipH="1">
                  <a:off x="8296647" y="4914836"/>
                  <a:ext cx="791" cy="27462"/>
                </a:xfrm>
                <a:custGeom>
                  <a:avLst/>
                  <a:gdLst/>
                  <a:ahLst/>
                  <a:cxnLst/>
                  <a:rect l="l" t="t" r="r" b="b"/>
                  <a:pathLst>
                    <a:path w="11" h="382" extrusionOk="0">
                      <a:moveTo>
                        <a:pt x="0" y="1"/>
                      </a:moveTo>
                      <a:lnTo>
                        <a:pt x="7" y="382"/>
                      </a:lnTo>
                      <a:lnTo>
                        <a:pt x="10" y="382"/>
                      </a:lnTo>
                      <a:lnTo>
                        <a:pt x="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9"/>
                <p:cNvSpPr/>
                <p:nvPr/>
              </p:nvSpPr>
              <p:spPr>
                <a:xfrm flipH="1">
                  <a:off x="8296867" y="4914621"/>
                  <a:ext cx="206540" cy="34363"/>
                </a:xfrm>
                <a:custGeom>
                  <a:avLst/>
                  <a:gdLst/>
                  <a:ahLst/>
                  <a:cxnLst/>
                  <a:rect l="l" t="t" r="r" b="b"/>
                  <a:pathLst>
                    <a:path w="2873" h="478" extrusionOk="0">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flipH="1">
                  <a:off x="8296647" y="4940430"/>
                  <a:ext cx="27390" cy="2588"/>
                </a:xfrm>
                <a:custGeom>
                  <a:avLst/>
                  <a:gdLst/>
                  <a:ahLst/>
                  <a:cxnLst/>
                  <a:rect l="l" t="t" r="r" b="b"/>
                  <a:pathLst>
                    <a:path w="381" h="36" extrusionOk="0">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flipH="1">
                  <a:off x="8528066" y="4935254"/>
                  <a:ext cx="647" cy="3163"/>
                </a:xfrm>
                <a:custGeom>
                  <a:avLst/>
                  <a:gdLst/>
                  <a:ahLst/>
                  <a:cxnLst/>
                  <a:rect l="l" t="t" r="r" b="b"/>
                  <a:pathLst>
                    <a:path w="9" h="44" extrusionOk="0">
                      <a:moveTo>
                        <a:pt x="1" y="0"/>
                      </a:moveTo>
                      <a:lnTo>
                        <a:pt x="8" y="43"/>
                      </a:lnTo>
                      <a:lnTo>
                        <a:pt x="8"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p:cNvSpPr/>
                <p:nvPr/>
              </p:nvSpPr>
              <p:spPr>
                <a:xfrm flipH="1">
                  <a:off x="8504630" y="4933169"/>
                  <a:ext cx="23508" cy="16607"/>
                </a:xfrm>
                <a:custGeom>
                  <a:avLst/>
                  <a:gdLst/>
                  <a:ahLst/>
                  <a:cxnLst/>
                  <a:rect l="l" t="t" r="r" b="b"/>
                  <a:pathLst>
                    <a:path w="327" h="231" extrusionOk="0">
                      <a:moveTo>
                        <a:pt x="316" y="1"/>
                      </a:moveTo>
                      <a:lnTo>
                        <a:pt x="0" y="29"/>
                      </a:lnTo>
                      <a:lnTo>
                        <a:pt x="0" y="72"/>
                      </a:lnTo>
                      <a:lnTo>
                        <a:pt x="22" y="231"/>
                      </a:lnTo>
                      <a:lnTo>
                        <a:pt x="327" y="223"/>
                      </a:lnTo>
                      <a:cubicBezTo>
                        <a:pt x="323" y="170"/>
                        <a:pt x="320" y="94"/>
                        <a:pt x="316"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p:cNvSpPr/>
                <p:nvPr/>
              </p:nvSpPr>
              <p:spPr>
                <a:xfrm flipH="1">
                  <a:off x="8503048" y="4932953"/>
                  <a:ext cx="2444" cy="16319"/>
                </a:xfrm>
                <a:custGeom>
                  <a:avLst/>
                  <a:gdLst/>
                  <a:ahLst/>
                  <a:cxnLst/>
                  <a:rect l="l" t="t" r="r" b="b"/>
                  <a:pathLst>
                    <a:path w="34" h="227" extrusionOk="0">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p:cNvSpPr/>
                <p:nvPr/>
              </p:nvSpPr>
              <p:spPr>
                <a:xfrm flipH="1">
                  <a:off x="7605347" y="4840573"/>
                  <a:ext cx="430190" cy="187633"/>
                </a:xfrm>
                <a:custGeom>
                  <a:avLst/>
                  <a:gdLst/>
                  <a:ahLst/>
                  <a:cxnLst/>
                  <a:rect l="l" t="t" r="r" b="b"/>
                  <a:pathLst>
                    <a:path w="5984" h="2610" extrusionOk="0">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p:cNvSpPr/>
                <p:nvPr/>
              </p:nvSpPr>
              <p:spPr>
                <a:xfrm flipH="1">
                  <a:off x="7644303" y="4986081"/>
                  <a:ext cx="61466" cy="28468"/>
                </a:xfrm>
                <a:custGeom>
                  <a:avLst/>
                  <a:gdLst/>
                  <a:ahLst/>
                  <a:cxnLst/>
                  <a:rect l="l" t="t" r="r" b="b"/>
                  <a:pathLst>
                    <a:path w="855" h="396" extrusionOk="0">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9"/>
                <p:cNvSpPr/>
                <p:nvPr/>
              </p:nvSpPr>
              <p:spPr>
                <a:xfrm flipH="1">
                  <a:off x="7811239" y="5025334"/>
                  <a:ext cx="221206" cy="3666"/>
                </a:xfrm>
                <a:custGeom>
                  <a:avLst/>
                  <a:gdLst/>
                  <a:ahLst/>
                  <a:cxnLst/>
                  <a:rect l="l" t="t" r="r" b="b"/>
                  <a:pathLst>
                    <a:path w="3077" h="51" extrusionOk="0">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9"/>
                <p:cNvSpPr/>
                <p:nvPr/>
              </p:nvSpPr>
              <p:spPr>
                <a:xfrm flipH="1">
                  <a:off x="7645102" y="4986081"/>
                  <a:ext cx="387343" cy="42128"/>
                </a:xfrm>
                <a:custGeom>
                  <a:avLst/>
                  <a:gdLst/>
                  <a:ahLst/>
                  <a:cxnLst/>
                  <a:rect l="l" t="t" r="r" b="b"/>
                  <a:pathLst>
                    <a:path w="5388" h="586" extrusionOk="0">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flipH="1">
                  <a:off x="7645317" y="5011962"/>
                  <a:ext cx="390506" cy="10136"/>
                </a:xfrm>
                <a:custGeom>
                  <a:avLst/>
                  <a:gdLst/>
                  <a:ahLst/>
                  <a:cxnLst/>
                  <a:rect l="l" t="t" r="r" b="b"/>
                  <a:pathLst>
                    <a:path w="5432" h="141" extrusionOk="0">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flipH="1">
                  <a:off x="7703685" y="4983421"/>
                  <a:ext cx="23508" cy="36520"/>
                </a:xfrm>
                <a:custGeom>
                  <a:avLst/>
                  <a:gdLst/>
                  <a:ahLst/>
                  <a:cxnLst/>
                  <a:rect l="l" t="t" r="r" b="b"/>
                  <a:pathLst>
                    <a:path w="327" h="508" extrusionOk="0">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p:nvPr/>
              </p:nvSpPr>
              <p:spPr>
                <a:xfrm flipH="1">
                  <a:off x="7781831" y="4967461"/>
                  <a:ext cx="13012" cy="19482"/>
                </a:xfrm>
                <a:custGeom>
                  <a:avLst/>
                  <a:gdLst/>
                  <a:ahLst/>
                  <a:cxnLst/>
                  <a:rect l="l" t="t" r="r" b="b"/>
                  <a:pathLst>
                    <a:path w="181" h="271" extrusionOk="0">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flipH="1">
                  <a:off x="7798366" y="4964082"/>
                  <a:ext cx="15313" cy="13372"/>
                </a:xfrm>
                <a:custGeom>
                  <a:avLst/>
                  <a:gdLst/>
                  <a:ahLst/>
                  <a:cxnLst/>
                  <a:rect l="l" t="t" r="r" b="b"/>
                  <a:pathLst>
                    <a:path w="213" h="186" extrusionOk="0">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9"/>
                <p:cNvSpPr/>
                <p:nvPr/>
              </p:nvSpPr>
              <p:spPr>
                <a:xfrm flipH="1">
                  <a:off x="7801242" y="4954377"/>
                  <a:ext cx="24011" cy="2876"/>
                </a:xfrm>
                <a:custGeom>
                  <a:avLst/>
                  <a:gdLst/>
                  <a:ahLst/>
                  <a:cxnLst/>
                  <a:rect l="l" t="t" r="r" b="b"/>
                  <a:pathLst>
                    <a:path w="334" h="40" extrusionOk="0">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p:cNvSpPr/>
                <p:nvPr/>
              </p:nvSpPr>
              <p:spPr>
                <a:xfrm flipH="1">
                  <a:off x="7802249" y="4940430"/>
                  <a:ext cx="27678" cy="4026"/>
                </a:xfrm>
                <a:custGeom>
                  <a:avLst/>
                  <a:gdLst/>
                  <a:ahLst/>
                  <a:cxnLst/>
                  <a:rect l="l" t="t" r="r" b="b"/>
                  <a:pathLst>
                    <a:path w="385" h="56" extrusionOk="0">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flipH="1">
                  <a:off x="7743370" y="4945247"/>
                  <a:ext cx="43422" cy="25449"/>
                </a:xfrm>
                <a:custGeom>
                  <a:avLst/>
                  <a:gdLst/>
                  <a:ahLst/>
                  <a:cxnLst/>
                  <a:rect l="l" t="t" r="r" b="b"/>
                  <a:pathLst>
                    <a:path w="604" h="354" extrusionOk="0">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flipH="1">
                  <a:off x="7780537" y="4938848"/>
                  <a:ext cx="22789" cy="28468"/>
                </a:xfrm>
                <a:custGeom>
                  <a:avLst/>
                  <a:gdLst/>
                  <a:ahLst/>
                  <a:cxnLst/>
                  <a:rect l="l" t="t" r="r" b="b"/>
                  <a:pathLst>
                    <a:path w="317" h="396" extrusionOk="0">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flipH="1">
                  <a:off x="7949053" y="4955024"/>
                  <a:ext cx="83392" cy="65420"/>
                </a:xfrm>
                <a:custGeom>
                  <a:avLst/>
                  <a:gdLst/>
                  <a:ahLst/>
                  <a:cxnLst/>
                  <a:rect l="l" t="t" r="r" b="b"/>
                  <a:pathLst>
                    <a:path w="1160" h="910" extrusionOk="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flipH="1">
                  <a:off x="8008649" y="4860702"/>
                  <a:ext cx="3163" cy="94751"/>
                </a:xfrm>
                <a:custGeom>
                  <a:avLst/>
                  <a:gdLst/>
                  <a:ahLst/>
                  <a:cxnLst/>
                  <a:rect l="l" t="t" r="r" b="b"/>
                  <a:pathLst>
                    <a:path w="44" h="1318" extrusionOk="0">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flipH="1">
                  <a:off x="7853077" y="4997440"/>
                  <a:ext cx="67648" cy="3954"/>
                </a:xfrm>
                <a:custGeom>
                  <a:avLst/>
                  <a:gdLst/>
                  <a:ahLst/>
                  <a:cxnLst/>
                  <a:rect l="l" t="t" r="r" b="b"/>
                  <a:pathLst>
                    <a:path w="941" h="55" extrusionOk="0">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flipH="1">
                  <a:off x="7958325" y="4999453"/>
                  <a:ext cx="7836" cy="13012"/>
                </a:xfrm>
                <a:custGeom>
                  <a:avLst/>
                  <a:gdLst/>
                  <a:ahLst/>
                  <a:cxnLst/>
                  <a:rect l="l" t="t" r="r" b="b"/>
                  <a:pathLst>
                    <a:path w="109" h="181" extrusionOk="0">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flipH="1">
                  <a:off x="7973782" y="4978460"/>
                  <a:ext cx="9921" cy="8842"/>
                </a:xfrm>
                <a:custGeom>
                  <a:avLst/>
                  <a:gdLst/>
                  <a:ahLst/>
                  <a:cxnLst/>
                  <a:rect l="l" t="t" r="r" b="b"/>
                  <a:pathLst>
                    <a:path w="138" h="123" extrusionOk="0">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flipH="1">
                  <a:off x="7993911" y="4968036"/>
                  <a:ext cx="13947" cy="5823"/>
                </a:xfrm>
                <a:custGeom>
                  <a:avLst/>
                  <a:gdLst/>
                  <a:ahLst/>
                  <a:cxnLst/>
                  <a:rect l="l" t="t" r="r" b="b"/>
                  <a:pathLst>
                    <a:path w="194" h="81" extrusionOk="0">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flipH="1">
                  <a:off x="8017707" y="4964657"/>
                  <a:ext cx="7548" cy="3738"/>
                </a:xfrm>
                <a:custGeom>
                  <a:avLst/>
                  <a:gdLst/>
                  <a:ahLst/>
                  <a:cxnLst/>
                  <a:rect l="l" t="t" r="r" b="b"/>
                  <a:pathLst>
                    <a:path w="105" h="52" extrusionOk="0">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flipH="1">
                  <a:off x="7802535" y="4914333"/>
                  <a:ext cx="791" cy="27965"/>
                </a:xfrm>
                <a:custGeom>
                  <a:avLst/>
                  <a:gdLst/>
                  <a:ahLst/>
                  <a:cxnLst/>
                  <a:rect l="l" t="t" r="r" b="b"/>
                  <a:pathLst>
                    <a:path w="11" h="389" extrusionOk="0">
                      <a:moveTo>
                        <a:pt x="1" y="1"/>
                      </a:moveTo>
                      <a:lnTo>
                        <a:pt x="11" y="389"/>
                      </a:lnTo>
                      <a:lnTo>
                        <a:pt x="11" y="385"/>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flipH="1">
                  <a:off x="7802540" y="4914333"/>
                  <a:ext cx="206684" cy="35729"/>
                </a:xfrm>
                <a:custGeom>
                  <a:avLst/>
                  <a:gdLst/>
                  <a:ahLst/>
                  <a:cxnLst/>
                  <a:rect l="l" t="t" r="r" b="b"/>
                  <a:pathLst>
                    <a:path w="2875" h="497" extrusionOk="0">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flipH="1">
                  <a:off x="7802536" y="4940430"/>
                  <a:ext cx="27390" cy="2588"/>
                </a:xfrm>
                <a:custGeom>
                  <a:avLst/>
                  <a:gdLst/>
                  <a:ahLst/>
                  <a:cxnLst/>
                  <a:rect l="l" t="t" r="r" b="b"/>
                  <a:pathLst>
                    <a:path w="381" h="36" extrusionOk="0">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flipH="1">
                  <a:off x="8033955" y="4936260"/>
                  <a:ext cx="575" cy="2947"/>
                </a:xfrm>
                <a:custGeom>
                  <a:avLst/>
                  <a:gdLst/>
                  <a:ahLst/>
                  <a:cxnLst/>
                  <a:rect l="l" t="t" r="r" b="b"/>
                  <a:pathLst>
                    <a:path w="8" h="41" extrusionOk="0">
                      <a:moveTo>
                        <a:pt x="1" y="1"/>
                      </a:moveTo>
                      <a:lnTo>
                        <a:pt x="8" y="40"/>
                      </a:lnTo>
                      <a:lnTo>
                        <a:pt x="8"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flipH="1">
                  <a:off x="8010447" y="4933960"/>
                  <a:ext cx="23580" cy="16822"/>
                </a:xfrm>
                <a:custGeom>
                  <a:avLst/>
                  <a:gdLst/>
                  <a:ahLst/>
                  <a:cxnLst/>
                  <a:rect l="l" t="t" r="r" b="b"/>
                  <a:pathLst>
                    <a:path w="328" h="234" extrusionOk="0">
                      <a:moveTo>
                        <a:pt x="320" y="1"/>
                      </a:moveTo>
                      <a:lnTo>
                        <a:pt x="1" y="33"/>
                      </a:lnTo>
                      <a:lnTo>
                        <a:pt x="1" y="72"/>
                      </a:lnTo>
                      <a:lnTo>
                        <a:pt x="26" y="234"/>
                      </a:lnTo>
                      <a:lnTo>
                        <a:pt x="327" y="223"/>
                      </a:lnTo>
                      <a:cubicBezTo>
                        <a:pt x="324" y="169"/>
                        <a:pt x="320" y="94"/>
                        <a:pt x="320"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flipH="1">
                  <a:off x="8008649" y="4933672"/>
                  <a:ext cx="2372" cy="16391"/>
                </a:xfrm>
                <a:custGeom>
                  <a:avLst/>
                  <a:gdLst/>
                  <a:ahLst/>
                  <a:cxnLst/>
                  <a:rect l="l" t="t" r="r" b="b"/>
                  <a:pathLst>
                    <a:path w="33" h="228" extrusionOk="0">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9"/>
              <p:cNvSpPr/>
              <p:nvPr/>
            </p:nvSpPr>
            <p:spPr>
              <a:xfrm flipH="1">
                <a:off x="7352169" y="2317256"/>
                <a:ext cx="531159" cy="563531"/>
              </a:xfrm>
              <a:custGeom>
                <a:avLst/>
                <a:gdLst/>
                <a:ahLst/>
                <a:cxnLst/>
                <a:rect l="l" t="t" r="r" b="b"/>
                <a:pathLst>
                  <a:path w="10967" h="11636" extrusionOk="0">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flipH="1">
                <a:off x="8108534" y="2060426"/>
                <a:ext cx="254077" cy="497618"/>
              </a:xfrm>
              <a:custGeom>
                <a:avLst/>
                <a:gdLst/>
                <a:ahLst/>
                <a:cxnLst/>
                <a:rect l="l" t="t" r="r" b="b"/>
                <a:pathLst>
                  <a:path w="5246" h="10275" extrusionOk="0">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flipH="1">
                <a:off x="8125245" y="2187557"/>
                <a:ext cx="22134" cy="20002"/>
              </a:xfrm>
              <a:custGeom>
                <a:avLst/>
                <a:gdLst/>
                <a:ahLst/>
                <a:cxnLst/>
                <a:rect l="l" t="t" r="r" b="b"/>
                <a:pathLst>
                  <a:path w="457" h="413" extrusionOk="0">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flipH="1">
                <a:off x="8116237" y="2182036"/>
                <a:ext cx="35501" cy="11139"/>
              </a:xfrm>
              <a:custGeom>
                <a:avLst/>
                <a:gdLst/>
                <a:ahLst/>
                <a:cxnLst/>
                <a:rect l="l" t="t" r="r" b="b"/>
                <a:pathLst>
                  <a:path w="733" h="230" extrusionOk="0">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flipH="1">
                <a:off x="8227291" y="2189688"/>
                <a:ext cx="22812" cy="19953"/>
              </a:xfrm>
              <a:custGeom>
                <a:avLst/>
                <a:gdLst/>
                <a:ahLst/>
                <a:cxnLst/>
                <a:rect l="l" t="t" r="r" b="b"/>
                <a:pathLst>
                  <a:path w="471" h="412" extrusionOk="0">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9"/>
              <p:cNvSpPr/>
              <p:nvPr/>
            </p:nvSpPr>
            <p:spPr>
              <a:xfrm flipH="1">
                <a:off x="8219106" y="2184264"/>
                <a:ext cx="35743" cy="11042"/>
              </a:xfrm>
              <a:custGeom>
                <a:avLst/>
                <a:gdLst/>
                <a:ahLst/>
                <a:cxnLst/>
                <a:rect l="l" t="t" r="r" b="b"/>
                <a:pathLst>
                  <a:path w="738" h="228" extrusionOk="0">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9"/>
              <p:cNvSpPr/>
              <p:nvPr/>
            </p:nvSpPr>
            <p:spPr>
              <a:xfrm flipH="1">
                <a:off x="8110277" y="2038196"/>
                <a:ext cx="255433" cy="208249"/>
              </a:xfrm>
              <a:custGeom>
                <a:avLst/>
                <a:gdLst/>
                <a:ahLst/>
                <a:cxnLst/>
                <a:rect l="l" t="t" r="r" b="b"/>
                <a:pathLst>
                  <a:path w="5274" h="4300" extrusionOk="0">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9"/>
              <p:cNvSpPr/>
              <p:nvPr/>
            </p:nvSpPr>
            <p:spPr>
              <a:xfrm flipH="1">
                <a:off x="8186995" y="2351061"/>
                <a:ext cx="87275" cy="52353"/>
              </a:xfrm>
              <a:custGeom>
                <a:avLst/>
                <a:gdLst/>
                <a:ahLst/>
                <a:cxnLst/>
                <a:rect l="l" t="t" r="r" b="b"/>
                <a:pathLst>
                  <a:path w="1802" h="1081" extrusionOk="0">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flipH="1">
                <a:off x="8220172" y="2167119"/>
                <a:ext cx="35888" cy="5521"/>
              </a:xfrm>
              <a:custGeom>
                <a:avLst/>
                <a:gdLst/>
                <a:ahLst/>
                <a:cxnLst/>
                <a:rect l="l" t="t" r="r" b="b"/>
                <a:pathLst>
                  <a:path w="741" h="114" extrusionOk="0">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9"/>
              <p:cNvSpPr/>
              <p:nvPr/>
            </p:nvSpPr>
            <p:spPr>
              <a:xfrm flipH="1">
                <a:off x="8121855" y="2150992"/>
                <a:ext cx="35259" cy="8863"/>
              </a:xfrm>
              <a:custGeom>
                <a:avLst/>
                <a:gdLst/>
                <a:ahLst/>
                <a:cxnLst/>
                <a:rect l="l" t="t" r="r" b="b"/>
                <a:pathLst>
                  <a:path w="728" h="183" extrusionOk="0">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9"/>
              <p:cNvSpPr/>
              <p:nvPr/>
            </p:nvSpPr>
            <p:spPr>
              <a:xfrm flipH="1">
                <a:off x="8173241" y="2285291"/>
                <a:ext cx="42475" cy="14965"/>
              </a:xfrm>
              <a:custGeom>
                <a:avLst/>
                <a:gdLst/>
                <a:ahLst/>
                <a:cxnLst/>
                <a:rect l="l" t="t" r="r" b="b"/>
                <a:pathLst>
                  <a:path w="877" h="309" extrusionOk="0">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9"/>
              <p:cNvSpPr/>
              <p:nvPr/>
            </p:nvSpPr>
            <p:spPr>
              <a:xfrm flipH="1">
                <a:off x="8315292" y="1999451"/>
                <a:ext cx="80495" cy="77682"/>
              </a:xfrm>
              <a:custGeom>
                <a:avLst/>
                <a:gdLst/>
                <a:ahLst/>
                <a:cxnLst/>
                <a:rect l="l" t="t" r="r" b="b"/>
                <a:pathLst>
                  <a:path w="1662" h="1604" extrusionOk="0">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9"/>
              <p:cNvSpPr/>
              <p:nvPr/>
            </p:nvSpPr>
            <p:spPr>
              <a:xfrm flipH="1">
                <a:off x="8355587" y="2171817"/>
                <a:ext cx="47900" cy="78892"/>
              </a:xfrm>
              <a:custGeom>
                <a:avLst/>
                <a:gdLst/>
                <a:ahLst/>
                <a:cxnLst/>
                <a:rect l="l" t="t" r="r" b="b"/>
                <a:pathLst>
                  <a:path w="989" h="1629" extrusionOk="0">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9"/>
              <p:cNvSpPr/>
              <p:nvPr/>
            </p:nvSpPr>
            <p:spPr>
              <a:xfrm flipH="1">
                <a:off x="8366727" y="2187945"/>
                <a:ext cx="21940" cy="44168"/>
              </a:xfrm>
              <a:custGeom>
                <a:avLst/>
                <a:gdLst/>
                <a:ahLst/>
                <a:cxnLst/>
                <a:rect l="l" t="t" r="r" b="b"/>
                <a:pathLst>
                  <a:path w="453" h="912" extrusionOk="0">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9"/>
              <p:cNvSpPr/>
              <p:nvPr/>
            </p:nvSpPr>
            <p:spPr>
              <a:xfrm flipH="1">
                <a:off x="7720053" y="2405110"/>
                <a:ext cx="955428" cy="792751"/>
              </a:xfrm>
              <a:custGeom>
                <a:avLst/>
                <a:gdLst/>
                <a:ahLst/>
                <a:cxnLst/>
                <a:rect l="l" t="t" r="r" b="b"/>
                <a:pathLst>
                  <a:path w="19727" h="16369" extrusionOk="0">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9"/>
              <p:cNvSpPr/>
              <p:nvPr/>
            </p:nvSpPr>
            <p:spPr>
              <a:xfrm flipH="1">
                <a:off x="8407070" y="2495676"/>
                <a:ext cx="61025" cy="275567"/>
              </a:xfrm>
              <a:custGeom>
                <a:avLst/>
                <a:gdLst/>
                <a:ahLst/>
                <a:cxnLst/>
                <a:rect l="l" t="t" r="r" b="b"/>
                <a:pathLst>
                  <a:path w="1260" h="5690" extrusionOk="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9"/>
              <p:cNvSpPr/>
              <p:nvPr/>
            </p:nvSpPr>
            <p:spPr>
              <a:xfrm flipH="1">
                <a:off x="8016273" y="2499309"/>
                <a:ext cx="35985" cy="288643"/>
              </a:xfrm>
              <a:custGeom>
                <a:avLst/>
                <a:gdLst/>
                <a:ahLst/>
                <a:cxnLst/>
                <a:rect l="l" t="t" r="r" b="b"/>
                <a:pathLst>
                  <a:path w="743" h="5960" extrusionOk="0">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9"/>
              <p:cNvSpPr/>
              <p:nvPr/>
            </p:nvSpPr>
            <p:spPr>
              <a:xfrm flipH="1">
                <a:off x="8275432" y="2450296"/>
                <a:ext cx="90617" cy="42279"/>
              </a:xfrm>
              <a:custGeom>
                <a:avLst/>
                <a:gdLst/>
                <a:ahLst/>
                <a:cxnLst/>
                <a:rect l="l" t="t" r="r" b="b"/>
                <a:pathLst>
                  <a:path w="1871" h="873" extrusionOk="0">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9"/>
              <p:cNvSpPr/>
              <p:nvPr/>
            </p:nvSpPr>
            <p:spPr>
              <a:xfrm flipH="1">
                <a:off x="8175662" y="2446277"/>
                <a:ext cx="68338" cy="49108"/>
              </a:xfrm>
              <a:custGeom>
                <a:avLst/>
                <a:gdLst/>
                <a:ahLst/>
                <a:cxnLst/>
                <a:rect l="l" t="t" r="r" b="b"/>
                <a:pathLst>
                  <a:path w="1411" h="1014" extrusionOk="0">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9"/>
              <p:cNvSpPr/>
              <p:nvPr/>
            </p:nvSpPr>
            <p:spPr>
              <a:xfrm flipH="1">
                <a:off x="8248311" y="2475335"/>
                <a:ext cx="15014" cy="131148"/>
              </a:xfrm>
              <a:custGeom>
                <a:avLst/>
                <a:gdLst/>
                <a:ahLst/>
                <a:cxnLst/>
                <a:rect l="l" t="t" r="r" b="b"/>
                <a:pathLst>
                  <a:path w="310" h="2708" extrusionOk="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9"/>
              <p:cNvSpPr/>
              <p:nvPr/>
            </p:nvSpPr>
            <p:spPr>
              <a:xfrm flipH="1">
                <a:off x="8495167" y="2979504"/>
                <a:ext cx="156195" cy="39519"/>
              </a:xfrm>
              <a:custGeom>
                <a:avLst/>
                <a:gdLst/>
                <a:ahLst/>
                <a:cxnLst/>
                <a:rect l="l" t="t" r="r" b="b"/>
                <a:pathLst>
                  <a:path w="3225" h="816" extrusionOk="0">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9"/>
              <p:cNvSpPr/>
              <p:nvPr/>
            </p:nvSpPr>
            <p:spPr>
              <a:xfrm flipH="1">
                <a:off x="8493811" y="2960180"/>
                <a:ext cx="142392" cy="59666"/>
              </a:xfrm>
              <a:custGeom>
                <a:avLst/>
                <a:gdLst/>
                <a:ahLst/>
                <a:cxnLst/>
                <a:rect l="l" t="t" r="r" b="b"/>
                <a:pathLst>
                  <a:path w="2940" h="1232" extrusionOk="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9"/>
              <p:cNvSpPr/>
              <p:nvPr/>
            </p:nvSpPr>
            <p:spPr>
              <a:xfrm flipH="1">
                <a:off x="7734980" y="2699911"/>
                <a:ext cx="77250" cy="110469"/>
              </a:xfrm>
              <a:custGeom>
                <a:avLst/>
                <a:gdLst/>
                <a:ahLst/>
                <a:cxnLst/>
                <a:rect l="l" t="t" r="r" b="b"/>
                <a:pathLst>
                  <a:path w="1595" h="2281" extrusionOk="0">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9"/>
              <p:cNvSpPr/>
              <p:nvPr/>
            </p:nvSpPr>
            <p:spPr>
              <a:xfrm flipH="1">
                <a:off x="7738128" y="2702332"/>
                <a:ext cx="88196" cy="85963"/>
              </a:xfrm>
              <a:custGeom>
                <a:avLst/>
                <a:gdLst/>
                <a:ahLst/>
                <a:cxnLst/>
                <a:rect l="l" t="t" r="r" b="b"/>
                <a:pathLst>
                  <a:path w="1821" h="1775" extrusionOk="0">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9"/>
              <p:cNvSpPr/>
              <p:nvPr/>
            </p:nvSpPr>
            <p:spPr>
              <a:xfrm flipH="1">
                <a:off x="8307785" y="2605131"/>
                <a:ext cx="42136" cy="39906"/>
              </a:xfrm>
              <a:custGeom>
                <a:avLst/>
                <a:gdLst/>
                <a:ahLst/>
                <a:cxnLst/>
                <a:rect l="l" t="t" r="r" b="b"/>
                <a:pathLst>
                  <a:path w="870" h="824" extrusionOk="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9"/>
              <p:cNvSpPr/>
              <p:nvPr/>
            </p:nvSpPr>
            <p:spPr>
              <a:xfrm flipH="1">
                <a:off x="8571303" y="2808493"/>
                <a:ext cx="42330" cy="39858"/>
              </a:xfrm>
              <a:custGeom>
                <a:avLst/>
                <a:gdLst/>
                <a:ahLst/>
                <a:cxnLst/>
                <a:rect l="l" t="t" r="r" b="b"/>
                <a:pathLst>
                  <a:path w="874" h="823" extrusionOk="0">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9"/>
              <p:cNvSpPr/>
              <p:nvPr/>
            </p:nvSpPr>
            <p:spPr>
              <a:xfrm flipH="1">
                <a:off x="7945853" y="2606293"/>
                <a:ext cx="42136" cy="39906"/>
              </a:xfrm>
              <a:custGeom>
                <a:avLst/>
                <a:gdLst/>
                <a:ahLst/>
                <a:cxnLst/>
                <a:rect l="l" t="t" r="r" b="b"/>
                <a:pathLst>
                  <a:path w="870" h="824" extrusionOk="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9"/>
              <p:cNvSpPr/>
              <p:nvPr/>
            </p:nvSpPr>
            <p:spPr>
              <a:xfrm flipH="1">
                <a:off x="8026880" y="3084357"/>
                <a:ext cx="42282" cy="39955"/>
              </a:xfrm>
              <a:custGeom>
                <a:avLst/>
                <a:gdLst/>
                <a:ahLst/>
                <a:cxnLst/>
                <a:rect l="l" t="t" r="r" b="b"/>
                <a:pathLst>
                  <a:path w="873" h="825" extrusionOk="0">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9"/>
              <p:cNvSpPr/>
              <p:nvPr/>
            </p:nvSpPr>
            <p:spPr>
              <a:xfrm flipH="1">
                <a:off x="8335585" y="3084357"/>
                <a:ext cx="42330" cy="39955"/>
              </a:xfrm>
              <a:custGeom>
                <a:avLst/>
                <a:gdLst/>
                <a:ahLst/>
                <a:cxnLst/>
                <a:rect l="l" t="t" r="r" b="b"/>
                <a:pathLst>
                  <a:path w="874" h="825" extrusionOk="0">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9"/>
              <p:cNvSpPr/>
              <p:nvPr/>
            </p:nvSpPr>
            <p:spPr>
              <a:xfrm flipH="1">
                <a:off x="8212519" y="2910732"/>
                <a:ext cx="42330" cy="39858"/>
              </a:xfrm>
              <a:custGeom>
                <a:avLst/>
                <a:gdLst/>
                <a:ahLst/>
                <a:cxnLst/>
                <a:rect l="l" t="t" r="r" b="b"/>
                <a:pathLst>
                  <a:path w="874" h="823" extrusionOk="0">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9"/>
              <p:cNvSpPr/>
              <p:nvPr/>
            </p:nvSpPr>
            <p:spPr>
              <a:xfrm flipH="1">
                <a:off x="8151689" y="2708047"/>
                <a:ext cx="23683" cy="22423"/>
              </a:xfrm>
              <a:custGeom>
                <a:avLst/>
                <a:gdLst/>
                <a:ahLst/>
                <a:cxnLst/>
                <a:rect l="l" t="t" r="r" b="b"/>
                <a:pathLst>
                  <a:path w="489" h="463" extrusionOk="0">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9"/>
              <p:cNvSpPr/>
              <p:nvPr/>
            </p:nvSpPr>
            <p:spPr>
              <a:xfrm flipH="1">
                <a:off x="8117448" y="2554666"/>
                <a:ext cx="23683" cy="22472"/>
              </a:xfrm>
              <a:custGeom>
                <a:avLst/>
                <a:gdLst/>
                <a:ahLst/>
                <a:cxnLst/>
                <a:rect l="l" t="t" r="r" b="b"/>
                <a:pathLst>
                  <a:path w="489" h="464" extrusionOk="0">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9"/>
              <p:cNvSpPr/>
              <p:nvPr/>
            </p:nvSpPr>
            <p:spPr>
              <a:xfrm flipH="1">
                <a:off x="8336457" y="2823846"/>
                <a:ext cx="23732" cy="22423"/>
              </a:xfrm>
              <a:custGeom>
                <a:avLst/>
                <a:gdLst/>
                <a:ahLst/>
                <a:cxnLst/>
                <a:rect l="l" t="t" r="r" b="b"/>
                <a:pathLst>
                  <a:path w="490" h="463" extrusionOk="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9"/>
              <p:cNvSpPr/>
              <p:nvPr/>
            </p:nvSpPr>
            <p:spPr>
              <a:xfrm flipH="1">
                <a:off x="8526988" y="2603823"/>
                <a:ext cx="23829" cy="22375"/>
              </a:xfrm>
              <a:custGeom>
                <a:avLst/>
                <a:gdLst/>
                <a:ahLst/>
                <a:cxnLst/>
                <a:rect l="l" t="t" r="r" b="b"/>
                <a:pathLst>
                  <a:path w="492" h="462" extrusionOk="0">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9"/>
              <p:cNvSpPr/>
              <p:nvPr/>
            </p:nvSpPr>
            <p:spPr>
              <a:xfrm flipH="1">
                <a:off x="8177213" y="3063145"/>
                <a:ext cx="23732" cy="22375"/>
              </a:xfrm>
              <a:custGeom>
                <a:avLst/>
                <a:gdLst/>
                <a:ahLst/>
                <a:cxnLst/>
                <a:rect l="l" t="t" r="r" b="b"/>
                <a:pathLst>
                  <a:path w="490" h="462" extrusionOk="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9"/>
              <p:cNvSpPr/>
              <p:nvPr/>
            </p:nvSpPr>
            <p:spPr>
              <a:xfrm flipH="1">
                <a:off x="8084417" y="2897365"/>
                <a:ext cx="23683" cy="22423"/>
              </a:xfrm>
              <a:custGeom>
                <a:avLst/>
                <a:gdLst/>
                <a:ahLst/>
                <a:cxnLst/>
                <a:rect l="l" t="t" r="r" b="b"/>
                <a:pathLst>
                  <a:path w="489" h="463" extrusionOk="0">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9"/>
              <p:cNvSpPr/>
              <p:nvPr/>
            </p:nvSpPr>
            <p:spPr>
              <a:xfrm flipH="1">
                <a:off x="7857555" y="3164991"/>
                <a:ext cx="593008" cy="1690546"/>
              </a:xfrm>
              <a:custGeom>
                <a:avLst/>
                <a:gdLst/>
                <a:ahLst/>
                <a:cxnLst/>
                <a:rect l="l" t="t" r="r" b="b"/>
                <a:pathLst>
                  <a:path w="12244" h="34907" extrusionOk="0">
                    <a:moveTo>
                      <a:pt x="1" y="0"/>
                    </a:moveTo>
                    <a:lnTo>
                      <a:pt x="1" y="34907"/>
                    </a:lnTo>
                    <a:lnTo>
                      <a:pt x="5062" y="34713"/>
                    </a:lnTo>
                    <a:lnTo>
                      <a:pt x="5496" y="4799"/>
                    </a:lnTo>
                    <a:lnTo>
                      <a:pt x="7212" y="34832"/>
                    </a:lnTo>
                    <a:lnTo>
                      <a:pt x="12244" y="34713"/>
                    </a:lnTo>
                    <a:lnTo>
                      <a:pt x="10055" y="611"/>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9"/>
              <p:cNvSpPr/>
              <p:nvPr/>
            </p:nvSpPr>
            <p:spPr>
              <a:xfrm flipH="1">
                <a:off x="8316988" y="3177442"/>
                <a:ext cx="4940" cy="1671271"/>
              </a:xfrm>
              <a:custGeom>
                <a:avLst/>
                <a:gdLst/>
                <a:ahLst/>
                <a:cxnLst/>
                <a:rect l="l" t="t" r="r" b="b"/>
                <a:pathLst>
                  <a:path w="102" h="34509" extrusionOk="0">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9"/>
              <p:cNvSpPr/>
              <p:nvPr/>
            </p:nvSpPr>
            <p:spPr>
              <a:xfrm flipH="1">
                <a:off x="7980481" y="3191729"/>
                <a:ext cx="90084" cy="1656984"/>
              </a:xfrm>
              <a:custGeom>
                <a:avLst/>
                <a:gdLst/>
                <a:ahLst/>
                <a:cxnLst/>
                <a:rect l="l" t="t" r="r" b="b"/>
                <a:pathLst>
                  <a:path w="1860" h="34214" extrusionOk="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9"/>
              <p:cNvSpPr/>
              <p:nvPr/>
            </p:nvSpPr>
            <p:spPr>
              <a:xfrm flipH="1">
                <a:off x="8159680" y="3181268"/>
                <a:ext cx="26493" cy="182823"/>
              </a:xfrm>
              <a:custGeom>
                <a:avLst/>
                <a:gdLst/>
                <a:ahLst/>
                <a:cxnLst/>
                <a:rect l="l" t="t" r="r" b="b"/>
                <a:pathLst>
                  <a:path w="547" h="3775" extrusionOk="0">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9"/>
              <p:cNvSpPr/>
              <p:nvPr/>
            </p:nvSpPr>
            <p:spPr>
              <a:xfrm flipH="1">
                <a:off x="8189224" y="3198606"/>
                <a:ext cx="25572" cy="24651"/>
              </a:xfrm>
              <a:custGeom>
                <a:avLst/>
                <a:gdLst/>
                <a:ahLst/>
                <a:cxnLst/>
                <a:rect l="l" t="t" r="r" b="b"/>
                <a:pathLst>
                  <a:path w="528" h="509" extrusionOk="0">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9"/>
              <p:cNvSpPr/>
              <p:nvPr/>
            </p:nvSpPr>
            <p:spPr>
              <a:xfrm flipH="1">
                <a:off x="8016411" y="2913589"/>
                <a:ext cx="669289" cy="285204"/>
              </a:xfrm>
              <a:custGeom>
                <a:avLst/>
                <a:gdLst/>
                <a:ahLst/>
                <a:cxnLst/>
                <a:rect l="l" t="t" r="r" b="b"/>
                <a:pathLst>
                  <a:path w="13819" h="5889" extrusionOk="0">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4" name="Google Shape;634;p29"/>
            <p:cNvSpPr/>
            <p:nvPr/>
          </p:nvSpPr>
          <p:spPr>
            <a:xfrm rot="-5400000">
              <a:off x="8133000" y="2006075"/>
              <a:ext cx="87600" cy="27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29"/>
          <p:cNvGrpSpPr/>
          <p:nvPr/>
        </p:nvGrpSpPr>
        <p:grpSpPr>
          <a:xfrm>
            <a:off x="591096" y="2830324"/>
            <a:ext cx="519733" cy="485268"/>
            <a:chOff x="4694531" y="2250235"/>
            <a:chExt cx="1090502" cy="1018186"/>
          </a:xfrm>
        </p:grpSpPr>
        <p:sp>
          <p:nvSpPr>
            <p:cNvPr id="636" name="Google Shape;636;p29"/>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9"/>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9"/>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9"/>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29"/>
          <p:cNvGrpSpPr/>
          <p:nvPr/>
        </p:nvGrpSpPr>
        <p:grpSpPr>
          <a:xfrm>
            <a:off x="1433177" y="4004850"/>
            <a:ext cx="335765" cy="313500"/>
            <a:chOff x="4694531" y="2250235"/>
            <a:chExt cx="1090502" cy="1018186"/>
          </a:xfrm>
        </p:grpSpPr>
        <p:sp>
          <p:nvSpPr>
            <p:cNvPr id="641" name="Google Shape;641;p29"/>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9"/>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9"/>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682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140"/>
        <p:cNvGrpSpPr/>
        <p:nvPr/>
      </p:nvGrpSpPr>
      <p:grpSpPr>
        <a:xfrm>
          <a:off x="0" y="0"/>
          <a:ext cx="0" cy="0"/>
          <a:chOff x="0" y="0"/>
          <a:chExt cx="0" cy="0"/>
        </a:xfrm>
      </p:grpSpPr>
      <p:sp>
        <p:nvSpPr>
          <p:cNvPr id="1141" name="Google Shape;1141;p37"/>
          <p:cNvSpPr txBox="1"/>
          <p:nvPr/>
        </p:nvSpPr>
        <p:spPr>
          <a:xfrm>
            <a:off x="1157150" y="2120528"/>
            <a:ext cx="2051700" cy="697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100" dirty="0">
                <a:solidFill>
                  <a:srgbClr val="434343"/>
                </a:solidFill>
                <a:latin typeface="Anaheim"/>
                <a:ea typeface="Anaheim"/>
                <a:cs typeface="Anaheim"/>
                <a:sym typeface="Anaheim"/>
              </a:rPr>
              <a:t>Data was collected, cleaned and explored using several visualisation techniques</a:t>
            </a:r>
            <a:endParaRPr sz="1100" dirty="0">
              <a:solidFill>
                <a:srgbClr val="434343"/>
              </a:solidFill>
              <a:latin typeface="Anaheim"/>
              <a:ea typeface="Anaheim"/>
              <a:cs typeface="Anaheim"/>
              <a:sym typeface="Anaheim"/>
            </a:endParaRPr>
          </a:p>
        </p:txBody>
      </p:sp>
      <p:sp>
        <p:nvSpPr>
          <p:cNvPr id="1142" name="Google Shape;1142;p37"/>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txBox="1"/>
          <p:nvPr/>
        </p:nvSpPr>
        <p:spPr>
          <a:xfrm>
            <a:off x="5935156" y="2120527"/>
            <a:ext cx="2181153" cy="75667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US" sz="1100" dirty="0">
                <a:solidFill>
                  <a:srgbClr val="434343"/>
                </a:solidFill>
                <a:latin typeface="Anaheim"/>
                <a:ea typeface="Anaheim"/>
                <a:cs typeface="Anaheim"/>
                <a:sym typeface="Anaheim"/>
              </a:rPr>
              <a:t>Data cleaning and column management., feature engineering, scaling and dimensionality reduction</a:t>
            </a:r>
            <a:endParaRPr sz="1100" dirty="0">
              <a:solidFill>
                <a:srgbClr val="434343"/>
              </a:solidFill>
              <a:latin typeface="Anaheim"/>
              <a:ea typeface="Anaheim"/>
              <a:cs typeface="Anaheim"/>
              <a:sym typeface="Anaheim"/>
            </a:endParaRPr>
          </a:p>
        </p:txBody>
      </p:sp>
      <p:sp>
        <p:nvSpPr>
          <p:cNvPr id="1144" name="Google Shape;1144;p37"/>
          <p:cNvSpPr txBox="1"/>
          <p:nvPr/>
        </p:nvSpPr>
        <p:spPr>
          <a:xfrm>
            <a:off x="5935157" y="3362355"/>
            <a:ext cx="2051700" cy="69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100" dirty="0">
                <a:solidFill>
                  <a:srgbClr val="434343"/>
                </a:solidFill>
                <a:latin typeface="Anaheim"/>
                <a:ea typeface="Anaheim"/>
                <a:cs typeface="Anaheim"/>
                <a:sym typeface="Anaheim"/>
              </a:rPr>
              <a:t>Isolation Forest Algorithm was used to detect anomalies and evaluated using anomaly score.</a:t>
            </a:r>
            <a:endParaRPr sz="1100" dirty="0">
              <a:solidFill>
                <a:srgbClr val="434343"/>
              </a:solidFill>
              <a:latin typeface="Anaheim"/>
              <a:ea typeface="Anaheim"/>
              <a:cs typeface="Anaheim"/>
              <a:sym typeface="Anaheim"/>
            </a:endParaRPr>
          </a:p>
        </p:txBody>
      </p:sp>
      <p:sp>
        <p:nvSpPr>
          <p:cNvPr id="1145" name="Google Shape;1145;p37"/>
          <p:cNvSpPr txBox="1"/>
          <p:nvPr/>
        </p:nvSpPr>
        <p:spPr>
          <a:xfrm>
            <a:off x="1630663" y="1793841"/>
            <a:ext cx="1578300" cy="325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dirty="0">
                <a:solidFill>
                  <a:srgbClr val="434343"/>
                </a:solidFill>
                <a:latin typeface="Staatliches"/>
                <a:ea typeface="Staatliches"/>
                <a:cs typeface="Staatliches"/>
                <a:sym typeface="Staatliches"/>
              </a:rPr>
              <a:t> DATA</a:t>
            </a:r>
            <a:endParaRPr dirty="0">
              <a:solidFill>
                <a:srgbClr val="434343"/>
              </a:solidFill>
              <a:latin typeface="Staatliches"/>
              <a:ea typeface="Staatliches"/>
              <a:cs typeface="Staatliches"/>
              <a:sym typeface="Staatliches"/>
            </a:endParaRPr>
          </a:p>
        </p:txBody>
      </p:sp>
      <p:sp>
        <p:nvSpPr>
          <p:cNvPr id="1146" name="Google Shape;1146;p37"/>
          <p:cNvSpPr txBox="1"/>
          <p:nvPr/>
        </p:nvSpPr>
        <p:spPr>
          <a:xfrm>
            <a:off x="5935150" y="1793841"/>
            <a:ext cx="1578300" cy="3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rgbClr val="434343"/>
                </a:solidFill>
                <a:latin typeface="Staatliches"/>
                <a:ea typeface="Staatliches"/>
                <a:cs typeface="Staatliches"/>
                <a:sym typeface="Staatliches"/>
              </a:rPr>
              <a:t>PREPROCESSING</a:t>
            </a:r>
            <a:endParaRPr dirty="0">
              <a:solidFill>
                <a:srgbClr val="434343"/>
              </a:solidFill>
              <a:latin typeface="Staatliches"/>
              <a:ea typeface="Staatliches"/>
              <a:cs typeface="Staatliches"/>
              <a:sym typeface="Staatliches"/>
            </a:endParaRPr>
          </a:p>
        </p:txBody>
      </p:sp>
      <p:sp>
        <p:nvSpPr>
          <p:cNvPr id="1147" name="Google Shape;1147;p37"/>
          <p:cNvSpPr txBox="1"/>
          <p:nvPr/>
        </p:nvSpPr>
        <p:spPr>
          <a:xfrm>
            <a:off x="5935149" y="3032340"/>
            <a:ext cx="1840667" cy="3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dirty="0">
                <a:solidFill>
                  <a:srgbClr val="434343"/>
                </a:solidFill>
                <a:latin typeface="Staatliches"/>
                <a:ea typeface="Staatliches"/>
                <a:cs typeface="Staatliches"/>
                <a:sym typeface="Staatliches"/>
              </a:rPr>
              <a:t>MODELING AND EVALUATION</a:t>
            </a:r>
            <a:endParaRPr dirty="0">
              <a:solidFill>
                <a:srgbClr val="434343"/>
              </a:solidFill>
              <a:latin typeface="Staatliches"/>
              <a:ea typeface="Staatliches"/>
              <a:cs typeface="Staatliches"/>
              <a:sym typeface="Staatliches"/>
            </a:endParaRPr>
          </a:p>
        </p:txBody>
      </p:sp>
      <p:sp>
        <p:nvSpPr>
          <p:cNvPr id="1148" name="Google Shape;1148;p37"/>
          <p:cNvSpPr txBox="1"/>
          <p:nvPr/>
        </p:nvSpPr>
        <p:spPr>
          <a:xfrm>
            <a:off x="536028" y="3362355"/>
            <a:ext cx="2672822" cy="697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sz="1100" dirty="0">
                <a:solidFill>
                  <a:srgbClr val="434343"/>
                </a:solidFill>
                <a:latin typeface="Anaheim"/>
                <a:ea typeface="Anaheim"/>
                <a:cs typeface="Anaheim"/>
                <a:sym typeface="Anaheim"/>
              </a:rPr>
              <a:t>Model Pipeline was deployed into an integrable API, which was then connected to a dashboard for real-time predictions</a:t>
            </a:r>
            <a:endParaRPr sz="1100" dirty="0">
              <a:solidFill>
                <a:srgbClr val="434343"/>
              </a:solidFill>
              <a:latin typeface="Anaheim"/>
              <a:ea typeface="Anaheim"/>
              <a:cs typeface="Anaheim"/>
              <a:sym typeface="Anaheim"/>
            </a:endParaRPr>
          </a:p>
        </p:txBody>
      </p:sp>
      <p:sp>
        <p:nvSpPr>
          <p:cNvPr id="1149" name="Google Shape;1149;p37"/>
          <p:cNvSpPr txBox="1"/>
          <p:nvPr/>
        </p:nvSpPr>
        <p:spPr>
          <a:xfrm>
            <a:off x="1630663" y="3032328"/>
            <a:ext cx="1578300" cy="325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1600"/>
              </a:spcAft>
              <a:buNone/>
            </a:pPr>
            <a:r>
              <a:rPr lang="en" dirty="0">
                <a:solidFill>
                  <a:srgbClr val="434343"/>
                </a:solidFill>
                <a:latin typeface="Staatliches"/>
                <a:ea typeface="Staatliches"/>
                <a:cs typeface="Staatliches"/>
                <a:sym typeface="Staatliches"/>
              </a:rPr>
              <a:t>DEPLOYMENT</a:t>
            </a:r>
            <a:endParaRPr dirty="0">
              <a:solidFill>
                <a:srgbClr val="434343"/>
              </a:solidFill>
              <a:latin typeface="Staatliches"/>
              <a:ea typeface="Staatliches"/>
              <a:cs typeface="Staatliches"/>
              <a:sym typeface="Staatliches"/>
            </a:endParaRPr>
          </a:p>
        </p:txBody>
      </p:sp>
      <p:sp>
        <p:nvSpPr>
          <p:cNvPr id="1150" name="Google Shape;1150;p37"/>
          <p:cNvSpPr/>
          <p:nvPr/>
        </p:nvSpPr>
        <p:spPr>
          <a:xfrm>
            <a:off x="3513023" y="1976942"/>
            <a:ext cx="881700" cy="8277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3571790" y="1919367"/>
            <a:ext cx="881700" cy="8277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3513023" y="3228667"/>
            <a:ext cx="881700" cy="8277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3571790" y="3171092"/>
            <a:ext cx="881700" cy="8277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4772348" y="3228667"/>
            <a:ext cx="881700" cy="8277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4831115" y="3171092"/>
            <a:ext cx="881700" cy="8277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4772348" y="1972805"/>
            <a:ext cx="881700" cy="8277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7"/>
          <p:cNvSpPr/>
          <p:nvPr/>
        </p:nvSpPr>
        <p:spPr>
          <a:xfrm>
            <a:off x="4831115" y="1915230"/>
            <a:ext cx="881700" cy="8277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8" name="Google Shape;1158;p37"/>
          <p:cNvCxnSpPr>
            <a:stCxn id="1151" idx="2"/>
            <a:endCxn id="1153" idx="0"/>
          </p:cNvCxnSpPr>
          <p:nvPr/>
        </p:nvCxnSpPr>
        <p:spPr>
          <a:xfrm>
            <a:off x="4012640" y="2747067"/>
            <a:ext cx="0" cy="423900"/>
          </a:xfrm>
          <a:prstGeom prst="straightConnector1">
            <a:avLst/>
          </a:prstGeom>
          <a:noFill/>
          <a:ln w="9525" cap="flat" cmpd="sng">
            <a:solidFill>
              <a:srgbClr val="434343"/>
            </a:solidFill>
            <a:prstDash val="solid"/>
            <a:round/>
            <a:headEnd type="none" w="med" len="med"/>
            <a:tailEnd type="none" w="med" len="med"/>
          </a:ln>
        </p:spPr>
      </p:cxnSp>
      <p:cxnSp>
        <p:nvCxnSpPr>
          <p:cNvPr id="1159" name="Google Shape;1159;p37"/>
          <p:cNvCxnSpPr>
            <a:stCxn id="1151" idx="3"/>
            <a:endCxn id="1157" idx="1"/>
          </p:cNvCxnSpPr>
          <p:nvPr/>
        </p:nvCxnSpPr>
        <p:spPr>
          <a:xfrm rot="10800000" flipH="1">
            <a:off x="4453490" y="2329017"/>
            <a:ext cx="377700" cy="4200"/>
          </a:xfrm>
          <a:prstGeom prst="straightConnector1">
            <a:avLst/>
          </a:prstGeom>
          <a:noFill/>
          <a:ln w="9525" cap="flat" cmpd="sng">
            <a:solidFill>
              <a:srgbClr val="434343"/>
            </a:solidFill>
            <a:prstDash val="solid"/>
            <a:round/>
            <a:headEnd type="none" w="med" len="med"/>
            <a:tailEnd type="none" w="med" len="med"/>
          </a:ln>
        </p:spPr>
      </p:cxnSp>
      <p:cxnSp>
        <p:nvCxnSpPr>
          <p:cNvPr id="1160" name="Google Shape;1160;p37"/>
          <p:cNvCxnSpPr>
            <a:stCxn id="1157" idx="2"/>
            <a:endCxn id="1155" idx="0"/>
          </p:cNvCxnSpPr>
          <p:nvPr/>
        </p:nvCxnSpPr>
        <p:spPr>
          <a:xfrm>
            <a:off x="5271965" y="2742930"/>
            <a:ext cx="0" cy="428100"/>
          </a:xfrm>
          <a:prstGeom prst="straightConnector1">
            <a:avLst/>
          </a:prstGeom>
          <a:noFill/>
          <a:ln w="9525" cap="flat" cmpd="sng">
            <a:solidFill>
              <a:srgbClr val="434343"/>
            </a:solidFill>
            <a:prstDash val="solid"/>
            <a:round/>
            <a:headEnd type="none" w="med" len="med"/>
            <a:tailEnd type="none" w="med" len="med"/>
          </a:ln>
        </p:spPr>
      </p:cxnSp>
      <p:cxnSp>
        <p:nvCxnSpPr>
          <p:cNvPr id="1161" name="Google Shape;1161;p37"/>
          <p:cNvCxnSpPr>
            <a:stCxn id="1155" idx="1"/>
            <a:endCxn id="1153" idx="3"/>
          </p:cNvCxnSpPr>
          <p:nvPr/>
        </p:nvCxnSpPr>
        <p:spPr>
          <a:xfrm rot="10800000">
            <a:off x="4453415" y="3584942"/>
            <a:ext cx="377700" cy="0"/>
          </a:xfrm>
          <a:prstGeom prst="straightConnector1">
            <a:avLst/>
          </a:prstGeom>
          <a:noFill/>
          <a:ln w="9525" cap="flat" cmpd="sng">
            <a:solidFill>
              <a:srgbClr val="434343"/>
            </a:solidFill>
            <a:prstDash val="solid"/>
            <a:round/>
            <a:headEnd type="none" w="med" len="med"/>
            <a:tailEnd type="none" w="med" len="med"/>
          </a:ln>
        </p:spPr>
      </p:cxnSp>
      <p:grpSp>
        <p:nvGrpSpPr>
          <p:cNvPr id="1162" name="Google Shape;1162;p37"/>
          <p:cNvGrpSpPr/>
          <p:nvPr/>
        </p:nvGrpSpPr>
        <p:grpSpPr>
          <a:xfrm>
            <a:off x="5087788" y="3396425"/>
            <a:ext cx="368375" cy="368650"/>
            <a:chOff x="6268875" y="3225525"/>
            <a:chExt cx="368375" cy="368650"/>
          </a:xfrm>
        </p:grpSpPr>
        <p:sp>
          <p:nvSpPr>
            <p:cNvPr id="1163" name="Google Shape;1163;p37"/>
            <p:cNvSpPr/>
            <p:nvPr/>
          </p:nvSpPr>
          <p:spPr>
            <a:xfrm>
              <a:off x="6373275" y="3225525"/>
              <a:ext cx="201350" cy="106450"/>
            </a:xfrm>
            <a:custGeom>
              <a:avLst/>
              <a:gdLst/>
              <a:ahLst/>
              <a:cxnLst/>
              <a:rect l="l" t="t" r="r" b="b"/>
              <a:pathLst>
                <a:path w="8054" h="4258" extrusionOk="0">
                  <a:moveTo>
                    <a:pt x="4379" y="0"/>
                  </a:moveTo>
                  <a:cubicBezTo>
                    <a:pt x="4165" y="0"/>
                    <a:pt x="3952" y="83"/>
                    <a:pt x="3792" y="248"/>
                  </a:cubicBezTo>
                  <a:lnTo>
                    <a:pt x="2903" y="1127"/>
                  </a:lnTo>
                  <a:lnTo>
                    <a:pt x="153" y="3887"/>
                  </a:lnTo>
                  <a:cubicBezTo>
                    <a:pt x="1" y="4039"/>
                    <a:pt x="143" y="4258"/>
                    <a:pt x="312" y="4258"/>
                  </a:cubicBezTo>
                  <a:cubicBezTo>
                    <a:pt x="363" y="4258"/>
                    <a:pt x="417" y="4238"/>
                    <a:pt x="465" y="4189"/>
                  </a:cubicBezTo>
                  <a:lnTo>
                    <a:pt x="2743" y="1912"/>
                  </a:lnTo>
                  <a:lnTo>
                    <a:pt x="4104" y="560"/>
                  </a:lnTo>
                  <a:cubicBezTo>
                    <a:pt x="4179" y="480"/>
                    <a:pt x="4281" y="440"/>
                    <a:pt x="4382" y="440"/>
                  </a:cubicBezTo>
                  <a:cubicBezTo>
                    <a:pt x="4484" y="440"/>
                    <a:pt x="4586" y="480"/>
                    <a:pt x="4661" y="560"/>
                  </a:cubicBezTo>
                  <a:lnTo>
                    <a:pt x="7421" y="3320"/>
                  </a:lnTo>
                  <a:cubicBezTo>
                    <a:pt x="7572" y="3471"/>
                    <a:pt x="7572" y="3717"/>
                    <a:pt x="7421" y="3877"/>
                  </a:cubicBezTo>
                  <a:lnTo>
                    <a:pt x="7411" y="3887"/>
                  </a:lnTo>
                  <a:cubicBezTo>
                    <a:pt x="7259" y="4039"/>
                    <a:pt x="7401" y="4258"/>
                    <a:pt x="7570" y="4258"/>
                  </a:cubicBezTo>
                  <a:cubicBezTo>
                    <a:pt x="7621" y="4258"/>
                    <a:pt x="7675" y="4238"/>
                    <a:pt x="7723" y="4189"/>
                  </a:cubicBezTo>
                  <a:lnTo>
                    <a:pt x="7733" y="4189"/>
                  </a:lnTo>
                  <a:cubicBezTo>
                    <a:pt x="8054" y="3858"/>
                    <a:pt x="8054" y="3329"/>
                    <a:pt x="7733" y="3008"/>
                  </a:cubicBezTo>
                  <a:lnTo>
                    <a:pt x="4973" y="248"/>
                  </a:lnTo>
                  <a:cubicBezTo>
                    <a:pt x="4808" y="83"/>
                    <a:pt x="4593" y="0"/>
                    <a:pt x="437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a:off x="6400450" y="3262300"/>
              <a:ext cx="136625" cy="69675"/>
            </a:xfrm>
            <a:custGeom>
              <a:avLst/>
              <a:gdLst/>
              <a:ahLst/>
              <a:cxnLst/>
              <a:rect l="l" t="t" r="r" b="b"/>
              <a:pathLst>
                <a:path w="5465" h="2787" extrusionOk="0">
                  <a:moveTo>
                    <a:pt x="2657" y="0"/>
                  </a:moveTo>
                  <a:cubicBezTo>
                    <a:pt x="2603" y="0"/>
                    <a:pt x="2549" y="20"/>
                    <a:pt x="2506" y="63"/>
                  </a:cubicBezTo>
                  <a:lnTo>
                    <a:pt x="153" y="2416"/>
                  </a:lnTo>
                  <a:cubicBezTo>
                    <a:pt x="1" y="2568"/>
                    <a:pt x="143" y="2787"/>
                    <a:pt x="312" y="2787"/>
                  </a:cubicBezTo>
                  <a:cubicBezTo>
                    <a:pt x="363" y="2787"/>
                    <a:pt x="416" y="2767"/>
                    <a:pt x="465" y="2718"/>
                  </a:cubicBezTo>
                  <a:lnTo>
                    <a:pt x="2601" y="582"/>
                  </a:lnTo>
                  <a:cubicBezTo>
                    <a:pt x="2780" y="800"/>
                    <a:pt x="3038" y="908"/>
                    <a:pt x="3294" y="908"/>
                  </a:cubicBezTo>
                  <a:cubicBezTo>
                    <a:pt x="3551" y="908"/>
                    <a:pt x="3806" y="800"/>
                    <a:pt x="3981" y="582"/>
                  </a:cubicBezTo>
                  <a:lnTo>
                    <a:pt x="4831" y="1433"/>
                  </a:lnTo>
                  <a:cubicBezTo>
                    <a:pt x="4812" y="1452"/>
                    <a:pt x="4784" y="1471"/>
                    <a:pt x="4765" y="1499"/>
                  </a:cubicBezTo>
                  <a:cubicBezTo>
                    <a:pt x="4434" y="1830"/>
                    <a:pt x="4415" y="2359"/>
                    <a:pt x="4727" y="2709"/>
                  </a:cubicBezTo>
                  <a:cubicBezTo>
                    <a:pt x="4777" y="2761"/>
                    <a:pt x="4833" y="2783"/>
                    <a:pt x="4888" y="2783"/>
                  </a:cubicBezTo>
                  <a:cubicBezTo>
                    <a:pt x="5051" y="2783"/>
                    <a:pt x="5193" y="2586"/>
                    <a:pt x="5058" y="2416"/>
                  </a:cubicBezTo>
                  <a:cubicBezTo>
                    <a:pt x="4897" y="2246"/>
                    <a:pt x="4907" y="1972"/>
                    <a:pt x="5077" y="1811"/>
                  </a:cubicBezTo>
                  <a:cubicBezTo>
                    <a:pt x="5124" y="1754"/>
                    <a:pt x="5190" y="1716"/>
                    <a:pt x="5266" y="1698"/>
                  </a:cubicBezTo>
                  <a:cubicBezTo>
                    <a:pt x="5417" y="1650"/>
                    <a:pt x="5464" y="1452"/>
                    <a:pt x="5351" y="1329"/>
                  </a:cubicBezTo>
                  <a:lnTo>
                    <a:pt x="4084" y="63"/>
                  </a:lnTo>
                  <a:cubicBezTo>
                    <a:pt x="4042" y="20"/>
                    <a:pt x="3988" y="0"/>
                    <a:pt x="3934" y="0"/>
                  </a:cubicBezTo>
                  <a:cubicBezTo>
                    <a:pt x="3844" y="0"/>
                    <a:pt x="3755" y="56"/>
                    <a:pt x="3725" y="157"/>
                  </a:cubicBezTo>
                  <a:cubicBezTo>
                    <a:pt x="3659" y="370"/>
                    <a:pt x="3477" y="476"/>
                    <a:pt x="3295" y="476"/>
                  </a:cubicBezTo>
                  <a:cubicBezTo>
                    <a:pt x="3113" y="476"/>
                    <a:pt x="2931" y="370"/>
                    <a:pt x="2865" y="157"/>
                  </a:cubicBezTo>
                  <a:cubicBezTo>
                    <a:pt x="2836" y="56"/>
                    <a:pt x="2747" y="0"/>
                    <a:pt x="265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7"/>
            <p:cNvSpPr/>
            <p:nvPr/>
          </p:nvSpPr>
          <p:spPr>
            <a:xfrm>
              <a:off x="6420825" y="3313050"/>
              <a:ext cx="56675" cy="19000"/>
            </a:xfrm>
            <a:custGeom>
              <a:avLst/>
              <a:gdLst/>
              <a:ahLst/>
              <a:cxnLst/>
              <a:rect l="l" t="t" r="r" b="b"/>
              <a:pathLst>
                <a:path w="2267" h="760" extrusionOk="0">
                  <a:moveTo>
                    <a:pt x="1130" y="1"/>
                  </a:moveTo>
                  <a:cubicBezTo>
                    <a:pt x="784" y="1"/>
                    <a:pt x="439" y="126"/>
                    <a:pt x="170" y="376"/>
                  </a:cubicBezTo>
                  <a:cubicBezTo>
                    <a:pt x="0" y="531"/>
                    <a:pt x="141" y="760"/>
                    <a:pt x="314" y="760"/>
                  </a:cubicBezTo>
                  <a:cubicBezTo>
                    <a:pt x="363" y="760"/>
                    <a:pt x="415" y="742"/>
                    <a:pt x="463" y="698"/>
                  </a:cubicBezTo>
                  <a:cubicBezTo>
                    <a:pt x="652" y="528"/>
                    <a:pt x="893" y="442"/>
                    <a:pt x="1134" y="442"/>
                  </a:cubicBezTo>
                  <a:cubicBezTo>
                    <a:pt x="1375" y="442"/>
                    <a:pt x="1616" y="528"/>
                    <a:pt x="1805" y="698"/>
                  </a:cubicBezTo>
                  <a:cubicBezTo>
                    <a:pt x="1853" y="742"/>
                    <a:pt x="1904" y="760"/>
                    <a:pt x="1954" y="760"/>
                  </a:cubicBezTo>
                  <a:cubicBezTo>
                    <a:pt x="2127" y="760"/>
                    <a:pt x="2267" y="531"/>
                    <a:pt x="2098" y="376"/>
                  </a:cubicBezTo>
                  <a:cubicBezTo>
                    <a:pt x="1824" y="126"/>
                    <a:pt x="1476" y="1"/>
                    <a:pt x="113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7"/>
            <p:cNvSpPr/>
            <p:nvPr/>
          </p:nvSpPr>
          <p:spPr>
            <a:xfrm>
              <a:off x="6268875" y="3290775"/>
              <a:ext cx="368375" cy="303400"/>
            </a:xfrm>
            <a:custGeom>
              <a:avLst/>
              <a:gdLst/>
              <a:ahLst/>
              <a:cxnLst/>
              <a:rect l="l" t="t" r="r" b="b"/>
              <a:pathLst>
                <a:path w="14735" h="12136" extrusionOk="0">
                  <a:moveTo>
                    <a:pt x="3082" y="10926"/>
                  </a:moveTo>
                  <a:lnTo>
                    <a:pt x="3082" y="11606"/>
                  </a:lnTo>
                  <a:cubicBezTo>
                    <a:pt x="3082" y="11691"/>
                    <a:pt x="3016" y="11757"/>
                    <a:pt x="2940" y="11757"/>
                  </a:cubicBezTo>
                  <a:lnTo>
                    <a:pt x="2401" y="11757"/>
                  </a:lnTo>
                  <a:cubicBezTo>
                    <a:pt x="2326" y="11748"/>
                    <a:pt x="2259" y="11691"/>
                    <a:pt x="2259" y="11606"/>
                  </a:cubicBezTo>
                  <a:lnTo>
                    <a:pt x="2259" y="10926"/>
                  </a:lnTo>
                  <a:close/>
                  <a:moveTo>
                    <a:pt x="12476" y="10926"/>
                  </a:moveTo>
                  <a:lnTo>
                    <a:pt x="12476" y="11606"/>
                  </a:lnTo>
                  <a:cubicBezTo>
                    <a:pt x="12476" y="11691"/>
                    <a:pt x="12409" y="11757"/>
                    <a:pt x="12334" y="11757"/>
                  </a:cubicBezTo>
                  <a:lnTo>
                    <a:pt x="11795" y="11757"/>
                  </a:lnTo>
                  <a:cubicBezTo>
                    <a:pt x="11720" y="11748"/>
                    <a:pt x="11653" y="11691"/>
                    <a:pt x="11653" y="11606"/>
                  </a:cubicBezTo>
                  <a:lnTo>
                    <a:pt x="11653" y="10926"/>
                  </a:lnTo>
                  <a:close/>
                  <a:moveTo>
                    <a:pt x="1834" y="1"/>
                  </a:moveTo>
                  <a:cubicBezTo>
                    <a:pt x="823" y="1"/>
                    <a:pt x="1" y="823"/>
                    <a:pt x="1" y="1844"/>
                  </a:cubicBezTo>
                  <a:lnTo>
                    <a:pt x="1" y="9083"/>
                  </a:lnTo>
                  <a:cubicBezTo>
                    <a:pt x="1" y="10104"/>
                    <a:pt x="823" y="10926"/>
                    <a:pt x="1834" y="10926"/>
                  </a:cubicBezTo>
                  <a:lnTo>
                    <a:pt x="1872" y="10926"/>
                  </a:lnTo>
                  <a:lnTo>
                    <a:pt x="1872" y="11606"/>
                  </a:lnTo>
                  <a:cubicBezTo>
                    <a:pt x="1872" y="11899"/>
                    <a:pt x="2108" y="12136"/>
                    <a:pt x="2401" y="12136"/>
                  </a:cubicBezTo>
                  <a:lnTo>
                    <a:pt x="2930" y="12136"/>
                  </a:lnTo>
                  <a:cubicBezTo>
                    <a:pt x="3223" y="12136"/>
                    <a:pt x="3460" y="11899"/>
                    <a:pt x="3460" y="11606"/>
                  </a:cubicBezTo>
                  <a:lnTo>
                    <a:pt x="3460" y="10926"/>
                  </a:lnTo>
                  <a:lnTo>
                    <a:pt x="11266" y="10926"/>
                  </a:lnTo>
                  <a:lnTo>
                    <a:pt x="11266" y="11606"/>
                  </a:lnTo>
                  <a:cubicBezTo>
                    <a:pt x="11266" y="11899"/>
                    <a:pt x="11502" y="12136"/>
                    <a:pt x="11795" y="12136"/>
                  </a:cubicBezTo>
                  <a:lnTo>
                    <a:pt x="12324" y="12136"/>
                  </a:lnTo>
                  <a:cubicBezTo>
                    <a:pt x="12617" y="12136"/>
                    <a:pt x="12854" y="11899"/>
                    <a:pt x="12854" y="11606"/>
                  </a:cubicBezTo>
                  <a:lnTo>
                    <a:pt x="12854" y="10926"/>
                  </a:lnTo>
                  <a:lnTo>
                    <a:pt x="12891" y="10926"/>
                  </a:lnTo>
                  <a:cubicBezTo>
                    <a:pt x="13903" y="10926"/>
                    <a:pt x="14725" y="10104"/>
                    <a:pt x="14734" y="9083"/>
                  </a:cubicBezTo>
                  <a:lnTo>
                    <a:pt x="14734" y="3800"/>
                  </a:lnTo>
                  <a:cubicBezTo>
                    <a:pt x="14734" y="3696"/>
                    <a:pt x="14649" y="3611"/>
                    <a:pt x="14545" y="3611"/>
                  </a:cubicBezTo>
                  <a:cubicBezTo>
                    <a:pt x="14432" y="3611"/>
                    <a:pt x="14347" y="3696"/>
                    <a:pt x="14347" y="3800"/>
                  </a:cubicBezTo>
                  <a:lnTo>
                    <a:pt x="14347" y="9083"/>
                  </a:lnTo>
                  <a:cubicBezTo>
                    <a:pt x="14347" y="9896"/>
                    <a:pt x="13695" y="10548"/>
                    <a:pt x="12891" y="10548"/>
                  </a:cubicBezTo>
                  <a:lnTo>
                    <a:pt x="1834" y="10548"/>
                  </a:lnTo>
                  <a:cubicBezTo>
                    <a:pt x="1031" y="10548"/>
                    <a:pt x="379" y="9896"/>
                    <a:pt x="379" y="9083"/>
                  </a:cubicBezTo>
                  <a:lnTo>
                    <a:pt x="379" y="1844"/>
                  </a:lnTo>
                  <a:cubicBezTo>
                    <a:pt x="379" y="1031"/>
                    <a:pt x="1031" y="379"/>
                    <a:pt x="1834" y="379"/>
                  </a:cubicBezTo>
                  <a:lnTo>
                    <a:pt x="4877" y="379"/>
                  </a:lnTo>
                  <a:cubicBezTo>
                    <a:pt x="5123" y="379"/>
                    <a:pt x="5123" y="1"/>
                    <a:pt x="487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6567525" y="3290775"/>
              <a:ext cx="69725" cy="81425"/>
            </a:xfrm>
            <a:custGeom>
              <a:avLst/>
              <a:gdLst/>
              <a:ahLst/>
              <a:cxnLst/>
              <a:rect l="l" t="t" r="r" b="b"/>
              <a:pathLst>
                <a:path w="2789" h="3257" extrusionOk="0">
                  <a:moveTo>
                    <a:pt x="256" y="1"/>
                  </a:moveTo>
                  <a:cubicBezTo>
                    <a:pt x="0" y="1"/>
                    <a:pt x="0" y="379"/>
                    <a:pt x="256" y="379"/>
                  </a:cubicBezTo>
                  <a:lnTo>
                    <a:pt x="945" y="379"/>
                  </a:lnTo>
                  <a:cubicBezTo>
                    <a:pt x="1749" y="379"/>
                    <a:pt x="2401" y="1031"/>
                    <a:pt x="2401" y="1844"/>
                  </a:cubicBezTo>
                  <a:lnTo>
                    <a:pt x="2401" y="3072"/>
                  </a:lnTo>
                  <a:cubicBezTo>
                    <a:pt x="2401" y="3195"/>
                    <a:pt x="2498" y="3257"/>
                    <a:pt x="2595" y="3257"/>
                  </a:cubicBezTo>
                  <a:cubicBezTo>
                    <a:pt x="2691" y="3257"/>
                    <a:pt x="2788" y="3195"/>
                    <a:pt x="2788" y="3072"/>
                  </a:cubicBezTo>
                  <a:lnTo>
                    <a:pt x="2788" y="1844"/>
                  </a:lnTo>
                  <a:cubicBezTo>
                    <a:pt x="2788" y="823"/>
                    <a:pt x="1957" y="1"/>
                    <a:pt x="94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6312825" y="3498650"/>
              <a:ext cx="38775" cy="21325"/>
            </a:xfrm>
            <a:custGeom>
              <a:avLst/>
              <a:gdLst/>
              <a:ahLst/>
              <a:cxnLst/>
              <a:rect l="l" t="t" r="r" b="b"/>
              <a:pathLst>
                <a:path w="1551" h="853" extrusionOk="0">
                  <a:moveTo>
                    <a:pt x="190" y="0"/>
                  </a:moveTo>
                  <a:cubicBezTo>
                    <a:pt x="95" y="0"/>
                    <a:pt x="1" y="64"/>
                    <a:pt x="1" y="191"/>
                  </a:cubicBezTo>
                  <a:lnTo>
                    <a:pt x="1" y="664"/>
                  </a:lnTo>
                  <a:cubicBezTo>
                    <a:pt x="1" y="768"/>
                    <a:pt x="86" y="853"/>
                    <a:pt x="190" y="853"/>
                  </a:cubicBezTo>
                  <a:lnTo>
                    <a:pt x="1295" y="853"/>
                  </a:lnTo>
                  <a:cubicBezTo>
                    <a:pt x="1550" y="853"/>
                    <a:pt x="1550" y="475"/>
                    <a:pt x="1295" y="475"/>
                  </a:cubicBezTo>
                  <a:lnTo>
                    <a:pt x="379" y="475"/>
                  </a:lnTo>
                  <a:lnTo>
                    <a:pt x="379" y="191"/>
                  </a:lnTo>
                  <a:cubicBezTo>
                    <a:pt x="379" y="64"/>
                    <a:pt x="284" y="0"/>
                    <a:pt x="190"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7"/>
            <p:cNvSpPr/>
            <p:nvPr/>
          </p:nvSpPr>
          <p:spPr>
            <a:xfrm>
              <a:off x="6312600" y="3334725"/>
              <a:ext cx="280700" cy="185250"/>
            </a:xfrm>
            <a:custGeom>
              <a:avLst/>
              <a:gdLst/>
              <a:ahLst/>
              <a:cxnLst/>
              <a:rect l="l" t="t" r="r" b="b"/>
              <a:pathLst>
                <a:path w="11228" h="7410" extrusionOk="0">
                  <a:moveTo>
                    <a:pt x="199" y="1"/>
                  </a:moveTo>
                  <a:cubicBezTo>
                    <a:pt x="95" y="1"/>
                    <a:pt x="0" y="86"/>
                    <a:pt x="10" y="190"/>
                  </a:cubicBezTo>
                  <a:lnTo>
                    <a:pt x="10" y="662"/>
                  </a:lnTo>
                  <a:cubicBezTo>
                    <a:pt x="10" y="790"/>
                    <a:pt x="104" y="854"/>
                    <a:pt x="199" y="854"/>
                  </a:cubicBezTo>
                  <a:cubicBezTo>
                    <a:pt x="293" y="854"/>
                    <a:pt x="388" y="790"/>
                    <a:pt x="388" y="662"/>
                  </a:cubicBezTo>
                  <a:lnTo>
                    <a:pt x="388" y="379"/>
                  </a:lnTo>
                  <a:lnTo>
                    <a:pt x="10840" y="379"/>
                  </a:lnTo>
                  <a:lnTo>
                    <a:pt x="10840" y="7023"/>
                  </a:lnTo>
                  <a:lnTo>
                    <a:pt x="2041" y="7023"/>
                  </a:lnTo>
                  <a:cubicBezTo>
                    <a:pt x="1786" y="7023"/>
                    <a:pt x="1786" y="7410"/>
                    <a:pt x="2041" y="7410"/>
                  </a:cubicBezTo>
                  <a:lnTo>
                    <a:pt x="11039" y="7410"/>
                  </a:lnTo>
                  <a:cubicBezTo>
                    <a:pt x="11142" y="7410"/>
                    <a:pt x="11228" y="7325"/>
                    <a:pt x="11228" y="7221"/>
                  </a:cubicBezTo>
                  <a:lnTo>
                    <a:pt x="11228" y="190"/>
                  </a:lnTo>
                  <a:cubicBezTo>
                    <a:pt x="11228" y="86"/>
                    <a:pt x="11142" y="1"/>
                    <a:pt x="1103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p:nvPr/>
          </p:nvSpPr>
          <p:spPr>
            <a:xfrm>
              <a:off x="6312600" y="3409625"/>
              <a:ext cx="9700" cy="35525"/>
            </a:xfrm>
            <a:custGeom>
              <a:avLst/>
              <a:gdLst/>
              <a:ahLst/>
              <a:cxnLst/>
              <a:rect l="l" t="t" r="r" b="b"/>
              <a:pathLst>
                <a:path w="388" h="1421" extrusionOk="0">
                  <a:moveTo>
                    <a:pt x="199" y="1"/>
                  </a:moveTo>
                  <a:cubicBezTo>
                    <a:pt x="95" y="1"/>
                    <a:pt x="0" y="86"/>
                    <a:pt x="10" y="190"/>
                  </a:cubicBezTo>
                  <a:lnTo>
                    <a:pt x="10" y="1229"/>
                  </a:lnTo>
                  <a:cubicBezTo>
                    <a:pt x="10" y="1357"/>
                    <a:pt x="104" y="1421"/>
                    <a:pt x="199" y="1421"/>
                  </a:cubicBezTo>
                  <a:cubicBezTo>
                    <a:pt x="293" y="1421"/>
                    <a:pt x="388" y="1357"/>
                    <a:pt x="388" y="1229"/>
                  </a:cubicBezTo>
                  <a:lnTo>
                    <a:pt x="388" y="190"/>
                  </a:lnTo>
                  <a:cubicBezTo>
                    <a:pt x="388" y="86"/>
                    <a:pt x="303" y="1"/>
                    <a:pt x="19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a:off x="6296525" y="3364950"/>
              <a:ext cx="74925" cy="35975"/>
            </a:xfrm>
            <a:custGeom>
              <a:avLst/>
              <a:gdLst/>
              <a:ahLst/>
              <a:cxnLst/>
              <a:rect l="l" t="t" r="r" b="b"/>
              <a:pathLst>
                <a:path w="2997" h="1439" extrusionOk="0">
                  <a:moveTo>
                    <a:pt x="2250" y="379"/>
                  </a:moveTo>
                  <a:cubicBezTo>
                    <a:pt x="2694" y="379"/>
                    <a:pt x="2694" y="1050"/>
                    <a:pt x="2250" y="1050"/>
                  </a:cubicBezTo>
                  <a:lnTo>
                    <a:pt x="747" y="1050"/>
                  </a:lnTo>
                  <a:cubicBezTo>
                    <a:pt x="303" y="1050"/>
                    <a:pt x="303" y="379"/>
                    <a:pt x="747" y="379"/>
                  </a:cubicBezTo>
                  <a:close/>
                  <a:moveTo>
                    <a:pt x="714" y="1"/>
                  </a:moveTo>
                  <a:cubicBezTo>
                    <a:pt x="322" y="1"/>
                    <a:pt x="0" y="324"/>
                    <a:pt x="0" y="720"/>
                  </a:cubicBezTo>
                  <a:cubicBezTo>
                    <a:pt x="0" y="1120"/>
                    <a:pt x="331" y="1438"/>
                    <a:pt x="730" y="1438"/>
                  </a:cubicBezTo>
                  <a:cubicBezTo>
                    <a:pt x="735" y="1438"/>
                    <a:pt x="741" y="1438"/>
                    <a:pt x="747" y="1438"/>
                  </a:cubicBezTo>
                  <a:lnTo>
                    <a:pt x="2250" y="1438"/>
                  </a:lnTo>
                  <a:cubicBezTo>
                    <a:pt x="2256" y="1438"/>
                    <a:pt x="2261" y="1438"/>
                    <a:pt x="2267" y="1438"/>
                  </a:cubicBezTo>
                  <a:cubicBezTo>
                    <a:pt x="2666" y="1438"/>
                    <a:pt x="2996" y="1120"/>
                    <a:pt x="2996" y="720"/>
                  </a:cubicBezTo>
                  <a:cubicBezTo>
                    <a:pt x="2996" y="324"/>
                    <a:pt x="2674" y="1"/>
                    <a:pt x="2283" y="1"/>
                  </a:cubicBezTo>
                  <a:cubicBezTo>
                    <a:pt x="2272" y="1"/>
                    <a:pt x="2261" y="1"/>
                    <a:pt x="2250" y="1"/>
                  </a:cubicBezTo>
                  <a:lnTo>
                    <a:pt x="747" y="1"/>
                  </a:lnTo>
                  <a:cubicBezTo>
                    <a:pt x="736" y="1"/>
                    <a:pt x="725" y="1"/>
                    <a:pt x="71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7"/>
            <p:cNvSpPr/>
            <p:nvPr/>
          </p:nvSpPr>
          <p:spPr>
            <a:xfrm>
              <a:off x="6292275" y="3453800"/>
              <a:ext cx="79175" cy="35975"/>
            </a:xfrm>
            <a:custGeom>
              <a:avLst/>
              <a:gdLst/>
              <a:ahLst/>
              <a:cxnLst/>
              <a:rect l="l" t="t" r="r" b="b"/>
              <a:pathLst>
                <a:path w="3167" h="1439" extrusionOk="0">
                  <a:moveTo>
                    <a:pt x="2420" y="388"/>
                  </a:moveTo>
                  <a:cubicBezTo>
                    <a:pt x="2864" y="388"/>
                    <a:pt x="2864" y="1059"/>
                    <a:pt x="2420" y="1059"/>
                  </a:cubicBezTo>
                  <a:lnTo>
                    <a:pt x="917" y="1059"/>
                  </a:lnTo>
                  <a:cubicBezTo>
                    <a:pt x="473" y="1059"/>
                    <a:pt x="473" y="388"/>
                    <a:pt x="917" y="388"/>
                  </a:cubicBezTo>
                  <a:close/>
                  <a:moveTo>
                    <a:pt x="2437" y="1"/>
                  </a:moveTo>
                  <a:cubicBezTo>
                    <a:pt x="2431" y="1"/>
                    <a:pt x="2426" y="1"/>
                    <a:pt x="2420" y="1"/>
                  </a:cubicBezTo>
                  <a:lnTo>
                    <a:pt x="917" y="1"/>
                  </a:lnTo>
                  <a:cubicBezTo>
                    <a:pt x="0" y="39"/>
                    <a:pt x="0" y="1400"/>
                    <a:pt x="917" y="1437"/>
                  </a:cubicBezTo>
                  <a:lnTo>
                    <a:pt x="2420" y="1437"/>
                  </a:lnTo>
                  <a:cubicBezTo>
                    <a:pt x="2431" y="1438"/>
                    <a:pt x="2442" y="1438"/>
                    <a:pt x="2453" y="1438"/>
                  </a:cubicBezTo>
                  <a:cubicBezTo>
                    <a:pt x="2844" y="1438"/>
                    <a:pt x="3166" y="1114"/>
                    <a:pt x="3166" y="719"/>
                  </a:cubicBezTo>
                  <a:cubicBezTo>
                    <a:pt x="3166" y="319"/>
                    <a:pt x="2836" y="1"/>
                    <a:pt x="243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6406625" y="3367100"/>
              <a:ext cx="141075" cy="120675"/>
            </a:xfrm>
            <a:custGeom>
              <a:avLst/>
              <a:gdLst/>
              <a:ahLst/>
              <a:cxnLst/>
              <a:rect l="l" t="t" r="r" b="b"/>
              <a:pathLst>
                <a:path w="5643" h="4827" extrusionOk="0">
                  <a:moveTo>
                    <a:pt x="3034" y="388"/>
                  </a:moveTo>
                  <a:lnTo>
                    <a:pt x="3034" y="1229"/>
                  </a:lnTo>
                  <a:cubicBezTo>
                    <a:pt x="2741" y="1276"/>
                    <a:pt x="2477" y="1428"/>
                    <a:pt x="2288" y="1654"/>
                  </a:cubicBezTo>
                  <a:lnTo>
                    <a:pt x="1569" y="1239"/>
                  </a:lnTo>
                  <a:cubicBezTo>
                    <a:pt x="1910" y="757"/>
                    <a:pt x="2448" y="445"/>
                    <a:pt x="3034" y="388"/>
                  </a:cubicBezTo>
                  <a:close/>
                  <a:moveTo>
                    <a:pt x="3412" y="388"/>
                  </a:moveTo>
                  <a:cubicBezTo>
                    <a:pt x="3998" y="445"/>
                    <a:pt x="4537" y="757"/>
                    <a:pt x="4877" y="1239"/>
                  </a:cubicBezTo>
                  <a:lnTo>
                    <a:pt x="4149" y="1654"/>
                  </a:lnTo>
                  <a:cubicBezTo>
                    <a:pt x="3970" y="1428"/>
                    <a:pt x="3705" y="1276"/>
                    <a:pt x="3412" y="1229"/>
                  </a:cubicBezTo>
                  <a:lnTo>
                    <a:pt x="3412" y="388"/>
                  </a:lnTo>
                  <a:close/>
                  <a:moveTo>
                    <a:pt x="3228" y="1590"/>
                  </a:moveTo>
                  <a:cubicBezTo>
                    <a:pt x="3430" y="1590"/>
                    <a:pt x="3634" y="1666"/>
                    <a:pt x="3800" y="1834"/>
                  </a:cubicBezTo>
                  <a:cubicBezTo>
                    <a:pt x="4319" y="2344"/>
                    <a:pt x="3951" y="3233"/>
                    <a:pt x="3223" y="3233"/>
                  </a:cubicBezTo>
                  <a:cubicBezTo>
                    <a:pt x="2770" y="3233"/>
                    <a:pt x="2401" y="2864"/>
                    <a:pt x="2401" y="2410"/>
                  </a:cubicBezTo>
                  <a:cubicBezTo>
                    <a:pt x="2401" y="1918"/>
                    <a:pt x="2807" y="1590"/>
                    <a:pt x="3228" y="1590"/>
                  </a:cubicBezTo>
                  <a:close/>
                  <a:moveTo>
                    <a:pt x="1380" y="1569"/>
                  </a:moveTo>
                  <a:lnTo>
                    <a:pt x="2099" y="1985"/>
                  </a:lnTo>
                  <a:cubicBezTo>
                    <a:pt x="1995" y="2259"/>
                    <a:pt x="1995" y="2562"/>
                    <a:pt x="2099" y="2836"/>
                  </a:cubicBezTo>
                  <a:lnTo>
                    <a:pt x="1380" y="3251"/>
                  </a:lnTo>
                  <a:cubicBezTo>
                    <a:pt x="1135" y="2722"/>
                    <a:pt x="1135" y="2099"/>
                    <a:pt x="1380" y="1569"/>
                  </a:cubicBezTo>
                  <a:close/>
                  <a:moveTo>
                    <a:pt x="5066" y="1569"/>
                  </a:moveTo>
                  <a:cubicBezTo>
                    <a:pt x="5312" y="2099"/>
                    <a:pt x="5312" y="2722"/>
                    <a:pt x="5066" y="3251"/>
                  </a:cubicBezTo>
                  <a:lnTo>
                    <a:pt x="4338" y="2836"/>
                  </a:lnTo>
                  <a:cubicBezTo>
                    <a:pt x="4452" y="2562"/>
                    <a:pt x="4452" y="2259"/>
                    <a:pt x="4338" y="1985"/>
                  </a:cubicBezTo>
                  <a:lnTo>
                    <a:pt x="5066" y="1569"/>
                  </a:lnTo>
                  <a:close/>
                  <a:moveTo>
                    <a:pt x="2288" y="3166"/>
                  </a:moveTo>
                  <a:cubicBezTo>
                    <a:pt x="2477" y="3393"/>
                    <a:pt x="2741" y="3544"/>
                    <a:pt x="3034" y="3592"/>
                  </a:cubicBezTo>
                  <a:lnTo>
                    <a:pt x="3034" y="4433"/>
                  </a:lnTo>
                  <a:cubicBezTo>
                    <a:pt x="2448" y="4376"/>
                    <a:pt x="1910" y="4064"/>
                    <a:pt x="1569" y="3582"/>
                  </a:cubicBezTo>
                  <a:lnTo>
                    <a:pt x="2288" y="3166"/>
                  </a:lnTo>
                  <a:close/>
                  <a:moveTo>
                    <a:pt x="4149" y="3166"/>
                  </a:moveTo>
                  <a:lnTo>
                    <a:pt x="4877" y="3582"/>
                  </a:lnTo>
                  <a:cubicBezTo>
                    <a:pt x="4537" y="4064"/>
                    <a:pt x="3998" y="4376"/>
                    <a:pt x="3412" y="4433"/>
                  </a:cubicBezTo>
                  <a:lnTo>
                    <a:pt x="3412" y="3592"/>
                  </a:lnTo>
                  <a:cubicBezTo>
                    <a:pt x="3705" y="3544"/>
                    <a:pt x="3970" y="3393"/>
                    <a:pt x="4149" y="3166"/>
                  </a:cubicBezTo>
                  <a:close/>
                  <a:moveTo>
                    <a:pt x="3223" y="0"/>
                  </a:moveTo>
                  <a:cubicBezTo>
                    <a:pt x="1078" y="0"/>
                    <a:pt x="0" y="2599"/>
                    <a:pt x="1522" y="4121"/>
                  </a:cubicBezTo>
                  <a:cubicBezTo>
                    <a:pt x="2013" y="4609"/>
                    <a:pt x="2615" y="4827"/>
                    <a:pt x="3205" y="4827"/>
                  </a:cubicBezTo>
                  <a:cubicBezTo>
                    <a:pt x="4446" y="4827"/>
                    <a:pt x="5636" y="3864"/>
                    <a:pt x="5643" y="2410"/>
                  </a:cubicBezTo>
                  <a:cubicBezTo>
                    <a:pt x="5633" y="1078"/>
                    <a:pt x="4556" y="0"/>
                    <a:pt x="322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4" name="Google Shape;1174;p37"/>
          <p:cNvGrpSpPr/>
          <p:nvPr/>
        </p:nvGrpSpPr>
        <p:grpSpPr>
          <a:xfrm>
            <a:off x="3833913" y="3396450"/>
            <a:ext cx="372150" cy="368600"/>
            <a:chOff x="7498175" y="2072375"/>
            <a:chExt cx="372150" cy="368600"/>
          </a:xfrm>
        </p:grpSpPr>
        <p:sp>
          <p:nvSpPr>
            <p:cNvPr id="1175" name="Google Shape;1175;p37"/>
            <p:cNvSpPr/>
            <p:nvPr/>
          </p:nvSpPr>
          <p:spPr>
            <a:xfrm>
              <a:off x="7498175" y="2072375"/>
              <a:ext cx="372150" cy="368600"/>
            </a:xfrm>
            <a:custGeom>
              <a:avLst/>
              <a:gdLst/>
              <a:ahLst/>
              <a:cxnLst/>
              <a:rect l="l" t="t" r="r" b="b"/>
              <a:pathLst>
                <a:path w="14886" h="14744" extrusionOk="0">
                  <a:moveTo>
                    <a:pt x="4187" y="4574"/>
                  </a:moveTo>
                  <a:lnTo>
                    <a:pt x="4187" y="5113"/>
                  </a:lnTo>
                  <a:lnTo>
                    <a:pt x="1825" y="5113"/>
                  </a:lnTo>
                  <a:lnTo>
                    <a:pt x="1825" y="4574"/>
                  </a:lnTo>
                  <a:close/>
                  <a:moveTo>
                    <a:pt x="13061" y="4574"/>
                  </a:moveTo>
                  <a:lnTo>
                    <a:pt x="13061" y="5113"/>
                  </a:lnTo>
                  <a:lnTo>
                    <a:pt x="10699" y="5113"/>
                  </a:lnTo>
                  <a:lnTo>
                    <a:pt x="10699" y="4574"/>
                  </a:lnTo>
                  <a:close/>
                  <a:moveTo>
                    <a:pt x="3696" y="5548"/>
                  </a:moveTo>
                  <a:lnTo>
                    <a:pt x="3696" y="11435"/>
                  </a:lnTo>
                  <a:lnTo>
                    <a:pt x="2316" y="11435"/>
                  </a:lnTo>
                  <a:lnTo>
                    <a:pt x="2316" y="5548"/>
                  </a:lnTo>
                  <a:close/>
                  <a:moveTo>
                    <a:pt x="12570" y="5548"/>
                  </a:moveTo>
                  <a:lnTo>
                    <a:pt x="12570" y="11435"/>
                  </a:lnTo>
                  <a:lnTo>
                    <a:pt x="11190" y="11435"/>
                  </a:lnTo>
                  <a:lnTo>
                    <a:pt x="11190" y="5548"/>
                  </a:lnTo>
                  <a:close/>
                  <a:moveTo>
                    <a:pt x="4187" y="11880"/>
                  </a:moveTo>
                  <a:lnTo>
                    <a:pt x="4187" y="12418"/>
                  </a:lnTo>
                  <a:lnTo>
                    <a:pt x="1825" y="12418"/>
                  </a:lnTo>
                  <a:lnTo>
                    <a:pt x="1825" y="11880"/>
                  </a:lnTo>
                  <a:close/>
                  <a:moveTo>
                    <a:pt x="8620" y="11880"/>
                  </a:moveTo>
                  <a:lnTo>
                    <a:pt x="8620" y="12418"/>
                  </a:lnTo>
                  <a:lnTo>
                    <a:pt x="6257" y="12418"/>
                  </a:lnTo>
                  <a:lnTo>
                    <a:pt x="6257" y="11880"/>
                  </a:lnTo>
                  <a:close/>
                  <a:moveTo>
                    <a:pt x="13061" y="11880"/>
                  </a:moveTo>
                  <a:lnTo>
                    <a:pt x="13061" y="12418"/>
                  </a:lnTo>
                  <a:lnTo>
                    <a:pt x="10699" y="12418"/>
                  </a:lnTo>
                  <a:lnTo>
                    <a:pt x="10699" y="11880"/>
                  </a:lnTo>
                  <a:close/>
                  <a:moveTo>
                    <a:pt x="13713" y="12853"/>
                  </a:moveTo>
                  <a:lnTo>
                    <a:pt x="13713" y="13316"/>
                  </a:lnTo>
                  <a:lnTo>
                    <a:pt x="4027" y="13316"/>
                  </a:lnTo>
                  <a:cubicBezTo>
                    <a:pt x="3734" y="13316"/>
                    <a:pt x="3734" y="13751"/>
                    <a:pt x="4027" y="13751"/>
                  </a:cubicBezTo>
                  <a:lnTo>
                    <a:pt x="14366" y="13751"/>
                  </a:lnTo>
                  <a:lnTo>
                    <a:pt x="14366" y="14308"/>
                  </a:lnTo>
                  <a:lnTo>
                    <a:pt x="530" y="14308"/>
                  </a:lnTo>
                  <a:lnTo>
                    <a:pt x="530" y="13751"/>
                  </a:lnTo>
                  <a:lnTo>
                    <a:pt x="3299" y="13751"/>
                  </a:lnTo>
                  <a:cubicBezTo>
                    <a:pt x="3582" y="13751"/>
                    <a:pt x="3582" y="13316"/>
                    <a:pt x="3299" y="13316"/>
                  </a:cubicBezTo>
                  <a:lnTo>
                    <a:pt x="1182" y="13316"/>
                  </a:lnTo>
                  <a:lnTo>
                    <a:pt x="1182" y="12853"/>
                  </a:lnTo>
                  <a:close/>
                  <a:moveTo>
                    <a:pt x="7443" y="0"/>
                  </a:moveTo>
                  <a:cubicBezTo>
                    <a:pt x="7405" y="0"/>
                    <a:pt x="7367" y="10"/>
                    <a:pt x="7334" y="28"/>
                  </a:cubicBezTo>
                  <a:lnTo>
                    <a:pt x="190" y="4168"/>
                  </a:lnTo>
                  <a:cubicBezTo>
                    <a:pt x="1" y="4281"/>
                    <a:pt x="76" y="4574"/>
                    <a:pt x="303" y="4574"/>
                  </a:cubicBezTo>
                  <a:lnTo>
                    <a:pt x="1390" y="4574"/>
                  </a:lnTo>
                  <a:lnTo>
                    <a:pt x="1390" y="5330"/>
                  </a:lnTo>
                  <a:cubicBezTo>
                    <a:pt x="1390" y="5453"/>
                    <a:pt x="1484" y="5548"/>
                    <a:pt x="1607" y="5548"/>
                  </a:cubicBezTo>
                  <a:lnTo>
                    <a:pt x="1881" y="5548"/>
                  </a:lnTo>
                  <a:lnTo>
                    <a:pt x="1881" y="11435"/>
                  </a:lnTo>
                  <a:lnTo>
                    <a:pt x="1607" y="11435"/>
                  </a:lnTo>
                  <a:cubicBezTo>
                    <a:pt x="1484" y="11435"/>
                    <a:pt x="1390" y="11539"/>
                    <a:pt x="1390" y="11653"/>
                  </a:cubicBezTo>
                  <a:lnTo>
                    <a:pt x="1390" y="12409"/>
                  </a:lnTo>
                  <a:lnTo>
                    <a:pt x="964" y="12409"/>
                  </a:lnTo>
                  <a:cubicBezTo>
                    <a:pt x="842" y="12409"/>
                    <a:pt x="738" y="12513"/>
                    <a:pt x="738" y="12636"/>
                  </a:cubicBezTo>
                  <a:lnTo>
                    <a:pt x="738" y="13316"/>
                  </a:lnTo>
                  <a:lnTo>
                    <a:pt x="312" y="13316"/>
                  </a:lnTo>
                  <a:cubicBezTo>
                    <a:pt x="190" y="13316"/>
                    <a:pt x="86" y="13411"/>
                    <a:pt x="86" y="13533"/>
                  </a:cubicBezTo>
                  <a:lnTo>
                    <a:pt x="86" y="14526"/>
                  </a:lnTo>
                  <a:cubicBezTo>
                    <a:pt x="86" y="14639"/>
                    <a:pt x="190" y="14743"/>
                    <a:pt x="312" y="14743"/>
                  </a:cubicBezTo>
                  <a:lnTo>
                    <a:pt x="14583" y="14743"/>
                  </a:lnTo>
                  <a:cubicBezTo>
                    <a:pt x="14706" y="14743"/>
                    <a:pt x="14800" y="14639"/>
                    <a:pt x="14800" y="14526"/>
                  </a:cubicBezTo>
                  <a:lnTo>
                    <a:pt x="14800" y="13533"/>
                  </a:lnTo>
                  <a:cubicBezTo>
                    <a:pt x="14800" y="13416"/>
                    <a:pt x="14714" y="13315"/>
                    <a:pt x="14598" y="13315"/>
                  </a:cubicBezTo>
                  <a:cubicBezTo>
                    <a:pt x="14593" y="13315"/>
                    <a:pt x="14588" y="13316"/>
                    <a:pt x="14583" y="13316"/>
                  </a:cubicBezTo>
                  <a:lnTo>
                    <a:pt x="14148" y="13316"/>
                  </a:lnTo>
                  <a:lnTo>
                    <a:pt x="14148" y="12636"/>
                  </a:lnTo>
                  <a:cubicBezTo>
                    <a:pt x="14148" y="12513"/>
                    <a:pt x="14044" y="12409"/>
                    <a:pt x="13931" y="12409"/>
                  </a:cubicBezTo>
                  <a:lnTo>
                    <a:pt x="13496" y="12409"/>
                  </a:lnTo>
                  <a:lnTo>
                    <a:pt x="13496" y="11653"/>
                  </a:lnTo>
                  <a:cubicBezTo>
                    <a:pt x="13496" y="11539"/>
                    <a:pt x="13392" y="11435"/>
                    <a:pt x="13279" y="11435"/>
                  </a:cubicBezTo>
                  <a:lnTo>
                    <a:pt x="13005" y="11435"/>
                  </a:lnTo>
                  <a:lnTo>
                    <a:pt x="13005" y="5548"/>
                  </a:lnTo>
                  <a:lnTo>
                    <a:pt x="13279" y="5548"/>
                  </a:lnTo>
                  <a:cubicBezTo>
                    <a:pt x="13392" y="5548"/>
                    <a:pt x="13496" y="5453"/>
                    <a:pt x="13496" y="5330"/>
                  </a:cubicBezTo>
                  <a:lnTo>
                    <a:pt x="13496" y="4574"/>
                  </a:lnTo>
                  <a:lnTo>
                    <a:pt x="14583" y="4574"/>
                  </a:lnTo>
                  <a:cubicBezTo>
                    <a:pt x="14800" y="4574"/>
                    <a:pt x="14885" y="4272"/>
                    <a:pt x="14687" y="4168"/>
                  </a:cubicBezTo>
                  <a:lnTo>
                    <a:pt x="12664" y="2996"/>
                  </a:lnTo>
                  <a:cubicBezTo>
                    <a:pt x="12625" y="2972"/>
                    <a:pt x="12586" y="2961"/>
                    <a:pt x="12549" y="2961"/>
                  </a:cubicBezTo>
                  <a:cubicBezTo>
                    <a:pt x="12358" y="2961"/>
                    <a:pt x="12233" y="3247"/>
                    <a:pt x="12447" y="3374"/>
                  </a:cubicBezTo>
                  <a:lnTo>
                    <a:pt x="13770" y="4130"/>
                  </a:lnTo>
                  <a:lnTo>
                    <a:pt x="10207" y="4130"/>
                  </a:lnTo>
                  <a:cubicBezTo>
                    <a:pt x="9914" y="4130"/>
                    <a:pt x="9914" y="4574"/>
                    <a:pt x="10207" y="4574"/>
                  </a:cubicBezTo>
                  <a:lnTo>
                    <a:pt x="10264" y="4574"/>
                  </a:lnTo>
                  <a:lnTo>
                    <a:pt x="10264" y="5330"/>
                  </a:lnTo>
                  <a:cubicBezTo>
                    <a:pt x="10264" y="5444"/>
                    <a:pt x="10358" y="5548"/>
                    <a:pt x="10481" y="5548"/>
                  </a:cubicBezTo>
                  <a:lnTo>
                    <a:pt x="10746" y="5548"/>
                  </a:lnTo>
                  <a:lnTo>
                    <a:pt x="10746" y="11435"/>
                  </a:lnTo>
                  <a:lnTo>
                    <a:pt x="10481" y="11435"/>
                  </a:lnTo>
                  <a:cubicBezTo>
                    <a:pt x="10358" y="11435"/>
                    <a:pt x="10264" y="11539"/>
                    <a:pt x="10264" y="11653"/>
                  </a:cubicBezTo>
                  <a:lnTo>
                    <a:pt x="10264" y="12409"/>
                  </a:lnTo>
                  <a:lnTo>
                    <a:pt x="9054" y="12409"/>
                  </a:lnTo>
                  <a:lnTo>
                    <a:pt x="9054" y="11653"/>
                  </a:lnTo>
                  <a:cubicBezTo>
                    <a:pt x="9054" y="11539"/>
                    <a:pt x="8960" y="11435"/>
                    <a:pt x="8837" y="11435"/>
                  </a:cubicBezTo>
                  <a:lnTo>
                    <a:pt x="8572" y="11435"/>
                  </a:lnTo>
                  <a:lnTo>
                    <a:pt x="8572" y="6436"/>
                  </a:lnTo>
                  <a:cubicBezTo>
                    <a:pt x="8572" y="6290"/>
                    <a:pt x="8461" y="6216"/>
                    <a:pt x="8350" y="6216"/>
                  </a:cubicBezTo>
                  <a:cubicBezTo>
                    <a:pt x="8239" y="6216"/>
                    <a:pt x="8128" y="6290"/>
                    <a:pt x="8128" y="6436"/>
                  </a:cubicBezTo>
                  <a:lnTo>
                    <a:pt x="8128" y="11435"/>
                  </a:lnTo>
                  <a:lnTo>
                    <a:pt x="6748" y="11435"/>
                  </a:lnTo>
                  <a:lnTo>
                    <a:pt x="6748" y="6436"/>
                  </a:lnTo>
                  <a:cubicBezTo>
                    <a:pt x="6748" y="6290"/>
                    <a:pt x="6640" y="6216"/>
                    <a:pt x="6531" y="6216"/>
                  </a:cubicBezTo>
                  <a:cubicBezTo>
                    <a:pt x="6422" y="6216"/>
                    <a:pt x="6314" y="6290"/>
                    <a:pt x="6314" y="6436"/>
                  </a:cubicBezTo>
                  <a:lnTo>
                    <a:pt x="6314" y="11435"/>
                  </a:lnTo>
                  <a:lnTo>
                    <a:pt x="6039" y="11435"/>
                  </a:lnTo>
                  <a:cubicBezTo>
                    <a:pt x="5917" y="11435"/>
                    <a:pt x="5822" y="11539"/>
                    <a:pt x="5822" y="11653"/>
                  </a:cubicBezTo>
                  <a:lnTo>
                    <a:pt x="5822" y="12409"/>
                  </a:lnTo>
                  <a:lnTo>
                    <a:pt x="4622" y="12409"/>
                  </a:lnTo>
                  <a:lnTo>
                    <a:pt x="4622" y="11653"/>
                  </a:lnTo>
                  <a:cubicBezTo>
                    <a:pt x="4622" y="11539"/>
                    <a:pt x="4527" y="11435"/>
                    <a:pt x="4405" y="11435"/>
                  </a:cubicBezTo>
                  <a:lnTo>
                    <a:pt x="4130" y="11435"/>
                  </a:lnTo>
                  <a:lnTo>
                    <a:pt x="4130" y="5548"/>
                  </a:lnTo>
                  <a:lnTo>
                    <a:pt x="4405" y="5548"/>
                  </a:lnTo>
                  <a:cubicBezTo>
                    <a:pt x="4527" y="5548"/>
                    <a:pt x="4622" y="5453"/>
                    <a:pt x="4622" y="5330"/>
                  </a:cubicBezTo>
                  <a:lnTo>
                    <a:pt x="4622" y="4574"/>
                  </a:lnTo>
                  <a:lnTo>
                    <a:pt x="4641" y="4574"/>
                  </a:lnTo>
                  <a:cubicBezTo>
                    <a:pt x="4931" y="4574"/>
                    <a:pt x="4934" y="4139"/>
                    <a:pt x="4650" y="4139"/>
                  </a:cubicBezTo>
                  <a:cubicBezTo>
                    <a:pt x="4647" y="4139"/>
                    <a:pt x="4644" y="4139"/>
                    <a:pt x="4641" y="4139"/>
                  </a:cubicBezTo>
                  <a:lnTo>
                    <a:pt x="1116" y="4139"/>
                  </a:lnTo>
                  <a:lnTo>
                    <a:pt x="7438" y="473"/>
                  </a:lnTo>
                  <a:lnTo>
                    <a:pt x="11880" y="3043"/>
                  </a:lnTo>
                  <a:cubicBezTo>
                    <a:pt x="11920" y="3068"/>
                    <a:pt x="11959" y="3078"/>
                    <a:pt x="11995" y="3078"/>
                  </a:cubicBezTo>
                  <a:cubicBezTo>
                    <a:pt x="12184" y="3078"/>
                    <a:pt x="12303" y="2792"/>
                    <a:pt x="12097" y="2665"/>
                  </a:cubicBezTo>
                  <a:lnTo>
                    <a:pt x="7552" y="28"/>
                  </a:lnTo>
                  <a:cubicBezTo>
                    <a:pt x="7519" y="10"/>
                    <a:pt x="7481" y="0"/>
                    <a:pt x="744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7660725" y="2125650"/>
              <a:ext cx="46800" cy="82425"/>
            </a:xfrm>
            <a:custGeom>
              <a:avLst/>
              <a:gdLst/>
              <a:ahLst/>
              <a:cxnLst/>
              <a:rect l="l" t="t" r="r" b="b"/>
              <a:pathLst>
                <a:path w="1872" h="3297" extrusionOk="0">
                  <a:moveTo>
                    <a:pt x="719" y="714"/>
                  </a:moveTo>
                  <a:lnTo>
                    <a:pt x="719" y="1385"/>
                  </a:lnTo>
                  <a:cubicBezTo>
                    <a:pt x="350" y="1319"/>
                    <a:pt x="350" y="789"/>
                    <a:pt x="719" y="714"/>
                  </a:cubicBezTo>
                  <a:close/>
                  <a:moveTo>
                    <a:pt x="1154" y="1905"/>
                  </a:moveTo>
                  <a:cubicBezTo>
                    <a:pt x="1532" y="1980"/>
                    <a:pt x="1532" y="2509"/>
                    <a:pt x="1154" y="2585"/>
                  </a:cubicBezTo>
                  <a:lnTo>
                    <a:pt x="1154" y="1905"/>
                  </a:lnTo>
                  <a:close/>
                  <a:moveTo>
                    <a:pt x="936" y="0"/>
                  </a:moveTo>
                  <a:cubicBezTo>
                    <a:pt x="828" y="0"/>
                    <a:pt x="719" y="71"/>
                    <a:pt x="719" y="213"/>
                  </a:cubicBezTo>
                  <a:lnTo>
                    <a:pt x="719" y="260"/>
                  </a:lnTo>
                  <a:cubicBezTo>
                    <a:pt x="312" y="345"/>
                    <a:pt x="1" y="667"/>
                    <a:pt x="1" y="1054"/>
                  </a:cubicBezTo>
                  <a:cubicBezTo>
                    <a:pt x="1" y="1432"/>
                    <a:pt x="312" y="1763"/>
                    <a:pt x="719" y="1838"/>
                  </a:cubicBezTo>
                  <a:lnTo>
                    <a:pt x="719" y="2576"/>
                  </a:lnTo>
                  <a:cubicBezTo>
                    <a:pt x="568" y="2538"/>
                    <a:pt x="454" y="2405"/>
                    <a:pt x="445" y="2245"/>
                  </a:cubicBezTo>
                  <a:cubicBezTo>
                    <a:pt x="445" y="2098"/>
                    <a:pt x="336" y="2025"/>
                    <a:pt x="227" y="2025"/>
                  </a:cubicBezTo>
                  <a:cubicBezTo>
                    <a:pt x="119" y="2025"/>
                    <a:pt x="10" y="2098"/>
                    <a:pt x="10" y="2245"/>
                  </a:cubicBezTo>
                  <a:cubicBezTo>
                    <a:pt x="10" y="2623"/>
                    <a:pt x="312" y="2954"/>
                    <a:pt x="719" y="3029"/>
                  </a:cubicBezTo>
                  <a:lnTo>
                    <a:pt x="719" y="3076"/>
                  </a:lnTo>
                  <a:cubicBezTo>
                    <a:pt x="719" y="3223"/>
                    <a:pt x="828" y="3296"/>
                    <a:pt x="936" y="3296"/>
                  </a:cubicBezTo>
                  <a:cubicBezTo>
                    <a:pt x="1045" y="3296"/>
                    <a:pt x="1154" y="3223"/>
                    <a:pt x="1154" y="3076"/>
                  </a:cubicBezTo>
                  <a:lnTo>
                    <a:pt x="1154" y="3029"/>
                  </a:lnTo>
                  <a:cubicBezTo>
                    <a:pt x="1569" y="2944"/>
                    <a:pt x="1872" y="2623"/>
                    <a:pt x="1872" y="2245"/>
                  </a:cubicBezTo>
                  <a:cubicBezTo>
                    <a:pt x="1872" y="1857"/>
                    <a:pt x="1569" y="1536"/>
                    <a:pt x="1154" y="1451"/>
                  </a:cubicBezTo>
                  <a:lnTo>
                    <a:pt x="1154" y="714"/>
                  </a:lnTo>
                  <a:cubicBezTo>
                    <a:pt x="1314" y="761"/>
                    <a:pt x="1418" y="893"/>
                    <a:pt x="1437" y="1054"/>
                  </a:cubicBezTo>
                  <a:cubicBezTo>
                    <a:pt x="1437" y="1196"/>
                    <a:pt x="1546" y="1267"/>
                    <a:pt x="1654" y="1267"/>
                  </a:cubicBezTo>
                  <a:cubicBezTo>
                    <a:pt x="1763" y="1267"/>
                    <a:pt x="1872" y="1196"/>
                    <a:pt x="1872" y="1054"/>
                  </a:cubicBezTo>
                  <a:cubicBezTo>
                    <a:pt x="1872" y="667"/>
                    <a:pt x="1569" y="345"/>
                    <a:pt x="1154" y="260"/>
                  </a:cubicBezTo>
                  <a:lnTo>
                    <a:pt x="1154" y="213"/>
                  </a:lnTo>
                  <a:cubicBezTo>
                    <a:pt x="1154" y="71"/>
                    <a:pt x="1045" y="0"/>
                    <a:pt x="93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7604325" y="2107100"/>
              <a:ext cx="139350" cy="119350"/>
            </a:xfrm>
            <a:custGeom>
              <a:avLst/>
              <a:gdLst/>
              <a:ahLst/>
              <a:cxnLst/>
              <a:rect l="l" t="t" r="r" b="b"/>
              <a:pathLst>
                <a:path w="5574" h="4774" extrusionOk="0">
                  <a:moveTo>
                    <a:pt x="3181" y="436"/>
                  </a:moveTo>
                  <a:cubicBezTo>
                    <a:pt x="4179" y="436"/>
                    <a:pt x="5139" y="1212"/>
                    <a:pt x="5139" y="2382"/>
                  </a:cubicBezTo>
                  <a:cubicBezTo>
                    <a:pt x="5139" y="3459"/>
                    <a:pt x="4270" y="4329"/>
                    <a:pt x="3192" y="4329"/>
                  </a:cubicBezTo>
                  <a:cubicBezTo>
                    <a:pt x="1463" y="4329"/>
                    <a:pt x="593" y="2231"/>
                    <a:pt x="1822" y="1012"/>
                  </a:cubicBezTo>
                  <a:cubicBezTo>
                    <a:pt x="2216" y="614"/>
                    <a:pt x="2703" y="436"/>
                    <a:pt x="3181" y="436"/>
                  </a:cubicBezTo>
                  <a:close/>
                  <a:moveTo>
                    <a:pt x="3181" y="0"/>
                  </a:moveTo>
                  <a:cubicBezTo>
                    <a:pt x="1071" y="0"/>
                    <a:pt x="1" y="2564"/>
                    <a:pt x="1501" y="4064"/>
                  </a:cubicBezTo>
                  <a:cubicBezTo>
                    <a:pt x="1987" y="4554"/>
                    <a:pt x="2586" y="4773"/>
                    <a:pt x="3174" y="4773"/>
                  </a:cubicBezTo>
                  <a:cubicBezTo>
                    <a:pt x="4399" y="4773"/>
                    <a:pt x="5574" y="3819"/>
                    <a:pt x="5574" y="2382"/>
                  </a:cubicBezTo>
                  <a:cubicBezTo>
                    <a:pt x="5574" y="1068"/>
                    <a:pt x="4506" y="10"/>
                    <a:pt x="3192" y="0"/>
                  </a:cubicBezTo>
                  <a:cubicBezTo>
                    <a:pt x="3188" y="0"/>
                    <a:pt x="3184" y="0"/>
                    <a:pt x="318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37"/>
          <p:cNvGrpSpPr/>
          <p:nvPr/>
        </p:nvGrpSpPr>
        <p:grpSpPr>
          <a:xfrm>
            <a:off x="5124300" y="2148925"/>
            <a:ext cx="295350" cy="368600"/>
            <a:chOff x="3841250" y="2071650"/>
            <a:chExt cx="295350" cy="368600"/>
          </a:xfrm>
        </p:grpSpPr>
        <p:sp>
          <p:nvSpPr>
            <p:cNvPr id="1179" name="Google Shape;1179;p37"/>
            <p:cNvSpPr/>
            <p:nvPr/>
          </p:nvSpPr>
          <p:spPr>
            <a:xfrm>
              <a:off x="3841250" y="2071650"/>
              <a:ext cx="295350" cy="368600"/>
            </a:xfrm>
            <a:custGeom>
              <a:avLst/>
              <a:gdLst/>
              <a:ahLst/>
              <a:cxnLst/>
              <a:rect l="l" t="t" r="r" b="b"/>
              <a:pathLst>
                <a:path w="11814" h="14744" extrusionOk="0">
                  <a:moveTo>
                    <a:pt x="1418" y="1"/>
                  </a:moveTo>
                  <a:cubicBezTo>
                    <a:pt x="633" y="1"/>
                    <a:pt x="0" y="634"/>
                    <a:pt x="0" y="1418"/>
                  </a:cubicBezTo>
                  <a:lnTo>
                    <a:pt x="0" y="13326"/>
                  </a:lnTo>
                  <a:cubicBezTo>
                    <a:pt x="0" y="14101"/>
                    <a:pt x="633" y="14744"/>
                    <a:pt x="1418" y="14744"/>
                  </a:cubicBezTo>
                  <a:lnTo>
                    <a:pt x="10396" y="14744"/>
                  </a:lnTo>
                  <a:cubicBezTo>
                    <a:pt x="11171" y="14744"/>
                    <a:pt x="11814" y="14101"/>
                    <a:pt x="11814" y="13326"/>
                  </a:cubicBezTo>
                  <a:lnTo>
                    <a:pt x="11814" y="10671"/>
                  </a:lnTo>
                  <a:cubicBezTo>
                    <a:pt x="11814" y="10543"/>
                    <a:pt x="11717" y="10479"/>
                    <a:pt x="11620" y="10479"/>
                  </a:cubicBezTo>
                  <a:cubicBezTo>
                    <a:pt x="11523" y="10479"/>
                    <a:pt x="11426" y="10543"/>
                    <a:pt x="11426" y="10671"/>
                  </a:cubicBezTo>
                  <a:lnTo>
                    <a:pt x="11426" y="13326"/>
                  </a:lnTo>
                  <a:cubicBezTo>
                    <a:pt x="11426" y="13893"/>
                    <a:pt x="10963" y="14356"/>
                    <a:pt x="10396" y="14356"/>
                  </a:cubicBezTo>
                  <a:lnTo>
                    <a:pt x="1418" y="14356"/>
                  </a:lnTo>
                  <a:cubicBezTo>
                    <a:pt x="841" y="14356"/>
                    <a:pt x="378" y="13893"/>
                    <a:pt x="378" y="13326"/>
                  </a:cubicBezTo>
                  <a:lnTo>
                    <a:pt x="378" y="1418"/>
                  </a:lnTo>
                  <a:cubicBezTo>
                    <a:pt x="378" y="842"/>
                    <a:pt x="841" y="379"/>
                    <a:pt x="1418" y="379"/>
                  </a:cubicBezTo>
                  <a:lnTo>
                    <a:pt x="10396" y="379"/>
                  </a:lnTo>
                  <a:cubicBezTo>
                    <a:pt x="10963" y="379"/>
                    <a:pt x="11426" y="842"/>
                    <a:pt x="11426" y="1418"/>
                  </a:cubicBezTo>
                  <a:lnTo>
                    <a:pt x="11426" y="9943"/>
                  </a:lnTo>
                  <a:cubicBezTo>
                    <a:pt x="11426" y="10047"/>
                    <a:pt x="11511" y="10132"/>
                    <a:pt x="11625" y="10132"/>
                  </a:cubicBezTo>
                  <a:cubicBezTo>
                    <a:pt x="11729" y="10132"/>
                    <a:pt x="11814" y="10047"/>
                    <a:pt x="11814" y="9943"/>
                  </a:cubicBezTo>
                  <a:lnTo>
                    <a:pt x="11814" y="1418"/>
                  </a:lnTo>
                  <a:cubicBezTo>
                    <a:pt x="11814" y="634"/>
                    <a:pt x="11171" y="1"/>
                    <a:pt x="1039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3870300" y="2208450"/>
              <a:ext cx="52950" cy="44200"/>
            </a:xfrm>
            <a:custGeom>
              <a:avLst/>
              <a:gdLst/>
              <a:ahLst/>
              <a:cxnLst/>
              <a:rect l="l" t="t" r="r" b="b"/>
              <a:pathLst>
                <a:path w="2118" h="1768" extrusionOk="0">
                  <a:moveTo>
                    <a:pt x="1513" y="379"/>
                  </a:moveTo>
                  <a:cubicBezTo>
                    <a:pt x="1636" y="379"/>
                    <a:pt x="1740" y="483"/>
                    <a:pt x="1740" y="606"/>
                  </a:cubicBezTo>
                  <a:lnTo>
                    <a:pt x="1740" y="1173"/>
                  </a:lnTo>
                  <a:cubicBezTo>
                    <a:pt x="1740" y="1286"/>
                    <a:pt x="1636" y="1390"/>
                    <a:pt x="1513" y="1390"/>
                  </a:cubicBezTo>
                  <a:lnTo>
                    <a:pt x="606" y="1390"/>
                  </a:lnTo>
                  <a:cubicBezTo>
                    <a:pt x="483" y="1390"/>
                    <a:pt x="388" y="1286"/>
                    <a:pt x="388" y="1173"/>
                  </a:cubicBezTo>
                  <a:lnTo>
                    <a:pt x="388" y="606"/>
                  </a:lnTo>
                  <a:cubicBezTo>
                    <a:pt x="388" y="483"/>
                    <a:pt x="483" y="379"/>
                    <a:pt x="606" y="379"/>
                  </a:cubicBezTo>
                  <a:close/>
                  <a:moveTo>
                    <a:pt x="606" y="1"/>
                  </a:moveTo>
                  <a:cubicBezTo>
                    <a:pt x="275" y="1"/>
                    <a:pt x="1" y="275"/>
                    <a:pt x="1" y="606"/>
                  </a:cubicBezTo>
                  <a:lnTo>
                    <a:pt x="1" y="1173"/>
                  </a:lnTo>
                  <a:cubicBezTo>
                    <a:pt x="1" y="1503"/>
                    <a:pt x="275" y="1768"/>
                    <a:pt x="606" y="1768"/>
                  </a:cubicBezTo>
                  <a:lnTo>
                    <a:pt x="1513" y="1768"/>
                  </a:lnTo>
                  <a:cubicBezTo>
                    <a:pt x="1844" y="1768"/>
                    <a:pt x="2118" y="1503"/>
                    <a:pt x="2118" y="1173"/>
                  </a:cubicBezTo>
                  <a:lnTo>
                    <a:pt x="2118" y="606"/>
                  </a:lnTo>
                  <a:cubicBezTo>
                    <a:pt x="2118" y="275"/>
                    <a:pt x="1844" y="1"/>
                    <a:pt x="15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3931725" y="2208450"/>
              <a:ext cx="52725" cy="44200"/>
            </a:xfrm>
            <a:custGeom>
              <a:avLst/>
              <a:gdLst/>
              <a:ahLst/>
              <a:cxnLst/>
              <a:rect l="l" t="t" r="r" b="b"/>
              <a:pathLst>
                <a:path w="2109" h="1768" extrusionOk="0">
                  <a:moveTo>
                    <a:pt x="1513" y="379"/>
                  </a:moveTo>
                  <a:cubicBezTo>
                    <a:pt x="1636" y="379"/>
                    <a:pt x="1730" y="483"/>
                    <a:pt x="1730" y="606"/>
                  </a:cubicBezTo>
                  <a:lnTo>
                    <a:pt x="1730" y="1173"/>
                  </a:lnTo>
                  <a:cubicBezTo>
                    <a:pt x="1730" y="1286"/>
                    <a:pt x="1636" y="1390"/>
                    <a:pt x="1513" y="1390"/>
                  </a:cubicBezTo>
                  <a:lnTo>
                    <a:pt x="596" y="1390"/>
                  </a:lnTo>
                  <a:cubicBezTo>
                    <a:pt x="483" y="1390"/>
                    <a:pt x="379" y="1286"/>
                    <a:pt x="379" y="1173"/>
                  </a:cubicBezTo>
                  <a:lnTo>
                    <a:pt x="379" y="606"/>
                  </a:lnTo>
                  <a:cubicBezTo>
                    <a:pt x="379" y="483"/>
                    <a:pt x="483" y="379"/>
                    <a:pt x="596" y="379"/>
                  </a:cubicBezTo>
                  <a:close/>
                  <a:moveTo>
                    <a:pt x="596" y="1"/>
                  </a:moveTo>
                  <a:cubicBezTo>
                    <a:pt x="266" y="1"/>
                    <a:pt x="1" y="275"/>
                    <a:pt x="1" y="606"/>
                  </a:cubicBezTo>
                  <a:lnTo>
                    <a:pt x="1" y="1173"/>
                  </a:lnTo>
                  <a:cubicBezTo>
                    <a:pt x="1" y="1503"/>
                    <a:pt x="266" y="1768"/>
                    <a:pt x="596" y="1768"/>
                  </a:cubicBezTo>
                  <a:lnTo>
                    <a:pt x="1513" y="1768"/>
                  </a:lnTo>
                  <a:cubicBezTo>
                    <a:pt x="1844" y="1768"/>
                    <a:pt x="2108" y="1503"/>
                    <a:pt x="2108" y="1173"/>
                  </a:cubicBezTo>
                  <a:lnTo>
                    <a:pt x="2108" y="606"/>
                  </a:lnTo>
                  <a:cubicBezTo>
                    <a:pt x="2108" y="275"/>
                    <a:pt x="1844" y="1"/>
                    <a:pt x="15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3992925" y="2208450"/>
              <a:ext cx="52950" cy="44200"/>
            </a:xfrm>
            <a:custGeom>
              <a:avLst/>
              <a:gdLst/>
              <a:ahLst/>
              <a:cxnLst/>
              <a:rect l="l" t="t" r="r" b="b"/>
              <a:pathLst>
                <a:path w="2118" h="1768" extrusionOk="0">
                  <a:moveTo>
                    <a:pt x="1513" y="379"/>
                  </a:moveTo>
                  <a:cubicBezTo>
                    <a:pt x="1636" y="379"/>
                    <a:pt x="1730" y="483"/>
                    <a:pt x="1730" y="606"/>
                  </a:cubicBezTo>
                  <a:lnTo>
                    <a:pt x="1730" y="1173"/>
                  </a:lnTo>
                  <a:cubicBezTo>
                    <a:pt x="1730" y="1286"/>
                    <a:pt x="1636" y="1390"/>
                    <a:pt x="1513" y="1390"/>
                  </a:cubicBezTo>
                  <a:lnTo>
                    <a:pt x="605" y="1390"/>
                  </a:lnTo>
                  <a:cubicBezTo>
                    <a:pt x="483" y="1390"/>
                    <a:pt x="379" y="1286"/>
                    <a:pt x="379" y="1173"/>
                  </a:cubicBezTo>
                  <a:lnTo>
                    <a:pt x="379" y="606"/>
                  </a:lnTo>
                  <a:cubicBezTo>
                    <a:pt x="379" y="483"/>
                    <a:pt x="483" y="379"/>
                    <a:pt x="605" y="379"/>
                  </a:cubicBezTo>
                  <a:close/>
                  <a:moveTo>
                    <a:pt x="605" y="1"/>
                  </a:moveTo>
                  <a:cubicBezTo>
                    <a:pt x="275" y="1"/>
                    <a:pt x="1" y="275"/>
                    <a:pt x="1" y="606"/>
                  </a:cubicBezTo>
                  <a:lnTo>
                    <a:pt x="1" y="1173"/>
                  </a:lnTo>
                  <a:cubicBezTo>
                    <a:pt x="1" y="1503"/>
                    <a:pt x="275" y="1768"/>
                    <a:pt x="605" y="1768"/>
                  </a:cubicBezTo>
                  <a:lnTo>
                    <a:pt x="1513" y="1768"/>
                  </a:lnTo>
                  <a:cubicBezTo>
                    <a:pt x="1843" y="1768"/>
                    <a:pt x="2118" y="1503"/>
                    <a:pt x="2118" y="1173"/>
                  </a:cubicBezTo>
                  <a:lnTo>
                    <a:pt x="2118" y="606"/>
                  </a:lnTo>
                  <a:cubicBezTo>
                    <a:pt x="2118" y="275"/>
                    <a:pt x="1843" y="1"/>
                    <a:pt x="15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4054125" y="2208450"/>
              <a:ext cx="52950" cy="44200"/>
            </a:xfrm>
            <a:custGeom>
              <a:avLst/>
              <a:gdLst/>
              <a:ahLst/>
              <a:cxnLst/>
              <a:rect l="l" t="t" r="r" b="b"/>
              <a:pathLst>
                <a:path w="2118" h="1768" extrusionOk="0">
                  <a:moveTo>
                    <a:pt x="1512" y="379"/>
                  </a:moveTo>
                  <a:cubicBezTo>
                    <a:pt x="1635" y="379"/>
                    <a:pt x="1739" y="483"/>
                    <a:pt x="1739" y="606"/>
                  </a:cubicBezTo>
                  <a:lnTo>
                    <a:pt x="1739" y="1173"/>
                  </a:lnTo>
                  <a:cubicBezTo>
                    <a:pt x="1739" y="1286"/>
                    <a:pt x="1635" y="1390"/>
                    <a:pt x="1512" y="1390"/>
                  </a:cubicBezTo>
                  <a:lnTo>
                    <a:pt x="605" y="1390"/>
                  </a:lnTo>
                  <a:cubicBezTo>
                    <a:pt x="482" y="1390"/>
                    <a:pt x="388" y="1286"/>
                    <a:pt x="388" y="1173"/>
                  </a:cubicBezTo>
                  <a:lnTo>
                    <a:pt x="388" y="606"/>
                  </a:lnTo>
                  <a:cubicBezTo>
                    <a:pt x="388" y="483"/>
                    <a:pt x="482" y="379"/>
                    <a:pt x="605" y="379"/>
                  </a:cubicBezTo>
                  <a:close/>
                  <a:moveTo>
                    <a:pt x="605" y="1"/>
                  </a:moveTo>
                  <a:cubicBezTo>
                    <a:pt x="274" y="1"/>
                    <a:pt x="10" y="275"/>
                    <a:pt x="0" y="606"/>
                  </a:cubicBezTo>
                  <a:lnTo>
                    <a:pt x="0" y="1173"/>
                  </a:lnTo>
                  <a:cubicBezTo>
                    <a:pt x="0" y="1503"/>
                    <a:pt x="274" y="1768"/>
                    <a:pt x="605" y="1768"/>
                  </a:cubicBezTo>
                  <a:lnTo>
                    <a:pt x="1512" y="1768"/>
                  </a:lnTo>
                  <a:cubicBezTo>
                    <a:pt x="1853" y="1768"/>
                    <a:pt x="2117" y="1503"/>
                    <a:pt x="2117" y="1173"/>
                  </a:cubicBezTo>
                  <a:lnTo>
                    <a:pt x="2117" y="606"/>
                  </a:lnTo>
                  <a:cubicBezTo>
                    <a:pt x="2117" y="275"/>
                    <a:pt x="1853" y="1"/>
                    <a:pt x="151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7"/>
            <p:cNvSpPr/>
            <p:nvPr/>
          </p:nvSpPr>
          <p:spPr>
            <a:xfrm>
              <a:off x="3870300" y="2261375"/>
              <a:ext cx="52950" cy="44450"/>
            </a:xfrm>
            <a:custGeom>
              <a:avLst/>
              <a:gdLst/>
              <a:ahLst/>
              <a:cxnLst/>
              <a:rect l="l" t="t" r="r" b="b"/>
              <a:pathLst>
                <a:path w="2118" h="1778" extrusionOk="0">
                  <a:moveTo>
                    <a:pt x="1513" y="388"/>
                  </a:moveTo>
                  <a:cubicBezTo>
                    <a:pt x="1636" y="388"/>
                    <a:pt x="1740" y="483"/>
                    <a:pt x="1740" y="605"/>
                  </a:cubicBezTo>
                  <a:lnTo>
                    <a:pt x="1740" y="1172"/>
                  </a:lnTo>
                  <a:cubicBezTo>
                    <a:pt x="1740" y="1295"/>
                    <a:pt x="1636" y="1390"/>
                    <a:pt x="1513" y="1390"/>
                  </a:cubicBezTo>
                  <a:lnTo>
                    <a:pt x="606" y="1390"/>
                  </a:lnTo>
                  <a:cubicBezTo>
                    <a:pt x="483" y="1390"/>
                    <a:pt x="388" y="1295"/>
                    <a:pt x="388" y="1172"/>
                  </a:cubicBezTo>
                  <a:lnTo>
                    <a:pt x="388" y="605"/>
                  </a:lnTo>
                  <a:cubicBezTo>
                    <a:pt x="388" y="483"/>
                    <a:pt x="483" y="388"/>
                    <a:pt x="606" y="388"/>
                  </a:cubicBezTo>
                  <a:close/>
                  <a:moveTo>
                    <a:pt x="606" y="1"/>
                  </a:moveTo>
                  <a:cubicBezTo>
                    <a:pt x="275" y="1"/>
                    <a:pt x="1" y="275"/>
                    <a:pt x="1" y="605"/>
                  </a:cubicBezTo>
                  <a:lnTo>
                    <a:pt x="1" y="1172"/>
                  </a:lnTo>
                  <a:cubicBezTo>
                    <a:pt x="1" y="1503"/>
                    <a:pt x="275" y="1777"/>
                    <a:pt x="606" y="1777"/>
                  </a:cubicBezTo>
                  <a:lnTo>
                    <a:pt x="1513" y="1777"/>
                  </a:lnTo>
                  <a:cubicBezTo>
                    <a:pt x="1844" y="1777"/>
                    <a:pt x="2118" y="1503"/>
                    <a:pt x="2118" y="1172"/>
                  </a:cubicBezTo>
                  <a:lnTo>
                    <a:pt x="2118" y="605"/>
                  </a:lnTo>
                  <a:cubicBezTo>
                    <a:pt x="2118" y="275"/>
                    <a:pt x="1844" y="1"/>
                    <a:pt x="15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7"/>
            <p:cNvSpPr/>
            <p:nvPr/>
          </p:nvSpPr>
          <p:spPr>
            <a:xfrm>
              <a:off x="3931725" y="2261375"/>
              <a:ext cx="52725" cy="44450"/>
            </a:xfrm>
            <a:custGeom>
              <a:avLst/>
              <a:gdLst/>
              <a:ahLst/>
              <a:cxnLst/>
              <a:rect l="l" t="t" r="r" b="b"/>
              <a:pathLst>
                <a:path w="2109" h="1778" extrusionOk="0">
                  <a:moveTo>
                    <a:pt x="1513" y="388"/>
                  </a:moveTo>
                  <a:cubicBezTo>
                    <a:pt x="1636" y="388"/>
                    <a:pt x="1730" y="483"/>
                    <a:pt x="1730" y="605"/>
                  </a:cubicBezTo>
                  <a:lnTo>
                    <a:pt x="1730" y="1172"/>
                  </a:lnTo>
                  <a:cubicBezTo>
                    <a:pt x="1730" y="1295"/>
                    <a:pt x="1636" y="1390"/>
                    <a:pt x="1513" y="1390"/>
                  </a:cubicBezTo>
                  <a:lnTo>
                    <a:pt x="596" y="1390"/>
                  </a:lnTo>
                  <a:cubicBezTo>
                    <a:pt x="483" y="1390"/>
                    <a:pt x="379" y="1295"/>
                    <a:pt x="379" y="1172"/>
                  </a:cubicBezTo>
                  <a:lnTo>
                    <a:pt x="379" y="605"/>
                  </a:lnTo>
                  <a:cubicBezTo>
                    <a:pt x="379" y="483"/>
                    <a:pt x="483" y="388"/>
                    <a:pt x="596" y="388"/>
                  </a:cubicBezTo>
                  <a:close/>
                  <a:moveTo>
                    <a:pt x="596" y="1"/>
                  </a:moveTo>
                  <a:cubicBezTo>
                    <a:pt x="266" y="1"/>
                    <a:pt x="1" y="275"/>
                    <a:pt x="1" y="605"/>
                  </a:cubicBezTo>
                  <a:lnTo>
                    <a:pt x="1" y="1172"/>
                  </a:lnTo>
                  <a:cubicBezTo>
                    <a:pt x="1" y="1503"/>
                    <a:pt x="266" y="1777"/>
                    <a:pt x="596" y="1777"/>
                  </a:cubicBezTo>
                  <a:lnTo>
                    <a:pt x="1513" y="1777"/>
                  </a:lnTo>
                  <a:cubicBezTo>
                    <a:pt x="1844" y="1777"/>
                    <a:pt x="2108" y="1503"/>
                    <a:pt x="2108" y="1172"/>
                  </a:cubicBezTo>
                  <a:lnTo>
                    <a:pt x="2108" y="605"/>
                  </a:lnTo>
                  <a:cubicBezTo>
                    <a:pt x="2108" y="275"/>
                    <a:pt x="1844" y="1"/>
                    <a:pt x="15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3992925" y="2261375"/>
              <a:ext cx="52950" cy="44450"/>
            </a:xfrm>
            <a:custGeom>
              <a:avLst/>
              <a:gdLst/>
              <a:ahLst/>
              <a:cxnLst/>
              <a:rect l="l" t="t" r="r" b="b"/>
              <a:pathLst>
                <a:path w="2118" h="1778" extrusionOk="0">
                  <a:moveTo>
                    <a:pt x="1513" y="388"/>
                  </a:moveTo>
                  <a:cubicBezTo>
                    <a:pt x="1636" y="388"/>
                    <a:pt x="1730" y="483"/>
                    <a:pt x="1730" y="605"/>
                  </a:cubicBezTo>
                  <a:lnTo>
                    <a:pt x="1730" y="1172"/>
                  </a:lnTo>
                  <a:cubicBezTo>
                    <a:pt x="1730" y="1295"/>
                    <a:pt x="1636" y="1390"/>
                    <a:pt x="1513" y="1390"/>
                  </a:cubicBezTo>
                  <a:lnTo>
                    <a:pt x="605" y="1390"/>
                  </a:lnTo>
                  <a:cubicBezTo>
                    <a:pt x="483" y="1390"/>
                    <a:pt x="379" y="1295"/>
                    <a:pt x="379" y="1172"/>
                  </a:cubicBezTo>
                  <a:lnTo>
                    <a:pt x="379" y="605"/>
                  </a:lnTo>
                  <a:cubicBezTo>
                    <a:pt x="379" y="483"/>
                    <a:pt x="483" y="388"/>
                    <a:pt x="605" y="388"/>
                  </a:cubicBezTo>
                  <a:close/>
                  <a:moveTo>
                    <a:pt x="605" y="1"/>
                  </a:moveTo>
                  <a:cubicBezTo>
                    <a:pt x="275" y="1"/>
                    <a:pt x="1" y="275"/>
                    <a:pt x="1" y="605"/>
                  </a:cubicBezTo>
                  <a:lnTo>
                    <a:pt x="1" y="1172"/>
                  </a:lnTo>
                  <a:cubicBezTo>
                    <a:pt x="1" y="1503"/>
                    <a:pt x="275" y="1777"/>
                    <a:pt x="605" y="1777"/>
                  </a:cubicBezTo>
                  <a:lnTo>
                    <a:pt x="1513" y="1777"/>
                  </a:lnTo>
                  <a:cubicBezTo>
                    <a:pt x="1843" y="1777"/>
                    <a:pt x="2118" y="1503"/>
                    <a:pt x="2118" y="1172"/>
                  </a:cubicBezTo>
                  <a:lnTo>
                    <a:pt x="2118" y="605"/>
                  </a:lnTo>
                  <a:cubicBezTo>
                    <a:pt x="2118" y="275"/>
                    <a:pt x="1843" y="1"/>
                    <a:pt x="15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4054125" y="2261375"/>
              <a:ext cx="52950" cy="44450"/>
            </a:xfrm>
            <a:custGeom>
              <a:avLst/>
              <a:gdLst/>
              <a:ahLst/>
              <a:cxnLst/>
              <a:rect l="l" t="t" r="r" b="b"/>
              <a:pathLst>
                <a:path w="2118" h="1778" extrusionOk="0">
                  <a:moveTo>
                    <a:pt x="1512" y="388"/>
                  </a:moveTo>
                  <a:cubicBezTo>
                    <a:pt x="1635" y="388"/>
                    <a:pt x="1739" y="483"/>
                    <a:pt x="1739" y="605"/>
                  </a:cubicBezTo>
                  <a:lnTo>
                    <a:pt x="1739" y="1172"/>
                  </a:lnTo>
                  <a:cubicBezTo>
                    <a:pt x="1739" y="1295"/>
                    <a:pt x="1635" y="1390"/>
                    <a:pt x="1512" y="1390"/>
                  </a:cubicBezTo>
                  <a:lnTo>
                    <a:pt x="605" y="1390"/>
                  </a:lnTo>
                  <a:cubicBezTo>
                    <a:pt x="482" y="1390"/>
                    <a:pt x="388" y="1295"/>
                    <a:pt x="388" y="1172"/>
                  </a:cubicBezTo>
                  <a:lnTo>
                    <a:pt x="388" y="605"/>
                  </a:lnTo>
                  <a:cubicBezTo>
                    <a:pt x="388" y="483"/>
                    <a:pt x="482" y="388"/>
                    <a:pt x="605" y="388"/>
                  </a:cubicBezTo>
                  <a:close/>
                  <a:moveTo>
                    <a:pt x="605" y="1"/>
                  </a:moveTo>
                  <a:cubicBezTo>
                    <a:pt x="274" y="1"/>
                    <a:pt x="10" y="275"/>
                    <a:pt x="0" y="605"/>
                  </a:cubicBezTo>
                  <a:lnTo>
                    <a:pt x="0" y="1172"/>
                  </a:lnTo>
                  <a:cubicBezTo>
                    <a:pt x="0" y="1503"/>
                    <a:pt x="274" y="1777"/>
                    <a:pt x="605" y="1777"/>
                  </a:cubicBezTo>
                  <a:lnTo>
                    <a:pt x="1512" y="1777"/>
                  </a:lnTo>
                  <a:cubicBezTo>
                    <a:pt x="1853" y="1777"/>
                    <a:pt x="2117" y="1503"/>
                    <a:pt x="2117" y="1172"/>
                  </a:cubicBezTo>
                  <a:lnTo>
                    <a:pt x="2117" y="605"/>
                  </a:lnTo>
                  <a:cubicBezTo>
                    <a:pt x="2117" y="275"/>
                    <a:pt x="1853" y="1"/>
                    <a:pt x="151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7"/>
            <p:cNvSpPr/>
            <p:nvPr/>
          </p:nvSpPr>
          <p:spPr>
            <a:xfrm>
              <a:off x="3870300" y="2314550"/>
              <a:ext cx="52950" cy="44200"/>
            </a:xfrm>
            <a:custGeom>
              <a:avLst/>
              <a:gdLst/>
              <a:ahLst/>
              <a:cxnLst/>
              <a:rect l="l" t="t" r="r" b="b"/>
              <a:pathLst>
                <a:path w="2118" h="1768" extrusionOk="0">
                  <a:moveTo>
                    <a:pt x="1513" y="378"/>
                  </a:moveTo>
                  <a:cubicBezTo>
                    <a:pt x="1636" y="378"/>
                    <a:pt x="1740" y="473"/>
                    <a:pt x="1740" y="595"/>
                  </a:cubicBezTo>
                  <a:lnTo>
                    <a:pt x="1740" y="1162"/>
                  </a:lnTo>
                  <a:cubicBezTo>
                    <a:pt x="1740" y="1285"/>
                    <a:pt x="1636" y="1380"/>
                    <a:pt x="1513" y="1380"/>
                  </a:cubicBezTo>
                  <a:lnTo>
                    <a:pt x="606" y="1380"/>
                  </a:lnTo>
                  <a:cubicBezTo>
                    <a:pt x="483" y="1380"/>
                    <a:pt x="388" y="1285"/>
                    <a:pt x="388" y="1162"/>
                  </a:cubicBezTo>
                  <a:lnTo>
                    <a:pt x="388" y="595"/>
                  </a:lnTo>
                  <a:cubicBezTo>
                    <a:pt x="388" y="473"/>
                    <a:pt x="483" y="378"/>
                    <a:pt x="606" y="378"/>
                  </a:cubicBezTo>
                  <a:close/>
                  <a:moveTo>
                    <a:pt x="606" y="0"/>
                  </a:moveTo>
                  <a:cubicBezTo>
                    <a:pt x="275" y="0"/>
                    <a:pt x="1" y="265"/>
                    <a:pt x="1" y="595"/>
                  </a:cubicBezTo>
                  <a:lnTo>
                    <a:pt x="1" y="1162"/>
                  </a:lnTo>
                  <a:cubicBezTo>
                    <a:pt x="1" y="1493"/>
                    <a:pt x="275" y="1767"/>
                    <a:pt x="606" y="1767"/>
                  </a:cubicBezTo>
                  <a:lnTo>
                    <a:pt x="1513" y="1767"/>
                  </a:lnTo>
                  <a:cubicBezTo>
                    <a:pt x="1844" y="1767"/>
                    <a:pt x="2118" y="1493"/>
                    <a:pt x="2118" y="1162"/>
                  </a:cubicBezTo>
                  <a:lnTo>
                    <a:pt x="2118" y="595"/>
                  </a:lnTo>
                  <a:cubicBezTo>
                    <a:pt x="2118" y="265"/>
                    <a:pt x="1844" y="0"/>
                    <a:pt x="151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3931725" y="2314550"/>
              <a:ext cx="52725" cy="44200"/>
            </a:xfrm>
            <a:custGeom>
              <a:avLst/>
              <a:gdLst/>
              <a:ahLst/>
              <a:cxnLst/>
              <a:rect l="l" t="t" r="r" b="b"/>
              <a:pathLst>
                <a:path w="2109" h="1768" extrusionOk="0">
                  <a:moveTo>
                    <a:pt x="1513" y="378"/>
                  </a:moveTo>
                  <a:cubicBezTo>
                    <a:pt x="1636" y="378"/>
                    <a:pt x="1730" y="473"/>
                    <a:pt x="1730" y="595"/>
                  </a:cubicBezTo>
                  <a:lnTo>
                    <a:pt x="1730" y="1162"/>
                  </a:lnTo>
                  <a:cubicBezTo>
                    <a:pt x="1730" y="1285"/>
                    <a:pt x="1636" y="1380"/>
                    <a:pt x="1513" y="1380"/>
                  </a:cubicBezTo>
                  <a:lnTo>
                    <a:pt x="596" y="1380"/>
                  </a:lnTo>
                  <a:cubicBezTo>
                    <a:pt x="483" y="1380"/>
                    <a:pt x="379" y="1285"/>
                    <a:pt x="379" y="1162"/>
                  </a:cubicBezTo>
                  <a:lnTo>
                    <a:pt x="379" y="595"/>
                  </a:lnTo>
                  <a:cubicBezTo>
                    <a:pt x="379" y="473"/>
                    <a:pt x="483" y="378"/>
                    <a:pt x="596" y="378"/>
                  </a:cubicBezTo>
                  <a:close/>
                  <a:moveTo>
                    <a:pt x="596" y="0"/>
                  </a:moveTo>
                  <a:cubicBezTo>
                    <a:pt x="266" y="0"/>
                    <a:pt x="1" y="265"/>
                    <a:pt x="1" y="595"/>
                  </a:cubicBezTo>
                  <a:lnTo>
                    <a:pt x="1" y="1162"/>
                  </a:lnTo>
                  <a:cubicBezTo>
                    <a:pt x="1" y="1493"/>
                    <a:pt x="266" y="1767"/>
                    <a:pt x="596" y="1767"/>
                  </a:cubicBezTo>
                  <a:lnTo>
                    <a:pt x="1513" y="1767"/>
                  </a:lnTo>
                  <a:cubicBezTo>
                    <a:pt x="1844" y="1767"/>
                    <a:pt x="2108" y="1493"/>
                    <a:pt x="2108" y="1162"/>
                  </a:cubicBezTo>
                  <a:lnTo>
                    <a:pt x="2108" y="595"/>
                  </a:lnTo>
                  <a:cubicBezTo>
                    <a:pt x="2108" y="265"/>
                    <a:pt x="1844" y="0"/>
                    <a:pt x="151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3992925" y="2314550"/>
              <a:ext cx="52950" cy="44200"/>
            </a:xfrm>
            <a:custGeom>
              <a:avLst/>
              <a:gdLst/>
              <a:ahLst/>
              <a:cxnLst/>
              <a:rect l="l" t="t" r="r" b="b"/>
              <a:pathLst>
                <a:path w="2118" h="1768" extrusionOk="0">
                  <a:moveTo>
                    <a:pt x="1513" y="378"/>
                  </a:moveTo>
                  <a:cubicBezTo>
                    <a:pt x="1636" y="378"/>
                    <a:pt x="1730" y="473"/>
                    <a:pt x="1730" y="595"/>
                  </a:cubicBezTo>
                  <a:lnTo>
                    <a:pt x="1730" y="1162"/>
                  </a:lnTo>
                  <a:cubicBezTo>
                    <a:pt x="1730" y="1285"/>
                    <a:pt x="1636" y="1380"/>
                    <a:pt x="1513" y="1380"/>
                  </a:cubicBezTo>
                  <a:lnTo>
                    <a:pt x="605" y="1380"/>
                  </a:lnTo>
                  <a:cubicBezTo>
                    <a:pt x="483" y="1380"/>
                    <a:pt x="379" y="1285"/>
                    <a:pt x="379" y="1162"/>
                  </a:cubicBezTo>
                  <a:lnTo>
                    <a:pt x="379" y="595"/>
                  </a:lnTo>
                  <a:cubicBezTo>
                    <a:pt x="379" y="473"/>
                    <a:pt x="483" y="378"/>
                    <a:pt x="605" y="378"/>
                  </a:cubicBezTo>
                  <a:close/>
                  <a:moveTo>
                    <a:pt x="605" y="0"/>
                  </a:moveTo>
                  <a:cubicBezTo>
                    <a:pt x="275" y="0"/>
                    <a:pt x="1" y="265"/>
                    <a:pt x="1" y="595"/>
                  </a:cubicBezTo>
                  <a:lnTo>
                    <a:pt x="1" y="1162"/>
                  </a:lnTo>
                  <a:cubicBezTo>
                    <a:pt x="1" y="1493"/>
                    <a:pt x="275" y="1767"/>
                    <a:pt x="605" y="1767"/>
                  </a:cubicBezTo>
                  <a:lnTo>
                    <a:pt x="1513" y="1767"/>
                  </a:lnTo>
                  <a:cubicBezTo>
                    <a:pt x="1843" y="1767"/>
                    <a:pt x="2118" y="1493"/>
                    <a:pt x="2118" y="1162"/>
                  </a:cubicBezTo>
                  <a:lnTo>
                    <a:pt x="2118" y="595"/>
                  </a:lnTo>
                  <a:cubicBezTo>
                    <a:pt x="2118" y="265"/>
                    <a:pt x="1843" y="0"/>
                    <a:pt x="151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3870300" y="2367450"/>
              <a:ext cx="52950" cy="44225"/>
            </a:xfrm>
            <a:custGeom>
              <a:avLst/>
              <a:gdLst/>
              <a:ahLst/>
              <a:cxnLst/>
              <a:rect l="l" t="t" r="r" b="b"/>
              <a:pathLst>
                <a:path w="2118" h="1769" extrusionOk="0">
                  <a:moveTo>
                    <a:pt x="1513" y="379"/>
                  </a:moveTo>
                  <a:cubicBezTo>
                    <a:pt x="1636" y="379"/>
                    <a:pt x="1740" y="483"/>
                    <a:pt x="1740" y="606"/>
                  </a:cubicBezTo>
                  <a:lnTo>
                    <a:pt x="1740" y="1163"/>
                  </a:lnTo>
                  <a:cubicBezTo>
                    <a:pt x="1740" y="1286"/>
                    <a:pt x="1636" y="1390"/>
                    <a:pt x="1513" y="1390"/>
                  </a:cubicBezTo>
                  <a:lnTo>
                    <a:pt x="606" y="1390"/>
                  </a:lnTo>
                  <a:cubicBezTo>
                    <a:pt x="483" y="1390"/>
                    <a:pt x="388" y="1286"/>
                    <a:pt x="388" y="1163"/>
                  </a:cubicBezTo>
                  <a:lnTo>
                    <a:pt x="388" y="606"/>
                  </a:lnTo>
                  <a:cubicBezTo>
                    <a:pt x="388" y="483"/>
                    <a:pt x="483" y="379"/>
                    <a:pt x="606" y="379"/>
                  </a:cubicBezTo>
                  <a:close/>
                  <a:moveTo>
                    <a:pt x="606" y="1"/>
                  </a:moveTo>
                  <a:cubicBezTo>
                    <a:pt x="275" y="1"/>
                    <a:pt x="1" y="266"/>
                    <a:pt x="1" y="606"/>
                  </a:cubicBezTo>
                  <a:lnTo>
                    <a:pt x="1" y="1163"/>
                  </a:lnTo>
                  <a:cubicBezTo>
                    <a:pt x="1" y="1504"/>
                    <a:pt x="275" y="1768"/>
                    <a:pt x="606" y="1768"/>
                  </a:cubicBezTo>
                  <a:lnTo>
                    <a:pt x="1513" y="1768"/>
                  </a:lnTo>
                  <a:cubicBezTo>
                    <a:pt x="1844" y="1768"/>
                    <a:pt x="2118" y="1504"/>
                    <a:pt x="2118" y="1163"/>
                  </a:cubicBezTo>
                  <a:lnTo>
                    <a:pt x="2118" y="606"/>
                  </a:lnTo>
                  <a:cubicBezTo>
                    <a:pt x="2118" y="266"/>
                    <a:pt x="1844" y="1"/>
                    <a:pt x="15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3931725" y="2367450"/>
              <a:ext cx="52725" cy="44225"/>
            </a:xfrm>
            <a:custGeom>
              <a:avLst/>
              <a:gdLst/>
              <a:ahLst/>
              <a:cxnLst/>
              <a:rect l="l" t="t" r="r" b="b"/>
              <a:pathLst>
                <a:path w="2109" h="1769" extrusionOk="0">
                  <a:moveTo>
                    <a:pt x="1513" y="379"/>
                  </a:moveTo>
                  <a:cubicBezTo>
                    <a:pt x="1636" y="379"/>
                    <a:pt x="1730" y="483"/>
                    <a:pt x="1730" y="606"/>
                  </a:cubicBezTo>
                  <a:lnTo>
                    <a:pt x="1730" y="1163"/>
                  </a:lnTo>
                  <a:cubicBezTo>
                    <a:pt x="1730" y="1286"/>
                    <a:pt x="1636" y="1390"/>
                    <a:pt x="1513" y="1390"/>
                  </a:cubicBezTo>
                  <a:lnTo>
                    <a:pt x="596" y="1390"/>
                  </a:lnTo>
                  <a:cubicBezTo>
                    <a:pt x="483" y="1390"/>
                    <a:pt x="379" y="1286"/>
                    <a:pt x="379" y="1163"/>
                  </a:cubicBezTo>
                  <a:lnTo>
                    <a:pt x="379" y="606"/>
                  </a:lnTo>
                  <a:cubicBezTo>
                    <a:pt x="379" y="483"/>
                    <a:pt x="483" y="379"/>
                    <a:pt x="596" y="379"/>
                  </a:cubicBezTo>
                  <a:close/>
                  <a:moveTo>
                    <a:pt x="596" y="1"/>
                  </a:moveTo>
                  <a:cubicBezTo>
                    <a:pt x="266" y="1"/>
                    <a:pt x="1" y="266"/>
                    <a:pt x="1" y="606"/>
                  </a:cubicBezTo>
                  <a:lnTo>
                    <a:pt x="1" y="1163"/>
                  </a:lnTo>
                  <a:cubicBezTo>
                    <a:pt x="1" y="1504"/>
                    <a:pt x="266" y="1768"/>
                    <a:pt x="596" y="1768"/>
                  </a:cubicBezTo>
                  <a:lnTo>
                    <a:pt x="1513" y="1768"/>
                  </a:lnTo>
                  <a:cubicBezTo>
                    <a:pt x="1844" y="1768"/>
                    <a:pt x="2108" y="1504"/>
                    <a:pt x="2108" y="1163"/>
                  </a:cubicBezTo>
                  <a:lnTo>
                    <a:pt x="2108" y="606"/>
                  </a:lnTo>
                  <a:cubicBezTo>
                    <a:pt x="2108" y="266"/>
                    <a:pt x="1844" y="1"/>
                    <a:pt x="15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3992925" y="2367450"/>
              <a:ext cx="52950" cy="44225"/>
            </a:xfrm>
            <a:custGeom>
              <a:avLst/>
              <a:gdLst/>
              <a:ahLst/>
              <a:cxnLst/>
              <a:rect l="l" t="t" r="r" b="b"/>
              <a:pathLst>
                <a:path w="2118" h="1769" extrusionOk="0">
                  <a:moveTo>
                    <a:pt x="1513" y="379"/>
                  </a:moveTo>
                  <a:cubicBezTo>
                    <a:pt x="1636" y="379"/>
                    <a:pt x="1730" y="483"/>
                    <a:pt x="1730" y="606"/>
                  </a:cubicBezTo>
                  <a:lnTo>
                    <a:pt x="1730" y="1163"/>
                  </a:lnTo>
                  <a:cubicBezTo>
                    <a:pt x="1730" y="1286"/>
                    <a:pt x="1636" y="1390"/>
                    <a:pt x="1513" y="1390"/>
                  </a:cubicBezTo>
                  <a:lnTo>
                    <a:pt x="605" y="1390"/>
                  </a:lnTo>
                  <a:cubicBezTo>
                    <a:pt x="483" y="1390"/>
                    <a:pt x="379" y="1286"/>
                    <a:pt x="379" y="1163"/>
                  </a:cubicBezTo>
                  <a:lnTo>
                    <a:pt x="379" y="606"/>
                  </a:lnTo>
                  <a:cubicBezTo>
                    <a:pt x="379" y="483"/>
                    <a:pt x="483" y="379"/>
                    <a:pt x="605" y="379"/>
                  </a:cubicBezTo>
                  <a:close/>
                  <a:moveTo>
                    <a:pt x="605" y="1"/>
                  </a:moveTo>
                  <a:cubicBezTo>
                    <a:pt x="275" y="1"/>
                    <a:pt x="1" y="266"/>
                    <a:pt x="1" y="606"/>
                  </a:cubicBezTo>
                  <a:lnTo>
                    <a:pt x="1" y="1163"/>
                  </a:lnTo>
                  <a:cubicBezTo>
                    <a:pt x="1" y="1504"/>
                    <a:pt x="275" y="1768"/>
                    <a:pt x="605" y="1768"/>
                  </a:cubicBezTo>
                  <a:lnTo>
                    <a:pt x="1513" y="1768"/>
                  </a:lnTo>
                  <a:cubicBezTo>
                    <a:pt x="1843" y="1768"/>
                    <a:pt x="2118" y="1504"/>
                    <a:pt x="2118" y="1163"/>
                  </a:cubicBezTo>
                  <a:lnTo>
                    <a:pt x="2118" y="606"/>
                  </a:lnTo>
                  <a:cubicBezTo>
                    <a:pt x="2118" y="266"/>
                    <a:pt x="1843" y="1"/>
                    <a:pt x="151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4054125" y="2314550"/>
              <a:ext cx="52950" cy="97125"/>
            </a:xfrm>
            <a:custGeom>
              <a:avLst/>
              <a:gdLst/>
              <a:ahLst/>
              <a:cxnLst/>
              <a:rect l="l" t="t" r="r" b="b"/>
              <a:pathLst>
                <a:path w="2118" h="3885" extrusionOk="0">
                  <a:moveTo>
                    <a:pt x="1512" y="378"/>
                  </a:moveTo>
                  <a:cubicBezTo>
                    <a:pt x="1635" y="378"/>
                    <a:pt x="1739" y="473"/>
                    <a:pt x="1739" y="595"/>
                  </a:cubicBezTo>
                  <a:lnTo>
                    <a:pt x="1739" y="3279"/>
                  </a:lnTo>
                  <a:cubicBezTo>
                    <a:pt x="1739" y="3402"/>
                    <a:pt x="1635" y="3506"/>
                    <a:pt x="1512" y="3506"/>
                  </a:cubicBezTo>
                  <a:lnTo>
                    <a:pt x="605" y="3506"/>
                  </a:lnTo>
                  <a:cubicBezTo>
                    <a:pt x="482" y="3506"/>
                    <a:pt x="388" y="3402"/>
                    <a:pt x="388" y="3279"/>
                  </a:cubicBezTo>
                  <a:lnTo>
                    <a:pt x="388" y="595"/>
                  </a:lnTo>
                  <a:cubicBezTo>
                    <a:pt x="388" y="473"/>
                    <a:pt x="482" y="378"/>
                    <a:pt x="605" y="378"/>
                  </a:cubicBezTo>
                  <a:close/>
                  <a:moveTo>
                    <a:pt x="605" y="0"/>
                  </a:moveTo>
                  <a:cubicBezTo>
                    <a:pt x="274" y="0"/>
                    <a:pt x="10" y="265"/>
                    <a:pt x="0" y="595"/>
                  </a:cubicBezTo>
                  <a:lnTo>
                    <a:pt x="0" y="3279"/>
                  </a:lnTo>
                  <a:cubicBezTo>
                    <a:pt x="0" y="3620"/>
                    <a:pt x="274" y="3884"/>
                    <a:pt x="605" y="3884"/>
                  </a:cubicBezTo>
                  <a:lnTo>
                    <a:pt x="1512" y="3884"/>
                  </a:lnTo>
                  <a:cubicBezTo>
                    <a:pt x="1853" y="3884"/>
                    <a:pt x="2117" y="3620"/>
                    <a:pt x="2117" y="3279"/>
                  </a:cubicBezTo>
                  <a:lnTo>
                    <a:pt x="2117" y="595"/>
                  </a:lnTo>
                  <a:cubicBezTo>
                    <a:pt x="2117" y="265"/>
                    <a:pt x="1853" y="0"/>
                    <a:pt x="151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3870550" y="2100950"/>
              <a:ext cx="236525" cy="93600"/>
            </a:xfrm>
            <a:custGeom>
              <a:avLst/>
              <a:gdLst/>
              <a:ahLst/>
              <a:cxnLst/>
              <a:rect l="l" t="t" r="r" b="b"/>
              <a:pathLst>
                <a:path w="9461" h="3744" extrusionOk="0">
                  <a:moveTo>
                    <a:pt x="974" y="1"/>
                  </a:moveTo>
                  <a:cubicBezTo>
                    <a:pt x="435" y="1"/>
                    <a:pt x="0" y="435"/>
                    <a:pt x="0" y="974"/>
                  </a:cubicBezTo>
                  <a:lnTo>
                    <a:pt x="0" y="2770"/>
                  </a:lnTo>
                  <a:cubicBezTo>
                    <a:pt x="0" y="3308"/>
                    <a:pt x="435" y="3743"/>
                    <a:pt x="974" y="3743"/>
                  </a:cubicBezTo>
                  <a:lnTo>
                    <a:pt x="8487" y="3743"/>
                  </a:lnTo>
                  <a:cubicBezTo>
                    <a:pt x="9026" y="3743"/>
                    <a:pt x="9460" y="3308"/>
                    <a:pt x="9460" y="2770"/>
                  </a:cubicBezTo>
                  <a:lnTo>
                    <a:pt x="9460" y="974"/>
                  </a:lnTo>
                  <a:cubicBezTo>
                    <a:pt x="9460" y="435"/>
                    <a:pt x="9026" y="1"/>
                    <a:pt x="8487" y="1"/>
                  </a:cubicBezTo>
                  <a:lnTo>
                    <a:pt x="2429" y="1"/>
                  </a:lnTo>
                  <a:cubicBezTo>
                    <a:pt x="2174" y="1"/>
                    <a:pt x="2174" y="379"/>
                    <a:pt x="2429" y="379"/>
                  </a:cubicBezTo>
                  <a:lnTo>
                    <a:pt x="8487" y="379"/>
                  </a:lnTo>
                  <a:cubicBezTo>
                    <a:pt x="8818" y="379"/>
                    <a:pt x="9082" y="643"/>
                    <a:pt x="9082" y="974"/>
                  </a:cubicBezTo>
                  <a:lnTo>
                    <a:pt x="9082" y="2760"/>
                  </a:lnTo>
                  <a:cubicBezTo>
                    <a:pt x="9082" y="3091"/>
                    <a:pt x="8818" y="3356"/>
                    <a:pt x="8487" y="3356"/>
                  </a:cubicBezTo>
                  <a:lnTo>
                    <a:pt x="974" y="3356"/>
                  </a:lnTo>
                  <a:cubicBezTo>
                    <a:pt x="643" y="3356"/>
                    <a:pt x="378" y="3091"/>
                    <a:pt x="378" y="2760"/>
                  </a:cubicBezTo>
                  <a:lnTo>
                    <a:pt x="378" y="974"/>
                  </a:lnTo>
                  <a:cubicBezTo>
                    <a:pt x="378" y="643"/>
                    <a:pt x="643" y="379"/>
                    <a:pt x="974" y="379"/>
                  </a:cubicBezTo>
                  <a:lnTo>
                    <a:pt x="1692" y="379"/>
                  </a:lnTo>
                  <a:cubicBezTo>
                    <a:pt x="1947" y="379"/>
                    <a:pt x="1947" y="1"/>
                    <a:pt x="169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6" name="Google Shape;1196;p37"/>
          <p:cNvGrpSpPr/>
          <p:nvPr/>
        </p:nvGrpSpPr>
        <p:grpSpPr>
          <a:xfrm>
            <a:off x="3835688" y="2180913"/>
            <a:ext cx="368600" cy="296325"/>
            <a:chOff x="5062975" y="1554225"/>
            <a:chExt cx="368600" cy="296325"/>
          </a:xfrm>
        </p:grpSpPr>
        <p:sp>
          <p:nvSpPr>
            <p:cNvPr id="1197" name="Google Shape;1197;p37"/>
            <p:cNvSpPr/>
            <p:nvPr/>
          </p:nvSpPr>
          <p:spPr>
            <a:xfrm>
              <a:off x="5062975" y="1554225"/>
              <a:ext cx="368600" cy="296325"/>
            </a:xfrm>
            <a:custGeom>
              <a:avLst/>
              <a:gdLst/>
              <a:ahLst/>
              <a:cxnLst/>
              <a:rect l="l" t="t" r="r" b="b"/>
              <a:pathLst>
                <a:path w="14744" h="11853" extrusionOk="0">
                  <a:moveTo>
                    <a:pt x="13515" y="436"/>
                  </a:moveTo>
                  <a:cubicBezTo>
                    <a:pt x="13950" y="436"/>
                    <a:pt x="14309" y="795"/>
                    <a:pt x="14309" y="1230"/>
                  </a:cubicBezTo>
                  <a:lnTo>
                    <a:pt x="14309" y="6163"/>
                  </a:lnTo>
                  <a:lnTo>
                    <a:pt x="14309" y="7202"/>
                  </a:lnTo>
                  <a:cubicBezTo>
                    <a:pt x="14309" y="7646"/>
                    <a:pt x="13950" y="8006"/>
                    <a:pt x="13515" y="8006"/>
                  </a:cubicBezTo>
                  <a:lnTo>
                    <a:pt x="1239" y="8006"/>
                  </a:lnTo>
                  <a:cubicBezTo>
                    <a:pt x="804" y="8006"/>
                    <a:pt x="445" y="7646"/>
                    <a:pt x="445" y="7202"/>
                  </a:cubicBezTo>
                  <a:lnTo>
                    <a:pt x="445" y="1230"/>
                  </a:lnTo>
                  <a:cubicBezTo>
                    <a:pt x="445" y="795"/>
                    <a:pt x="804" y="436"/>
                    <a:pt x="1239" y="436"/>
                  </a:cubicBezTo>
                  <a:close/>
                  <a:moveTo>
                    <a:pt x="14309" y="8147"/>
                  </a:moveTo>
                  <a:lnTo>
                    <a:pt x="14309" y="10623"/>
                  </a:lnTo>
                  <a:cubicBezTo>
                    <a:pt x="14309" y="11058"/>
                    <a:pt x="13950" y="11417"/>
                    <a:pt x="13515" y="11417"/>
                  </a:cubicBezTo>
                  <a:lnTo>
                    <a:pt x="1239" y="11417"/>
                  </a:lnTo>
                  <a:cubicBezTo>
                    <a:pt x="804" y="11417"/>
                    <a:pt x="445" y="11058"/>
                    <a:pt x="445" y="10623"/>
                  </a:cubicBezTo>
                  <a:lnTo>
                    <a:pt x="445" y="8147"/>
                  </a:lnTo>
                  <a:cubicBezTo>
                    <a:pt x="662" y="8336"/>
                    <a:pt x="946" y="8440"/>
                    <a:pt x="1239" y="8440"/>
                  </a:cubicBezTo>
                  <a:lnTo>
                    <a:pt x="13515" y="8440"/>
                  </a:lnTo>
                  <a:cubicBezTo>
                    <a:pt x="13808" y="8440"/>
                    <a:pt x="14092" y="8336"/>
                    <a:pt x="14309" y="8147"/>
                  </a:cubicBezTo>
                  <a:close/>
                  <a:moveTo>
                    <a:pt x="1239" y="1"/>
                  </a:moveTo>
                  <a:cubicBezTo>
                    <a:pt x="558" y="1"/>
                    <a:pt x="10" y="549"/>
                    <a:pt x="1" y="1230"/>
                  </a:cubicBezTo>
                  <a:lnTo>
                    <a:pt x="1" y="10623"/>
                  </a:lnTo>
                  <a:cubicBezTo>
                    <a:pt x="10" y="11304"/>
                    <a:pt x="558" y="11852"/>
                    <a:pt x="1239" y="11852"/>
                  </a:cubicBezTo>
                  <a:lnTo>
                    <a:pt x="13515" y="11852"/>
                  </a:lnTo>
                  <a:cubicBezTo>
                    <a:pt x="14196" y="11852"/>
                    <a:pt x="14744" y="11304"/>
                    <a:pt x="14744" y="10623"/>
                  </a:cubicBezTo>
                  <a:lnTo>
                    <a:pt x="14744" y="1230"/>
                  </a:lnTo>
                  <a:cubicBezTo>
                    <a:pt x="14744" y="549"/>
                    <a:pt x="14196" y="1"/>
                    <a:pt x="1351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5088975" y="1580225"/>
              <a:ext cx="316850" cy="159275"/>
            </a:xfrm>
            <a:custGeom>
              <a:avLst/>
              <a:gdLst/>
              <a:ahLst/>
              <a:cxnLst/>
              <a:rect l="l" t="t" r="r" b="b"/>
              <a:pathLst>
                <a:path w="12674" h="6371" extrusionOk="0">
                  <a:moveTo>
                    <a:pt x="10651" y="426"/>
                  </a:moveTo>
                  <a:cubicBezTo>
                    <a:pt x="10449" y="1278"/>
                    <a:pt x="11113" y="2048"/>
                    <a:pt x="11937" y="2048"/>
                  </a:cubicBezTo>
                  <a:cubicBezTo>
                    <a:pt x="12036" y="2048"/>
                    <a:pt x="12137" y="2037"/>
                    <a:pt x="12239" y="2013"/>
                  </a:cubicBezTo>
                  <a:lnTo>
                    <a:pt x="12239" y="4348"/>
                  </a:lnTo>
                  <a:cubicBezTo>
                    <a:pt x="12137" y="4325"/>
                    <a:pt x="12036" y="4314"/>
                    <a:pt x="11937" y="4314"/>
                  </a:cubicBezTo>
                  <a:cubicBezTo>
                    <a:pt x="11113" y="4314"/>
                    <a:pt x="10449" y="5083"/>
                    <a:pt x="10651" y="5935"/>
                  </a:cubicBezTo>
                  <a:lnTo>
                    <a:pt x="2023" y="5935"/>
                  </a:lnTo>
                  <a:cubicBezTo>
                    <a:pt x="2217" y="5083"/>
                    <a:pt x="1559" y="4314"/>
                    <a:pt x="736" y="4314"/>
                  </a:cubicBezTo>
                  <a:cubicBezTo>
                    <a:pt x="638" y="4314"/>
                    <a:pt x="537" y="4325"/>
                    <a:pt x="435" y="4348"/>
                  </a:cubicBezTo>
                  <a:lnTo>
                    <a:pt x="435" y="2013"/>
                  </a:lnTo>
                  <a:cubicBezTo>
                    <a:pt x="537" y="2037"/>
                    <a:pt x="638" y="2048"/>
                    <a:pt x="736" y="2048"/>
                  </a:cubicBezTo>
                  <a:cubicBezTo>
                    <a:pt x="1559" y="2048"/>
                    <a:pt x="2217" y="1278"/>
                    <a:pt x="2023" y="426"/>
                  </a:cubicBezTo>
                  <a:close/>
                  <a:moveTo>
                    <a:pt x="1698" y="0"/>
                  </a:moveTo>
                  <a:cubicBezTo>
                    <a:pt x="1535" y="0"/>
                    <a:pt x="1439" y="174"/>
                    <a:pt x="1512" y="322"/>
                  </a:cubicBezTo>
                  <a:cubicBezTo>
                    <a:pt x="1588" y="445"/>
                    <a:pt x="1616" y="586"/>
                    <a:pt x="1616" y="728"/>
                  </a:cubicBezTo>
                  <a:cubicBezTo>
                    <a:pt x="1616" y="1220"/>
                    <a:pt x="1219" y="1617"/>
                    <a:pt x="737" y="1617"/>
                  </a:cubicBezTo>
                  <a:cubicBezTo>
                    <a:pt x="586" y="1617"/>
                    <a:pt x="444" y="1579"/>
                    <a:pt x="322" y="1513"/>
                  </a:cubicBezTo>
                  <a:cubicBezTo>
                    <a:pt x="287" y="1495"/>
                    <a:pt x="251" y="1487"/>
                    <a:pt x="217" y="1487"/>
                  </a:cubicBezTo>
                  <a:cubicBezTo>
                    <a:pt x="101" y="1487"/>
                    <a:pt x="0" y="1578"/>
                    <a:pt x="0" y="1702"/>
                  </a:cubicBezTo>
                  <a:lnTo>
                    <a:pt x="0" y="4660"/>
                  </a:lnTo>
                  <a:cubicBezTo>
                    <a:pt x="0" y="4785"/>
                    <a:pt x="104" y="4882"/>
                    <a:pt x="222" y="4882"/>
                  </a:cubicBezTo>
                  <a:cubicBezTo>
                    <a:pt x="255" y="4882"/>
                    <a:pt x="289" y="4875"/>
                    <a:pt x="322" y="4858"/>
                  </a:cubicBezTo>
                  <a:cubicBezTo>
                    <a:pt x="444" y="4783"/>
                    <a:pt x="586" y="4754"/>
                    <a:pt x="737" y="4754"/>
                  </a:cubicBezTo>
                  <a:cubicBezTo>
                    <a:pt x="1219" y="4754"/>
                    <a:pt x="1616" y="5151"/>
                    <a:pt x="1616" y="5633"/>
                  </a:cubicBezTo>
                  <a:cubicBezTo>
                    <a:pt x="1616" y="5775"/>
                    <a:pt x="1588" y="5926"/>
                    <a:pt x="1512" y="6049"/>
                  </a:cubicBezTo>
                  <a:cubicBezTo>
                    <a:pt x="1437" y="6191"/>
                    <a:pt x="1541" y="6370"/>
                    <a:pt x="1711" y="6370"/>
                  </a:cubicBezTo>
                  <a:lnTo>
                    <a:pt x="10963" y="6370"/>
                  </a:lnTo>
                  <a:cubicBezTo>
                    <a:pt x="11124" y="6370"/>
                    <a:pt x="11237" y="6191"/>
                    <a:pt x="11161" y="6049"/>
                  </a:cubicBezTo>
                  <a:cubicBezTo>
                    <a:pt x="11086" y="5926"/>
                    <a:pt x="11057" y="5775"/>
                    <a:pt x="11057" y="5633"/>
                  </a:cubicBezTo>
                  <a:cubicBezTo>
                    <a:pt x="11057" y="5151"/>
                    <a:pt x="11454" y="4754"/>
                    <a:pt x="11936" y="4754"/>
                  </a:cubicBezTo>
                  <a:cubicBezTo>
                    <a:pt x="12078" y="4754"/>
                    <a:pt x="12229" y="4783"/>
                    <a:pt x="12352" y="4858"/>
                  </a:cubicBezTo>
                  <a:cubicBezTo>
                    <a:pt x="12383" y="4875"/>
                    <a:pt x="12416" y="4882"/>
                    <a:pt x="12448" y="4882"/>
                  </a:cubicBezTo>
                  <a:cubicBezTo>
                    <a:pt x="12564" y="4882"/>
                    <a:pt x="12674" y="4785"/>
                    <a:pt x="12674" y="4660"/>
                  </a:cubicBezTo>
                  <a:lnTo>
                    <a:pt x="12674" y="1702"/>
                  </a:lnTo>
                  <a:cubicBezTo>
                    <a:pt x="12674" y="1626"/>
                    <a:pt x="12636" y="1550"/>
                    <a:pt x="12570" y="1513"/>
                  </a:cubicBezTo>
                  <a:cubicBezTo>
                    <a:pt x="12536" y="1494"/>
                    <a:pt x="12499" y="1484"/>
                    <a:pt x="12461" y="1484"/>
                  </a:cubicBezTo>
                  <a:cubicBezTo>
                    <a:pt x="12423" y="1484"/>
                    <a:pt x="12385" y="1494"/>
                    <a:pt x="12352" y="1513"/>
                  </a:cubicBezTo>
                  <a:cubicBezTo>
                    <a:pt x="12229" y="1579"/>
                    <a:pt x="12078" y="1617"/>
                    <a:pt x="11936" y="1617"/>
                  </a:cubicBezTo>
                  <a:cubicBezTo>
                    <a:pt x="11454" y="1617"/>
                    <a:pt x="11057" y="1220"/>
                    <a:pt x="11057" y="728"/>
                  </a:cubicBezTo>
                  <a:cubicBezTo>
                    <a:pt x="11057" y="586"/>
                    <a:pt x="11086" y="445"/>
                    <a:pt x="11161" y="322"/>
                  </a:cubicBezTo>
                  <a:cubicBezTo>
                    <a:pt x="11235" y="174"/>
                    <a:pt x="11129" y="0"/>
                    <a:pt x="10975" y="0"/>
                  </a:cubicBezTo>
                  <a:cubicBezTo>
                    <a:pt x="10971" y="0"/>
                    <a:pt x="10967" y="0"/>
                    <a:pt x="10963" y="1"/>
                  </a:cubicBezTo>
                  <a:lnTo>
                    <a:pt x="1711" y="1"/>
                  </a:lnTo>
                  <a:cubicBezTo>
                    <a:pt x="1706" y="0"/>
                    <a:pt x="1702" y="0"/>
                    <a:pt x="169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7"/>
            <p:cNvSpPr/>
            <p:nvPr/>
          </p:nvSpPr>
          <p:spPr>
            <a:xfrm>
              <a:off x="5181025" y="1603850"/>
              <a:ext cx="126975" cy="111900"/>
            </a:xfrm>
            <a:custGeom>
              <a:avLst/>
              <a:gdLst/>
              <a:ahLst/>
              <a:cxnLst/>
              <a:rect l="l" t="t" r="r" b="b"/>
              <a:pathLst>
                <a:path w="5079" h="4476" extrusionOk="0">
                  <a:moveTo>
                    <a:pt x="2672" y="0"/>
                  </a:moveTo>
                  <a:cubicBezTo>
                    <a:pt x="2664" y="0"/>
                    <a:pt x="2657" y="1"/>
                    <a:pt x="2650" y="1"/>
                  </a:cubicBezTo>
                  <a:cubicBezTo>
                    <a:pt x="2026" y="1"/>
                    <a:pt x="1422" y="265"/>
                    <a:pt x="996" y="728"/>
                  </a:cubicBezTo>
                  <a:cubicBezTo>
                    <a:pt x="854" y="892"/>
                    <a:pt x="1000" y="1098"/>
                    <a:pt x="1166" y="1098"/>
                  </a:cubicBezTo>
                  <a:cubicBezTo>
                    <a:pt x="1221" y="1098"/>
                    <a:pt x="1278" y="1075"/>
                    <a:pt x="1327" y="1021"/>
                  </a:cubicBezTo>
                  <a:cubicBezTo>
                    <a:pt x="1677" y="639"/>
                    <a:pt x="2162" y="441"/>
                    <a:pt x="2652" y="441"/>
                  </a:cubicBezTo>
                  <a:cubicBezTo>
                    <a:pt x="3020" y="441"/>
                    <a:pt x="3392" y="553"/>
                    <a:pt x="3709" y="785"/>
                  </a:cubicBezTo>
                  <a:cubicBezTo>
                    <a:pt x="4446" y="1333"/>
                    <a:pt x="4654" y="2344"/>
                    <a:pt x="4191" y="3138"/>
                  </a:cubicBezTo>
                  <a:cubicBezTo>
                    <a:pt x="3855" y="3702"/>
                    <a:pt x="3261" y="4018"/>
                    <a:pt x="2648" y="4018"/>
                  </a:cubicBezTo>
                  <a:cubicBezTo>
                    <a:pt x="2398" y="4018"/>
                    <a:pt x="2144" y="3966"/>
                    <a:pt x="1904" y="3856"/>
                  </a:cubicBezTo>
                  <a:cubicBezTo>
                    <a:pt x="1062" y="3469"/>
                    <a:pt x="656" y="2524"/>
                    <a:pt x="958" y="1654"/>
                  </a:cubicBezTo>
                  <a:cubicBezTo>
                    <a:pt x="1017" y="1479"/>
                    <a:pt x="880" y="1358"/>
                    <a:pt x="745" y="1358"/>
                  </a:cubicBezTo>
                  <a:cubicBezTo>
                    <a:pt x="662" y="1358"/>
                    <a:pt x="579" y="1404"/>
                    <a:pt x="543" y="1513"/>
                  </a:cubicBezTo>
                  <a:cubicBezTo>
                    <a:pt x="1" y="3088"/>
                    <a:pt x="1249" y="4475"/>
                    <a:pt x="2656" y="4475"/>
                  </a:cubicBezTo>
                  <a:cubicBezTo>
                    <a:pt x="3090" y="4475"/>
                    <a:pt x="3538" y="4344"/>
                    <a:pt x="3954" y="4045"/>
                  </a:cubicBezTo>
                  <a:cubicBezTo>
                    <a:pt x="4748" y="3488"/>
                    <a:pt x="5079" y="2477"/>
                    <a:pt x="4786" y="1550"/>
                  </a:cubicBezTo>
                  <a:cubicBezTo>
                    <a:pt x="4486" y="631"/>
                    <a:pt x="3636" y="0"/>
                    <a:pt x="267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7"/>
            <p:cNvSpPr/>
            <p:nvPr/>
          </p:nvSpPr>
          <p:spPr>
            <a:xfrm>
              <a:off x="5316725" y="1643550"/>
              <a:ext cx="56025" cy="10875"/>
            </a:xfrm>
            <a:custGeom>
              <a:avLst/>
              <a:gdLst/>
              <a:ahLst/>
              <a:cxnLst/>
              <a:rect l="l" t="t" r="r" b="b"/>
              <a:pathLst>
                <a:path w="2241" h="435" extrusionOk="0">
                  <a:moveTo>
                    <a:pt x="284" y="0"/>
                  </a:moveTo>
                  <a:cubicBezTo>
                    <a:pt x="1" y="0"/>
                    <a:pt x="4" y="435"/>
                    <a:pt x="294" y="435"/>
                  </a:cubicBezTo>
                  <a:lnTo>
                    <a:pt x="1947" y="435"/>
                  </a:lnTo>
                  <a:cubicBezTo>
                    <a:pt x="2240" y="435"/>
                    <a:pt x="2240" y="0"/>
                    <a:pt x="1947" y="0"/>
                  </a:cubicBezTo>
                  <a:lnTo>
                    <a:pt x="294" y="0"/>
                  </a:lnTo>
                  <a:cubicBezTo>
                    <a:pt x="291" y="0"/>
                    <a:pt x="287" y="0"/>
                    <a:pt x="28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7"/>
            <p:cNvSpPr/>
            <p:nvPr/>
          </p:nvSpPr>
          <p:spPr>
            <a:xfrm>
              <a:off x="5316725" y="1665050"/>
              <a:ext cx="40425" cy="10900"/>
            </a:xfrm>
            <a:custGeom>
              <a:avLst/>
              <a:gdLst/>
              <a:ahLst/>
              <a:cxnLst/>
              <a:rect l="l" t="t" r="r" b="b"/>
              <a:pathLst>
                <a:path w="1617" h="436" extrusionOk="0">
                  <a:moveTo>
                    <a:pt x="294" y="0"/>
                  </a:moveTo>
                  <a:cubicBezTo>
                    <a:pt x="1" y="0"/>
                    <a:pt x="1" y="435"/>
                    <a:pt x="294" y="435"/>
                  </a:cubicBezTo>
                  <a:lnTo>
                    <a:pt x="1324" y="435"/>
                  </a:lnTo>
                  <a:cubicBezTo>
                    <a:pt x="1617" y="435"/>
                    <a:pt x="1617" y="0"/>
                    <a:pt x="132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7"/>
            <p:cNvSpPr/>
            <p:nvPr/>
          </p:nvSpPr>
          <p:spPr>
            <a:xfrm>
              <a:off x="5122050" y="1643550"/>
              <a:ext cx="56025" cy="10875"/>
            </a:xfrm>
            <a:custGeom>
              <a:avLst/>
              <a:gdLst/>
              <a:ahLst/>
              <a:cxnLst/>
              <a:rect l="l" t="t" r="r" b="b"/>
              <a:pathLst>
                <a:path w="2241" h="435" extrusionOk="0">
                  <a:moveTo>
                    <a:pt x="284" y="0"/>
                  </a:moveTo>
                  <a:cubicBezTo>
                    <a:pt x="0" y="0"/>
                    <a:pt x="3" y="435"/>
                    <a:pt x="293" y="435"/>
                  </a:cubicBezTo>
                  <a:lnTo>
                    <a:pt x="1947" y="435"/>
                  </a:lnTo>
                  <a:cubicBezTo>
                    <a:pt x="2240" y="435"/>
                    <a:pt x="2240" y="0"/>
                    <a:pt x="1947" y="0"/>
                  </a:cubicBezTo>
                  <a:lnTo>
                    <a:pt x="293" y="0"/>
                  </a:lnTo>
                  <a:cubicBezTo>
                    <a:pt x="290" y="0"/>
                    <a:pt x="287" y="0"/>
                    <a:pt x="28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7"/>
            <p:cNvSpPr/>
            <p:nvPr/>
          </p:nvSpPr>
          <p:spPr>
            <a:xfrm>
              <a:off x="5137400" y="1665050"/>
              <a:ext cx="40425" cy="10900"/>
            </a:xfrm>
            <a:custGeom>
              <a:avLst/>
              <a:gdLst/>
              <a:ahLst/>
              <a:cxnLst/>
              <a:rect l="l" t="t" r="r" b="b"/>
              <a:pathLst>
                <a:path w="1617" h="436" extrusionOk="0">
                  <a:moveTo>
                    <a:pt x="294" y="0"/>
                  </a:moveTo>
                  <a:cubicBezTo>
                    <a:pt x="1" y="0"/>
                    <a:pt x="1" y="435"/>
                    <a:pt x="294" y="435"/>
                  </a:cubicBezTo>
                  <a:lnTo>
                    <a:pt x="1324" y="435"/>
                  </a:lnTo>
                  <a:cubicBezTo>
                    <a:pt x="1617" y="435"/>
                    <a:pt x="1617" y="0"/>
                    <a:pt x="132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7"/>
            <p:cNvSpPr/>
            <p:nvPr/>
          </p:nvSpPr>
          <p:spPr>
            <a:xfrm>
              <a:off x="5100925" y="1715150"/>
              <a:ext cx="12400" cy="11075"/>
            </a:xfrm>
            <a:custGeom>
              <a:avLst/>
              <a:gdLst/>
              <a:ahLst/>
              <a:cxnLst/>
              <a:rect l="l" t="t" r="r" b="b"/>
              <a:pathLst>
                <a:path w="496" h="443" extrusionOk="0">
                  <a:moveTo>
                    <a:pt x="263" y="0"/>
                  </a:moveTo>
                  <a:cubicBezTo>
                    <a:pt x="173" y="0"/>
                    <a:pt x="82" y="55"/>
                    <a:pt x="51" y="160"/>
                  </a:cubicBezTo>
                  <a:cubicBezTo>
                    <a:pt x="0" y="307"/>
                    <a:pt x="125" y="443"/>
                    <a:pt x="264" y="443"/>
                  </a:cubicBezTo>
                  <a:cubicBezTo>
                    <a:pt x="303" y="443"/>
                    <a:pt x="344" y="432"/>
                    <a:pt x="382" y="406"/>
                  </a:cubicBezTo>
                  <a:cubicBezTo>
                    <a:pt x="467" y="340"/>
                    <a:pt x="496" y="236"/>
                    <a:pt x="458" y="132"/>
                  </a:cubicBezTo>
                  <a:cubicBezTo>
                    <a:pt x="422" y="43"/>
                    <a:pt x="343" y="0"/>
                    <a:pt x="26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7"/>
            <p:cNvSpPr/>
            <p:nvPr/>
          </p:nvSpPr>
          <p:spPr>
            <a:xfrm>
              <a:off x="5101175" y="1593425"/>
              <a:ext cx="12150" cy="10900"/>
            </a:xfrm>
            <a:custGeom>
              <a:avLst/>
              <a:gdLst/>
              <a:ahLst/>
              <a:cxnLst/>
              <a:rect l="l" t="t" r="r" b="b"/>
              <a:pathLst>
                <a:path w="486" h="436" extrusionOk="0">
                  <a:moveTo>
                    <a:pt x="248" y="0"/>
                  </a:moveTo>
                  <a:cubicBezTo>
                    <a:pt x="156" y="0"/>
                    <a:pt x="66" y="55"/>
                    <a:pt x="41" y="162"/>
                  </a:cubicBezTo>
                  <a:cubicBezTo>
                    <a:pt x="0" y="314"/>
                    <a:pt x="119" y="435"/>
                    <a:pt x="249" y="435"/>
                  </a:cubicBezTo>
                  <a:cubicBezTo>
                    <a:pt x="298" y="435"/>
                    <a:pt x="347" y="418"/>
                    <a:pt x="391" y="380"/>
                  </a:cubicBezTo>
                  <a:cubicBezTo>
                    <a:pt x="457" y="323"/>
                    <a:pt x="486" y="229"/>
                    <a:pt x="457" y="144"/>
                  </a:cubicBezTo>
                  <a:cubicBezTo>
                    <a:pt x="421" y="48"/>
                    <a:pt x="334" y="0"/>
                    <a:pt x="24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7"/>
            <p:cNvSpPr/>
            <p:nvPr/>
          </p:nvSpPr>
          <p:spPr>
            <a:xfrm>
              <a:off x="5379900" y="1715175"/>
              <a:ext cx="12225" cy="10950"/>
            </a:xfrm>
            <a:custGeom>
              <a:avLst/>
              <a:gdLst/>
              <a:ahLst/>
              <a:cxnLst/>
              <a:rect l="l" t="t" r="r" b="b"/>
              <a:pathLst>
                <a:path w="489" h="438" extrusionOk="0">
                  <a:moveTo>
                    <a:pt x="247" y="0"/>
                  </a:moveTo>
                  <a:cubicBezTo>
                    <a:pt x="153" y="0"/>
                    <a:pt x="60" y="58"/>
                    <a:pt x="35" y="169"/>
                  </a:cubicBezTo>
                  <a:cubicBezTo>
                    <a:pt x="0" y="321"/>
                    <a:pt x="122" y="438"/>
                    <a:pt x="253" y="438"/>
                  </a:cubicBezTo>
                  <a:cubicBezTo>
                    <a:pt x="301" y="438"/>
                    <a:pt x="351" y="422"/>
                    <a:pt x="394" y="386"/>
                  </a:cubicBezTo>
                  <a:cubicBezTo>
                    <a:pt x="460" y="320"/>
                    <a:pt x="488" y="216"/>
                    <a:pt x="451" y="131"/>
                  </a:cubicBezTo>
                  <a:cubicBezTo>
                    <a:pt x="411" y="43"/>
                    <a:pt x="329" y="0"/>
                    <a:pt x="24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7"/>
            <p:cNvSpPr/>
            <p:nvPr/>
          </p:nvSpPr>
          <p:spPr>
            <a:xfrm>
              <a:off x="5378875" y="1593375"/>
              <a:ext cx="13650" cy="9525"/>
            </a:xfrm>
            <a:custGeom>
              <a:avLst/>
              <a:gdLst/>
              <a:ahLst/>
              <a:cxnLst/>
              <a:rect l="l" t="t" r="r" b="b"/>
              <a:pathLst>
                <a:path w="546" h="381" extrusionOk="0">
                  <a:moveTo>
                    <a:pt x="287" y="0"/>
                  </a:moveTo>
                  <a:cubicBezTo>
                    <a:pt x="255" y="0"/>
                    <a:pt x="222" y="7"/>
                    <a:pt x="189" y="23"/>
                  </a:cubicBezTo>
                  <a:cubicBezTo>
                    <a:pt x="1" y="124"/>
                    <a:pt x="217" y="380"/>
                    <a:pt x="376" y="380"/>
                  </a:cubicBezTo>
                  <a:cubicBezTo>
                    <a:pt x="424" y="380"/>
                    <a:pt x="467" y="356"/>
                    <a:pt x="492" y="297"/>
                  </a:cubicBezTo>
                  <a:cubicBezTo>
                    <a:pt x="546" y="142"/>
                    <a:pt x="429" y="0"/>
                    <a:pt x="28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5082600" y="1818375"/>
              <a:ext cx="327725" cy="10900"/>
            </a:xfrm>
            <a:custGeom>
              <a:avLst/>
              <a:gdLst/>
              <a:ahLst/>
              <a:cxnLst/>
              <a:rect l="l" t="t" r="r" b="b"/>
              <a:pathLst>
                <a:path w="13109" h="436" extrusionOk="0">
                  <a:moveTo>
                    <a:pt x="293" y="1"/>
                  </a:moveTo>
                  <a:cubicBezTo>
                    <a:pt x="0" y="1"/>
                    <a:pt x="0" y="435"/>
                    <a:pt x="293" y="435"/>
                  </a:cubicBezTo>
                  <a:lnTo>
                    <a:pt x="12815" y="435"/>
                  </a:lnTo>
                  <a:cubicBezTo>
                    <a:pt x="13108" y="435"/>
                    <a:pt x="13108" y="1"/>
                    <a:pt x="1281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5082600" y="1796875"/>
              <a:ext cx="327725" cy="10900"/>
            </a:xfrm>
            <a:custGeom>
              <a:avLst/>
              <a:gdLst/>
              <a:ahLst/>
              <a:cxnLst/>
              <a:rect l="l" t="t" r="r" b="b"/>
              <a:pathLst>
                <a:path w="13109" h="436" extrusionOk="0">
                  <a:moveTo>
                    <a:pt x="293" y="1"/>
                  </a:moveTo>
                  <a:cubicBezTo>
                    <a:pt x="0" y="1"/>
                    <a:pt x="0" y="435"/>
                    <a:pt x="293" y="435"/>
                  </a:cubicBezTo>
                  <a:lnTo>
                    <a:pt x="12815" y="435"/>
                  </a:lnTo>
                  <a:cubicBezTo>
                    <a:pt x="13108" y="435"/>
                    <a:pt x="13108" y="1"/>
                    <a:pt x="1281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5082600" y="1775375"/>
              <a:ext cx="219500" cy="10900"/>
            </a:xfrm>
            <a:custGeom>
              <a:avLst/>
              <a:gdLst/>
              <a:ahLst/>
              <a:cxnLst/>
              <a:rect l="l" t="t" r="r" b="b"/>
              <a:pathLst>
                <a:path w="8780" h="436" extrusionOk="0">
                  <a:moveTo>
                    <a:pt x="293" y="1"/>
                  </a:moveTo>
                  <a:cubicBezTo>
                    <a:pt x="0" y="1"/>
                    <a:pt x="0" y="435"/>
                    <a:pt x="293" y="435"/>
                  </a:cubicBezTo>
                  <a:lnTo>
                    <a:pt x="8487" y="435"/>
                  </a:lnTo>
                  <a:cubicBezTo>
                    <a:pt x="8780" y="435"/>
                    <a:pt x="8780" y="1"/>
                    <a:pt x="848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5305850" y="1775375"/>
              <a:ext cx="104475" cy="10900"/>
            </a:xfrm>
            <a:custGeom>
              <a:avLst/>
              <a:gdLst/>
              <a:ahLst/>
              <a:cxnLst/>
              <a:rect l="l" t="t" r="r" b="b"/>
              <a:pathLst>
                <a:path w="4179" h="436" extrusionOk="0">
                  <a:moveTo>
                    <a:pt x="294" y="1"/>
                  </a:moveTo>
                  <a:cubicBezTo>
                    <a:pt x="1" y="1"/>
                    <a:pt x="1" y="435"/>
                    <a:pt x="294" y="435"/>
                  </a:cubicBezTo>
                  <a:lnTo>
                    <a:pt x="3895" y="435"/>
                  </a:lnTo>
                  <a:cubicBezTo>
                    <a:pt x="4178" y="435"/>
                    <a:pt x="4178" y="1"/>
                    <a:pt x="389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2" name="Google Shape;1212;p37"/>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METHODOLOGY</a:t>
            </a:r>
            <a:endParaRPr/>
          </a:p>
        </p:txBody>
      </p:sp>
      <p:sp>
        <p:nvSpPr>
          <p:cNvPr id="3" name="Google Shape;1148;p37">
            <a:extLst>
              <a:ext uri="{FF2B5EF4-FFF2-40B4-BE49-F238E27FC236}">
                <a16:creationId xmlns:a16="http://schemas.microsoft.com/office/drawing/2014/main" id="{6A3349EC-D30E-E53F-0381-D38873D58660}"/>
              </a:ext>
            </a:extLst>
          </p:cNvPr>
          <p:cNvSpPr txBox="1"/>
          <p:nvPr/>
        </p:nvSpPr>
        <p:spPr>
          <a:xfrm>
            <a:off x="0" y="4363927"/>
            <a:ext cx="2672822" cy="697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1600"/>
              </a:spcAft>
              <a:buNone/>
            </a:pPr>
            <a:r>
              <a:rPr lang="en" sz="1100" b="1" dirty="0">
                <a:solidFill>
                  <a:srgbClr val="434343"/>
                </a:solidFill>
                <a:latin typeface="Anaheim"/>
                <a:ea typeface="Anaheim"/>
                <a:cs typeface="Anaheim"/>
                <a:sym typeface="Anaheim"/>
              </a:rPr>
              <a:t>Tools &amp; Libraries Used: </a:t>
            </a:r>
            <a:r>
              <a:rPr lang="en" sz="1100" dirty="0">
                <a:solidFill>
                  <a:srgbClr val="434343"/>
                </a:solidFill>
                <a:latin typeface="Anaheim"/>
                <a:ea typeface="Anaheim"/>
                <a:cs typeface="Anaheim"/>
                <a:sym typeface="Anaheim"/>
              </a:rPr>
              <a:t>Python, Google Colab, Jupyter, Pandas, Scikit-learn, Streamlit, FASTAPI, Uvicorn</a:t>
            </a:r>
            <a:endParaRPr sz="1100" dirty="0">
              <a:solidFill>
                <a:srgbClr val="434343"/>
              </a:solidFill>
              <a:latin typeface="Anaheim"/>
              <a:ea typeface="Anaheim"/>
              <a:cs typeface="Anaheim"/>
              <a:sym typeface="Anaheim"/>
            </a:endParaRPr>
          </a:p>
        </p:txBody>
      </p:sp>
      <p:sp>
        <p:nvSpPr>
          <p:cNvPr id="6" name="Google Shape;1148;p37">
            <a:extLst>
              <a:ext uri="{FF2B5EF4-FFF2-40B4-BE49-F238E27FC236}">
                <a16:creationId xmlns:a16="http://schemas.microsoft.com/office/drawing/2014/main" id="{13EC60FA-5886-6387-1C54-964F8ED0C686}"/>
              </a:ext>
            </a:extLst>
          </p:cNvPr>
          <p:cNvSpPr txBox="1"/>
          <p:nvPr/>
        </p:nvSpPr>
        <p:spPr>
          <a:xfrm>
            <a:off x="6561083" y="4363927"/>
            <a:ext cx="2672822" cy="697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1600"/>
              </a:spcAft>
              <a:buNone/>
            </a:pPr>
            <a:r>
              <a:rPr lang="en" sz="1100" b="1" dirty="0">
                <a:solidFill>
                  <a:srgbClr val="434343"/>
                </a:solidFill>
                <a:latin typeface="Anaheim"/>
                <a:ea typeface="Anaheim"/>
                <a:cs typeface="Anaheim"/>
                <a:sym typeface="Anaheim"/>
              </a:rPr>
              <a:t>Custom Transformers: </a:t>
            </a:r>
            <a:r>
              <a:rPr lang="en" sz="1100" dirty="0">
                <a:solidFill>
                  <a:srgbClr val="434343"/>
                </a:solidFill>
                <a:latin typeface="Anaheim"/>
                <a:ea typeface="Anaheim"/>
                <a:cs typeface="Anaheim"/>
                <a:sym typeface="Anaheim"/>
              </a:rPr>
              <a:t>FeatureInteractions, DropColumns</a:t>
            </a:r>
            <a:endParaRPr sz="1100" dirty="0">
              <a:solidFill>
                <a:srgbClr val="434343"/>
              </a:solidFill>
              <a:latin typeface="Anaheim"/>
              <a:ea typeface="Anaheim"/>
              <a:cs typeface="Anaheim"/>
              <a:sym typeface="Anahei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834"/>
        <p:cNvGrpSpPr/>
        <p:nvPr/>
      </p:nvGrpSpPr>
      <p:grpSpPr>
        <a:xfrm>
          <a:off x="0" y="0"/>
          <a:ext cx="0" cy="0"/>
          <a:chOff x="0" y="0"/>
          <a:chExt cx="0" cy="0"/>
        </a:xfrm>
      </p:grpSpPr>
      <p:sp>
        <p:nvSpPr>
          <p:cNvPr id="835" name="Google Shape;835;p34"/>
          <p:cNvSpPr txBox="1">
            <a:spLocks noGrp="1"/>
          </p:cNvSpPr>
          <p:nvPr>
            <p:ph type="ctrTitle"/>
          </p:nvPr>
        </p:nvSpPr>
        <p:spPr>
          <a:xfrm>
            <a:off x="314889" y="268537"/>
            <a:ext cx="2907824" cy="65495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MODEL DEVELOPMENT</a:t>
            </a:r>
            <a:endParaRPr sz="2800" dirty="0"/>
          </a:p>
        </p:txBody>
      </p:sp>
      <p:sp>
        <p:nvSpPr>
          <p:cNvPr id="2" name="Google Shape;835;p34">
            <a:extLst>
              <a:ext uri="{FF2B5EF4-FFF2-40B4-BE49-F238E27FC236}">
                <a16:creationId xmlns:a16="http://schemas.microsoft.com/office/drawing/2014/main" id="{00329375-C029-3EF4-D919-A1C0F3C5AE52}"/>
              </a:ext>
            </a:extLst>
          </p:cNvPr>
          <p:cNvSpPr txBox="1">
            <a:spLocks/>
          </p:cNvSpPr>
          <p:nvPr/>
        </p:nvSpPr>
        <p:spPr>
          <a:xfrm>
            <a:off x="1" y="846323"/>
            <a:ext cx="4555088" cy="399672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D406A"/>
              </a:buClr>
              <a:buSzPts val="4800"/>
              <a:buFont typeface="Staatliches"/>
              <a:buNone/>
              <a:defRPr sz="7200" b="0" i="0" u="none" strike="noStrike" cap="none">
                <a:solidFill>
                  <a:srgbClr val="434343"/>
                </a:solidFill>
                <a:latin typeface="Staatliches"/>
                <a:ea typeface="Staatliches"/>
                <a:cs typeface="Staatliches"/>
                <a:sym typeface="Staatliches"/>
              </a:defRPr>
            </a:lvl1pPr>
            <a:lvl2pPr marR="0" lvl="1" algn="ctr" rtl="0">
              <a:lnSpc>
                <a:spcPct val="100000"/>
              </a:lnSpc>
              <a:spcBef>
                <a:spcPts val="0"/>
              </a:spcBef>
              <a:spcAft>
                <a:spcPts val="0"/>
              </a:spcAft>
              <a:buClr>
                <a:srgbClr val="338987"/>
              </a:buClr>
              <a:buSzPts val="4800"/>
              <a:buFont typeface="Josefin Sans"/>
              <a:buNone/>
              <a:defRPr sz="4800" b="0" i="0" u="none" strike="noStrike" cap="none">
                <a:solidFill>
                  <a:srgbClr val="338987"/>
                </a:solidFill>
                <a:latin typeface="Josefin Sans"/>
                <a:ea typeface="Josefin Sans"/>
                <a:cs typeface="Josefin Sans"/>
                <a:sym typeface="Josefin Sans"/>
              </a:defRPr>
            </a:lvl2pPr>
            <a:lvl3pPr marR="0" lvl="2" algn="ctr" rtl="0">
              <a:lnSpc>
                <a:spcPct val="100000"/>
              </a:lnSpc>
              <a:spcBef>
                <a:spcPts val="0"/>
              </a:spcBef>
              <a:spcAft>
                <a:spcPts val="0"/>
              </a:spcAft>
              <a:buClr>
                <a:srgbClr val="338987"/>
              </a:buClr>
              <a:buSzPts val="4800"/>
              <a:buFont typeface="Josefin Sans"/>
              <a:buNone/>
              <a:defRPr sz="4800" b="0" i="0" u="none" strike="noStrike" cap="none">
                <a:solidFill>
                  <a:srgbClr val="338987"/>
                </a:solidFill>
                <a:latin typeface="Josefin Sans"/>
                <a:ea typeface="Josefin Sans"/>
                <a:cs typeface="Josefin Sans"/>
                <a:sym typeface="Josefin Sans"/>
              </a:defRPr>
            </a:lvl3pPr>
            <a:lvl4pPr marR="0" lvl="3" algn="ctr" rtl="0">
              <a:lnSpc>
                <a:spcPct val="100000"/>
              </a:lnSpc>
              <a:spcBef>
                <a:spcPts val="0"/>
              </a:spcBef>
              <a:spcAft>
                <a:spcPts val="0"/>
              </a:spcAft>
              <a:buClr>
                <a:srgbClr val="338987"/>
              </a:buClr>
              <a:buSzPts val="4800"/>
              <a:buFont typeface="Josefin Sans"/>
              <a:buNone/>
              <a:defRPr sz="4800" b="0" i="0" u="none" strike="noStrike" cap="none">
                <a:solidFill>
                  <a:srgbClr val="338987"/>
                </a:solidFill>
                <a:latin typeface="Josefin Sans"/>
                <a:ea typeface="Josefin Sans"/>
                <a:cs typeface="Josefin Sans"/>
                <a:sym typeface="Josefin Sans"/>
              </a:defRPr>
            </a:lvl4pPr>
            <a:lvl5pPr marR="0" lvl="4" algn="ctr" rtl="0">
              <a:lnSpc>
                <a:spcPct val="100000"/>
              </a:lnSpc>
              <a:spcBef>
                <a:spcPts val="0"/>
              </a:spcBef>
              <a:spcAft>
                <a:spcPts val="0"/>
              </a:spcAft>
              <a:buClr>
                <a:srgbClr val="338987"/>
              </a:buClr>
              <a:buSzPts val="4800"/>
              <a:buFont typeface="Josefin Sans"/>
              <a:buNone/>
              <a:defRPr sz="4800" b="0" i="0" u="none" strike="noStrike" cap="none">
                <a:solidFill>
                  <a:srgbClr val="338987"/>
                </a:solidFill>
                <a:latin typeface="Josefin Sans"/>
                <a:ea typeface="Josefin Sans"/>
                <a:cs typeface="Josefin Sans"/>
                <a:sym typeface="Josefin Sans"/>
              </a:defRPr>
            </a:lvl5pPr>
            <a:lvl6pPr marR="0" lvl="5" algn="ctr" rtl="0">
              <a:lnSpc>
                <a:spcPct val="100000"/>
              </a:lnSpc>
              <a:spcBef>
                <a:spcPts val="0"/>
              </a:spcBef>
              <a:spcAft>
                <a:spcPts val="0"/>
              </a:spcAft>
              <a:buClr>
                <a:srgbClr val="338987"/>
              </a:buClr>
              <a:buSzPts val="4800"/>
              <a:buFont typeface="Josefin Sans"/>
              <a:buNone/>
              <a:defRPr sz="4800" b="0" i="0" u="none" strike="noStrike" cap="none">
                <a:solidFill>
                  <a:srgbClr val="338987"/>
                </a:solidFill>
                <a:latin typeface="Josefin Sans"/>
                <a:ea typeface="Josefin Sans"/>
                <a:cs typeface="Josefin Sans"/>
                <a:sym typeface="Josefin Sans"/>
              </a:defRPr>
            </a:lvl6pPr>
            <a:lvl7pPr marR="0" lvl="6" algn="ctr" rtl="0">
              <a:lnSpc>
                <a:spcPct val="100000"/>
              </a:lnSpc>
              <a:spcBef>
                <a:spcPts val="0"/>
              </a:spcBef>
              <a:spcAft>
                <a:spcPts val="0"/>
              </a:spcAft>
              <a:buClr>
                <a:srgbClr val="338987"/>
              </a:buClr>
              <a:buSzPts val="4800"/>
              <a:buFont typeface="Josefin Sans"/>
              <a:buNone/>
              <a:defRPr sz="4800" b="0" i="0" u="none" strike="noStrike" cap="none">
                <a:solidFill>
                  <a:srgbClr val="338987"/>
                </a:solidFill>
                <a:latin typeface="Josefin Sans"/>
                <a:ea typeface="Josefin Sans"/>
                <a:cs typeface="Josefin Sans"/>
                <a:sym typeface="Josefin Sans"/>
              </a:defRPr>
            </a:lvl7pPr>
            <a:lvl8pPr marR="0" lvl="7" algn="ctr" rtl="0">
              <a:lnSpc>
                <a:spcPct val="100000"/>
              </a:lnSpc>
              <a:spcBef>
                <a:spcPts val="0"/>
              </a:spcBef>
              <a:spcAft>
                <a:spcPts val="0"/>
              </a:spcAft>
              <a:buClr>
                <a:srgbClr val="338987"/>
              </a:buClr>
              <a:buSzPts val="4800"/>
              <a:buFont typeface="Josefin Sans"/>
              <a:buNone/>
              <a:defRPr sz="4800" b="0" i="0" u="none" strike="noStrike" cap="none">
                <a:solidFill>
                  <a:srgbClr val="338987"/>
                </a:solidFill>
                <a:latin typeface="Josefin Sans"/>
                <a:ea typeface="Josefin Sans"/>
                <a:cs typeface="Josefin Sans"/>
                <a:sym typeface="Josefin Sans"/>
              </a:defRPr>
            </a:lvl8pPr>
            <a:lvl9pPr marR="0" lvl="8" algn="ctr" rtl="0">
              <a:lnSpc>
                <a:spcPct val="100000"/>
              </a:lnSpc>
              <a:spcBef>
                <a:spcPts val="0"/>
              </a:spcBef>
              <a:spcAft>
                <a:spcPts val="0"/>
              </a:spcAft>
              <a:buClr>
                <a:srgbClr val="338987"/>
              </a:buClr>
              <a:buSzPts val="4800"/>
              <a:buFont typeface="Josefin Sans"/>
              <a:buNone/>
              <a:defRPr sz="4800" b="0" i="0" u="none" strike="noStrike" cap="none">
                <a:solidFill>
                  <a:srgbClr val="338987"/>
                </a:solidFill>
                <a:latin typeface="Josefin Sans"/>
                <a:ea typeface="Josefin Sans"/>
                <a:cs typeface="Josefin Sans"/>
                <a:sym typeface="Josefin Sans"/>
              </a:defRPr>
            </a:lvl9pPr>
          </a:lstStyle>
          <a:p>
            <a:pPr marL="285750" indent="-285750">
              <a:buClr>
                <a:schemeClr val="bg2">
                  <a:lumMod val="10000"/>
                </a:schemeClr>
              </a:buClr>
              <a:buSzPct val="200000"/>
              <a:buFont typeface="Arial" panose="020B0604020202020204" pitchFamily="34" charset="0"/>
              <a:buChar char="•"/>
            </a:pPr>
            <a:r>
              <a:rPr lang="en-US" sz="1600" dirty="0">
                <a:latin typeface="Anaheim" panose="020B0604020202020204" charset="0"/>
              </a:rPr>
              <a:t>Some columns were weighted to give them more importance.</a:t>
            </a:r>
          </a:p>
          <a:p>
            <a:pPr marL="285750" indent="-285750">
              <a:buClr>
                <a:schemeClr val="bg2">
                  <a:lumMod val="10000"/>
                </a:schemeClr>
              </a:buClr>
              <a:buSzPct val="200000"/>
              <a:buFont typeface="Arial" panose="020B0604020202020204" pitchFamily="34" charset="0"/>
              <a:buChar char="•"/>
            </a:pPr>
            <a:r>
              <a:rPr lang="en-US" sz="1600" dirty="0">
                <a:latin typeface="Anaheim" panose="020B0604020202020204" charset="0"/>
              </a:rPr>
              <a:t>Feature Interactions were explored and new columns that were indicative of fraud were created.</a:t>
            </a:r>
          </a:p>
          <a:p>
            <a:pPr marL="285750" indent="-285750">
              <a:buClr>
                <a:schemeClr val="bg2">
                  <a:lumMod val="10000"/>
                </a:schemeClr>
              </a:buClr>
              <a:buSzPct val="200000"/>
              <a:buFont typeface="Arial" panose="020B0604020202020204" pitchFamily="34" charset="0"/>
              <a:buChar char="•"/>
            </a:pPr>
            <a:r>
              <a:rPr lang="en-US" sz="1600" dirty="0">
                <a:latin typeface="Anaheim" panose="020B0604020202020204" charset="0"/>
              </a:rPr>
              <a:t>Robust scaler was used due to the outliers present in amount and One Hot Encoder was used for the categorical variables</a:t>
            </a:r>
          </a:p>
          <a:p>
            <a:pPr marL="285750" indent="-285750">
              <a:buClr>
                <a:schemeClr val="bg2">
                  <a:lumMod val="10000"/>
                </a:schemeClr>
              </a:buClr>
              <a:buSzPct val="200000"/>
              <a:buFont typeface="Arial" panose="020B0604020202020204" pitchFamily="34" charset="0"/>
              <a:buChar char="•"/>
            </a:pPr>
            <a:r>
              <a:rPr lang="en-US" sz="1600" dirty="0">
                <a:latin typeface="Anaheim" panose="020B0604020202020204" charset="0"/>
              </a:rPr>
              <a:t>Isolation Forest Algorithm was trained to detect possible anomalies</a:t>
            </a:r>
          </a:p>
          <a:p>
            <a:pPr marL="285750" indent="-285750">
              <a:buClr>
                <a:schemeClr val="bg2">
                  <a:lumMod val="10000"/>
                </a:schemeClr>
              </a:buClr>
              <a:buSzPct val="200000"/>
              <a:buFont typeface="Arial" panose="020B0604020202020204" pitchFamily="34" charset="0"/>
              <a:buChar char="•"/>
            </a:pPr>
            <a:r>
              <a:rPr lang="en-US" sz="1600" dirty="0">
                <a:latin typeface="Anaheim" panose="020B0604020202020204" charset="0"/>
              </a:rPr>
              <a:t>One of the parameters, contamination rate was set to 0.02, to constrict the model’s oversensitivity.</a:t>
            </a:r>
          </a:p>
          <a:p>
            <a:pPr marL="285750" indent="-285750">
              <a:buClr>
                <a:schemeClr val="bg2">
                  <a:lumMod val="10000"/>
                </a:schemeClr>
              </a:buClr>
              <a:buSzPct val="200000"/>
              <a:buFont typeface="Arial" panose="020B0604020202020204" pitchFamily="34" charset="0"/>
              <a:buChar char="•"/>
            </a:pPr>
            <a:r>
              <a:rPr lang="en-US" sz="1600" dirty="0">
                <a:latin typeface="Anaheim" panose="020B0604020202020204" charset="0"/>
              </a:rPr>
              <a:t>Model was evaluated using the anomaly score and was able to pick extreme amounts.</a:t>
            </a:r>
          </a:p>
        </p:txBody>
      </p:sp>
      <p:pic>
        <p:nvPicPr>
          <p:cNvPr id="4" name="Picture 3">
            <a:extLst>
              <a:ext uri="{FF2B5EF4-FFF2-40B4-BE49-F238E27FC236}">
                <a16:creationId xmlns:a16="http://schemas.microsoft.com/office/drawing/2014/main" id="{6F2D44D2-614E-767D-73D7-EBE355781001}"/>
              </a:ext>
            </a:extLst>
          </p:cNvPr>
          <p:cNvPicPr>
            <a:picLocks noChangeAspect="1"/>
          </p:cNvPicPr>
          <p:nvPr/>
        </p:nvPicPr>
        <p:blipFill>
          <a:blip r:embed="rId3"/>
          <a:stretch>
            <a:fillRect/>
          </a:stretch>
        </p:blipFill>
        <p:spPr>
          <a:xfrm>
            <a:off x="4416647" y="1551452"/>
            <a:ext cx="4654770" cy="216441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83"/>
        <p:cNvGrpSpPr/>
        <p:nvPr/>
      </p:nvGrpSpPr>
      <p:grpSpPr>
        <a:xfrm>
          <a:off x="0" y="0"/>
          <a:ext cx="0" cy="0"/>
          <a:chOff x="0" y="0"/>
          <a:chExt cx="0" cy="0"/>
        </a:xfrm>
      </p:grpSpPr>
      <p:sp>
        <p:nvSpPr>
          <p:cNvPr id="790" name="Google Shape;790;p32"/>
          <p:cNvSpPr txBox="1">
            <a:spLocks noGrp="1"/>
          </p:cNvSpPr>
          <p:nvPr>
            <p:ph type="subTitle" idx="3"/>
          </p:nvPr>
        </p:nvSpPr>
        <p:spPr>
          <a:xfrm>
            <a:off x="5180650" y="1946146"/>
            <a:ext cx="2948400" cy="18730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The Model was wrapped in an API for real-time anomaly detection. It works by accepting data, and returns anomaly status based on model prediction. This can be connected with external systems and applications.</a:t>
            </a:r>
            <a:endParaRPr sz="1600" dirty="0"/>
          </a:p>
        </p:txBody>
      </p:sp>
      <p:sp>
        <p:nvSpPr>
          <p:cNvPr id="805" name="Google Shape;805;p32"/>
          <p:cNvSpPr txBox="1">
            <a:spLocks noGrp="1"/>
          </p:cNvSpPr>
          <p:nvPr>
            <p:ph type="ctrTitle" idx="4"/>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DEPLOYMENT (FASTAPI)</a:t>
            </a:r>
            <a:endParaRPr dirty="0"/>
          </a:p>
        </p:txBody>
      </p:sp>
      <p:pic>
        <p:nvPicPr>
          <p:cNvPr id="9" name="Picture 8">
            <a:extLst>
              <a:ext uri="{FF2B5EF4-FFF2-40B4-BE49-F238E27FC236}">
                <a16:creationId xmlns:a16="http://schemas.microsoft.com/office/drawing/2014/main" id="{7116373B-0D2E-8B6E-5A68-3C957012A742}"/>
              </a:ext>
            </a:extLst>
          </p:cNvPr>
          <p:cNvPicPr>
            <a:picLocks noChangeAspect="1"/>
          </p:cNvPicPr>
          <p:nvPr/>
        </p:nvPicPr>
        <p:blipFill>
          <a:blip r:embed="rId3"/>
          <a:stretch>
            <a:fillRect/>
          </a:stretch>
        </p:blipFill>
        <p:spPr>
          <a:xfrm>
            <a:off x="75895" y="938499"/>
            <a:ext cx="3831436" cy="2127894"/>
          </a:xfrm>
          <a:prstGeom prst="rect">
            <a:avLst/>
          </a:prstGeom>
        </p:spPr>
      </p:pic>
      <p:pic>
        <p:nvPicPr>
          <p:cNvPr id="11" name="Picture 10">
            <a:extLst>
              <a:ext uri="{FF2B5EF4-FFF2-40B4-BE49-F238E27FC236}">
                <a16:creationId xmlns:a16="http://schemas.microsoft.com/office/drawing/2014/main" id="{556D1493-EFC0-2EDB-F2FA-C7AE9AA2BCE6}"/>
              </a:ext>
            </a:extLst>
          </p:cNvPr>
          <p:cNvPicPr>
            <a:picLocks noChangeAspect="1"/>
          </p:cNvPicPr>
          <p:nvPr/>
        </p:nvPicPr>
        <p:blipFill>
          <a:blip r:embed="rId4"/>
          <a:stretch>
            <a:fillRect/>
          </a:stretch>
        </p:blipFill>
        <p:spPr>
          <a:xfrm>
            <a:off x="86295" y="3066393"/>
            <a:ext cx="3831436" cy="19848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783"/>
        <p:cNvGrpSpPr/>
        <p:nvPr/>
      </p:nvGrpSpPr>
      <p:grpSpPr>
        <a:xfrm>
          <a:off x="0" y="0"/>
          <a:ext cx="0" cy="0"/>
          <a:chOff x="0" y="0"/>
          <a:chExt cx="0" cy="0"/>
        </a:xfrm>
      </p:grpSpPr>
      <p:sp>
        <p:nvSpPr>
          <p:cNvPr id="790" name="Google Shape;790;p32"/>
          <p:cNvSpPr txBox="1">
            <a:spLocks noGrp="1"/>
          </p:cNvSpPr>
          <p:nvPr>
            <p:ph type="subTitle" idx="3"/>
          </p:nvPr>
        </p:nvSpPr>
        <p:spPr>
          <a:xfrm>
            <a:off x="5180650" y="1946146"/>
            <a:ext cx="2948400" cy="18730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To</a:t>
            </a:r>
            <a:r>
              <a:rPr lang="en" sz="1600" dirty="0"/>
              <a:t> enable an ease of use by users, an interactive dashboard was built using streamlit. It allows for input of transaction data, sends the transaction data to the FastAPI endpoint, and then displays the prediction.</a:t>
            </a:r>
            <a:endParaRPr sz="1600" dirty="0"/>
          </a:p>
        </p:txBody>
      </p:sp>
      <p:sp>
        <p:nvSpPr>
          <p:cNvPr id="805" name="Google Shape;805;p32"/>
          <p:cNvSpPr txBox="1">
            <a:spLocks noGrp="1"/>
          </p:cNvSpPr>
          <p:nvPr>
            <p:ph type="ctrTitle" idx="4"/>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DEPLOYMENT (DASHBOARD)</a:t>
            </a:r>
            <a:endParaRPr dirty="0"/>
          </a:p>
        </p:txBody>
      </p:sp>
      <p:pic>
        <p:nvPicPr>
          <p:cNvPr id="3" name="Picture 2">
            <a:extLst>
              <a:ext uri="{FF2B5EF4-FFF2-40B4-BE49-F238E27FC236}">
                <a16:creationId xmlns:a16="http://schemas.microsoft.com/office/drawing/2014/main" id="{BCFA29E9-B2AD-1473-5F84-6A1677C1C88B}"/>
              </a:ext>
            </a:extLst>
          </p:cNvPr>
          <p:cNvPicPr>
            <a:picLocks noChangeAspect="1"/>
          </p:cNvPicPr>
          <p:nvPr/>
        </p:nvPicPr>
        <p:blipFill>
          <a:blip r:embed="rId3"/>
          <a:stretch>
            <a:fillRect/>
          </a:stretch>
        </p:blipFill>
        <p:spPr>
          <a:xfrm>
            <a:off x="5074" y="1072054"/>
            <a:ext cx="4874354" cy="4071445"/>
          </a:xfrm>
          <a:prstGeom prst="rect">
            <a:avLst/>
          </a:prstGeom>
        </p:spPr>
      </p:pic>
    </p:spTree>
    <p:extLst>
      <p:ext uri="{BB962C8B-B14F-4D97-AF65-F5344CB8AC3E}">
        <p14:creationId xmlns:p14="http://schemas.microsoft.com/office/powerpoint/2010/main" val="2068086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2461"/>
        <p:cNvGrpSpPr/>
        <p:nvPr/>
      </p:nvGrpSpPr>
      <p:grpSpPr>
        <a:xfrm>
          <a:off x="0" y="0"/>
          <a:ext cx="0" cy="0"/>
          <a:chOff x="0" y="0"/>
          <a:chExt cx="0" cy="0"/>
        </a:xfrm>
      </p:grpSpPr>
      <p:grpSp>
        <p:nvGrpSpPr>
          <p:cNvPr id="2462" name="Google Shape;2462;p42"/>
          <p:cNvGrpSpPr/>
          <p:nvPr/>
        </p:nvGrpSpPr>
        <p:grpSpPr>
          <a:xfrm>
            <a:off x="2229237" y="2177536"/>
            <a:ext cx="4844588" cy="630607"/>
            <a:chOff x="6974992" y="1394136"/>
            <a:chExt cx="596881" cy="630607"/>
          </a:xfrm>
        </p:grpSpPr>
        <p:sp>
          <p:nvSpPr>
            <p:cNvPr id="2463" name="Google Shape;2463;p42"/>
            <p:cNvSpPr/>
            <p:nvPr/>
          </p:nvSpPr>
          <p:spPr>
            <a:xfrm>
              <a:off x="6982074" y="1434944"/>
              <a:ext cx="589800" cy="5898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2"/>
            <p:cNvSpPr/>
            <p:nvPr/>
          </p:nvSpPr>
          <p:spPr>
            <a:xfrm>
              <a:off x="6974992" y="1394136"/>
              <a:ext cx="589800" cy="589800"/>
            </a:xfrm>
            <a:prstGeom prst="roundRect">
              <a:avLst>
                <a:gd name="adj"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5" name="Google Shape;2465;p42"/>
          <p:cNvGrpSpPr/>
          <p:nvPr/>
        </p:nvGrpSpPr>
        <p:grpSpPr>
          <a:xfrm>
            <a:off x="2229237" y="3363561"/>
            <a:ext cx="4844588" cy="630607"/>
            <a:chOff x="6974992" y="1394136"/>
            <a:chExt cx="596881" cy="630607"/>
          </a:xfrm>
        </p:grpSpPr>
        <p:sp>
          <p:nvSpPr>
            <p:cNvPr id="2466" name="Google Shape;2466;p42"/>
            <p:cNvSpPr/>
            <p:nvPr/>
          </p:nvSpPr>
          <p:spPr>
            <a:xfrm>
              <a:off x="6982074" y="1434944"/>
              <a:ext cx="589800" cy="5898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7" name="Google Shape;2467;p42"/>
            <p:cNvSpPr/>
            <p:nvPr/>
          </p:nvSpPr>
          <p:spPr>
            <a:xfrm>
              <a:off x="6974992" y="1394136"/>
              <a:ext cx="589800" cy="589800"/>
            </a:xfrm>
            <a:prstGeom prst="roundRect">
              <a:avLst>
                <a:gd name="adj"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8" name="Google Shape;2468;p42"/>
          <p:cNvGrpSpPr/>
          <p:nvPr/>
        </p:nvGrpSpPr>
        <p:grpSpPr>
          <a:xfrm>
            <a:off x="2229237" y="973674"/>
            <a:ext cx="4844588" cy="630607"/>
            <a:chOff x="6974992" y="1394136"/>
            <a:chExt cx="596881" cy="630607"/>
          </a:xfrm>
        </p:grpSpPr>
        <p:sp>
          <p:nvSpPr>
            <p:cNvPr id="2469" name="Google Shape;2469;p42"/>
            <p:cNvSpPr/>
            <p:nvPr/>
          </p:nvSpPr>
          <p:spPr>
            <a:xfrm>
              <a:off x="6982074" y="1434944"/>
              <a:ext cx="589800" cy="5898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2"/>
            <p:cNvSpPr/>
            <p:nvPr/>
          </p:nvSpPr>
          <p:spPr>
            <a:xfrm>
              <a:off x="6974992" y="1394136"/>
              <a:ext cx="589800" cy="589800"/>
            </a:xfrm>
            <a:prstGeom prst="roundRect">
              <a:avLst>
                <a:gd name="adj"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1" name="Google Shape;2471;p42"/>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472" name="Google Shape;2472;p42"/>
          <p:cNvSpPr txBox="1">
            <a:spLocks noGrp="1"/>
          </p:cNvSpPr>
          <p:nvPr>
            <p:ph type="subTitle" idx="1"/>
          </p:nvPr>
        </p:nvSpPr>
        <p:spPr>
          <a:xfrm>
            <a:off x="1773600" y="1638000"/>
            <a:ext cx="5596800" cy="396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400" dirty="0"/>
              <a:t>This was solved by changing the scaler to Robust scaler</a:t>
            </a:r>
            <a:endParaRPr sz="1400" dirty="0"/>
          </a:p>
        </p:txBody>
      </p:sp>
      <p:sp>
        <p:nvSpPr>
          <p:cNvPr id="2473" name="Google Shape;2473;p42"/>
          <p:cNvSpPr txBox="1">
            <a:spLocks noGrp="1"/>
          </p:cNvSpPr>
          <p:nvPr>
            <p:ph type="subTitle" idx="2"/>
          </p:nvPr>
        </p:nvSpPr>
        <p:spPr>
          <a:xfrm>
            <a:off x="1773600" y="2833794"/>
            <a:ext cx="5596800" cy="396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400" dirty="0"/>
              <a:t>Weighting was applied to improve model balance</a:t>
            </a:r>
            <a:endParaRPr sz="1400" dirty="0"/>
          </a:p>
        </p:txBody>
      </p:sp>
      <p:sp>
        <p:nvSpPr>
          <p:cNvPr id="2474" name="Google Shape;2474;p42"/>
          <p:cNvSpPr txBox="1">
            <a:spLocks noGrp="1"/>
          </p:cNvSpPr>
          <p:nvPr>
            <p:ph type="subTitle" idx="3"/>
          </p:nvPr>
        </p:nvSpPr>
        <p:spPr>
          <a:xfrm>
            <a:off x="1773600" y="4045475"/>
            <a:ext cx="5596800" cy="3963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400" dirty="0"/>
              <a:t>Log scales and interaction analyses were used to uncover patterns</a:t>
            </a:r>
            <a:endParaRPr sz="1400" dirty="0"/>
          </a:p>
        </p:txBody>
      </p:sp>
      <p:sp>
        <p:nvSpPr>
          <p:cNvPr id="2" name="TextBox 1">
            <a:extLst>
              <a:ext uri="{FF2B5EF4-FFF2-40B4-BE49-F238E27FC236}">
                <a16:creationId xmlns:a16="http://schemas.microsoft.com/office/drawing/2014/main" id="{773D776E-6AC5-5153-B3DE-406F86C148D8}"/>
              </a:ext>
            </a:extLst>
          </p:cNvPr>
          <p:cNvSpPr txBox="1"/>
          <p:nvPr/>
        </p:nvSpPr>
        <p:spPr>
          <a:xfrm>
            <a:off x="2229237" y="185980"/>
            <a:ext cx="4844596" cy="523220"/>
          </a:xfrm>
          <a:prstGeom prst="rect">
            <a:avLst/>
          </a:prstGeom>
          <a:noFill/>
        </p:spPr>
        <p:txBody>
          <a:bodyPr wrap="square" rtlCol="0">
            <a:spAutoFit/>
          </a:bodyPr>
          <a:lstStyle/>
          <a:p>
            <a:pPr algn="ctr"/>
            <a:r>
              <a:rPr lang="en-US" sz="2800" dirty="0">
                <a:solidFill>
                  <a:schemeClr val="tx1">
                    <a:lumMod val="25000"/>
                  </a:schemeClr>
                </a:solidFill>
                <a:latin typeface="Staatliches" pitchFamily="2" charset="0"/>
              </a:rPr>
              <a:t>CHALLENGES</a:t>
            </a:r>
          </a:p>
        </p:txBody>
      </p:sp>
      <p:sp>
        <p:nvSpPr>
          <p:cNvPr id="3" name="TextBox 2">
            <a:extLst>
              <a:ext uri="{FF2B5EF4-FFF2-40B4-BE49-F238E27FC236}">
                <a16:creationId xmlns:a16="http://schemas.microsoft.com/office/drawing/2014/main" id="{A5D837C0-EF60-08CD-BE50-90DCB8FB5F1A}"/>
              </a:ext>
            </a:extLst>
          </p:cNvPr>
          <p:cNvSpPr txBox="1"/>
          <p:nvPr/>
        </p:nvSpPr>
        <p:spPr>
          <a:xfrm>
            <a:off x="2496594" y="1026690"/>
            <a:ext cx="4150811" cy="584775"/>
          </a:xfrm>
          <a:prstGeom prst="rect">
            <a:avLst/>
          </a:prstGeom>
          <a:noFill/>
        </p:spPr>
        <p:txBody>
          <a:bodyPr wrap="square" rtlCol="0">
            <a:spAutoFit/>
          </a:bodyPr>
          <a:lstStyle/>
          <a:p>
            <a:r>
              <a:rPr lang="en-US" sz="1600" dirty="0">
                <a:latin typeface="Anaheim" panose="020B0604020202020204" charset="0"/>
              </a:rPr>
              <a:t>Precision was reduced due to the usage of Standard scaler, which was sensitive to outlier. </a:t>
            </a:r>
          </a:p>
        </p:txBody>
      </p:sp>
      <p:sp>
        <p:nvSpPr>
          <p:cNvPr id="4" name="TextBox 3">
            <a:extLst>
              <a:ext uri="{FF2B5EF4-FFF2-40B4-BE49-F238E27FC236}">
                <a16:creationId xmlns:a16="http://schemas.microsoft.com/office/drawing/2014/main" id="{46EBCF9E-4D5B-B4B0-8A10-7F4DF9D1E821}"/>
              </a:ext>
            </a:extLst>
          </p:cNvPr>
          <p:cNvSpPr txBox="1"/>
          <p:nvPr/>
        </p:nvSpPr>
        <p:spPr>
          <a:xfrm>
            <a:off x="2496594" y="2303599"/>
            <a:ext cx="4150811" cy="338554"/>
          </a:xfrm>
          <a:prstGeom prst="rect">
            <a:avLst/>
          </a:prstGeom>
          <a:noFill/>
        </p:spPr>
        <p:txBody>
          <a:bodyPr wrap="square" rtlCol="0">
            <a:spAutoFit/>
          </a:bodyPr>
          <a:lstStyle/>
          <a:p>
            <a:r>
              <a:rPr lang="en-US" sz="1600" dirty="0">
                <a:latin typeface="Anaheim" panose="020B0604020202020204" charset="0"/>
              </a:rPr>
              <a:t>Data Imbalances, such as &lt;5% Foreign Numbers</a:t>
            </a:r>
          </a:p>
        </p:txBody>
      </p:sp>
      <p:sp>
        <p:nvSpPr>
          <p:cNvPr id="5" name="TextBox 4">
            <a:extLst>
              <a:ext uri="{FF2B5EF4-FFF2-40B4-BE49-F238E27FC236}">
                <a16:creationId xmlns:a16="http://schemas.microsoft.com/office/drawing/2014/main" id="{51647D8C-8358-CA95-8C37-9D39C72C358E}"/>
              </a:ext>
            </a:extLst>
          </p:cNvPr>
          <p:cNvSpPr txBox="1"/>
          <p:nvPr/>
        </p:nvSpPr>
        <p:spPr>
          <a:xfrm>
            <a:off x="2777551" y="3529992"/>
            <a:ext cx="3588896" cy="338554"/>
          </a:xfrm>
          <a:prstGeom prst="rect">
            <a:avLst/>
          </a:prstGeom>
          <a:noFill/>
        </p:spPr>
        <p:txBody>
          <a:bodyPr wrap="square" rtlCol="0">
            <a:spAutoFit/>
          </a:bodyPr>
          <a:lstStyle/>
          <a:p>
            <a:r>
              <a:rPr lang="en-US" sz="1600" dirty="0">
                <a:latin typeface="Anaheim" panose="020B0604020202020204" charset="0"/>
              </a:rPr>
              <a:t>Uniform Distributions and Irregular plots</a:t>
            </a:r>
          </a:p>
        </p:txBody>
      </p:sp>
    </p:spTree>
  </p:cSld>
  <p:clrMapOvr>
    <a:masterClrMapping/>
  </p:clrMapOvr>
</p:sld>
</file>

<file path=ppt/theme/theme1.xml><?xml version="1.0" encoding="utf-8"?>
<a:theme xmlns:a="http://schemas.openxmlformats.org/drawingml/2006/main" name="Economy Thesis by Slidesgo">
  <a:themeElements>
    <a:clrScheme name="Simple Light">
      <a:dk1>
        <a:srgbClr val="EFEFEF"/>
      </a:dk1>
      <a:lt1>
        <a:srgbClr val="FFF2CC"/>
      </a:lt1>
      <a:dk2>
        <a:srgbClr val="FFE599"/>
      </a:dk2>
      <a:lt2>
        <a:srgbClr val="FFD966"/>
      </a:lt2>
      <a:accent1>
        <a:srgbClr val="F1C232"/>
      </a:accent1>
      <a:accent2>
        <a:srgbClr val="BF9000"/>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1475</TotalTime>
  <Words>597</Words>
  <Application>Microsoft Office PowerPoint</Application>
  <PresentationFormat>On-screen Show (16:9)</PresentationFormat>
  <Paragraphs>55</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Anton</vt:lpstr>
      <vt:lpstr>Anaheim</vt:lpstr>
      <vt:lpstr>Josefin Sans</vt:lpstr>
      <vt:lpstr>Staatliches</vt:lpstr>
      <vt:lpstr>Unica One</vt:lpstr>
      <vt:lpstr>Arial</vt:lpstr>
      <vt:lpstr>Abel</vt:lpstr>
      <vt:lpstr>Josefin Slab</vt:lpstr>
      <vt:lpstr>Economy Thesis by Slidesgo</vt:lpstr>
      <vt:lpstr>FRAUDWATCH AFRICA</vt:lpstr>
      <vt:lpstr>PROBLEM STATEMENT</vt:lpstr>
      <vt:lpstr>OBJECTIVES</vt:lpstr>
      <vt:lpstr>DATA OVERVIEW</vt:lpstr>
      <vt:lpstr>METHODOLOGY</vt:lpstr>
      <vt:lpstr>MODEL DEVELOPMENT</vt:lpstr>
      <vt:lpstr>DEPLOYMENT (FASTAPI)</vt:lpstr>
      <vt:lpstr>DEPLOYMENT (DASHBOARD)</vt:lpstr>
      <vt:lpstr>PowerPoint Presentation</vt:lpstr>
      <vt:lpstr>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FRAUDWATCH AFRICA</dc:title>
  <dc:creator>USER</dc:creator>
  <cp:lastModifiedBy>Olayemi</cp:lastModifiedBy>
  <cp:revision>3</cp:revision>
  <dcterms:modified xsi:type="dcterms:W3CDTF">2025-08-10T23:14:30Z</dcterms:modified>
</cp:coreProperties>
</file>