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10287000" cx="18288000"/>
  <p:notesSz cx="6858000" cy="9144000"/>
  <p:embeddedFontLst>
    <p:embeddedFont>
      <p:font typeface="Poppins"/>
      <p:regular r:id="rId17"/>
      <p:bold r:id="rId18"/>
      <p:italic r:id="rId19"/>
      <p:boldItalic r:id="rId20"/>
    </p:embeddedFont>
    <p:embeddedFont>
      <p:font typeface="Roboto Condensed"/>
      <p:bold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961C270-28ED-447F-87E2-4FDA9E4BC903}">
  <a:tblStyle styleId="{9961C270-28ED-447F-87E2-4FDA9E4BC90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boldItalic.fntdata"/><Relationship Id="rId11" Type="http://schemas.openxmlformats.org/officeDocument/2006/relationships/slide" Target="slides/slide5.xml"/><Relationship Id="rId22" Type="http://schemas.openxmlformats.org/officeDocument/2006/relationships/font" Target="fonts/RobotoCondensed-boldItalic.fntdata"/><Relationship Id="rId10" Type="http://schemas.openxmlformats.org/officeDocument/2006/relationships/slide" Target="slides/slide4.xml"/><Relationship Id="rId21" Type="http://schemas.openxmlformats.org/officeDocument/2006/relationships/font" Target="fonts/RobotoCondensed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oppins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Poppins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oppi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jpg"/><Relationship Id="rId4" Type="http://schemas.openxmlformats.org/officeDocument/2006/relationships/image" Target="../media/image10.jp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jpg"/><Relationship Id="rId4" Type="http://schemas.openxmlformats.org/officeDocument/2006/relationships/image" Target="../media/image10.jpg"/><Relationship Id="rId5" Type="http://schemas.openxmlformats.org/officeDocument/2006/relationships/image" Target="../media/image13.png"/><Relationship Id="rId6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jpg"/><Relationship Id="rId4" Type="http://schemas.openxmlformats.org/officeDocument/2006/relationships/image" Target="../media/image16.jp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jp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jp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jpg"/><Relationship Id="rId4" Type="http://schemas.openxmlformats.org/officeDocument/2006/relationships/image" Target="../media/image4.png"/><Relationship Id="rId5" Type="http://schemas.openxmlformats.org/officeDocument/2006/relationships/image" Target="../media/image11.jpg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jpg"/><Relationship Id="rId4" Type="http://schemas.openxmlformats.org/officeDocument/2006/relationships/image" Target="../media/image4.png"/><Relationship Id="rId5" Type="http://schemas.openxmlformats.org/officeDocument/2006/relationships/image" Target="../media/image12.jpg"/><Relationship Id="rId6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jp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jp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jp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6999"/>
            </a:blip>
            <a:stretch>
              <a:fillRect b="-9219" l="0" r="0" t="-922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6700033" y="-1977339"/>
            <a:ext cx="10065186" cy="12764462"/>
          </a:xfrm>
          <a:custGeom>
            <a:rect b="b" l="l" r="r" t="t"/>
            <a:pathLst>
              <a:path extrusionOk="0" h="5096383" w="4018661">
                <a:moveTo>
                  <a:pt x="752856" y="0"/>
                </a:moveTo>
                <a:lnTo>
                  <a:pt x="1751076" y="3509264"/>
                </a:lnTo>
                <a:lnTo>
                  <a:pt x="0" y="5081270"/>
                </a:lnTo>
                <a:lnTo>
                  <a:pt x="2406904" y="5096383"/>
                </a:lnTo>
                <a:lnTo>
                  <a:pt x="2406904" y="5096383"/>
                </a:lnTo>
                <a:lnTo>
                  <a:pt x="4018661" y="3518154"/>
                </a:lnTo>
                <a:lnTo>
                  <a:pt x="2890520" y="0"/>
                </a:lnTo>
                <a:lnTo>
                  <a:pt x="752856" y="0"/>
                </a:lnTo>
                <a:close/>
              </a:path>
            </a:pathLst>
          </a:custGeom>
          <a:solidFill>
            <a:srgbClr val="0665BE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8617679" y="-376521"/>
            <a:ext cx="8408380" cy="10663335"/>
          </a:xfrm>
          <a:custGeom>
            <a:rect b="b" l="l" r="r" t="t"/>
            <a:pathLst>
              <a:path extrusionOk="0" h="5096383" w="4018661">
                <a:moveTo>
                  <a:pt x="752856" y="0"/>
                </a:moveTo>
                <a:lnTo>
                  <a:pt x="1751076" y="3509264"/>
                </a:lnTo>
                <a:lnTo>
                  <a:pt x="0" y="5081270"/>
                </a:lnTo>
                <a:lnTo>
                  <a:pt x="2406904" y="5096383"/>
                </a:lnTo>
                <a:lnTo>
                  <a:pt x="2406904" y="5096383"/>
                </a:lnTo>
                <a:lnTo>
                  <a:pt x="4018661" y="3518154"/>
                </a:lnTo>
                <a:lnTo>
                  <a:pt x="2890520" y="0"/>
                </a:lnTo>
                <a:lnTo>
                  <a:pt x="752856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53100" r="-5309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/>
          <p:nvPr/>
        </p:nvSpPr>
        <p:spPr>
          <a:xfrm rot="-76722">
            <a:off x="13190800" y="-372201"/>
            <a:ext cx="6444005" cy="10898952"/>
          </a:xfrm>
          <a:custGeom>
            <a:rect b="b" l="l" r="r" t="t"/>
            <a:pathLst>
              <a:path extrusionOk="0" h="10898952" w="6444005">
                <a:moveTo>
                  <a:pt x="0" y="0"/>
                </a:moveTo>
                <a:lnTo>
                  <a:pt x="6444005" y="0"/>
                </a:lnTo>
                <a:lnTo>
                  <a:pt x="6444005" y="10898951"/>
                </a:lnTo>
                <a:lnTo>
                  <a:pt x="0" y="1089895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3" name="Google Shape;93;p13"/>
          <p:cNvGrpSpPr/>
          <p:nvPr/>
        </p:nvGrpSpPr>
        <p:grpSpPr>
          <a:xfrm rot="3181922">
            <a:off x="7307969" y="5460199"/>
            <a:ext cx="1225017" cy="7224362"/>
            <a:chOff x="0" y="0"/>
            <a:chExt cx="322638" cy="1902713"/>
          </a:xfrm>
        </p:grpSpPr>
        <p:sp>
          <p:nvSpPr>
            <p:cNvPr id="94" name="Google Shape;94;p13"/>
            <p:cNvSpPr/>
            <p:nvPr/>
          </p:nvSpPr>
          <p:spPr>
            <a:xfrm>
              <a:off x="0" y="0"/>
              <a:ext cx="322638" cy="1902713"/>
            </a:xfrm>
            <a:custGeom>
              <a:rect b="b" l="l" r="r" t="t"/>
              <a:pathLst>
                <a:path extrusionOk="0" h="1902713" w="322638">
                  <a:moveTo>
                    <a:pt x="161319" y="0"/>
                  </a:moveTo>
                  <a:lnTo>
                    <a:pt x="322638" y="1902713"/>
                  </a:lnTo>
                  <a:lnTo>
                    <a:pt x="0" y="1902713"/>
                  </a:lnTo>
                  <a:lnTo>
                    <a:pt x="161319" y="0"/>
                  </a:lnTo>
                  <a:close/>
                </a:path>
              </a:pathLst>
            </a:custGeom>
            <a:solidFill>
              <a:srgbClr val="B06E1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3"/>
            <p:cNvSpPr txBox="1"/>
            <p:nvPr/>
          </p:nvSpPr>
          <p:spPr>
            <a:xfrm>
              <a:off x="50412" y="845302"/>
              <a:ext cx="221814" cy="9215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" name="Google Shape;96;p13"/>
          <p:cNvGrpSpPr/>
          <p:nvPr/>
        </p:nvGrpSpPr>
        <p:grpSpPr>
          <a:xfrm>
            <a:off x="-1594530" y="6963864"/>
            <a:ext cx="9141036" cy="1143163"/>
            <a:chOff x="0" y="-38100"/>
            <a:chExt cx="3554340" cy="444500"/>
          </a:xfrm>
        </p:grpSpPr>
        <p:sp>
          <p:nvSpPr>
            <p:cNvPr id="97" name="Google Shape;97;p13"/>
            <p:cNvSpPr/>
            <p:nvPr/>
          </p:nvSpPr>
          <p:spPr>
            <a:xfrm>
              <a:off x="0" y="0"/>
              <a:ext cx="3554340" cy="406400"/>
            </a:xfrm>
            <a:custGeom>
              <a:rect b="b" l="l" r="r" t="t"/>
              <a:pathLst>
                <a:path extrusionOk="0" h="406400" w="3554340">
                  <a:moveTo>
                    <a:pt x="3351140" y="0"/>
                  </a:moveTo>
                  <a:lnTo>
                    <a:pt x="203200" y="0"/>
                  </a:lnTo>
                  <a:lnTo>
                    <a:pt x="0" y="203200"/>
                  </a:lnTo>
                  <a:lnTo>
                    <a:pt x="203200" y="406400"/>
                  </a:lnTo>
                  <a:lnTo>
                    <a:pt x="3351140" y="406400"/>
                  </a:lnTo>
                  <a:lnTo>
                    <a:pt x="3554340" y="203200"/>
                  </a:lnTo>
                  <a:lnTo>
                    <a:pt x="3351140" y="0"/>
                  </a:lnTo>
                  <a:close/>
                </a:path>
              </a:pathLst>
            </a:custGeom>
            <a:solidFill>
              <a:srgbClr val="0665B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3"/>
            <p:cNvSpPr txBox="1"/>
            <p:nvPr/>
          </p:nvSpPr>
          <p:spPr>
            <a:xfrm>
              <a:off x="152400" y="-38100"/>
              <a:ext cx="3249540" cy="4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" name="Google Shape;99;p13"/>
          <p:cNvSpPr/>
          <p:nvPr/>
        </p:nvSpPr>
        <p:spPr>
          <a:xfrm>
            <a:off x="1219188" y="1147510"/>
            <a:ext cx="1207934" cy="1114682"/>
          </a:xfrm>
          <a:custGeom>
            <a:rect b="b" l="l" r="r" t="t"/>
            <a:pathLst>
              <a:path extrusionOk="0" h="1114682" w="1207934">
                <a:moveTo>
                  <a:pt x="0" y="0"/>
                </a:moveTo>
                <a:lnTo>
                  <a:pt x="1207933" y="0"/>
                </a:lnTo>
                <a:lnTo>
                  <a:pt x="1207933" y="1114682"/>
                </a:lnTo>
                <a:lnTo>
                  <a:pt x="0" y="11146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-250716" l="-186843" r="-187270" t="-16307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755625" y="3311220"/>
            <a:ext cx="8750522" cy="3023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205">
                <a:solidFill>
                  <a:srgbClr val="B06E10"/>
                </a:solidFill>
                <a:latin typeface="Arial"/>
                <a:ea typeface="Arial"/>
                <a:cs typeface="Arial"/>
                <a:sym typeface="Arial"/>
              </a:rPr>
              <a:t>Project Title</a:t>
            </a:r>
            <a:endParaRPr/>
          </a:p>
        </p:txBody>
      </p:sp>
      <p:sp>
        <p:nvSpPr>
          <p:cNvPr id="101" name="Google Shape;101;p13"/>
          <p:cNvSpPr txBox="1"/>
          <p:nvPr/>
        </p:nvSpPr>
        <p:spPr>
          <a:xfrm>
            <a:off x="583277" y="7286940"/>
            <a:ext cx="6445498" cy="5378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Internship Presentation</a:t>
            </a:r>
            <a:endParaRPr/>
          </a:p>
        </p:txBody>
      </p:sp>
      <p:sp>
        <p:nvSpPr>
          <p:cNvPr id="102" name="Google Shape;102;p13"/>
          <p:cNvSpPr txBox="1"/>
          <p:nvPr/>
        </p:nvSpPr>
        <p:spPr>
          <a:xfrm>
            <a:off x="1101008" y="8666615"/>
            <a:ext cx="2980438" cy="4057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665BE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  <a:endParaRPr/>
          </a:p>
        </p:txBody>
      </p:sp>
      <p:sp>
        <p:nvSpPr>
          <p:cNvPr id="103" name="Google Shape;103;p13"/>
          <p:cNvSpPr txBox="1"/>
          <p:nvPr/>
        </p:nvSpPr>
        <p:spPr>
          <a:xfrm>
            <a:off x="3449932" y="8666615"/>
            <a:ext cx="2396045" cy="4057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B06E1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/>
          </a:p>
        </p:txBody>
      </p:sp>
      <p:sp>
        <p:nvSpPr>
          <p:cNvPr id="104" name="Google Shape;104;p13"/>
          <p:cNvSpPr txBox="1"/>
          <p:nvPr/>
        </p:nvSpPr>
        <p:spPr>
          <a:xfrm>
            <a:off x="2427121" y="1352155"/>
            <a:ext cx="1772505" cy="8248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665BE"/>
                </a:solidFill>
                <a:latin typeface="Arial"/>
                <a:ea typeface="Arial"/>
                <a:cs typeface="Arial"/>
                <a:sym typeface="Arial"/>
              </a:rPr>
              <a:t>DataVerse </a:t>
            </a:r>
            <a:endParaRPr/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665BE"/>
                </a:solidFill>
                <a:latin typeface="Arial"/>
                <a:ea typeface="Arial"/>
                <a:cs typeface="Arial"/>
                <a:sym typeface="Arial"/>
              </a:rPr>
              <a:t>Africa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6999"/>
            </a:blip>
            <a:stretch>
              <a:fillRect b="-9219" l="0" r="0" t="-922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2"/>
          <p:cNvSpPr/>
          <p:nvPr/>
        </p:nvSpPr>
        <p:spPr>
          <a:xfrm>
            <a:off x="6700033" y="-1977339"/>
            <a:ext cx="10065186" cy="12764462"/>
          </a:xfrm>
          <a:custGeom>
            <a:rect b="b" l="l" r="r" t="t"/>
            <a:pathLst>
              <a:path extrusionOk="0" h="5096383" w="4018661">
                <a:moveTo>
                  <a:pt x="752856" y="0"/>
                </a:moveTo>
                <a:lnTo>
                  <a:pt x="1751076" y="3509264"/>
                </a:lnTo>
                <a:lnTo>
                  <a:pt x="0" y="5081270"/>
                </a:lnTo>
                <a:lnTo>
                  <a:pt x="2406904" y="5096383"/>
                </a:lnTo>
                <a:lnTo>
                  <a:pt x="2406904" y="5096383"/>
                </a:lnTo>
                <a:lnTo>
                  <a:pt x="4018661" y="3518154"/>
                </a:lnTo>
                <a:lnTo>
                  <a:pt x="2890520" y="0"/>
                </a:lnTo>
                <a:lnTo>
                  <a:pt x="752856" y="0"/>
                </a:lnTo>
                <a:close/>
              </a:path>
            </a:pathLst>
          </a:custGeom>
          <a:solidFill>
            <a:srgbClr val="0665BE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2"/>
          <p:cNvSpPr/>
          <p:nvPr/>
        </p:nvSpPr>
        <p:spPr>
          <a:xfrm>
            <a:off x="8617679" y="-376521"/>
            <a:ext cx="8408380" cy="10663335"/>
          </a:xfrm>
          <a:custGeom>
            <a:rect b="b" l="l" r="r" t="t"/>
            <a:pathLst>
              <a:path extrusionOk="0" h="5096383" w="4018661">
                <a:moveTo>
                  <a:pt x="752856" y="0"/>
                </a:moveTo>
                <a:lnTo>
                  <a:pt x="1751076" y="3509264"/>
                </a:lnTo>
                <a:lnTo>
                  <a:pt x="0" y="5081270"/>
                </a:lnTo>
                <a:lnTo>
                  <a:pt x="2406904" y="5096383"/>
                </a:lnTo>
                <a:lnTo>
                  <a:pt x="2406904" y="5096383"/>
                </a:lnTo>
                <a:lnTo>
                  <a:pt x="4018661" y="3518154"/>
                </a:lnTo>
                <a:lnTo>
                  <a:pt x="2890520" y="0"/>
                </a:lnTo>
                <a:lnTo>
                  <a:pt x="752856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53100" r="-5309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2"/>
          <p:cNvSpPr/>
          <p:nvPr/>
        </p:nvSpPr>
        <p:spPr>
          <a:xfrm rot="-76722">
            <a:off x="13190800" y="-372201"/>
            <a:ext cx="6444005" cy="10898952"/>
          </a:xfrm>
          <a:custGeom>
            <a:rect b="b" l="l" r="r" t="t"/>
            <a:pathLst>
              <a:path extrusionOk="0" h="10898952" w="6444005">
                <a:moveTo>
                  <a:pt x="0" y="0"/>
                </a:moveTo>
                <a:lnTo>
                  <a:pt x="6444005" y="0"/>
                </a:lnTo>
                <a:lnTo>
                  <a:pt x="6444005" y="10898951"/>
                </a:lnTo>
                <a:lnTo>
                  <a:pt x="0" y="1089895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1" name="Google Shape;231;p22"/>
          <p:cNvGrpSpPr/>
          <p:nvPr/>
        </p:nvGrpSpPr>
        <p:grpSpPr>
          <a:xfrm rot="3181922">
            <a:off x="7307969" y="5460199"/>
            <a:ext cx="1225017" cy="7224362"/>
            <a:chOff x="0" y="0"/>
            <a:chExt cx="322638" cy="1902713"/>
          </a:xfrm>
        </p:grpSpPr>
        <p:sp>
          <p:nvSpPr>
            <p:cNvPr id="232" name="Google Shape;232;p22"/>
            <p:cNvSpPr/>
            <p:nvPr/>
          </p:nvSpPr>
          <p:spPr>
            <a:xfrm>
              <a:off x="0" y="0"/>
              <a:ext cx="322638" cy="1902713"/>
            </a:xfrm>
            <a:custGeom>
              <a:rect b="b" l="l" r="r" t="t"/>
              <a:pathLst>
                <a:path extrusionOk="0" h="1902713" w="322638">
                  <a:moveTo>
                    <a:pt x="161319" y="0"/>
                  </a:moveTo>
                  <a:lnTo>
                    <a:pt x="322638" y="1902713"/>
                  </a:lnTo>
                  <a:lnTo>
                    <a:pt x="0" y="1902713"/>
                  </a:lnTo>
                  <a:lnTo>
                    <a:pt x="161319" y="0"/>
                  </a:lnTo>
                  <a:close/>
                </a:path>
              </a:pathLst>
            </a:custGeom>
            <a:solidFill>
              <a:srgbClr val="B06E1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22"/>
            <p:cNvSpPr txBox="1"/>
            <p:nvPr/>
          </p:nvSpPr>
          <p:spPr>
            <a:xfrm>
              <a:off x="50412" y="845302"/>
              <a:ext cx="221814" cy="9215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4" name="Google Shape;234;p22"/>
          <p:cNvGrpSpPr/>
          <p:nvPr/>
        </p:nvGrpSpPr>
        <p:grpSpPr>
          <a:xfrm>
            <a:off x="-1594530" y="6963864"/>
            <a:ext cx="9141036" cy="1143163"/>
            <a:chOff x="0" y="-38100"/>
            <a:chExt cx="3554340" cy="444500"/>
          </a:xfrm>
        </p:grpSpPr>
        <p:sp>
          <p:nvSpPr>
            <p:cNvPr id="235" name="Google Shape;235;p22"/>
            <p:cNvSpPr/>
            <p:nvPr/>
          </p:nvSpPr>
          <p:spPr>
            <a:xfrm>
              <a:off x="0" y="0"/>
              <a:ext cx="3554340" cy="406400"/>
            </a:xfrm>
            <a:custGeom>
              <a:rect b="b" l="l" r="r" t="t"/>
              <a:pathLst>
                <a:path extrusionOk="0" h="406400" w="3554340">
                  <a:moveTo>
                    <a:pt x="3351140" y="0"/>
                  </a:moveTo>
                  <a:lnTo>
                    <a:pt x="203200" y="0"/>
                  </a:lnTo>
                  <a:lnTo>
                    <a:pt x="0" y="203200"/>
                  </a:lnTo>
                  <a:lnTo>
                    <a:pt x="203200" y="406400"/>
                  </a:lnTo>
                  <a:lnTo>
                    <a:pt x="3351140" y="406400"/>
                  </a:lnTo>
                  <a:lnTo>
                    <a:pt x="3554340" y="203200"/>
                  </a:lnTo>
                  <a:lnTo>
                    <a:pt x="3351140" y="0"/>
                  </a:lnTo>
                  <a:close/>
                </a:path>
              </a:pathLst>
            </a:custGeom>
            <a:solidFill>
              <a:srgbClr val="0665B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22"/>
            <p:cNvSpPr txBox="1"/>
            <p:nvPr/>
          </p:nvSpPr>
          <p:spPr>
            <a:xfrm>
              <a:off x="152400" y="-38100"/>
              <a:ext cx="3249540" cy="4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7" name="Google Shape;237;p22"/>
          <p:cNvSpPr/>
          <p:nvPr/>
        </p:nvSpPr>
        <p:spPr>
          <a:xfrm>
            <a:off x="1219188" y="1147510"/>
            <a:ext cx="1207934" cy="1114682"/>
          </a:xfrm>
          <a:custGeom>
            <a:rect b="b" l="l" r="r" t="t"/>
            <a:pathLst>
              <a:path extrusionOk="0" h="1114682" w="1207934">
                <a:moveTo>
                  <a:pt x="0" y="0"/>
                </a:moveTo>
                <a:lnTo>
                  <a:pt x="1207933" y="0"/>
                </a:lnTo>
                <a:lnTo>
                  <a:pt x="1207933" y="1114682"/>
                </a:lnTo>
                <a:lnTo>
                  <a:pt x="0" y="11146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-250716" l="-186843" r="-187270" t="-16307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2"/>
          <p:cNvSpPr txBox="1"/>
          <p:nvPr/>
        </p:nvSpPr>
        <p:spPr>
          <a:xfrm>
            <a:off x="755625" y="3311220"/>
            <a:ext cx="8750522" cy="15374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205">
                <a:solidFill>
                  <a:srgbClr val="B06E1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  <p:sp>
        <p:nvSpPr>
          <p:cNvPr id="239" name="Google Shape;239;p22"/>
          <p:cNvSpPr txBox="1"/>
          <p:nvPr/>
        </p:nvSpPr>
        <p:spPr>
          <a:xfrm>
            <a:off x="583277" y="7286940"/>
            <a:ext cx="6445498" cy="5378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Internship Presentation</a:t>
            </a:r>
            <a:endParaRPr/>
          </a:p>
        </p:txBody>
      </p:sp>
      <p:sp>
        <p:nvSpPr>
          <p:cNvPr id="240" name="Google Shape;240;p22"/>
          <p:cNvSpPr txBox="1"/>
          <p:nvPr/>
        </p:nvSpPr>
        <p:spPr>
          <a:xfrm>
            <a:off x="2427121" y="1352155"/>
            <a:ext cx="1772505" cy="8248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665BE"/>
                </a:solidFill>
                <a:latin typeface="Arial"/>
                <a:ea typeface="Arial"/>
                <a:cs typeface="Arial"/>
                <a:sym typeface="Arial"/>
              </a:rPr>
              <a:t>DataVerse </a:t>
            </a:r>
            <a:endParaRPr/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665BE"/>
                </a:solidFill>
                <a:latin typeface="Arial"/>
                <a:ea typeface="Arial"/>
                <a:cs typeface="Arial"/>
                <a:sym typeface="Arial"/>
              </a:rPr>
              <a:t>Africa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6999"/>
            </a:blip>
            <a:stretch>
              <a:fillRect b="-9219" l="0" r="0" t="-922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9214972" y="-784262"/>
            <a:ext cx="13913654" cy="12862593"/>
          </a:xfrm>
          <a:custGeom>
            <a:rect b="b" l="l" r="r" t="t"/>
            <a:pathLst>
              <a:path extrusionOk="0" h="751400" w="812800">
                <a:moveTo>
                  <a:pt x="609600" y="0"/>
                </a:moveTo>
                <a:lnTo>
                  <a:pt x="0" y="0"/>
                </a:lnTo>
                <a:lnTo>
                  <a:pt x="203200" y="751400"/>
                </a:lnTo>
                <a:lnTo>
                  <a:pt x="812800" y="751400"/>
                </a:lnTo>
                <a:lnTo>
                  <a:pt x="60960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37042" r="-1448" t="0"/>
            </a:stretch>
          </a:blipFill>
          <a:ln cap="sq" cmpd="sng" w="581025">
            <a:solidFill>
              <a:srgbClr val="0665BE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" name="Google Shape;111;p14"/>
          <p:cNvGrpSpPr/>
          <p:nvPr/>
        </p:nvGrpSpPr>
        <p:grpSpPr>
          <a:xfrm rot="-1320159">
            <a:off x="12515661" y="5016990"/>
            <a:ext cx="1225017" cy="7224362"/>
            <a:chOff x="0" y="0"/>
            <a:chExt cx="322638" cy="1902713"/>
          </a:xfrm>
        </p:grpSpPr>
        <p:sp>
          <p:nvSpPr>
            <p:cNvPr id="112" name="Google Shape;112;p14"/>
            <p:cNvSpPr/>
            <p:nvPr/>
          </p:nvSpPr>
          <p:spPr>
            <a:xfrm>
              <a:off x="0" y="0"/>
              <a:ext cx="322638" cy="1902713"/>
            </a:xfrm>
            <a:custGeom>
              <a:rect b="b" l="l" r="r" t="t"/>
              <a:pathLst>
                <a:path extrusionOk="0" h="1902713" w="322638">
                  <a:moveTo>
                    <a:pt x="161319" y="0"/>
                  </a:moveTo>
                  <a:lnTo>
                    <a:pt x="322638" y="1902713"/>
                  </a:lnTo>
                  <a:lnTo>
                    <a:pt x="0" y="1902713"/>
                  </a:lnTo>
                  <a:lnTo>
                    <a:pt x="161319" y="0"/>
                  </a:lnTo>
                  <a:close/>
                </a:path>
              </a:pathLst>
            </a:custGeom>
            <a:solidFill>
              <a:srgbClr val="B06E1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4"/>
            <p:cNvSpPr txBox="1"/>
            <p:nvPr/>
          </p:nvSpPr>
          <p:spPr>
            <a:xfrm>
              <a:off x="50412" y="845302"/>
              <a:ext cx="221814" cy="9215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14"/>
          <p:cNvSpPr/>
          <p:nvPr/>
        </p:nvSpPr>
        <p:spPr>
          <a:xfrm>
            <a:off x="886237" y="751026"/>
            <a:ext cx="479040" cy="479040"/>
          </a:xfrm>
          <a:custGeom>
            <a:rect b="b" l="l" r="r" t="t"/>
            <a:pathLst>
              <a:path extrusionOk="0" h="479040" w="479040">
                <a:moveTo>
                  <a:pt x="0" y="0"/>
                </a:moveTo>
                <a:lnTo>
                  <a:pt x="479041" y="0"/>
                </a:lnTo>
                <a:lnTo>
                  <a:pt x="479041" y="479040"/>
                </a:lnTo>
                <a:lnTo>
                  <a:pt x="0" y="4790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886237" y="9103599"/>
            <a:ext cx="1612160" cy="266739"/>
          </a:xfrm>
          <a:custGeom>
            <a:rect b="b" l="l" r="r" t="t"/>
            <a:pathLst>
              <a:path extrusionOk="0" h="266739" w="1612160">
                <a:moveTo>
                  <a:pt x="0" y="0"/>
                </a:moveTo>
                <a:lnTo>
                  <a:pt x="1612160" y="0"/>
                </a:lnTo>
                <a:lnTo>
                  <a:pt x="1612160" y="266739"/>
                </a:lnTo>
                <a:lnTo>
                  <a:pt x="0" y="2667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1643078" y="655094"/>
            <a:ext cx="999474" cy="785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24">
                <a:solidFill>
                  <a:srgbClr val="2D082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01</a:t>
            </a:r>
            <a:endParaRPr/>
          </a:p>
        </p:txBody>
      </p:sp>
      <p:sp>
        <p:nvSpPr>
          <p:cNvPr id="117" name="Google Shape;117;p14"/>
          <p:cNvSpPr txBox="1"/>
          <p:nvPr/>
        </p:nvSpPr>
        <p:spPr>
          <a:xfrm>
            <a:off x="593607" y="2185496"/>
            <a:ext cx="9383738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0665BE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814630" y="3489842"/>
            <a:ext cx="8491224" cy="3221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Briefly describe the problem or gap addressed by the project</a:t>
            </a:r>
            <a:endParaRPr/>
          </a:p>
          <a:p>
            <a:pPr indent="0" lvl="0" marL="0" marR="0" rtl="0" algn="just">
              <a:lnSpc>
                <a:spcPct val="13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99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2258" lvl="1" marL="604518" marR="0" rtl="0" algn="just">
              <a:lnSpc>
                <a:spcPct val="13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9"/>
              <a:buFont typeface="Arial"/>
              <a:buChar char="•"/>
            </a:pPr>
            <a:r>
              <a:rPr b="0" i="0" lang="en-US" sz="2799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Context </a:t>
            </a:r>
            <a:endParaRPr/>
          </a:p>
          <a:p>
            <a:pPr indent="-302258" lvl="1" marL="604518" marR="0" rtl="0" algn="just">
              <a:lnSpc>
                <a:spcPct val="13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9"/>
              <a:buFont typeface="Arial"/>
              <a:buChar char="•"/>
            </a:pPr>
            <a:r>
              <a:rPr b="0" i="0" lang="en-US" sz="2799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Issue</a:t>
            </a:r>
            <a:endParaRPr/>
          </a:p>
          <a:p>
            <a:pPr indent="-302258" lvl="1" marL="604518" marR="0" rtl="0" algn="just">
              <a:lnSpc>
                <a:spcPct val="13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9"/>
              <a:buFont typeface="Arial"/>
              <a:buChar char="•"/>
            </a:pPr>
            <a:r>
              <a:rPr b="0" i="0" lang="en-US" sz="2799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Impact</a:t>
            </a:r>
            <a:endParaRPr/>
          </a:p>
          <a:p>
            <a:pPr indent="0" lvl="0" marL="0" marR="0" rtl="0" algn="just">
              <a:lnSpc>
                <a:spcPct val="13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99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6999"/>
            </a:blip>
            <a:stretch>
              <a:fillRect b="-9219" l="0" r="0" t="-922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886237" y="751026"/>
            <a:ext cx="479040" cy="479040"/>
          </a:xfrm>
          <a:custGeom>
            <a:rect b="b" l="l" r="r" t="t"/>
            <a:pathLst>
              <a:path extrusionOk="0" h="479040" w="479040">
                <a:moveTo>
                  <a:pt x="0" y="0"/>
                </a:moveTo>
                <a:lnTo>
                  <a:pt x="479041" y="0"/>
                </a:lnTo>
                <a:lnTo>
                  <a:pt x="479041" y="479040"/>
                </a:lnTo>
                <a:lnTo>
                  <a:pt x="0" y="4790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5" name="Google Shape;125;p15"/>
          <p:cNvGrpSpPr/>
          <p:nvPr/>
        </p:nvGrpSpPr>
        <p:grpSpPr>
          <a:xfrm>
            <a:off x="0" y="2971117"/>
            <a:ext cx="18288000" cy="7315883"/>
            <a:chOff x="0" y="-38100"/>
            <a:chExt cx="4816593" cy="1926817"/>
          </a:xfrm>
        </p:grpSpPr>
        <p:sp>
          <p:nvSpPr>
            <p:cNvPr id="126" name="Google Shape;126;p15"/>
            <p:cNvSpPr/>
            <p:nvPr/>
          </p:nvSpPr>
          <p:spPr>
            <a:xfrm>
              <a:off x="0" y="0"/>
              <a:ext cx="4816592" cy="1888717"/>
            </a:xfrm>
            <a:custGeom>
              <a:rect b="b" l="l" r="r" t="t"/>
              <a:pathLst>
                <a:path extrusionOk="0" h="188871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888717"/>
                  </a:lnTo>
                  <a:lnTo>
                    <a:pt x="0" y="18887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06E1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5"/>
            <p:cNvSpPr txBox="1"/>
            <p:nvPr/>
          </p:nvSpPr>
          <p:spPr>
            <a:xfrm>
              <a:off x="0" y="-38100"/>
              <a:ext cx="4816593" cy="19268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" name="Google Shape;128;p15"/>
          <p:cNvGrpSpPr/>
          <p:nvPr/>
        </p:nvGrpSpPr>
        <p:grpSpPr>
          <a:xfrm rot="-5623027">
            <a:off x="14905803" y="-1633162"/>
            <a:ext cx="1089645" cy="8688950"/>
            <a:chOff x="0" y="0"/>
            <a:chExt cx="238611" cy="1902713"/>
          </a:xfrm>
        </p:grpSpPr>
        <p:sp>
          <p:nvSpPr>
            <p:cNvPr id="129" name="Google Shape;129;p15"/>
            <p:cNvSpPr/>
            <p:nvPr/>
          </p:nvSpPr>
          <p:spPr>
            <a:xfrm>
              <a:off x="0" y="0"/>
              <a:ext cx="238611" cy="1902713"/>
            </a:xfrm>
            <a:custGeom>
              <a:rect b="b" l="l" r="r" t="t"/>
              <a:pathLst>
                <a:path extrusionOk="0" h="1902713" w="238611">
                  <a:moveTo>
                    <a:pt x="119306" y="0"/>
                  </a:moveTo>
                  <a:lnTo>
                    <a:pt x="238611" y="1902713"/>
                  </a:lnTo>
                  <a:lnTo>
                    <a:pt x="0" y="1902713"/>
                  </a:lnTo>
                  <a:lnTo>
                    <a:pt x="119306" y="0"/>
                  </a:lnTo>
                  <a:close/>
                </a:path>
              </a:pathLst>
            </a:custGeom>
            <a:solidFill>
              <a:srgbClr val="0665B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5"/>
            <p:cNvSpPr txBox="1"/>
            <p:nvPr/>
          </p:nvSpPr>
          <p:spPr>
            <a:xfrm>
              <a:off x="37283" y="845302"/>
              <a:ext cx="164045" cy="9215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" name="Google Shape;131;p15"/>
          <p:cNvGrpSpPr/>
          <p:nvPr/>
        </p:nvGrpSpPr>
        <p:grpSpPr>
          <a:xfrm rot="-8575754">
            <a:off x="13121019" y="-4832993"/>
            <a:ext cx="1089645" cy="8688950"/>
            <a:chOff x="0" y="0"/>
            <a:chExt cx="238611" cy="1902713"/>
          </a:xfrm>
        </p:grpSpPr>
        <p:sp>
          <p:nvSpPr>
            <p:cNvPr id="132" name="Google Shape;132;p15"/>
            <p:cNvSpPr/>
            <p:nvPr/>
          </p:nvSpPr>
          <p:spPr>
            <a:xfrm>
              <a:off x="0" y="0"/>
              <a:ext cx="238611" cy="1902713"/>
            </a:xfrm>
            <a:custGeom>
              <a:rect b="b" l="l" r="r" t="t"/>
              <a:pathLst>
                <a:path extrusionOk="0" h="1902713" w="238611">
                  <a:moveTo>
                    <a:pt x="119306" y="0"/>
                  </a:moveTo>
                  <a:lnTo>
                    <a:pt x="238611" y="1902713"/>
                  </a:lnTo>
                  <a:lnTo>
                    <a:pt x="0" y="1902713"/>
                  </a:lnTo>
                  <a:lnTo>
                    <a:pt x="119306" y="0"/>
                  </a:lnTo>
                  <a:close/>
                </a:path>
              </a:pathLst>
            </a:custGeom>
            <a:solidFill>
              <a:srgbClr val="B06E1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5"/>
            <p:cNvSpPr txBox="1"/>
            <p:nvPr/>
          </p:nvSpPr>
          <p:spPr>
            <a:xfrm>
              <a:off x="37283" y="845302"/>
              <a:ext cx="164045" cy="9215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4" name="Google Shape;134;p15"/>
          <p:cNvSpPr/>
          <p:nvPr/>
        </p:nvSpPr>
        <p:spPr>
          <a:xfrm>
            <a:off x="14893390" y="1028700"/>
            <a:ext cx="1612160" cy="266739"/>
          </a:xfrm>
          <a:custGeom>
            <a:rect b="b" l="l" r="r" t="t"/>
            <a:pathLst>
              <a:path extrusionOk="0" h="266739" w="1612160">
                <a:moveTo>
                  <a:pt x="0" y="0"/>
                </a:moveTo>
                <a:lnTo>
                  <a:pt x="1612160" y="0"/>
                </a:lnTo>
                <a:lnTo>
                  <a:pt x="1612160" y="266739"/>
                </a:lnTo>
                <a:lnTo>
                  <a:pt x="0" y="2667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5"/>
          <p:cNvSpPr txBox="1"/>
          <p:nvPr/>
        </p:nvSpPr>
        <p:spPr>
          <a:xfrm>
            <a:off x="1643078" y="655094"/>
            <a:ext cx="999474" cy="785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24">
                <a:solidFill>
                  <a:srgbClr val="2D082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02</a:t>
            </a:r>
            <a:endParaRPr/>
          </a:p>
        </p:txBody>
      </p:sp>
      <p:sp>
        <p:nvSpPr>
          <p:cNvPr id="136" name="Google Shape;136;p15"/>
          <p:cNvSpPr txBox="1"/>
          <p:nvPr/>
        </p:nvSpPr>
        <p:spPr>
          <a:xfrm>
            <a:off x="1028700" y="1722310"/>
            <a:ext cx="9976806" cy="11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0665BE"/>
                </a:solidFill>
                <a:latin typeface="Arial"/>
                <a:ea typeface="Arial"/>
                <a:cs typeface="Arial"/>
                <a:sym typeface="Arial"/>
              </a:rPr>
              <a:t>Project Objectives</a:t>
            </a:r>
            <a:endParaRPr/>
          </a:p>
        </p:txBody>
      </p:sp>
      <p:sp>
        <p:nvSpPr>
          <p:cNvPr id="137" name="Google Shape;137;p15"/>
          <p:cNvSpPr txBox="1"/>
          <p:nvPr/>
        </p:nvSpPr>
        <p:spPr>
          <a:xfrm>
            <a:off x="1125757" y="3508069"/>
            <a:ext cx="8979184" cy="17085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19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Clearly State the objectives of the project</a:t>
            </a:r>
            <a:endParaRPr/>
          </a:p>
          <a:p>
            <a:pPr indent="0" lvl="0" marL="0" marR="0" rtl="0" algn="just">
              <a:lnSpc>
                <a:spcPct val="119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99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2260" lvl="1" marL="604519" marR="0" rtl="0" algn="just">
              <a:lnSpc>
                <a:spcPct val="11900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99"/>
              <a:buFont typeface="Arial"/>
              <a:buChar char="•"/>
            </a:pPr>
            <a:r>
              <a:rPr b="0" i="0" lang="en-US" sz="2799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Primary Objective</a:t>
            </a:r>
            <a:endParaRPr/>
          </a:p>
          <a:p>
            <a:pPr indent="-302260" lvl="1" marL="604519" marR="0" rtl="0" algn="just">
              <a:lnSpc>
                <a:spcPct val="11900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99"/>
              <a:buFont typeface="Arial"/>
              <a:buChar char="•"/>
            </a:pPr>
            <a:r>
              <a:rPr b="0" i="0" lang="en-US" sz="2799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Secondary Objective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6999"/>
            </a:blip>
            <a:stretch>
              <a:fillRect b="-9219" l="0" r="0" t="-922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886237" y="751026"/>
            <a:ext cx="479040" cy="479040"/>
          </a:xfrm>
          <a:custGeom>
            <a:rect b="b" l="l" r="r" t="t"/>
            <a:pathLst>
              <a:path extrusionOk="0" h="479040" w="479040">
                <a:moveTo>
                  <a:pt x="0" y="0"/>
                </a:moveTo>
                <a:lnTo>
                  <a:pt x="479041" y="0"/>
                </a:lnTo>
                <a:lnTo>
                  <a:pt x="479041" y="479040"/>
                </a:lnTo>
                <a:lnTo>
                  <a:pt x="0" y="4790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6"/>
          <p:cNvSpPr/>
          <p:nvPr/>
        </p:nvSpPr>
        <p:spPr>
          <a:xfrm>
            <a:off x="15450037" y="9414165"/>
            <a:ext cx="1612160" cy="266739"/>
          </a:xfrm>
          <a:custGeom>
            <a:rect b="b" l="l" r="r" t="t"/>
            <a:pathLst>
              <a:path extrusionOk="0" h="266739" w="1612160">
                <a:moveTo>
                  <a:pt x="0" y="0"/>
                </a:moveTo>
                <a:lnTo>
                  <a:pt x="1612161" y="0"/>
                </a:lnTo>
                <a:lnTo>
                  <a:pt x="1612161" y="266739"/>
                </a:lnTo>
                <a:lnTo>
                  <a:pt x="0" y="2667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5" name="Google Shape;145;p16"/>
          <p:cNvGrpSpPr/>
          <p:nvPr/>
        </p:nvGrpSpPr>
        <p:grpSpPr>
          <a:xfrm>
            <a:off x="-938953" y="9269504"/>
            <a:ext cx="15866189" cy="448552"/>
            <a:chOff x="0" y="-38100"/>
            <a:chExt cx="4178749" cy="118137"/>
          </a:xfrm>
        </p:grpSpPr>
        <p:sp>
          <p:nvSpPr>
            <p:cNvPr id="146" name="Google Shape;146;p16"/>
            <p:cNvSpPr/>
            <p:nvPr/>
          </p:nvSpPr>
          <p:spPr>
            <a:xfrm>
              <a:off x="0" y="0"/>
              <a:ext cx="4178749" cy="80037"/>
            </a:xfrm>
            <a:custGeom>
              <a:rect b="b" l="l" r="r" t="t"/>
              <a:pathLst>
                <a:path extrusionOk="0" h="80037" w="4178749">
                  <a:moveTo>
                    <a:pt x="0" y="0"/>
                  </a:moveTo>
                  <a:lnTo>
                    <a:pt x="4178749" y="0"/>
                  </a:lnTo>
                  <a:lnTo>
                    <a:pt x="4178749" y="80037"/>
                  </a:lnTo>
                  <a:lnTo>
                    <a:pt x="0" y="800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06E1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6"/>
            <p:cNvSpPr txBox="1"/>
            <p:nvPr/>
          </p:nvSpPr>
          <p:spPr>
            <a:xfrm>
              <a:off x="0" y="-38100"/>
              <a:ext cx="4178749" cy="1181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8" name="Google Shape;148;p16"/>
          <p:cNvSpPr/>
          <p:nvPr/>
        </p:nvSpPr>
        <p:spPr>
          <a:xfrm rot="-5400000">
            <a:off x="11456927" y="-3523355"/>
            <a:ext cx="4416115" cy="9246030"/>
          </a:xfrm>
          <a:custGeom>
            <a:rect b="b" l="l" r="r" t="t"/>
            <a:pathLst>
              <a:path extrusionOk="0" h="9246030" w="4416115">
                <a:moveTo>
                  <a:pt x="0" y="0"/>
                </a:moveTo>
                <a:lnTo>
                  <a:pt x="4416116" y="0"/>
                </a:lnTo>
                <a:lnTo>
                  <a:pt x="4416116" y="9246030"/>
                </a:lnTo>
                <a:lnTo>
                  <a:pt x="0" y="92460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-2821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6"/>
          <p:cNvSpPr txBox="1"/>
          <p:nvPr/>
        </p:nvSpPr>
        <p:spPr>
          <a:xfrm>
            <a:off x="1643078" y="655094"/>
            <a:ext cx="999474" cy="785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24">
                <a:solidFill>
                  <a:srgbClr val="2D082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03</a:t>
            </a:r>
            <a:endParaRPr/>
          </a:p>
        </p:txBody>
      </p:sp>
      <p:sp>
        <p:nvSpPr>
          <p:cNvPr id="150" name="Google Shape;150;p16"/>
          <p:cNvSpPr txBox="1"/>
          <p:nvPr/>
        </p:nvSpPr>
        <p:spPr>
          <a:xfrm>
            <a:off x="10300150" y="4738192"/>
            <a:ext cx="2069565" cy="5733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MISSION</a:t>
            </a:r>
            <a:endParaRPr/>
          </a:p>
        </p:txBody>
      </p:sp>
      <p:sp>
        <p:nvSpPr>
          <p:cNvPr id="151" name="Google Shape;151;p16"/>
          <p:cNvSpPr txBox="1"/>
          <p:nvPr/>
        </p:nvSpPr>
        <p:spPr>
          <a:xfrm>
            <a:off x="4338026" y="1143000"/>
            <a:ext cx="9355651" cy="11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0665BE"/>
                </a:solidFill>
                <a:latin typeface="Arial"/>
                <a:ea typeface="Arial"/>
                <a:cs typeface="Arial"/>
                <a:sym typeface="Arial"/>
              </a:rPr>
              <a:t>Data Insights</a:t>
            </a:r>
            <a:endParaRPr/>
          </a:p>
        </p:txBody>
      </p:sp>
      <p:graphicFrame>
        <p:nvGraphicFramePr>
          <p:cNvPr id="152" name="Google Shape;152;p16"/>
          <p:cNvGraphicFramePr/>
          <p:nvPr/>
        </p:nvGraphicFramePr>
        <p:xfrm>
          <a:off x="727850" y="412633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{9961C270-28ED-447F-87E2-4FDA9E4BC903}</a:tableStyleId>
              </a:tblPr>
              <a:tblGrid>
                <a:gridCol w="1723050"/>
                <a:gridCol w="1723050"/>
                <a:gridCol w="1723050"/>
              </a:tblGrid>
              <a:tr h="909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4AA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4AA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4AA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4AA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4AA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4AA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4AA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4AA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4AA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4AA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4AA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4AA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04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4AA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4AA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4AA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4AA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4AA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4AA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4AA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4AA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4AA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4AA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4AA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4AA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04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4AA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4AA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4AA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4AA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4AA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4AA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4AA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4AA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4AA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4AA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4AA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4AA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04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4AA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4AA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4AA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4AA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4AA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4AA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4AA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4AA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41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4AA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4AA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4AA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4AA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53" name="Google Shape;153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078818" y="3701043"/>
            <a:ext cx="4757238" cy="463351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6"/>
          <p:cNvSpPr txBox="1"/>
          <p:nvPr/>
        </p:nvSpPr>
        <p:spPr>
          <a:xfrm>
            <a:off x="3109113" y="3039748"/>
            <a:ext cx="10555872" cy="478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Present key findings and insights from the data analysis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6999"/>
            </a:blip>
            <a:stretch>
              <a:fillRect b="-9219" l="0" r="0" t="-922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7"/>
          <p:cNvSpPr/>
          <p:nvPr/>
        </p:nvSpPr>
        <p:spPr>
          <a:xfrm>
            <a:off x="886237" y="751026"/>
            <a:ext cx="479040" cy="479040"/>
          </a:xfrm>
          <a:custGeom>
            <a:rect b="b" l="l" r="r" t="t"/>
            <a:pathLst>
              <a:path extrusionOk="0" h="479040" w="479040">
                <a:moveTo>
                  <a:pt x="0" y="0"/>
                </a:moveTo>
                <a:lnTo>
                  <a:pt x="479041" y="0"/>
                </a:lnTo>
                <a:lnTo>
                  <a:pt x="479041" y="479040"/>
                </a:lnTo>
                <a:lnTo>
                  <a:pt x="0" y="4790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7"/>
          <p:cNvSpPr/>
          <p:nvPr/>
        </p:nvSpPr>
        <p:spPr>
          <a:xfrm flipH="1">
            <a:off x="11964171" y="-1706922"/>
            <a:ext cx="13561656" cy="6800518"/>
          </a:xfrm>
          <a:custGeom>
            <a:rect b="b" l="l" r="r" t="t"/>
            <a:pathLst>
              <a:path extrusionOk="0" h="585997" w="1168600">
                <a:moveTo>
                  <a:pt x="203200" y="0"/>
                </a:moveTo>
                <a:lnTo>
                  <a:pt x="1168600" y="0"/>
                </a:lnTo>
                <a:lnTo>
                  <a:pt x="965400" y="585997"/>
                </a:lnTo>
                <a:lnTo>
                  <a:pt x="0" y="585997"/>
                </a:lnTo>
                <a:lnTo>
                  <a:pt x="20320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4007" l="0" r="0" t="-28851"/>
            </a:stretch>
          </a:blipFill>
          <a:ln cap="sq" cmpd="sng" w="190500">
            <a:solidFill>
              <a:srgbClr val="B06E1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1643078" y="655094"/>
            <a:ext cx="999474" cy="785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24">
                <a:solidFill>
                  <a:srgbClr val="2D082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04</a:t>
            </a:r>
            <a:endParaRPr/>
          </a:p>
        </p:txBody>
      </p:sp>
      <p:grpSp>
        <p:nvGrpSpPr>
          <p:cNvPr id="163" name="Google Shape;163;p17"/>
          <p:cNvGrpSpPr/>
          <p:nvPr/>
        </p:nvGrpSpPr>
        <p:grpSpPr>
          <a:xfrm rot="9409730">
            <a:off x="12050912" y="-2434100"/>
            <a:ext cx="1013004" cy="7749013"/>
            <a:chOff x="0" y="0"/>
            <a:chExt cx="238611" cy="1825264"/>
          </a:xfrm>
        </p:grpSpPr>
        <p:sp>
          <p:nvSpPr>
            <p:cNvPr id="164" name="Google Shape;164;p17"/>
            <p:cNvSpPr/>
            <p:nvPr/>
          </p:nvSpPr>
          <p:spPr>
            <a:xfrm>
              <a:off x="0" y="0"/>
              <a:ext cx="238611" cy="1825264"/>
            </a:xfrm>
            <a:custGeom>
              <a:rect b="b" l="l" r="r" t="t"/>
              <a:pathLst>
                <a:path extrusionOk="0" h="1825264" w="238611">
                  <a:moveTo>
                    <a:pt x="119306" y="0"/>
                  </a:moveTo>
                  <a:lnTo>
                    <a:pt x="238611" y="1825264"/>
                  </a:lnTo>
                  <a:lnTo>
                    <a:pt x="0" y="1825264"/>
                  </a:lnTo>
                  <a:lnTo>
                    <a:pt x="119306" y="0"/>
                  </a:lnTo>
                  <a:close/>
                </a:path>
              </a:pathLst>
            </a:custGeom>
            <a:solidFill>
              <a:srgbClr val="0665B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7"/>
            <p:cNvSpPr txBox="1"/>
            <p:nvPr/>
          </p:nvSpPr>
          <p:spPr>
            <a:xfrm>
              <a:off x="37283" y="809344"/>
              <a:ext cx="164045" cy="8855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" name="Google Shape;166;p17"/>
          <p:cNvGrpSpPr/>
          <p:nvPr/>
        </p:nvGrpSpPr>
        <p:grpSpPr>
          <a:xfrm rot="-5205440">
            <a:off x="17852820" y="1582514"/>
            <a:ext cx="956062" cy="8077814"/>
            <a:chOff x="0" y="0"/>
            <a:chExt cx="225199" cy="1902713"/>
          </a:xfrm>
        </p:grpSpPr>
        <p:sp>
          <p:nvSpPr>
            <p:cNvPr id="167" name="Google Shape;167;p17"/>
            <p:cNvSpPr/>
            <p:nvPr/>
          </p:nvSpPr>
          <p:spPr>
            <a:xfrm>
              <a:off x="0" y="0"/>
              <a:ext cx="225199" cy="1902713"/>
            </a:xfrm>
            <a:custGeom>
              <a:rect b="b" l="l" r="r" t="t"/>
              <a:pathLst>
                <a:path extrusionOk="0" h="1902713" w="225199">
                  <a:moveTo>
                    <a:pt x="112599" y="0"/>
                  </a:moveTo>
                  <a:lnTo>
                    <a:pt x="225199" y="1902713"/>
                  </a:lnTo>
                  <a:lnTo>
                    <a:pt x="0" y="1902713"/>
                  </a:lnTo>
                  <a:lnTo>
                    <a:pt x="112599" y="0"/>
                  </a:lnTo>
                  <a:close/>
                </a:path>
              </a:pathLst>
            </a:custGeom>
            <a:solidFill>
              <a:srgbClr val="0665B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7"/>
            <p:cNvSpPr txBox="1"/>
            <p:nvPr/>
          </p:nvSpPr>
          <p:spPr>
            <a:xfrm>
              <a:off x="35187" y="845302"/>
              <a:ext cx="154824" cy="9215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9" name="Google Shape;169;p17"/>
          <p:cNvSpPr/>
          <p:nvPr/>
        </p:nvSpPr>
        <p:spPr>
          <a:xfrm>
            <a:off x="16294661" y="9632134"/>
            <a:ext cx="1612160" cy="266739"/>
          </a:xfrm>
          <a:custGeom>
            <a:rect b="b" l="l" r="r" t="t"/>
            <a:pathLst>
              <a:path extrusionOk="0" h="266739" w="1612160">
                <a:moveTo>
                  <a:pt x="0" y="0"/>
                </a:moveTo>
                <a:lnTo>
                  <a:pt x="1612160" y="0"/>
                </a:lnTo>
                <a:lnTo>
                  <a:pt x="1612160" y="266739"/>
                </a:lnTo>
                <a:lnTo>
                  <a:pt x="0" y="2667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7"/>
          <p:cNvSpPr txBox="1"/>
          <p:nvPr/>
        </p:nvSpPr>
        <p:spPr>
          <a:xfrm>
            <a:off x="1066318" y="2051889"/>
            <a:ext cx="940477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0665BE"/>
                </a:solidFill>
                <a:latin typeface="Arial"/>
                <a:ea typeface="Arial"/>
                <a:cs typeface="Arial"/>
                <a:sym typeface="Arial"/>
              </a:rPr>
              <a:t>Recommendation</a:t>
            </a:r>
            <a:endParaRPr/>
          </a:p>
        </p:txBody>
      </p:sp>
      <p:sp>
        <p:nvSpPr>
          <p:cNvPr id="171" name="Google Shape;171;p17"/>
          <p:cNvSpPr txBox="1"/>
          <p:nvPr/>
        </p:nvSpPr>
        <p:spPr>
          <a:xfrm>
            <a:off x="703352" y="3493790"/>
            <a:ext cx="11072617" cy="21276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19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>
                <a:solidFill>
                  <a:srgbClr val="100F0D"/>
                </a:solidFill>
                <a:latin typeface="Poppins"/>
                <a:ea typeface="Poppins"/>
                <a:cs typeface="Poppins"/>
                <a:sym typeface="Poppins"/>
              </a:rPr>
              <a:t>Based on the findings, provide recommendations for addressing the problem</a:t>
            </a:r>
            <a:endParaRPr/>
          </a:p>
          <a:p>
            <a:pPr indent="0" lvl="0" marL="0" marR="0" rtl="0" algn="just">
              <a:lnSpc>
                <a:spcPct val="119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99">
              <a:solidFill>
                <a:srgbClr val="100F0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2260" lvl="1" marL="604519" marR="0" rtl="0" algn="just">
              <a:lnSpc>
                <a:spcPct val="119006"/>
              </a:lnSpc>
              <a:spcBef>
                <a:spcPts val="0"/>
              </a:spcBef>
              <a:spcAft>
                <a:spcPts val="0"/>
              </a:spcAft>
              <a:buClr>
                <a:srgbClr val="100F0D"/>
              </a:buClr>
              <a:buSzPts val="2799"/>
              <a:buFont typeface="Arial"/>
              <a:buChar char="•"/>
            </a:pPr>
            <a:r>
              <a:rPr b="0" i="0" lang="en-US" sz="2799" u="none" cap="none" strike="noStrike">
                <a:solidFill>
                  <a:srgbClr val="100F0D"/>
                </a:solidFill>
                <a:latin typeface="Poppins"/>
                <a:ea typeface="Poppins"/>
                <a:cs typeface="Poppins"/>
                <a:sym typeface="Poppins"/>
              </a:rPr>
              <a:t>Short-term recommendations  </a:t>
            </a:r>
            <a:endParaRPr/>
          </a:p>
          <a:p>
            <a:pPr indent="-302260" lvl="1" marL="604519" marR="0" rtl="0" algn="just">
              <a:lnSpc>
                <a:spcPct val="119006"/>
              </a:lnSpc>
              <a:spcBef>
                <a:spcPts val="0"/>
              </a:spcBef>
              <a:spcAft>
                <a:spcPts val="0"/>
              </a:spcAft>
              <a:buClr>
                <a:srgbClr val="100F0D"/>
              </a:buClr>
              <a:buSzPts val="2799"/>
              <a:buFont typeface="Arial"/>
              <a:buChar char="•"/>
            </a:pPr>
            <a:r>
              <a:rPr b="0" i="0" lang="en-US" sz="2799" u="none" cap="none" strike="noStrike">
                <a:solidFill>
                  <a:srgbClr val="100F0D"/>
                </a:solidFill>
                <a:latin typeface="Poppins"/>
                <a:ea typeface="Poppins"/>
                <a:cs typeface="Poppins"/>
                <a:sym typeface="Poppins"/>
              </a:rPr>
              <a:t>Long-term recommendations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6999"/>
            </a:blip>
            <a:stretch>
              <a:fillRect b="-9219" l="0" r="0" t="-922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8"/>
          <p:cNvSpPr/>
          <p:nvPr/>
        </p:nvSpPr>
        <p:spPr>
          <a:xfrm>
            <a:off x="886237" y="751026"/>
            <a:ext cx="479040" cy="479040"/>
          </a:xfrm>
          <a:custGeom>
            <a:rect b="b" l="l" r="r" t="t"/>
            <a:pathLst>
              <a:path extrusionOk="0" h="479040" w="479040">
                <a:moveTo>
                  <a:pt x="0" y="0"/>
                </a:moveTo>
                <a:lnTo>
                  <a:pt x="479041" y="0"/>
                </a:lnTo>
                <a:lnTo>
                  <a:pt x="479041" y="479040"/>
                </a:lnTo>
                <a:lnTo>
                  <a:pt x="0" y="4790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8"/>
          <p:cNvSpPr/>
          <p:nvPr/>
        </p:nvSpPr>
        <p:spPr>
          <a:xfrm>
            <a:off x="11864195" y="-784262"/>
            <a:ext cx="13913654" cy="12862593"/>
          </a:xfrm>
          <a:custGeom>
            <a:rect b="b" l="l" r="r" t="t"/>
            <a:pathLst>
              <a:path extrusionOk="0" h="751400" w="812800">
                <a:moveTo>
                  <a:pt x="609600" y="0"/>
                </a:moveTo>
                <a:lnTo>
                  <a:pt x="0" y="0"/>
                </a:lnTo>
                <a:lnTo>
                  <a:pt x="203200" y="751400"/>
                </a:lnTo>
                <a:lnTo>
                  <a:pt x="812800" y="751400"/>
                </a:lnTo>
                <a:lnTo>
                  <a:pt x="60960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19376" r="-19375" t="0"/>
            </a:stretch>
          </a:blipFill>
          <a:ln cap="sq" cmpd="sng" w="581025">
            <a:solidFill>
              <a:srgbClr val="0665BE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9" name="Google Shape;179;p18"/>
          <p:cNvGrpSpPr/>
          <p:nvPr/>
        </p:nvGrpSpPr>
        <p:grpSpPr>
          <a:xfrm rot="9629052">
            <a:off x="11287212" y="-3123480"/>
            <a:ext cx="1013004" cy="7749013"/>
            <a:chOff x="0" y="0"/>
            <a:chExt cx="238611" cy="1825264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0"/>
              <a:ext cx="238611" cy="1825264"/>
            </a:xfrm>
            <a:custGeom>
              <a:rect b="b" l="l" r="r" t="t"/>
              <a:pathLst>
                <a:path extrusionOk="0" h="1825264" w="238611">
                  <a:moveTo>
                    <a:pt x="119306" y="0"/>
                  </a:moveTo>
                  <a:lnTo>
                    <a:pt x="238611" y="1825264"/>
                  </a:lnTo>
                  <a:lnTo>
                    <a:pt x="0" y="1825264"/>
                  </a:lnTo>
                  <a:lnTo>
                    <a:pt x="119306" y="0"/>
                  </a:lnTo>
                  <a:close/>
                </a:path>
              </a:pathLst>
            </a:custGeom>
            <a:solidFill>
              <a:srgbClr val="B06E1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8"/>
            <p:cNvSpPr txBox="1"/>
            <p:nvPr/>
          </p:nvSpPr>
          <p:spPr>
            <a:xfrm>
              <a:off x="37283" y="809344"/>
              <a:ext cx="164045" cy="8855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2" name="Google Shape;182;p18"/>
          <p:cNvSpPr/>
          <p:nvPr/>
        </p:nvSpPr>
        <p:spPr>
          <a:xfrm>
            <a:off x="530655" y="9632285"/>
            <a:ext cx="1612160" cy="266739"/>
          </a:xfrm>
          <a:custGeom>
            <a:rect b="b" l="l" r="r" t="t"/>
            <a:pathLst>
              <a:path extrusionOk="0" h="266739" w="1612160">
                <a:moveTo>
                  <a:pt x="0" y="0"/>
                </a:moveTo>
                <a:lnTo>
                  <a:pt x="1612160" y="0"/>
                </a:lnTo>
                <a:lnTo>
                  <a:pt x="1612160" y="266739"/>
                </a:lnTo>
                <a:lnTo>
                  <a:pt x="0" y="2667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8"/>
          <p:cNvSpPr txBox="1"/>
          <p:nvPr/>
        </p:nvSpPr>
        <p:spPr>
          <a:xfrm>
            <a:off x="1643078" y="655094"/>
            <a:ext cx="999474" cy="785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24">
                <a:solidFill>
                  <a:srgbClr val="2D082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05</a:t>
            </a:r>
            <a:endParaRPr/>
          </a:p>
        </p:txBody>
      </p:sp>
      <p:sp>
        <p:nvSpPr>
          <p:cNvPr id="184" name="Google Shape;184;p18"/>
          <p:cNvSpPr txBox="1"/>
          <p:nvPr/>
        </p:nvSpPr>
        <p:spPr>
          <a:xfrm>
            <a:off x="591346" y="2185328"/>
            <a:ext cx="11325805" cy="11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0665BE"/>
                </a:solidFill>
                <a:latin typeface="Arial"/>
                <a:ea typeface="Arial"/>
                <a:cs typeface="Arial"/>
                <a:sym typeface="Arial"/>
              </a:rPr>
              <a:t>Implementation Plan</a:t>
            </a:r>
            <a:endParaRPr/>
          </a:p>
        </p:txBody>
      </p:sp>
      <p:sp>
        <p:nvSpPr>
          <p:cNvPr id="185" name="Google Shape;185;p18"/>
          <p:cNvSpPr txBox="1"/>
          <p:nvPr/>
        </p:nvSpPr>
        <p:spPr>
          <a:xfrm>
            <a:off x="591346" y="3519403"/>
            <a:ext cx="11027597" cy="21276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19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>
                <a:solidFill>
                  <a:srgbClr val="100F0D"/>
                </a:solidFill>
                <a:latin typeface="Poppins"/>
                <a:ea typeface="Poppins"/>
                <a:cs typeface="Poppins"/>
                <a:sym typeface="Poppins"/>
              </a:rPr>
              <a:t>Outline the steps for implementing the recommendations</a:t>
            </a:r>
            <a:endParaRPr/>
          </a:p>
          <a:p>
            <a:pPr indent="0" lvl="0" marL="0" marR="0" rtl="0" algn="just">
              <a:lnSpc>
                <a:spcPct val="119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99">
              <a:solidFill>
                <a:srgbClr val="100F0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2260" lvl="1" marL="604519" marR="0" rtl="0" algn="just">
              <a:lnSpc>
                <a:spcPct val="119006"/>
              </a:lnSpc>
              <a:spcBef>
                <a:spcPts val="0"/>
              </a:spcBef>
              <a:spcAft>
                <a:spcPts val="0"/>
              </a:spcAft>
              <a:buClr>
                <a:srgbClr val="100F0D"/>
              </a:buClr>
              <a:buSzPts val="2799"/>
              <a:buFont typeface="Arial"/>
              <a:buChar char="•"/>
            </a:pPr>
            <a:r>
              <a:rPr b="0" i="0" lang="en-US" sz="2799" u="none" cap="none" strike="noStrike">
                <a:solidFill>
                  <a:srgbClr val="100F0D"/>
                </a:solidFill>
                <a:latin typeface="Poppins"/>
                <a:ea typeface="Poppins"/>
                <a:cs typeface="Poppins"/>
                <a:sym typeface="Poppins"/>
              </a:rPr>
              <a:t>Timeline</a:t>
            </a:r>
            <a:endParaRPr/>
          </a:p>
          <a:p>
            <a:pPr indent="-302260" lvl="1" marL="604519" marR="0" rtl="0" algn="just">
              <a:lnSpc>
                <a:spcPct val="119006"/>
              </a:lnSpc>
              <a:spcBef>
                <a:spcPts val="0"/>
              </a:spcBef>
              <a:spcAft>
                <a:spcPts val="0"/>
              </a:spcAft>
              <a:buClr>
                <a:srgbClr val="100F0D"/>
              </a:buClr>
              <a:buSzPts val="2799"/>
              <a:buFont typeface="Arial"/>
              <a:buChar char="•"/>
            </a:pPr>
            <a:r>
              <a:rPr b="0" i="0" lang="en-US" sz="2799" u="none" cap="none" strike="noStrike">
                <a:solidFill>
                  <a:srgbClr val="100F0D"/>
                </a:solidFill>
                <a:latin typeface="Poppins"/>
                <a:ea typeface="Poppins"/>
                <a:cs typeface="Poppins"/>
                <a:sym typeface="Poppins"/>
              </a:rPr>
              <a:t>Resources required </a:t>
            </a:r>
            <a:endParaRPr/>
          </a:p>
          <a:p>
            <a:pPr indent="-302260" lvl="1" marL="604519" marR="0" rtl="0" algn="just">
              <a:lnSpc>
                <a:spcPct val="119006"/>
              </a:lnSpc>
              <a:spcBef>
                <a:spcPts val="0"/>
              </a:spcBef>
              <a:spcAft>
                <a:spcPts val="0"/>
              </a:spcAft>
              <a:buClr>
                <a:srgbClr val="100F0D"/>
              </a:buClr>
              <a:buSzPts val="2799"/>
              <a:buFont typeface="Arial"/>
              <a:buChar char="•"/>
            </a:pPr>
            <a:r>
              <a:rPr b="0" i="0" lang="en-US" sz="2799" u="none" cap="none" strike="noStrike">
                <a:solidFill>
                  <a:srgbClr val="100F0D"/>
                </a:solidFill>
                <a:latin typeface="Poppins"/>
                <a:ea typeface="Poppins"/>
                <a:cs typeface="Poppins"/>
                <a:sym typeface="Poppins"/>
              </a:rPr>
              <a:t>Key stakeholders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6999"/>
            </a:blip>
            <a:stretch>
              <a:fillRect b="-9219" l="0" r="0" t="-922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9"/>
          <p:cNvSpPr/>
          <p:nvPr/>
        </p:nvSpPr>
        <p:spPr>
          <a:xfrm>
            <a:off x="886237" y="751026"/>
            <a:ext cx="479040" cy="479040"/>
          </a:xfrm>
          <a:custGeom>
            <a:rect b="b" l="l" r="r" t="t"/>
            <a:pathLst>
              <a:path extrusionOk="0" h="479040" w="479040">
                <a:moveTo>
                  <a:pt x="0" y="0"/>
                </a:moveTo>
                <a:lnTo>
                  <a:pt x="479041" y="0"/>
                </a:lnTo>
                <a:lnTo>
                  <a:pt x="479041" y="479040"/>
                </a:lnTo>
                <a:lnTo>
                  <a:pt x="0" y="4790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9"/>
          <p:cNvSpPr/>
          <p:nvPr/>
        </p:nvSpPr>
        <p:spPr>
          <a:xfrm>
            <a:off x="14732512" y="2517422"/>
            <a:ext cx="1612160" cy="266739"/>
          </a:xfrm>
          <a:custGeom>
            <a:rect b="b" l="l" r="r" t="t"/>
            <a:pathLst>
              <a:path extrusionOk="0" h="266739" w="1612160">
                <a:moveTo>
                  <a:pt x="0" y="0"/>
                </a:moveTo>
                <a:lnTo>
                  <a:pt x="1612160" y="0"/>
                </a:lnTo>
                <a:lnTo>
                  <a:pt x="1612160" y="266739"/>
                </a:lnTo>
                <a:lnTo>
                  <a:pt x="0" y="2667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9"/>
          <p:cNvSpPr txBox="1"/>
          <p:nvPr/>
        </p:nvSpPr>
        <p:spPr>
          <a:xfrm>
            <a:off x="1643078" y="655094"/>
            <a:ext cx="999474" cy="785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24">
                <a:solidFill>
                  <a:srgbClr val="2D082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06</a:t>
            </a:r>
            <a:endParaRPr/>
          </a:p>
        </p:txBody>
      </p:sp>
      <p:grpSp>
        <p:nvGrpSpPr>
          <p:cNvPr id="194" name="Google Shape;194;p19"/>
          <p:cNvGrpSpPr/>
          <p:nvPr/>
        </p:nvGrpSpPr>
        <p:grpSpPr>
          <a:xfrm rot="-8575754">
            <a:off x="14187690" y="-4621702"/>
            <a:ext cx="1089645" cy="8688950"/>
            <a:chOff x="0" y="0"/>
            <a:chExt cx="238611" cy="1902713"/>
          </a:xfrm>
        </p:grpSpPr>
        <p:sp>
          <p:nvSpPr>
            <p:cNvPr id="195" name="Google Shape;195;p19"/>
            <p:cNvSpPr/>
            <p:nvPr/>
          </p:nvSpPr>
          <p:spPr>
            <a:xfrm>
              <a:off x="0" y="0"/>
              <a:ext cx="238611" cy="1902713"/>
            </a:xfrm>
            <a:custGeom>
              <a:rect b="b" l="l" r="r" t="t"/>
              <a:pathLst>
                <a:path extrusionOk="0" h="1902713" w="238611">
                  <a:moveTo>
                    <a:pt x="119306" y="0"/>
                  </a:moveTo>
                  <a:lnTo>
                    <a:pt x="238611" y="1902713"/>
                  </a:lnTo>
                  <a:lnTo>
                    <a:pt x="0" y="1902713"/>
                  </a:lnTo>
                  <a:lnTo>
                    <a:pt x="119306" y="0"/>
                  </a:lnTo>
                  <a:close/>
                </a:path>
              </a:pathLst>
            </a:custGeom>
            <a:solidFill>
              <a:srgbClr val="0665B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9"/>
            <p:cNvSpPr txBox="1"/>
            <p:nvPr/>
          </p:nvSpPr>
          <p:spPr>
            <a:xfrm>
              <a:off x="37283" y="845302"/>
              <a:ext cx="164045" cy="9215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7" name="Google Shape;197;p19"/>
          <p:cNvSpPr txBox="1"/>
          <p:nvPr/>
        </p:nvSpPr>
        <p:spPr>
          <a:xfrm>
            <a:off x="1474232" y="2090385"/>
            <a:ext cx="6696734" cy="11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0665BE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198" name="Google Shape;198;p19"/>
          <p:cNvSpPr txBox="1"/>
          <p:nvPr/>
        </p:nvSpPr>
        <p:spPr>
          <a:xfrm>
            <a:off x="1125757" y="3769709"/>
            <a:ext cx="8693734" cy="12894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19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>
                <a:solidFill>
                  <a:srgbClr val="100F0D"/>
                </a:solidFill>
                <a:latin typeface="Poppins"/>
                <a:ea typeface="Poppins"/>
                <a:cs typeface="Poppins"/>
                <a:sym typeface="Poppins"/>
              </a:rPr>
              <a:t>Summarize the key takeaways from the project </a:t>
            </a:r>
            <a:endParaRPr/>
          </a:p>
          <a:p>
            <a:pPr indent="0" lvl="0" marL="0" marR="0" rtl="0" algn="just">
              <a:lnSpc>
                <a:spcPct val="119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99">
              <a:solidFill>
                <a:srgbClr val="100F0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2260" lvl="1" marL="604519" marR="0" rtl="0" algn="just">
              <a:lnSpc>
                <a:spcPct val="119006"/>
              </a:lnSpc>
              <a:spcBef>
                <a:spcPts val="0"/>
              </a:spcBef>
              <a:spcAft>
                <a:spcPts val="0"/>
              </a:spcAft>
              <a:buClr>
                <a:srgbClr val="100F0D"/>
              </a:buClr>
              <a:buSzPts val="2799"/>
              <a:buFont typeface="Arial"/>
              <a:buChar char="•"/>
            </a:pPr>
            <a:r>
              <a:rPr b="0" i="0" lang="en-US" sz="2799" u="none" cap="none" strike="noStrike">
                <a:solidFill>
                  <a:srgbClr val="100F0D"/>
                </a:solidFill>
                <a:latin typeface="Poppins"/>
                <a:ea typeface="Poppins"/>
                <a:cs typeface="Poppins"/>
                <a:sym typeface="Poppins"/>
              </a:rPr>
              <a:t>Image: A relevant image or logo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6999"/>
            </a:blip>
            <a:stretch>
              <a:fillRect b="-9219" l="0" r="0" t="-922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0"/>
          <p:cNvSpPr/>
          <p:nvPr/>
        </p:nvSpPr>
        <p:spPr>
          <a:xfrm>
            <a:off x="886237" y="751026"/>
            <a:ext cx="479040" cy="479040"/>
          </a:xfrm>
          <a:custGeom>
            <a:rect b="b" l="l" r="r" t="t"/>
            <a:pathLst>
              <a:path extrusionOk="0" h="479040" w="479040">
                <a:moveTo>
                  <a:pt x="0" y="0"/>
                </a:moveTo>
                <a:lnTo>
                  <a:pt x="479041" y="0"/>
                </a:lnTo>
                <a:lnTo>
                  <a:pt x="479041" y="479040"/>
                </a:lnTo>
                <a:lnTo>
                  <a:pt x="0" y="4790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0"/>
          <p:cNvSpPr txBox="1"/>
          <p:nvPr/>
        </p:nvSpPr>
        <p:spPr>
          <a:xfrm>
            <a:off x="1643078" y="655094"/>
            <a:ext cx="999474" cy="785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24">
                <a:solidFill>
                  <a:srgbClr val="2D082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07</a:t>
            </a:r>
            <a:endParaRPr/>
          </a:p>
        </p:txBody>
      </p:sp>
      <p:sp>
        <p:nvSpPr>
          <p:cNvPr id="206" name="Google Shape;206;p20"/>
          <p:cNvSpPr/>
          <p:nvPr/>
        </p:nvSpPr>
        <p:spPr>
          <a:xfrm rot="-5400000">
            <a:off x="11558957" y="-3871989"/>
            <a:ext cx="4416115" cy="9246030"/>
          </a:xfrm>
          <a:custGeom>
            <a:rect b="b" l="l" r="r" t="t"/>
            <a:pathLst>
              <a:path extrusionOk="0" h="9246030" w="4416115">
                <a:moveTo>
                  <a:pt x="0" y="0"/>
                </a:moveTo>
                <a:lnTo>
                  <a:pt x="4416116" y="0"/>
                </a:lnTo>
                <a:lnTo>
                  <a:pt x="4416116" y="9246030"/>
                </a:lnTo>
                <a:lnTo>
                  <a:pt x="0" y="92460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-2821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0"/>
          <p:cNvSpPr/>
          <p:nvPr/>
        </p:nvSpPr>
        <p:spPr>
          <a:xfrm>
            <a:off x="8422303" y="8696306"/>
            <a:ext cx="1612160" cy="266739"/>
          </a:xfrm>
          <a:custGeom>
            <a:rect b="b" l="l" r="r" t="t"/>
            <a:pathLst>
              <a:path extrusionOk="0" h="266739" w="1612160">
                <a:moveTo>
                  <a:pt x="0" y="0"/>
                </a:moveTo>
                <a:lnTo>
                  <a:pt x="1612161" y="0"/>
                </a:lnTo>
                <a:lnTo>
                  <a:pt x="1612161" y="266740"/>
                </a:lnTo>
                <a:lnTo>
                  <a:pt x="0" y="2667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0"/>
          <p:cNvSpPr txBox="1"/>
          <p:nvPr/>
        </p:nvSpPr>
        <p:spPr>
          <a:xfrm>
            <a:off x="1276310" y="1814021"/>
            <a:ext cx="6236028" cy="11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0665BE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</p:txBody>
      </p:sp>
      <p:sp>
        <p:nvSpPr>
          <p:cNvPr id="209" name="Google Shape;209;p20"/>
          <p:cNvSpPr txBox="1"/>
          <p:nvPr/>
        </p:nvSpPr>
        <p:spPr>
          <a:xfrm>
            <a:off x="1028700" y="3130169"/>
            <a:ext cx="10397316" cy="21276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19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>
                <a:solidFill>
                  <a:srgbClr val="100F0D"/>
                </a:solidFill>
                <a:latin typeface="Poppins"/>
                <a:ea typeface="Poppins"/>
                <a:cs typeface="Poppins"/>
                <a:sym typeface="Poppins"/>
              </a:rPr>
              <a:t>Outline the steps for implementing the recommendations</a:t>
            </a:r>
            <a:endParaRPr/>
          </a:p>
          <a:p>
            <a:pPr indent="0" lvl="0" marL="0" marR="0" rtl="0" algn="just">
              <a:lnSpc>
                <a:spcPct val="119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99">
              <a:solidFill>
                <a:srgbClr val="100F0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2260" lvl="1" marL="604519" marR="0" rtl="0" algn="just">
              <a:lnSpc>
                <a:spcPct val="119006"/>
              </a:lnSpc>
              <a:spcBef>
                <a:spcPts val="0"/>
              </a:spcBef>
              <a:spcAft>
                <a:spcPts val="0"/>
              </a:spcAft>
              <a:buClr>
                <a:srgbClr val="100F0D"/>
              </a:buClr>
              <a:buSzPts val="2799"/>
              <a:buFont typeface="Arial"/>
              <a:buChar char="•"/>
            </a:pPr>
            <a:r>
              <a:rPr b="0" i="0" lang="en-US" sz="2799" u="none" cap="none" strike="noStrike">
                <a:solidFill>
                  <a:srgbClr val="100F0D"/>
                </a:solidFill>
                <a:latin typeface="Poppins"/>
                <a:ea typeface="Poppins"/>
                <a:cs typeface="Poppins"/>
                <a:sym typeface="Poppins"/>
              </a:rPr>
              <a:t>Timeline</a:t>
            </a:r>
            <a:endParaRPr/>
          </a:p>
          <a:p>
            <a:pPr indent="-302260" lvl="1" marL="604519" marR="0" rtl="0" algn="just">
              <a:lnSpc>
                <a:spcPct val="119006"/>
              </a:lnSpc>
              <a:spcBef>
                <a:spcPts val="0"/>
              </a:spcBef>
              <a:spcAft>
                <a:spcPts val="0"/>
              </a:spcAft>
              <a:buClr>
                <a:srgbClr val="100F0D"/>
              </a:buClr>
              <a:buSzPts val="2799"/>
              <a:buFont typeface="Arial"/>
              <a:buChar char="•"/>
            </a:pPr>
            <a:r>
              <a:rPr b="0" i="0" lang="en-US" sz="2799" u="none" cap="none" strike="noStrike">
                <a:solidFill>
                  <a:srgbClr val="100F0D"/>
                </a:solidFill>
                <a:latin typeface="Poppins"/>
                <a:ea typeface="Poppins"/>
                <a:cs typeface="Poppins"/>
                <a:sym typeface="Poppins"/>
              </a:rPr>
              <a:t>Resources required </a:t>
            </a:r>
            <a:endParaRPr/>
          </a:p>
          <a:p>
            <a:pPr indent="-302260" lvl="1" marL="604519" marR="0" rtl="0" algn="just">
              <a:lnSpc>
                <a:spcPct val="119006"/>
              </a:lnSpc>
              <a:spcBef>
                <a:spcPts val="0"/>
              </a:spcBef>
              <a:spcAft>
                <a:spcPts val="0"/>
              </a:spcAft>
              <a:buClr>
                <a:srgbClr val="100F0D"/>
              </a:buClr>
              <a:buSzPts val="2799"/>
              <a:buFont typeface="Arial"/>
              <a:buChar char="•"/>
            </a:pPr>
            <a:r>
              <a:rPr b="0" i="0" lang="en-US" sz="2799" u="none" cap="none" strike="noStrike">
                <a:solidFill>
                  <a:srgbClr val="100F0D"/>
                </a:solidFill>
                <a:latin typeface="Poppins"/>
                <a:ea typeface="Poppins"/>
                <a:cs typeface="Poppins"/>
                <a:sym typeface="Poppins"/>
              </a:rPr>
              <a:t>Key stakeholders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6999"/>
            </a:blip>
            <a:stretch>
              <a:fillRect b="-9219" l="0" r="0" t="-922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1"/>
          <p:cNvSpPr/>
          <p:nvPr/>
        </p:nvSpPr>
        <p:spPr>
          <a:xfrm>
            <a:off x="886237" y="751026"/>
            <a:ext cx="479040" cy="479040"/>
          </a:xfrm>
          <a:custGeom>
            <a:rect b="b" l="l" r="r" t="t"/>
            <a:pathLst>
              <a:path extrusionOk="0" h="479040" w="479040">
                <a:moveTo>
                  <a:pt x="0" y="0"/>
                </a:moveTo>
                <a:lnTo>
                  <a:pt x="479041" y="0"/>
                </a:lnTo>
                <a:lnTo>
                  <a:pt x="479041" y="479040"/>
                </a:lnTo>
                <a:lnTo>
                  <a:pt x="0" y="4790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6" name="Google Shape;216;p21"/>
          <p:cNvGrpSpPr/>
          <p:nvPr/>
        </p:nvGrpSpPr>
        <p:grpSpPr>
          <a:xfrm rot="-8575754">
            <a:off x="16572213" y="-6000149"/>
            <a:ext cx="1089645" cy="8688950"/>
            <a:chOff x="0" y="0"/>
            <a:chExt cx="238611" cy="1902713"/>
          </a:xfrm>
        </p:grpSpPr>
        <p:sp>
          <p:nvSpPr>
            <p:cNvPr id="217" name="Google Shape;217;p21"/>
            <p:cNvSpPr/>
            <p:nvPr/>
          </p:nvSpPr>
          <p:spPr>
            <a:xfrm>
              <a:off x="0" y="0"/>
              <a:ext cx="238611" cy="1902713"/>
            </a:xfrm>
            <a:custGeom>
              <a:rect b="b" l="l" r="r" t="t"/>
              <a:pathLst>
                <a:path extrusionOk="0" h="1902713" w="238611">
                  <a:moveTo>
                    <a:pt x="119306" y="0"/>
                  </a:moveTo>
                  <a:lnTo>
                    <a:pt x="238611" y="1902713"/>
                  </a:lnTo>
                  <a:lnTo>
                    <a:pt x="0" y="1902713"/>
                  </a:lnTo>
                  <a:lnTo>
                    <a:pt x="119306" y="0"/>
                  </a:lnTo>
                  <a:close/>
                </a:path>
              </a:pathLst>
            </a:custGeom>
            <a:solidFill>
              <a:srgbClr val="0665B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21"/>
            <p:cNvSpPr txBox="1"/>
            <p:nvPr/>
          </p:nvSpPr>
          <p:spPr>
            <a:xfrm>
              <a:off x="37283" y="845302"/>
              <a:ext cx="164045" cy="9215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9" name="Google Shape;219;p21"/>
          <p:cNvSpPr/>
          <p:nvPr/>
        </p:nvSpPr>
        <p:spPr>
          <a:xfrm>
            <a:off x="15647140" y="1028700"/>
            <a:ext cx="1612160" cy="266739"/>
          </a:xfrm>
          <a:custGeom>
            <a:rect b="b" l="l" r="r" t="t"/>
            <a:pathLst>
              <a:path extrusionOk="0" h="266739" w="1612160">
                <a:moveTo>
                  <a:pt x="0" y="0"/>
                </a:moveTo>
                <a:lnTo>
                  <a:pt x="1612160" y="0"/>
                </a:lnTo>
                <a:lnTo>
                  <a:pt x="1612160" y="266739"/>
                </a:lnTo>
                <a:lnTo>
                  <a:pt x="0" y="2667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1"/>
          <p:cNvSpPr txBox="1"/>
          <p:nvPr/>
        </p:nvSpPr>
        <p:spPr>
          <a:xfrm>
            <a:off x="1643078" y="655094"/>
            <a:ext cx="999474" cy="785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3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24">
                <a:solidFill>
                  <a:srgbClr val="2D0829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08</a:t>
            </a:r>
            <a:endParaRPr/>
          </a:p>
        </p:txBody>
      </p:sp>
      <p:sp>
        <p:nvSpPr>
          <p:cNvPr id="221" name="Google Shape;221;p21"/>
          <p:cNvSpPr txBox="1"/>
          <p:nvPr/>
        </p:nvSpPr>
        <p:spPr>
          <a:xfrm>
            <a:off x="1125757" y="1943171"/>
            <a:ext cx="11325805" cy="11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0665BE"/>
                </a:solidFill>
                <a:latin typeface="Arial"/>
                <a:ea typeface="Arial"/>
                <a:cs typeface="Arial"/>
                <a:sym typeface="Arial"/>
              </a:rPr>
              <a:t>Appendix </a:t>
            </a:r>
            <a:r>
              <a:rPr lang="en-US" sz="8000">
                <a:solidFill>
                  <a:srgbClr val="0665BE"/>
                </a:solidFill>
                <a:latin typeface="Arial"/>
                <a:ea typeface="Arial"/>
                <a:cs typeface="Arial"/>
                <a:sym typeface="Arial"/>
              </a:rPr>
              <a:t>(Optional)</a:t>
            </a:r>
            <a:endParaRPr/>
          </a:p>
        </p:txBody>
      </p:sp>
      <p:sp>
        <p:nvSpPr>
          <p:cNvPr id="222" name="Google Shape;222;p21"/>
          <p:cNvSpPr txBox="1"/>
          <p:nvPr/>
        </p:nvSpPr>
        <p:spPr>
          <a:xfrm>
            <a:off x="1125757" y="3280022"/>
            <a:ext cx="10734967" cy="12894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19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>
                <a:solidFill>
                  <a:srgbClr val="100F0D"/>
                </a:solidFill>
                <a:latin typeface="Poppins"/>
                <a:ea typeface="Poppins"/>
                <a:cs typeface="Poppins"/>
                <a:sym typeface="Poppins"/>
              </a:rPr>
              <a:t>Additional information that supports the presentation, but is not essential for the main message.</a:t>
            </a:r>
            <a:endParaRPr/>
          </a:p>
          <a:p>
            <a:pPr indent="0" lvl="0" marL="0" marR="0" rtl="0" algn="just">
              <a:lnSpc>
                <a:spcPct val="119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99">
              <a:solidFill>
                <a:srgbClr val="100F0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Notes Theme">
  <a:themeElements>
    <a:clrScheme name="Office Note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