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vl Bvl" userId="e1beb0474d26f529" providerId="LiveId" clId="{3AC24410-649C-4290-8B4C-C992EE643D0F}"/>
    <pc:docChg chg="modSld">
      <pc:chgData name="Bvl Bvl" userId="e1beb0474d26f529" providerId="LiveId" clId="{3AC24410-649C-4290-8B4C-C992EE643D0F}" dt="2023-03-31T11:06:56.960" v="9" actId="20577"/>
      <pc:docMkLst>
        <pc:docMk/>
      </pc:docMkLst>
      <pc:sldChg chg="modSp mod">
        <pc:chgData name="Bvl Bvl" userId="e1beb0474d26f529" providerId="LiveId" clId="{3AC24410-649C-4290-8B4C-C992EE643D0F}" dt="2023-03-31T11:06:56.960" v="9" actId="20577"/>
        <pc:sldMkLst>
          <pc:docMk/>
          <pc:sldMk cId="3359468869" sldId="256"/>
        </pc:sldMkLst>
        <pc:spChg chg="mod">
          <ac:chgData name="Bvl Bvl" userId="e1beb0474d26f529" providerId="LiveId" clId="{3AC24410-649C-4290-8B4C-C992EE643D0F}" dt="2023-03-31T11:06:56.960" v="9" actId="20577"/>
          <ac:spMkLst>
            <pc:docMk/>
            <pc:sldMk cId="3359468869" sldId="256"/>
            <ac:spMk id="3" creationId="{55F192B4-A957-8FB7-5109-A5A0FEF994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352FF8-48BA-4241-9485-7127EDBEAEC0}"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186266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52FF8-48BA-4241-9485-7127EDBEAEC0}"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406716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352FF8-48BA-4241-9485-7127EDBEAEC0}"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348284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352FF8-48BA-4241-9485-7127EDBEAEC0}"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1366311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52FF8-48BA-4241-9485-7127EDBEAEC0}"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1600243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52FF8-48BA-4241-9485-7127EDBEAEC0}"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209370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52FF8-48BA-4241-9485-7127EDBEAEC0}"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344803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52FF8-48BA-4241-9485-7127EDBEAEC0}"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39853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352FF8-48BA-4241-9485-7127EDBEAEC0}"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29981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52FF8-48BA-4241-9485-7127EDBEAEC0}"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351711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352FF8-48BA-4241-9485-7127EDBEAEC0}"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404299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52FF8-48BA-4241-9485-7127EDBEAEC0}"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401696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52FF8-48BA-4241-9485-7127EDBEAEC0}"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199398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352FF8-48BA-4241-9485-7127EDBEAEC0}" type="datetimeFigureOut">
              <a:rPr lang="en-IN" smtClean="0"/>
              <a:t>31-03-2023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6CDC8C8-5DBA-4D40-959F-802D8B41E987}" type="slidenum">
              <a:rPr lang="en-IN" smtClean="0"/>
              <a:t>‹#›</a:t>
            </a:fld>
            <a:endParaRPr lang="en-IN"/>
          </a:p>
        </p:txBody>
      </p:sp>
    </p:spTree>
    <p:extLst>
      <p:ext uri="{BB962C8B-B14F-4D97-AF65-F5344CB8AC3E}">
        <p14:creationId xmlns:p14="http://schemas.microsoft.com/office/powerpoint/2010/main" val="71651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352FF8-48BA-4241-9485-7127EDBEAEC0}" type="datetimeFigureOut">
              <a:rPr lang="en-IN" smtClean="0"/>
              <a:t>31-03-2023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6CDC8C8-5DBA-4D40-959F-802D8B41E987}" type="slidenum">
              <a:rPr lang="en-IN" smtClean="0"/>
              <a:t>‹#›</a:t>
            </a:fld>
            <a:endParaRPr lang="en-IN"/>
          </a:p>
        </p:txBody>
      </p:sp>
    </p:spTree>
    <p:extLst>
      <p:ext uri="{BB962C8B-B14F-4D97-AF65-F5344CB8AC3E}">
        <p14:creationId xmlns:p14="http://schemas.microsoft.com/office/powerpoint/2010/main" val="806487704"/>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9B1E-C0DF-5D76-6203-53F7AC9D95D7}"/>
              </a:ext>
            </a:extLst>
          </p:cNvPr>
          <p:cNvSpPr>
            <a:spLocks noGrp="1"/>
          </p:cNvSpPr>
          <p:nvPr>
            <p:ph type="ctrTitle"/>
          </p:nvPr>
        </p:nvSpPr>
        <p:spPr>
          <a:xfrm>
            <a:off x="2034073" y="746449"/>
            <a:ext cx="7119257" cy="867747"/>
          </a:xfrm>
        </p:spPr>
        <p:txBody>
          <a:bodyPr anchor="ctr">
            <a:normAutofit/>
          </a:bodyPr>
          <a:lstStyle/>
          <a:p>
            <a:r>
              <a:rPr lang="en-US" sz="3600" dirty="0"/>
              <a:t>         TS -</a:t>
            </a:r>
            <a:r>
              <a:rPr lang="en-US" sz="3600" b="1" dirty="0"/>
              <a:t>CAPSTONE</a:t>
            </a:r>
            <a:r>
              <a:rPr lang="en-US" sz="3600" dirty="0"/>
              <a:t> </a:t>
            </a:r>
            <a:r>
              <a:rPr lang="en-US" sz="3600" b="1" dirty="0"/>
              <a:t>PROJECT</a:t>
            </a:r>
            <a:endParaRPr lang="en-IN" sz="3600" b="1" dirty="0"/>
          </a:p>
        </p:txBody>
      </p:sp>
      <p:sp>
        <p:nvSpPr>
          <p:cNvPr id="3" name="Subtitle 2">
            <a:extLst>
              <a:ext uri="{FF2B5EF4-FFF2-40B4-BE49-F238E27FC236}">
                <a16:creationId xmlns:a16="http://schemas.microsoft.com/office/drawing/2014/main" id="{55F192B4-A957-8FB7-5109-A5A0FEF994AD}"/>
              </a:ext>
            </a:extLst>
          </p:cNvPr>
          <p:cNvSpPr>
            <a:spLocks noGrp="1"/>
          </p:cNvSpPr>
          <p:nvPr>
            <p:ph type="subTitle" idx="1"/>
          </p:nvPr>
        </p:nvSpPr>
        <p:spPr>
          <a:xfrm>
            <a:off x="1175657" y="1782147"/>
            <a:ext cx="9492343" cy="4208106"/>
          </a:xfrm>
        </p:spPr>
        <p:txBody>
          <a:bodyPr>
            <a:normAutofit fontScale="92500" lnSpcReduction="20000"/>
          </a:bodyPr>
          <a:lstStyle/>
          <a:p>
            <a:r>
              <a:rPr lang="en-US" sz="2800" b="1" dirty="0"/>
              <a:t>                             ENGLISH DICTIONARY</a:t>
            </a:r>
          </a:p>
          <a:p>
            <a:endParaRPr lang="en-US" sz="2800" dirty="0"/>
          </a:p>
          <a:p>
            <a:pPr algn="l"/>
            <a:r>
              <a:rPr lang="en-US" dirty="0"/>
              <a:t>Presented by:</a:t>
            </a:r>
          </a:p>
          <a:p>
            <a:pPr algn="l"/>
            <a:r>
              <a:rPr lang="en-US" dirty="0"/>
              <a:t>B. Deepika</a:t>
            </a:r>
          </a:p>
          <a:p>
            <a:pPr algn="l"/>
            <a:r>
              <a:rPr lang="en-US" dirty="0"/>
              <a:t>B. Visalakshi</a:t>
            </a:r>
          </a:p>
          <a:p>
            <a:pPr algn="l"/>
            <a:r>
              <a:rPr lang="en-US" sz="2000" dirty="0" err="1"/>
              <a:t>p.joharika</a:t>
            </a:r>
            <a:endParaRPr lang="en-US" sz="2000" dirty="0"/>
          </a:p>
          <a:p>
            <a:pPr algn="l"/>
            <a:endParaRPr lang="en-US" sz="2000" dirty="0"/>
          </a:p>
          <a:p>
            <a:pPr algn="l"/>
            <a:endParaRPr lang="en-US" sz="2000" dirty="0"/>
          </a:p>
          <a:p>
            <a:pPr algn="l"/>
            <a:endParaRPr lang="en-US" sz="2000" dirty="0"/>
          </a:p>
          <a:p>
            <a:pPr algn="l"/>
            <a:r>
              <a:rPr lang="en-US" sz="2000" dirty="0"/>
              <a:t>Guided By:</a:t>
            </a:r>
          </a:p>
          <a:p>
            <a:pPr algn="l"/>
            <a:r>
              <a:rPr lang="en-US" sz="2000" dirty="0"/>
              <a:t>Umamaheswari</a:t>
            </a:r>
          </a:p>
          <a:p>
            <a:pPr algn="l"/>
            <a:endParaRPr lang="en-US" dirty="0"/>
          </a:p>
          <a:p>
            <a:endParaRPr lang="en-US" sz="2800" dirty="0"/>
          </a:p>
          <a:p>
            <a:endParaRPr lang="en-US" sz="2800" dirty="0"/>
          </a:p>
          <a:p>
            <a:endParaRPr lang="en-IN" sz="2800" dirty="0"/>
          </a:p>
        </p:txBody>
      </p:sp>
      <p:pic>
        <p:nvPicPr>
          <p:cNvPr id="9" name="Picture 8">
            <a:extLst>
              <a:ext uri="{FF2B5EF4-FFF2-40B4-BE49-F238E27FC236}">
                <a16:creationId xmlns:a16="http://schemas.microsoft.com/office/drawing/2014/main" id="{AA75BF26-F027-CA3C-8069-489132444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080" y="2855166"/>
            <a:ext cx="4198674" cy="2995127"/>
          </a:xfrm>
          <a:prstGeom prst="rect">
            <a:avLst/>
          </a:prstGeom>
        </p:spPr>
      </p:pic>
    </p:spTree>
    <p:extLst>
      <p:ext uri="{BB962C8B-B14F-4D97-AF65-F5344CB8AC3E}">
        <p14:creationId xmlns:p14="http://schemas.microsoft.com/office/powerpoint/2010/main" val="33594688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1637-A07C-4805-F59C-C0B7568D080A}"/>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29E055C2-8FF0-19D0-BA39-F558C06A9F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984" y="2269153"/>
            <a:ext cx="7511143" cy="3945035"/>
          </a:xfrm>
        </p:spPr>
      </p:pic>
    </p:spTree>
    <p:extLst>
      <p:ext uri="{BB962C8B-B14F-4D97-AF65-F5344CB8AC3E}">
        <p14:creationId xmlns:p14="http://schemas.microsoft.com/office/powerpoint/2010/main" val="261709537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FCDE-5056-1D4B-87D7-0AF3379D318C}"/>
              </a:ext>
            </a:extLst>
          </p:cNvPr>
          <p:cNvSpPr>
            <a:spLocks noGrp="1"/>
          </p:cNvSpPr>
          <p:nvPr>
            <p:ph type="title"/>
          </p:nvPr>
        </p:nvSpPr>
        <p:spPr>
          <a:xfrm>
            <a:off x="5010540" y="475862"/>
            <a:ext cx="6371458" cy="941776"/>
          </a:xfrm>
        </p:spPr>
        <p:txBody>
          <a:bodyPr/>
          <a:lstStyle/>
          <a:p>
            <a:r>
              <a:rPr lang="en-IN" dirty="0"/>
              <a:t>.</a:t>
            </a:r>
          </a:p>
        </p:txBody>
      </p:sp>
      <p:pic>
        <p:nvPicPr>
          <p:cNvPr id="5" name="Content Placeholder 4">
            <a:extLst>
              <a:ext uri="{FF2B5EF4-FFF2-40B4-BE49-F238E27FC236}">
                <a16:creationId xmlns:a16="http://schemas.microsoft.com/office/drawing/2014/main" id="{5CA03FD4-9412-D83A-7029-A96D84007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40768"/>
            <a:ext cx="12158200" cy="4917232"/>
          </a:xfrm>
        </p:spPr>
      </p:pic>
    </p:spTree>
    <p:extLst>
      <p:ext uri="{BB962C8B-B14F-4D97-AF65-F5344CB8AC3E}">
        <p14:creationId xmlns:p14="http://schemas.microsoft.com/office/powerpoint/2010/main" val="39606826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9D-69CD-E0A8-3BD2-BD29E348E183}"/>
              </a:ext>
            </a:extLst>
          </p:cNvPr>
          <p:cNvSpPr>
            <a:spLocks noGrp="1"/>
          </p:cNvSpPr>
          <p:nvPr>
            <p:ph type="title"/>
          </p:nvPr>
        </p:nvSpPr>
        <p:spPr>
          <a:xfrm>
            <a:off x="1672418" y="802434"/>
            <a:ext cx="7729728" cy="791142"/>
          </a:xfrm>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61B55008-19EC-8FE8-ED2C-B1F2FFFCD829}"/>
              </a:ext>
            </a:extLst>
          </p:cNvPr>
          <p:cNvSpPr>
            <a:spLocks noGrp="1"/>
          </p:cNvSpPr>
          <p:nvPr>
            <p:ph idx="1"/>
          </p:nvPr>
        </p:nvSpPr>
        <p:spPr/>
        <p:txBody>
          <a:bodyPr/>
          <a:lstStyle/>
          <a:p>
            <a:r>
              <a:rPr lang="en-US" dirty="0"/>
              <a:t>Abstract</a:t>
            </a:r>
          </a:p>
          <a:p>
            <a:r>
              <a:rPr lang="en-US" dirty="0"/>
              <a:t>Introduction</a:t>
            </a:r>
          </a:p>
          <a:p>
            <a:r>
              <a:rPr lang="en-US" dirty="0"/>
              <a:t>Problem Statement</a:t>
            </a:r>
          </a:p>
          <a:p>
            <a:r>
              <a:rPr lang="en-US" dirty="0"/>
              <a:t>Objective</a:t>
            </a:r>
          </a:p>
          <a:p>
            <a:r>
              <a:rPr lang="en-US" dirty="0"/>
              <a:t>Benefits</a:t>
            </a:r>
          </a:p>
          <a:p>
            <a:r>
              <a:rPr lang="en-US" dirty="0"/>
              <a:t>Steps for English dictionary </a:t>
            </a:r>
          </a:p>
          <a:p>
            <a:endParaRPr lang="en-US" dirty="0"/>
          </a:p>
          <a:p>
            <a:endParaRPr lang="en-US" dirty="0"/>
          </a:p>
        </p:txBody>
      </p:sp>
      <p:pic>
        <p:nvPicPr>
          <p:cNvPr id="17" name="Picture 16">
            <a:extLst>
              <a:ext uri="{FF2B5EF4-FFF2-40B4-BE49-F238E27FC236}">
                <a16:creationId xmlns:a16="http://schemas.microsoft.com/office/drawing/2014/main" id="{1E2A5CC5-4AC9-AFBA-830A-4A761F345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5" y="3428999"/>
            <a:ext cx="3936788" cy="3139751"/>
          </a:xfrm>
          <a:prstGeom prst="rect">
            <a:avLst/>
          </a:prstGeom>
        </p:spPr>
      </p:pic>
    </p:spTree>
    <p:extLst>
      <p:ext uri="{BB962C8B-B14F-4D97-AF65-F5344CB8AC3E}">
        <p14:creationId xmlns:p14="http://schemas.microsoft.com/office/powerpoint/2010/main" val="77890393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75DA-1801-97F6-8968-4F592AB565FA}"/>
              </a:ext>
            </a:extLst>
          </p:cNvPr>
          <p:cNvSpPr>
            <a:spLocks noGrp="1"/>
          </p:cNvSpPr>
          <p:nvPr>
            <p:ph type="title"/>
          </p:nvPr>
        </p:nvSpPr>
        <p:spPr>
          <a:xfrm>
            <a:off x="1633977" y="538316"/>
            <a:ext cx="7729728" cy="921771"/>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FFE599F-0093-D61F-2B11-36D597C4C20D}"/>
              </a:ext>
            </a:extLst>
          </p:cNvPr>
          <p:cNvSpPr>
            <a:spLocks noGrp="1"/>
          </p:cNvSpPr>
          <p:nvPr>
            <p:ph idx="1"/>
          </p:nvPr>
        </p:nvSpPr>
        <p:spPr>
          <a:xfrm>
            <a:off x="1268962" y="2222287"/>
            <a:ext cx="9591871" cy="3636511"/>
          </a:xfrm>
        </p:spPr>
        <p:txBody>
          <a:bodyPr/>
          <a:lstStyle/>
          <a:p>
            <a:pPr marL="0" indent="0">
              <a:buNone/>
            </a:pPr>
            <a:r>
              <a:rPr lang="en-US" dirty="0"/>
              <a:t>              The English dictionary app consists of a search text field and a search button. The user has to enter the word in the text field and click on the search button. The result displays the word meaning ,word pronunciation audio clip. It also displays word usage for appropriate words.</a:t>
            </a:r>
          </a:p>
          <a:p>
            <a:pPr marL="0" indent="0">
              <a:buNone/>
            </a:pPr>
            <a:endParaRPr lang="en-IN" dirty="0"/>
          </a:p>
        </p:txBody>
      </p:sp>
    </p:spTree>
    <p:extLst>
      <p:ext uri="{BB962C8B-B14F-4D97-AF65-F5344CB8AC3E}">
        <p14:creationId xmlns:p14="http://schemas.microsoft.com/office/powerpoint/2010/main" val="407059340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E1B-374A-6928-DAB9-619D109E0B93}"/>
              </a:ext>
            </a:extLst>
          </p:cNvPr>
          <p:cNvSpPr>
            <a:spLocks noGrp="1"/>
          </p:cNvSpPr>
          <p:nvPr>
            <p:ph type="title"/>
          </p:nvPr>
        </p:nvSpPr>
        <p:spPr/>
        <p:txBody>
          <a:bodyPr>
            <a:normAutofit fontScale="90000"/>
          </a:bodyPr>
          <a:lstStyle/>
          <a:p>
            <a:br>
              <a:rPr lang="en-US" dirty="0"/>
            </a:br>
            <a:r>
              <a:rPr lang="en-US" dirty="0"/>
              <a:t>    </a:t>
            </a:r>
            <a:br>
              <a:rPr lang="en-US" dirty="0"/>
            </a:br>
            <a:br>
              <a:rPr lang="en-US" dirty="0"/>
            </a:br>
            <a:br>
              <a:rPr lang="en-US" dirty="0"/>
            </a:br>
            <a:br>
              <a:rPr lang="en-US" dirty="0"/>
            </a:br>
            <a:br>
              <a:rPr lang="en-US" dirty="0"/>
            </a:br>
            <a:br>
              <a:rPr lang="en-US" dirty="0"/>
            </a:br>
            <a:br>
              <a:rPr lang="en-US" dirty="0"/>
            </a:br>
            <a:br>
              <a:rPr lang="en-US" dirty="0"/>
            </a:br>
            <a:r>
              <a:rPr lang="en-US" dirty="0"/>
              <a:t>         Introduction</a:t>
            </a:r>
            <a:endParaRPr lang="en-IN" dirty="0"/>
          </a:p>
        </p:txBody>
      </p:sp>
      <p:sp>
        <p:nvSpPr>
          <p:cNvPr id="3" name="Content Placeholder 2">
            <a:extLst>
              <a:ext uri="{FF2B5EF4-FFF2-40B4-BE49-F238E27FC236}">
                <a16:creationId xmlns:a16="http://schemas.microsoft.com/office/drawing/2014/main" id="{E74CE7DE-5B9E-3917-D50D-A6070C66250B}"/>
              </a:ext>
            </a:extLst>
          </p:cNvPr>
          <p:cNvSpPr>
            <a:spLocks noGrp="1"/>
          </p:cNvSpPr>
          <p:nvPr>
            <p:ph idx="1"/>
          </p:nvPr>
        </p:nvSpPr>
        <p:spPr>
          <a:xfrm>
            <a:off x="485192" y="2222287"/>
            <a:ext cx="6335486" cy="4057215"/>
          </a:xfrm>
        </p:spPr>
        <p:txBody>
          <a:bodyPr>
            <a:normAutofit/>
          </a:bodyPr>
          <a:lstStyle/>
          <a:p>
            <a:pPr marL="0" indent="0">
              <a:buNone/>
            </a:pPr>
            <a:r>
              <a:rPr lang="en-US" dirty="0"/>
              <a:t>               A dictionary is used as a tool for referencing. It is used to look up meaning for a word  or might also be used to look up the pronunciation of that word.</a:t>
            </a:r>
          </a:p>
          <a:p>
            <a:pPr marL="0" indent="0">
              <a:buNone/>
            </a:pPr>
            <a:r>
              <a:rPr lang="en-US" dirty="0"/>
              <a:t>         Nowadays there are a lot of dictionary being produced worldwide. These dictionaries  could be found in all bookstores in various sizes.</a:t>
            </a:r>
            <a:endParaRPr lang="en-IN" dirty="0"/>
          </a:p>
        </p:txBody>
      </p:sp>
      <p:pic>
        <p:nvPicPr>
          <p:cNvPr id="15" name="Picture 14">
            <a:extLst>
              <a:ext uri="{FF2B5EF4-FFF2-40B4-BE49-F238E27FC236}">
                <a16:creationId xmlns:a16="http://schemas.microsoft.com/office/drawing/2014/main" id="{3BE4D14F-3756-78E5-28BF-3AFD025B3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678" y="3841537"/>
            <a:ext cx="4724400" cy="2952750"/>
          </a:xfrm>
          <a:prstGeom prst="rect">
            <a:avLst/>
          </a:prstGeom>
        </p:spPr>
      </p:pic>
    </p:spTree>
    <p:extLst>
      <p:ext uri="{BB962C8B-B14F-4D97-AF65-F5344CB8AC3E}">
        <p14:creationId xmlns:p14="http://schemas.microsoft.com/office/powerpoint/2010/main" val="237744785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91F5-8FB3-4BF9-A897-0B82B43DCD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98A3603-88B9-C767-2BBD-B021D99A6C5B}"/>
              </a:ext>
            </a:extLst>
          </p:cNvPr>
          <p:cNvSpPr>
            <a:spLocks noGrp="1"/>
          </p:cNvSpPr>
          <p:nvPr>
            <p:ph idx="1"/>
          </p:nvPr>
        </p:nvSpPr>
        <p:spPr>
          <a:xfrm>
            <a:off x="1716833" y="2222287"/>
            <a:ext cx="8630816" cy="3636511"/>
          </a:xfrm>
        </p:spPr>
        <p:txBody>
          <a:bodyPr/>
          <a:lstStyle/>
          <a:p>
            <a:pPr marL="0" indent="0">
              <a:buNone/>
            </a:pPr>
            <a:r>
              <a:rPr lang="en-IN" dirty="0"/>
              <a:t>      Dictionaries on mobile devices are more practical then conventional dictionaries, as users can receive information quickly anywhere without space and time constraints.  </a:t>
            </a:r>
          </a:p>
          <a:p>
            <a:pPr marL="0" indent="0">
              <a:buNone/>
            </a:pPr>
            <a:r>
              <a:rPr lang="en-IN" dirty="0"/>
              <a:t>       This application built to help and meet the needs of the students  to searching for meaning and understand various English words. </a:t>
            </a:r>
          </a:p>
          <a:p>
            <a:pPr marL="0" indent="0">
              <a:buNone/>
            </a:pPr>
            <a:r>
              <a:rPr lang="en-IN" dirty="0"/>
              <a:t>  </a:t>
            </a:r>
          </a:p>
        </p:txBody>
      </p:sp>
    </p:spTree>
    <p:extLst>
      <p:ext uri="{BB962C8B-B14F-4D97-AF65-F5344CB8AC3E}">
        <p14:creationId xmlns:p14="http://schemas.microsoft.com/office/powerpoint/2010/main" val="244945684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7CE8-A2D9-D0F2-258A-255951BDA049}"/>
              </a:ext>
            </a:extLst>
          </p:cNvPr>
          <p:cNvSpPr>
            <a:spLocks noGrp="1"/>
          </p:cNvSpPr>
          <p:nvPr>
            <p:ph type="title"/>
          </p:nvPr>
        </p:nvSpPr>
        <p:spPr>
          <a:xfrm>
            <a:off x="1568663" y="574659"/>
            <a:ext cx="7649982" cy="849085"/>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34625011-C088-620A-9CD1-F55B21C19C37}"/>
              </a:ext>
            </a:extLst>
          </p:cNvPr>
          <p:cNvSpPr>
            <a:spLocks noGrp="1"/>
          </p:cNvSpPr>
          <p:nvPr>
            <p:ph idx="1"/>
          </p:nvPr>
        </p:nvSpPr>
        <p:spPr>
          <a:xfrm>
            <a:off x="261257" y="2296932"/>
            <a:ext cx="6242181" cy="3636511"/>
          </a:xfrm>
        </p:spPr>
        <p:txBody>
          <a:bodyPr/>
          <a:lstStyle/>
          <a:p>
            <a:pPr marL="0" indent="0">
              <a:buNone/>
            </a:pPr>
            <a:r>
              <a:rPr lang="en-US" dirty="0"/>
              <a:t>                This  application is built to help &amp; meet the needs of students, teachers or anyone across the word searching for meaning of words. It makes them understand various English words quickly &amp; improve their language </a:t>
            </a:r>
            <a:endParaRPr lang="en-IN" dirty="0"/>
          </a:p>
        </p:txBody>
      </p:sp>
      <p:pic>
        <p:nvPicPr>
          <p:cNvPr id="7" name="Picture 6">
            <a:extLst>
              <a:ext uri="{FF2B5EF4-FFF2-40B4-BE49-F238E27FC236}">
                <a16:creationId xmlns:a16="http://schemas.microsoft.com/office/drawing/2014/main" id="{94DFFAA9-C7FB-C637-373E-3740EBE62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087" y="3172408"/>
            <a:ext cx="3842656" cy="3530812"/>
          </a:xfrm>
          <a:prstGeom prst="rect">
            <a:avLst/>
          </a:prstGeom>
        </p:spPr>
      </p:pic>
    </p:spTree>
    <p:extLst>
      <p:ext uri="{BB962C8B-B14F-4D97-AF65-F5344CB8AC3E}">
        <p14:creationId xmlns:p14="http://schemas.microsoft.com/office/powerpoint/2010/main" val="204160335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7063-217C-E20C-E9FC-F6681ABB3942}"/>
              </a:ext>
            </a:extLst>
          </p:cNvPr>
          <p:cNvSpPr>
            <a:spLocks noGrp="1"/>
          </p:cNvSpPr>
          <p:nvPr>
            <p:ph type="title"/>
          </p:nvPr>
        </p:nvSpPr>
        <p:spPr>
          <a:xfrm>
            <a:off x="1632858" y="699796"/>
            <a:ext cx="7576458" cy="2729203"/>
          </a:xfrm>
        </p:spPr>
        <p:txBody>
          <a:bodyPr>
            <a:normAutofit fontScale="90000"/>
          </a:bodyPr>
          <a:lstStyle/>
          <a:p>
            <a:br>
              <a:rPr lang="en-US" dirty="0"/>
            </a:br>
            <a:br>
              <a:rPr lang="en-US" dirty="0"/>
            </a:br>
            <a:br>
              <a:rPr lang="en-US" dirty="0"/>
            </a:br>
            <a:r>
              <a:rPr lang="en-US" dirty="0"/>
              <a:t>Benefits</a:t>
            </a: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FA6A8FDB-7281-4B6B-CF30-A7695D6FCFA7}"/>
              </a:ext>
            </a:extLst>
          </p:cNvPr>
          <p:cNvSpPr>
            <a:spLocks noGrp="1"/>
          </p:cNvSpPr>
          <p:nvPr>
            <p:ph idx="1"/>
          </p:nvPr>
        </p:nvSpPr>
        <p:spPr/>
        <p:txBody>
          <a:bodyPr/>
          <a:lstStyle/>
          <a:p>
            <a:pPr>
              <a:buFont typeface="Wingdings" panose="05000000000000000000" pitchFamily="2" charset="2"/>
              <a:buChar char="v"/>
            </a:pPr>
            <a:r>
              <a:rPr lang="en-US" dirty="0"/>
              <a:t>   Easy to find out the meaning of a word.</a:t>
            </a:r>
          </a:p>
          <a:p>
            <a:pPr>
              <a:buFont typeface="Wingdings" panose="05000000000000000000" pitchFamily="2" charset="2"/>
              <a:buChar char="v"/>
            </a:pPr>
            <a:r>
              <a:rPr lang="en-US" dirty="0"/>
              <a:t>   Very and easy to handle for the user.</a:t>
            </a:r>
          </a:p>
          <a:p>
            <a:pPr>
              <a:buFont typeface="Wingdings" panose="05000000000000000000" pitchFamily="2" charset="2"/>
              <a:buChar char="v"/>
            </a:pPr>
            <a:r>
              <a:rPr lang="en-US" dirty="0"/>
              <a:t>   To introduce a well GUI based interface.</a:t>
            </a:r>
          </a:p>
          <a:p>
            <a:pPr>
              <a:buFont typeface="Wingdings" panose="05000000000000000000" pitchFamily="2" charset="2"/>
              <a:buChar char="v"/>
            </a:pPr>
            <a:r>
              <a:rPr lang="en-US" dirty="0"/>
              <a:t>   A good dictionary can help you understand your subject better, improve</a:t>
            </a:r>
          </a:p>
          <a:p>
            <a:pPr marL="0" indent="0">
              <a:buNone/>
            </a:pPr>
            <a:r>
              <a:rPr lang="en-US" dirty="0"/>
              <a:t>        your communication and improve your grades.</a:t>
            </a:r>
          </a:p>
        </p:txBody>
      </p:sp>
    </p:spTree>
    <p:extLst>
      <p:ext uri="{BB962C8B-B14F-4D97-AF65-F5344CB8AC3E}">
        <p14:creationId xmlns:p14="http://schemas.microsoft.com/office/powerpoint/2010/main" val="27191894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F094-0717-42CD-4798-85C9A3B80F49}"/>
              </a:ext>
            </a:extLst>
          </p:cNvPr>
          <p:cNvSpPr>
            <a:spLocks noGrp="1"/>
          </p:cNvSpPr>
          <p:nvPr>
            <p:ph type="title"/>
          </p:nvPr>
        </p:nvSpPr>
        <p:spPr/>
        <p:txBody>
          <a:bodyPr/>
          <a:lstStyle/>
          <a:p>
            <a:r>
              <a:rPr lang="en-IN" dirty="0"/>
              <a:t>Steps for English Dictionary</a:t>
            </a:r>
          </a:p>
        </p:txBody>
      </p:sp>
      <p:pic>
        <p:nvPicPr>
          <p:cNvPr id="17" name="Content Placeholder 16">
            <a:extLst>
              <a:ext uri="{FF2B5EF4-FFF2-40B4-BE49-F238E27FC236}">
                <a16:creationId xmlns:a16="http://schemas.microsoft.com/office/drawing/2014/main" id="{20708688-F04E-B851-50B3-F26D6C92C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068" y="2437104"/>
            <a:ext cx="7333861" cy="3889051"/>
          </a:xfrm>
        </p:spPr>
      </p:pic>
    </p:spTree>
    <p:extLst>
      <p:ext uri="{BB962C8B-B14F-4D97-AF65-F5344CB8AC3E}">
        <p14:creationId xmlns:p14="http://schemas.microsoft.com/office/powerpoint/2010/main" val="236803095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54CD-BD55-5101-AE6B-22ABBF6DC724}"/>
              </a:ext>
            </a:extLst>
          </p:cNvPr>
          <p:cNvSpPr>
            <a:spLocks noGrp="1"/>
          </p:cNvSpPr>
          <p:nvPr>
            <p:ph type="title"/>
          </p:nvPr>
        </p:nvSpPr>
        <p:spPr/>
        <p:txBody>
          <a:bodyPr/>
          <a:lstStyle/>
          <a:p>
            <a:r>
              <a:rPr lang="en-IN" dirty="0"/>
              <a:t>.</a:t>
            </a:r>
          </a:p>
        </p:txBody>
      </p:sp>
      <p:pic>
        <p:nvPicPr>
          <p:cNvPr id="4" name="Content Placeholder 4">
            <a:extLst>
              <a:ext uri="{FF2B5EF4-FFF2-40B4-BE49-F238E27FC236}">
                <a16:creationId xmlns:a16="http://schemas.microsoft.com/office/drawing/2014/main" id="{FC4EB90F-4125-9B0E-335D-42B50FAA9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701" y="2363140"/>
            <a:ext cx="7100596" cy="4047672"/>
          </a:xfrm>
        </p:spPr>
      </p:pic>
    </p:spTree>
    <p:extLst>
      <p:ext uri="{BB962C8B-B14F-4D97-AF65-F5344CB8AC3E}">
        <p14:creationId xmlns:p14="http://schemas.microsoft.com/office/powerpoint/2010/main" val="168203087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327</TotalTime>
  <Words>317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vt:lpstr>
      <vt:lpstr>Wingdings 2</vt:lpstr>
      <vt:lpstr>Quotable</vt:lpstr>
      <vt:lpstr>         TS -CAPSTONE PROJECT</vt:lpstr>
      <vt:lpstr>outline</vt:lpstr>
      <vt:lpstr>Abstract</vt:lpstr>
      <vt:lpstr>                      Introduction</vt:lpstr>
      <vt:lpstr>Problem statement</vt:lpstr>
      <vt:lpstr>Objective</vt:lpstr>
      <vt:lpstr>   Benefits   </vt:lpstr>
      <vt:lpstr>Steps for English Dictionary</vt:lpstr>
      <vt:lpstr>.</vt:lpstr>
      <vt:lpstr>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TS-CAPSTONE PROJECT</dc:title>
  <dc:creator>Bvl Bvl</dc:creator>
  <cp:lastModifiedBy>Bvl Bvl</cp:lastModifiedBy>
  <cp:revision>28</cp:revision>
  <dcterms:created xsi:type="dcterms:W3CDTF">2023-03-29T14:11:57Z</dcterms:created>
  <dcterms:modified xsi:type="dcterms:W3CDTF">2023-03-31T11:07:20Z</dcterms:modified>
</cp:coreProperties>
</file>