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18"/>
  </p:notesMasterIdLst>
  <p:sldIdLst>
    <p:sldId id="256" r:id="rId4"/>
    <p:sldId id="260" r:id="rId5"/>
    <p:sldId id="261" r:id="rId6"/>
    <p:sldId id="281" r:id="rId7"/>
    <p:sldId id="275" r:id="rId8"/>
    <p:sldId id="276" r:id="rId9"/>
    <p:sldId id="277" r:id="rId10"/>
    <p:sldId id="278" r:id="rId11"/>
    <p:sldId id="279" r:id="rId12"/>
    <p:sldId id="262" r:id="rId13"/>
    <p:sldId id="268" r:id="rId14"/>
    <p:sldId id="273" r:id="rId15"/>
    <p:sldId id="282" r:id="rId16"/>
    <p:sldId id="28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2093-575F-4009-B819-4FF68E66E741}" type="datetimeFigureOut">
              <a:rPr lang="pt-BR"/>
              <a:pPr/>
              <a:t>28/05/2015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ECAA-D753-4EC1-9006-610E9121231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6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9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13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2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1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9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1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57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4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4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96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8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0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ECAA-D753-4EC1-9006-610E91212316}" type="slidenum">
              <a:rPr lang="pt-BR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ppt_etep_intern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 descr="ppt_etep_cap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 userDrawn="1"/>
        </p:nvSpPr>
        <p:spPr>
          <a:xfrm>
            <a:off x="7308850" y="6237288"/>
            <a:ext cx="1439863" cy="144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564C6-19B1-4B6A-87B6-73883C20BF8E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43801-41D1-4E54-B8E3-EECBB8021CBA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7142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1075D-6C44-44BE-9A77-2A7811808200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69A86-D26A-48D7-8990-ABBD0586584C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86024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7CB2-E1DE-4675-A7A1-97E2CB598F10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2CA2A-63B2-471F-8D7E-42752DB8D85E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43797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54CE3-E1AD-4F57-BE16-209D2FA6983B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91BEF-279E-44BF-A3BB-372B12ED09AD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8001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1A74-5E63-4D9D-AE34-D6D99FA2DB4A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2A8EA-E511-483C-B24D-65404A932562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493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FDBC-43EB-46EB-AAA3-37989E110C08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94681-D67E-45F2-A827-2224F39E0AB1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6886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C946-68C7-4B25-AD4A-C08E24153683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D6E06-9F1C-467D-86CB-31753FBDC43B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5430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C1D14-7CB8-492F-86D4-5A2E22F0F086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230AB-31D7-4FCB-9D77-31D6C33F44BF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1402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9697-81FB-453D-9CD3-68F4871CEC3B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EFE27-AF3C-453F-8A92-235763B3BE50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3996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66F4-DF3A-40D8-8641-BDCA7C36C434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E20A1-AF20-4EA2-AC5E-AAD953484520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1844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35CB-9371-419A-A814-F62EBD410635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0C558-1D63-467E-BC5F-EB2FD5BF3D3F}" type="slidenum">
              <a:rPr lang="pt-BR" altLang="es-ES"/>
              <a:pPr/>
              <a:t>‹#›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5208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s-ES" smtClean="0"/>
              <a:t>Clique para editar os estilos do texto mestre</a:t>
            </a:r>
          </a:p>
          <a:p>
            <a:pPr lvl="1"/>
            <a:r>
              <a:rPr lang="pt-BR" altLang="es-ES" smtClean="0"/>
              <a:t>Segundo nível</a:t>
            </a:r>
          </a:p>
          <a:p>
            <a:pPr lvl="2"/>
            <a:r>
              <a:rPr lang="pt-BR" altLang="es-ES" smtClean="0"/>
              <a:t>Terceiro nível</a:t>
            </a:r>
          </a:p>
          <a:p>
            <a:pPr lvl="3"/>
            <a:r>
              <a:rPr lang="pt-BR" altLang="es-ES" smtClean="0"/>
              <a:t>Quarto nível</a:t>
            </a:r>
          </a:p>
          <a:p>
            <a:pPr lvl="4"/>
            <a:r>
              <a:rPr lang="pt-BR" altLang="es-ES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BF249C-6186-493A-9439-C57968569B65}" type="datetimeFigureOut">
              <a:rPr lang="pt-BR"/>
              <a:pPr>
                <a:defRPr/>
              </a:pPr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5AA81D-5C8C-40D7-8810-B99383954FEA}" type="slidenum">
              <a:rPr lang="pt-BR" altLang="es-ES"/>
              <a:pPr/>
              <a:t>‹#›</a:t>
            </a:fld>
            <a:endParaRPr lang="pt-BR" altLang="es-ES"/>
          </a:p>
        </p:txBody>
      </p:sp>
      <p:sp>
        <p:nvSpPr>
          <p:cNvPr id="9" name="Retângulo 8"/>
          <p:cNvSpPr/>
          <p:nvPr userDrawn="1"/>
        </p:nvSpPr>
        <p:spPr>
          <a:xfrm>
            <a:off x="7927975" y="933450"/>
            <a:ext cx="792163" cy="14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4337" y="895516"/>
            <a:ext cx="7367311" cy="156966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  <a:latin typeface="Arial"/>
                <a:cs typeface="Arial"/>
              </a:rPr>
              <a:t>TRABALHO INTERDISCPLICINAR</a:t>
            </a:r>
          </a:p>
          <a:p>
            <a:pPr algn="ctr"/>
            <a:endParaRPr lang="pt-BR" sz="3200">
              <a:latin typeface="Arial"/>
              <a:cs typeface="Arial"/>
            </a:endParaRPr>
          </a:p>
          <a:p>
            <a:pPr algn="ctr"/>
            <a:r>
              <a:rPr lang="pt-BR" sz="3200" dirty="0">
                <a:solidFill>
                  <a:srgbClr val="FFFFFF"/>
                </a:solidFill>
                <a:latin typeface="Arial"/>
                <a:cs typeface="Arial"/>
              </a:rPr>
              <a:t>CURSO TÉCNICO EM INFORMÁTICA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86448" y="5909824"/>
            <a:ext cx="2366023" cy="27699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sz="1200" dirty="0">
                <a:solidFill>
                  <a:srgbClr val="FFFFFF"/>
                </a:solidFill>
                <a:cs typeface="Arial"/>
              </a:rPr>
              <a:t>1IA</a:t>
            </a:r>
            <a:endParaRPr lang="pt-BR" sz="1200" dirty="0">
              <a:solidFill>
                <a:srgbClr val="FFFF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7702" y="4767587"/>
            <a:ext cx="3282478" cy="172354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Grupo: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Ana Carolina </a:t>
            </a:r>
            <a:r>
              <a:rPr lang="pt-BR" sz="1100" dirty="0" err="1">
                <a:solidFill>
                  <a:srgbClr val="FFFFFF"/>
                </a:solidFill>
                <a:latin typeface="Arial" charset="0"/>
                <a:cs typeface="Arial" charset="0"/>
              </a:rPr>
              <a:t>Simplicio</a:t>
            </a:r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 de Moura 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Guilherme Nakamura Shimada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João Victor Silva e Gomes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Julia </a:t>
            </a:r>
            <a:r>
              <a:rPr lang="pt-BR" sz="1100" dirty="0" err="1">
                <a:solidFill>
                  <a:srgbClr val="FFFFFF"/>
                </a:solidFill>
                <a:latin typeface="Arial" charset="0"/>
                <a:cs typeface="Arial" charset="0"/>
              </a:rPr>
              <a:t>Rohde</a:t>
            </a:r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 Miranda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Sarah </a:t>
            </a:r>
            <a:r>
              <a:rPr lang="pt-BR" sz="1100" dirty="0" err="1">
                <a:solidFill>
                  <a:srgbClr val="FFFFFF"/>
                </a:solidFill>
                <a:latin typeface="Arial" charset="0"/>
                <a:cs typeface="Arial" charset="0"/>
              </a:rPr>
              <a:t>Yumi</a:t>
            </a:r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 de Oliveira </a:t>
            </a:r>
            <a:r>
              <a:rPr lang="pt-BR" sz="1100" dirty="0" err="1">
                <a:solidFill>
                  <a:srgbClr val="FFFFFF"/>
                </a:solidFill>
                <a:latin typeface="Arial" charset="0"/>
                <a:cs typeface="Arial" charset="0"/>
              </a:rPr>
              <a:t>Nakáo</a:t>
            </a:r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Vinícius Erwin da Silva </a:t>
            </a:r>
            <a:r>
              <a:rPr lang="pt-BR" sz="1100" dirty="0" err="1">
                <a:solidFill>
                  <a:srgbClr val="FFFFFF"/>
                </a:solidFill>
                <a:latin typeface="Arial" charset="0"/>
                <a:cs typeface="Arial" charset="0"/>
              </a:rPr>
              <a:t>Hoyer</a:t>
            </a:r>
          </a:p>
          <a:p>
            <a:r>
              <a:rPr lang="pt-BR" sz="1100" dirty="0">
                <a:solidFill>
                  <a:srgbClr val="FFFFFF"/>
                </a:solidFill>
                <a:latin typeface="Arial" charset="0"/>
                <a:cs typeface="Arial" charset="0"/>
              </a:rPr>
              <a:t>Vitor Augusto Marcondes e Silva </a:t>
            </a:r>
          </a:p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42738" y="919826"/>
            <a:ext cx="387198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800" b="1" dirty="0">
                <a:cs typeface="Arial"/>
              </a:rPr>
              <a:t>DESENVOLVIMENTO</a:t>
            </a:r>
            <a:endParaRPr lang="pt-BR" sz="28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68487" y="2143019"/>
            <a:ext cx="7373635" cy="313932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projeto foi desenvolvido com base nos componentes curriculares oferecidos no 1° Ano do Ensino Técnico em Informática: Lógica da Programação e Informática Aplicada. As atividades foram desenvolvidas a partir do mês de fevereiro e finalizadas e entregues no mês de maio do ano de 2015.</a:t>
            </a:r>
          </a:p>
          <a:p>
            <a:pPr algn="ctr"/>
            <a:r>
              <a:rPr lang="pt-BR" dirty="0">
                <a:latin typeface="Arial"/>
                <a:cs typeface="Arial"/>
              </a:rPr>
              <a:t>A princípio os professores apresentaram em sala o assunto que deveria ser abordado no projeto, “Água e Energia”. Logo após a apresentação do tema, foi a vez de apresentarmos nossas propostas de jogo através de uma apresentação de slides, onde explicamos o que pretendíamos realizar ao longo do projeto.</a:t>
            </a:r>
          </a:p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50" y="1366852"/>
            <a:ext cx="4684877" cy="543378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Arial" charset="0"/>
                <a:cs typeface="Arial" charset="0"/>
              </a:rPr>
              <a:t>Escolha do nome do jogo</a:t>
            </a:r>
          </a:p>
          <a:p>
            <a:pPr marL="0" indent="0" algn="ctr">
              <a:buNone/>
            </a:pPr>
            <a:r>
              <a:rPr lang="pt-BR" sz="1800" dirty="0">
                <a:latin typeface="Arial" charset="0"/>
                <a:cs typeface="Arial" charset="0"/>
              </a:rPr>
              <a:t>      "Mundinho" foi inicialmente o projeto mais bem elaborado e mais votado pelo grupo. Um 'mundo' nos mostra o que está acontecendo de fato com a água.</a:t>
            </a:r>
            <a:r>
              <a:rPr lang="pt-BR" sz="1800" dirty="0">
                <a:latin typeface="Arial"/>
                <a:cs typeface="Arial"/>
              </a:rPr>
              <a:t> </a:t>
            </a: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2400" dirty="0"/>
          </a:p>
          <a:p>
            <a:pPr marL="0" indent="0">
              <a:buNone/>
            </a:pPr>
            <a:r>
              <a:rPr lang="pt-BR" b="1" dirty="0">
                <a:latin typeface="Arial" charset="0"/>
                <a:cs typeface="Arial" charset="0"/>
              </a:rPr>
              <a:t>Outras ideias</a:t>
            </a:r>
          </a:p>
          <a:p>
            <a:pPr marL="0" indent="0" algn="ctr">
              <a:buNone/>
            </a:pPr>
            <a:r>
              <a:rPr lang="pt-BR" sz="1800" dirty="0">
                <a:latin typeface="Arial"/>
                <a:cs typeface="Arial"/>
              </a:rPr>
              <a:t>Algumas ideias de outros jogos foram surgindo, por exemplo a criação de um labirinto com vazão da água, porém a ideia de criar um mundo completamente sem água e que só encheria se a pessoa tiver um acerto foi mais interessante.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81800" y="1340562"/>
            <a:ext cx="4038600" cy="583264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Arial"/>
                <a:cs typeface="Arial"/>
              </a:rPr>
              <a:t>Imagem do mundinho em pascal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pic>
        <p:nvPicPr>
          <p:cNvPr id="2" name="Imagem 1" descr="00_00_16.jpg"/>
          <p:cNvPicPr>
            <a:picLocks noChangeAspect="1"/>
          </p:cNvPicPr>
          <p:nvPr/>
        </p:nvPicPr>
        <p:blipFill>
          <a:blip r:embed="rId3"/>
          <a:srcRect l="3212" t="6088" r="51112" b="6517"/>
          <a:stretch>
            <a:fillRect/>
          </a:stretch>
        </p:blipFill>
        <p:spPr>
          <a:xfrm>
            <a:off x="5673019" y="2815451"/>
            <a:ext cx="2712538" cy="2431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8748" y="1000413"/>
            <a:ext cx="4038600" cy="58669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Arial" charset="0"/>
                <a:cs typeface="Arial" charset="0"/>
              </a:rPr>
              <a:t>Benefícios do jogo</a:t>
            </a:r>
          </a:p>
          <a:p>
            <a:endParaRPr lang="pt-BR" dirty="0"/>
          </a:p>
        </p:txBody>
      </p:sp>
      <p:pic>
        <p:nvPicPr>
          <p:cNvPr id="2" name="Imagem 1" descr="alarma-oceanos-mundo-perdido-cuarta-parte-agua_1_11377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995" y="2282989"/>
            <a:ext cx="2954232" cy="229650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3663" y="2549252"/>
            <a:ext cx="3973499" cy="209146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principal benefício do jogo é o auxílio na economia da água. O jogo traz perguntas relacionadas com o tema "ÁGUA" e ao mesmo tempo mostra o que pode ocorrer se não haver a economia da água.  ​</a:t>
            </a:r>
          </a:p>
          <a:p>
            <a:r>
              <a:rPr lang="pt-BR" dirty="0">
                <a:latin typeface="Calibri"/>
              </a:rPr>
              <a:t>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99" y="929913"/>
            <a:ext cx="5035757" cy="726575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latin typeface="Arial" charset="0"/>
                <a:cs typeface="Arial" charset="0"/>
              </a:rPr>
              <a:t>Exemplos de Perguntas</a:t>
            </a:r>
            <a:r>
              <a:rPr lang="pt-BR" sz="1800" dirty="0">
                <a:latin typeface="Arial" charset="0"/>
                <a:cs typeface="Arial" charset="0"/>
              </a:rPr>
              <a:t> </a:t>
            </a:r>
            <a:endParaRPr lang="pt-BR" sz="18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1463" y="1785787"/>
            <a:ext cx="3556547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dirty="0">
                <a:cs typeface="Arial"/>
              </a:rPr>
              <a:t>-Como fazer </a:t>
            </a:r>
            <a:r>
              <a:rPr lang="pt-BR" dirty="0"/>
              <a:t>para economizar água?​</a:t>
            </a:r>
          </a:p>
          <a:p>
            <a:endParaRPr lang="pt-BR" dirty="0"/>
          </a:p>
          <a:p>
            <a:r>
              <a:rPr lang="pt-BR" dirty="0"/>
              <a:t>-Quanto litros de água você gasta em um banho?​</a:t>
            </a:r>
          </a:p>
          <a:p>
            <a:endParaRPr lang="pt-BR" dirty="0">
              <a:cs typeface="Arial"/>
            </a:endParaRPr>
          </a:p>
          <a:p>
            <a:r>
              <a:rPr lang="pt-BR" dirty="0"/>
              <a:t>-Qual a maior hidrelétrica do Brasil?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48362" y="1704975"/>
            <a:ext cx="3629312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dirty="0">
                <a:latin typeface="Arial" charset="0"/>
                <a:cs typeface="Arial" charset="0"/>
              </a:rPr>
              <a:t>-Quantos litros de água em média cada morador da cidade de São Paulo gasta em um dia?</a:t>
            </a:r>
          </a:p>
          <a:p>
            <a:pPr algn="ctr"/>
            <a:r>
              <a:rPr lang="pt-BR" dirty="0">
                <a:latin typeface="Arial" charset="0"/>
                <a:cs typeface="Arial" charset="0"/>
              </a:rPr>
              <a:t> </a:t>
            </a:r>
          </a:p>
          <a:p>
            <a:pPr algn="ctr"/>
            <a:r>
              <a:rPr lang="pt-BR" dirty="0">
                <a:latin typeface="Arial" charset="0"/>
                <a:cs typeface="Arial" charset="0"/>
              </a:rPr>
              <a:t>-Onde fica a maior bacia hidrográfica do mundo?</a:t>
            </a:r>
          </a:p>
          <a:p>
            <a:pPr algn="ctr"/>
            <a:r>
              <a:rPr lang="pt-BR" dirty="0">
                <a:latin typeface="Arial" charset="0"/>
                <a:cs typeface="Arial" charset="0"/>
              </a:rPr>
              <a:t> </a:t>
            </a:r>
          </a:p>
          <a:p>
            <a:pPr algn="ctr"/>
            <a:r>
              <a:rPr lang="pt-BR" dirty="0">
                <a:latin typeface="Arial" charset="0"/>
                <a:cs typeface="Arial" charset="0"/>
              </a:rPr>
              <a:t>-Qual represa abastece o Rio de Janeiro?</a:t>
            </a:r>
          </a:p>
        </p:txBody>
      </p:sp>
      <p:pic>
        <p:nvPicPr>
          <p:cNvPr id="8" name="Imagem 7" descr="Sem títu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06" y="4203433"/>
            <a:ext cx="4928463" cy="23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6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65056" y="656293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sz="2800" b="1" dirty="0">
                <a:cs typeface="Arial"/>
              </a:rPr>
              <a:t>CONCLUSÃO</a:t>
            </a:r>
            <a:endParaRPr lang="pt-BR"/>
          </a:p>
        </p:txBody>
      </p:sp>
      <p:pic>
        <p:nvPicPr>
          <p:cNvPr id="5" name="Imagem 4" descr="Sem títu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39" y="2552133"/>
            <a:ext cx="2429214" cy="203863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8937" y="2427288"/>
            <a:ext cx="4198382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dirty="0">
                <a:latin typeface="Arial" charset="0"/>
                <a:cs typeface="Arial" charset="0"/>
              </a:rPr>
              <a:t>Com o projeto foi possível compreender o problema da falta da água que é muito sério e vem se agravando muito.  </a:t>
            </a:r>
          </a:p>
          <a:p>
            <a:r>
              <a:rPr lang="pt-BR" dirty="0">
                <a:latin typeface="Arial" charset="0"/>
                <a:cs typeface="Arial" charset="0"/>
              </a:rPr>
              <a:t>Ao longo de seu desenvolvimento foram estabelecidas metas para que o usuário se oriente sobre o problema.</a:t>
            </a:r>
          </a:p>
        </p:txBody>
      </p:sp>
    </p:spTree>
    <p:extLst>
      <p:ext uri="{BB962C8B-B14F-4D97-AF65-F5344CB8AC3E}">
        <p14:creationId xmlns:p14="http://schemas.microsoft.com/office/powerpoint/2010/main" val="7401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1814" y="1511925"/>
            <a:ext cx="7928199" cy="273921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pt-BR" sz="2800" dirty="0">
                <a:cs typeface="Arial"/>
              </a:rPr>
              <a:t>Componentes:</a:t>
            </a:r>
          </a:p>
          <a:p>
            <a:pPr algn="ctr"/>
            <a:endParaRPr lang="pt-BR">
              <a:cs typeface="Arial"/>
            </a:endParaRPr>
          </a:p>
          <a:p>
            <a:pPr algn="ctr"/>
            <a:r>
              <a:rPr lang="pt-BR" dirty="0">
                <a:cs typeface="Arial"/>
              </a:rPr>
              <a:t>Ana Carolina </a:t>
            </a:r>
            <a:r>
              <a:rPr lang="pt-BR" dirty="0" err="1">
                <a:cs typeface="Arial"/>
              </a:rPr>
              <a:t>Simplicio</a:t>
            </a:r>
            <a:r>
              <a:rPr lang="pt-BR" dirty="0">
                <a:cs typeface="Arial"/>
              </a:rPr>
              <a:t> de Moura (Líder)</a:t>
            </a:r>
          </a:p>
          <a:p>
            <a:pPr algn="ctr"/>
            <a:r>
              <a:rPr lang="pt-BR" dirty="0">
                <a:cs typeface="Arial"/>
              </a:rPr>
              <a:t>Guilherme Nakamura Shimada (Entrega de atividades)</a:t>
            </a:r>
          </a:p>
          <a:p>
            <a:pPr algn="ctr"/>
            <a:r>
              <a:rPr lang="pt-BR" dirty="0">
                <a:cs typeface="Arial"/>
              </a:rPr>
              <a:t>João Victor Silva e Gomes (Entrega de atividades)</a:t>
            </a:r>
          </a:p>
          <a:p>
            <a:pPr algn="ctr"/>
            <a:r>
              <a:rPr lang="pt-BR" dirty="0">
                <a:cs typeface="Arial"/>
              </a:rPr>
              <a:t>Julia </a:t>
            </a:r>
            <a:r>
              <a:rPr lang="pt-BR" dirty="0" err="1">
                <a:cs typeface="Arial"/>
              </a:rPr>
              <a:t>Rohde</a:t>
            </a:r>
            <a:r>
              <a:rPr lang="pt-BR" dirty="0">
                <a:cs typeface="Arial"/>
              </a:rPr>
              <a:t> Miranda (Responsável pelo ATA)</a:t>
            </a:r>
          </a:p>
          <a:p>
            <a:pPr algn="ctr"/>
            <a:r>
              <a:rPr lang="pt-BR" dirty="0">
                <a:cs typeface="Arial"/>
              </a:rPr>
              <a:t>Sarah </a:t>
            </a:r>
            <a:r>
              <a:rPr lang="pt-BR" dirty="0" err="1">
                <a:cs typeface="Arial"/>
              </a:rPr>
              <a:t>Yumi</a:t>
            </a:r>
            <a:r>
              <a:rPr lang="pt-BR" dirty="0">
                <a:cs typeface="Arial"/>
              </a:rPr>
              <a:t> de Oliveira </a:t>
            </a:r>
            <a:r>
              <a:rPr lang="pt-BR" dirty="0" err="1">
                <a:cs typeface="Arial"/>
              </a:rPr>
              <a:t>Nakáo</a:t>
            </a:r>
            <a:r>
              <a:rPr lang="pt-BR" dirty="0">
                <a:cs typeface="Arial"/>
              </a:rPr>
              <a:t> (Cobrança de atividades)</a:t>
            </a:r>
          </a:p>
          <a:p>
            <a:pPr algn="ctr"/>
            <a:r>
              <a:rPr lang="pt-BR" dirty="0" err="1">
                <a:cs typeface="Arial"/>
              </a:rPr>
              <a:t>Vinicicus</a:t>
            </a:r>
            <a:r>
              <a:rPr lang="pt-BR" dirty="0">
                <a:cs typeface="Arial"/>
              </a:rPr>
              <a:t> Erwin da Silva </a:t>
            </a:r>
            <a:r>
              <a:rPr lang="pt-BR" dirty="0" err="1">
                <a:cs typeface="Arial"/>
              </a:rPr>
              <a:t>Hoyer</a:t>
            </a:r>
            <a:r>
              <a:rPr lang="pt-BR" dirty="0">
                <a:cs typeface="Arial"/>
              </a:rPr>
              <a:t> (Backup)</a:t>
            </a:r>
          </a:p>
          <a:p>
            <a:pPr algn="ctr"/>
            <a:r>
              <a:rPr lang="pt-BR" dirty="0">
                <a:cs typeface="Arial"/>
              </a:rPr>
              <a:t>Vitor Augusto Marcondes e Silva (Entrega de atividades)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73563" y="877374"/>
            <a:ext cx="293916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800" b="1" dirty="0">
                <a:cs typeface="Arial"/>
              </a:rPr>
              <a:t>INTRODUÇÃO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460" y="1871910"/>
            <a:ext cx="6726522" cy="2308324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>
                <a:latin typeface="Arial"/>
                <a:cs typeface="Arial"/>
              </a:rPr>
              <a:t>A água é o recurso mais importante, sem ela não haveria vida. Hoje em dia, esse recurso tão importante, está se acabando, em muitos lugares, ela praticamente não existe mais, está quase totalmente esgotado, o que está causando muitos problemas sociais, principalmente em regiões de condição menos favorecida, a sede, e também sem ela, não é possível o cultivo de produtos básicos para a alimentação no cotidiano, gerando assim o problema de desnutrição.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0309" y="951934"/>
            <a:ext cx="4065959" cy="10772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sz="2800" b="1" dirty="0">
                <a:cs typeface="Arial"/>
              </a:rPr>
              <a:t>OBJETIVO</a:t>
            </a:r>
          </a:p>
          <a:p>
            <a:pPr algn="ctr"/>
            <a:endParaRPr lang="pt-BR"/>
          </a:p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36437" y="2518214"/>
            <a:ext cx="4452739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software tem como objetivo a conscientização do usuário sobre fatos relacionados a água, que é um assunto tem tido grande repercussão nos últimos tempos devido ao seu desperdício e a falta que ela faz em diversas partes de todo o planeta.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19" y="2372829"/>
            <a:ext cx="1967062" cy="19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_PowerPoint-p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54" y="3233231"/>
            <a:ext cx="1567106" cy="15675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20734" y="1144587"/>
            <a:ext cx="5074322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sz="3200" b="1" dirty="0">
                <a:cs typeface="Arial"/>
              </a:rPr>
              <a:t>Tecnologias específicas</a:t>
            </a:r>
            <a:r>
              <a:rPr lang="pt-BR" sz="2000" dirty="0">
                <a:cs typeface="Arial"/>
              </a:rPr>
              <a:t> </a:t>
            </a:r>
            <a:endParaRPr lang="pt-BR" sz="2000" dirty="0"/>
          </a:p>
        </p:txBody>
      </p:sp>
      <p:pic>
        <p:nvPicPr>
          <p:cNvPr id="4" name="Imagem 3" descr="Microsoft-word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57" y="2618715"/>
            <a:ext cx="1556217" cy="1556658"/>
          </a:xfrm>
          <a:prstGeom prst="rect">
            <a:avLst/>
          </a:prstGeom>
        </p:spPr>
      </p:pic>
      <p:pic>
        <p:nvPicPr>
          <p:cNvPr id="5" name="Imagem 4" descr="pzim-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63" y="5092097"/>
            <a:ext cx="240982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423" y="864238"/>
            <a:ext cx="2743200" cy="27432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82442" y="2406650"/>
            <a:ext cx="3309549" cy="181588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pt-BR" sz="2800" dirty="0">
                <a:cs typeface="Arial"/>
              </a:rPr>
              <a:t>•Outlook</a:t>
            </a:r>
          </a:p>
          <a:p>
            <a:r>
              <a:rPr lang="pt-BR" sz="2800" dirty="0">
                <a:cs typeface="Arial"/>
              </a:rPr>
              <a:t>•PowerPoint </a:t>
            </a:r>
          </a:p>
          <a:p>
            <a:r>
              <a:rPr lang="pt-BR" sz="2800" dirty="0">
                <a:cs typeface="Arial"/>
              </a:rPr>
              <a:t>•Word</a:t>
            </a:r>
          </a:p>
          <a:p>
            <a:r>
              <a:rPr lang="pt-BR" sz="2800" dirty="0">
                <a:cs typeface="Arial"/>
              </a:rPr>
              <a:t>•</a:t>
            </a:r>
            <a:r>
              <a:rPr lang="pt-BR" sz="2800" dirty="0" err="1">
                <a:cs typeface="Arial"/>
              </a:rPr>
              <a:t>Pascalzim</a:t>
            </a:r>
          </a:p>
        </p:txBody>
      </p:sp>
    </p:spTree>
    <p:extLst>
      <p:ext uri="{BB962C8B-B14F-4D97-AF65-F5344CB8AC3E}">
        <p14:creationId xmlns:p14="http://schemas.microsoft.com/office/powerpoint/2010/main" val="6838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0218" y="913869"/>
            <a:ext cx="2743200" cy="8002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pt-BR" sz="2800" b="1" dirty="0">
                <a:cs typeface="Arial"/>
              </a:rPr>
              <a:t>Outlook</a:t>
            </a:r>
          </a:p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27550" y="2024518"/>
            <a:ext cx="7383359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>
                <a:cs typeface="Arial"/>
              </a:rPr>
              <a:t>O </a:t>
            </a:r>
            <a:r>
              <a:rPr lang="pt-BR" dirty="0" err="1">
                <a:cs typeface="Arial"/>
              </a:rPr>
              <a:t>outlook</a:t>
            </a:r>
            <a:r>
              <a:rPr lang="pt-BR" dirty="0">
                <a:cs typeface="Arial"/>
              </a:rPr>
              <a:t> é um software que possibilita o envio de e-mails, os receba e os gerencie. Além de possibilitar também o gerenciamento de calendários e contatos.</a:t>
            </a:r>
            <a:endParaRPr lang="pt-BR" dirty="0"/>
          </a:p>
        </p:txBody>
      </p:sp>
      <p:pic>
        <p:nvPicPr>
          <p:cNvPr id="3" name="Imagem 2" descr="hnhtg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93" y="3380857"/>
            <a:ext cx="4565150" cy="23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35494" y="776273"/>
            <a:ext cx="2743200" cy="5232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pt-BR" sz="2800" b="1" dirty="0">
                <a:cs typeface="Arial"/>
              </a:rPr>
              <a:t>PowerPoint</a:t>
            </a:r>
            <a:r>
              <a:rPr lang="pt-BR" dirty="0">
                <a:cs typeface="Arial"/>
              </a:rPr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9308" y="2053716"/>
            <a:ext cx="7058160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pt-BR" dirty="0">
                <a:cs typeface="Arial"/>
              </a:rPr>
              <a:t>O Microsoft Power Point é um software usado para a criação de apresentações de slides. O programa possui diversos recursos para a criação e exibição de sua apresentação.</a:t>
            </a:r>
            <a:endParaRPr lang="pt-BR" dirty="0"/>
          </a:p>
        </p:txBody>
      </p:sp>
      <p:pic>
        <p:nvPicPr>
          <p:cNvPr id="5" name="Imagem 4" descr="sidney.png"/>
          <p:cNvPicPr>
            <a:picLocks noChangeAspect="1"/>
          </p:cNvPicPr>
          <p:nvPr/>
        </p:nvPicPr>
        <p:blipFill>
          <a:blip r:embed="rId3"/>
          <a:srcRect l="74" t="119" r="-952" b="68442"/>
          <a:stretch>
            <a:fillRect/>
          </a:stretch>
        </p:blipFill>
        <p:spPr>
          <a:xfrm>
            <a:off x="432779" y="3592130"/>
            <a:ext cx="7648112" cy="15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0689" y="849577"/>
            <a:ext cx="2743200" cy="80021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pt-BR" sz="2800" b="1" dirty="0">
                <a:cs typeface="Arial"/>
              </a:rPr>
              <a:t>Word</a:t>
            </a:r>
          </a:p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0409" y="2203088"/>
            <a:ext cx="7371454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Microsoft Word é um software utilizado principalmente na criação de documentos de texto, tendo diversas opções de estilização. O software combina uma grande variedade de ferramentas de escrita com uma interface de usuário amigável e fácil de ser utilizada.</a:t>
            </a:r>
          </a:p>
        </p:txBody>
      </p:sp>
      <p:pic>
        <p:nvPicPr>
          <p:cNvPr id="5" name="Imagem 4" descr="p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47" y="3890449"/>
            <a:ext cx="7534750" cy="1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5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1130" y="996190"/>
            <a:ext cx="2743200" cy="5232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pt-BR" sz="2800" b="1" dirty="0" err="1">
                <a:cs typeface="Arial"/>
              </a:rPr>
              <a:t>Pascalzim</a:t>
            </a:r>
            <a:endParaRPr lang="pt-BR" sz="2800" b="1" dirty="0" err="1"/>
          </a:p>
        </p:txBody>
      </p:sp>
      <p:sp>
        <p:nvSpPr>
          <p:cNvPr id="3" name="CaixaDeTexto 2"/>
          <p:cNvSpPr txBox="1"/>
          <p:nvPr/>
        </p:nvSpPr>
        <p:spPr>
          <a:xfrm>
            <a:off x="930837" y="2285623"/>
            <a:ext cx="70480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</a:t>
            </a:r>
            <a:r>
              <a:rPr lang="pt-BR" dirty="0" err="1">
                <a:latin typeface="Arial"/>
                <a:cs typeface="Arial"/>
              </a:rPr>
              <a:t>Pascalzim</a:t>
            </a:r>
            <a:r>
              <a:rPr lang="pt-BR" dirty="0">
                <a:latin typeface="Arial"/>
                <a:cs typeface="Arial"/>
              </a:rPr>
              <a:t> é um ambiente de desenvolvimento integrado e um compilador destinado a linguagem de programação Pascal destinado para fins educativos relacionados a programação, sendo utilizado para dar uma base inicial aos estudantes.</a:t>
            </a:r>
          </a:p>
        </p:txBody>
      </p:sp>
      <p:pic>
        <p:nvPicPr>
          <p:cNvPr id="4" name="Imagem 3" descr="Sem títu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90" y="3614821"/>
            <a:ext cx="5429816" cy="2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051"/>
      </p:ext>
    </p:extLst>
  </p:cSld>
  <p:clrMapOvr>
    <a:masterClrMapping/>
  </p:clrMapOvr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DBC8BC00872148866AC3F581EF2D3B" ma:contentTypeVersion="0" ma:contentTypeDescription="Crie um novo documento." ma:contentTypeScope="" ma:versionID="6d111c13998c39801b9f27c3ff29172c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D1A7BEA-1020-470B-93AB-DD0F0A88C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906C6E-D51B-4B76-B084-354BD1046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ETEP</Template>
  <TotalTime>102</TotalTime>
  <Words>336</Words>
  <Application>Microsoft Office PowerPoint</Application>
  <PresentationFormat>Apresentação na tela (4:3)</PresentationFormat>
  <Paragraphs>45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ETEP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ETEP FACULDADES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FERNANDA.SANTANA</dc:creator>
  <cp:lastModifiedBy>Marcos</cp:lastModifiedBy>
  <cp:revision>32</cp:revision>
  <dcterms:created xsi:type="dcterms:W3CDTF">2009-05-26T16:37:49Z</dcterms:created>
  <dcterms:modified xsi:type="dcterms:W3CDTF">2015-05-28T17:42:43Z</dcterms:modified>
</cp:coreProperties>
</file>