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63D"/>
    <a:srgbClr val="2C353D"/>
    <a:srgbClr val="2D3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B35598-FC52-4802-AF20-DACCDCE836EA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F63699A1-7BAB-4F35-A135-38EFFA4BBCBD}">
      <dgm:prSet phldrT="[Text]" phldr="1"/>
      <dgm:spPr>
        <a:solidFill>
          <a:schemeClr val="tx1"/>
        </a:solidFill>
      </dgm:spPr>
      <dgm:t>
        <a:bodyPr/>
        <a:lstStyle/>
        <a:p>
          <a:endParaRPr lang="de-AT" dirty="0"/>
        </a:p>
      </dgm:t>
    </dgm:pt>
    <dgm:pt modelId="{E9EA7C49-AD1B-4A19-A431-73CE94D7A9CB}" type="parTrans" cxnId="{3F03A765-F7BF-415A-96D0-610A6771D3DF}">
      <dgm:prSet/>
      <dgm:spPr/>
      <dgm:t>
        <a:bodyPr/>
        <a:lstStyle/>
        <a:p>
          <a:endParaRPr lang="de-AT"/>
        </a:p>
      </dgm:t>
    </dgm:pt>
    <dgm:pt modelId="{3AFA98C9-F425-4112-915B-4281458BD48E}" type="sibTrans" cxnId="{3F03A765-F7BF-415A-96D0-610A6771D3DF}">
      <dgm:prSet/>
      <dgm:spPr/>
      <dgm:t>
        <a:bodyPr/>
        <a:lstStyle/>
        <a:p>
          <a:endParaRPr lang="de-AT"/>
        </a:p>
      </dgm:t>
    </dgm:pt>
    <dgm:pt modelId="{BAFE6321-1489-4023-B61E-E37534550545}">
      <dgm:prSet phldrT="[Text]" phldr="1"/>
      <dgm:spPr>
        <a:solidFill>
          <a:schemeClr val="tx1"/>
        </a:solidFill>
      </dgm:spPr>
      <dgm:t>
        <a:bodyPr/>
        <a:lstStyle/>
        <a:p>
          <a:endParaRPr lang="de-AT" dirty="0"/>
        </a:p>
      </dgm:t>
    </dgm:pt>
    <dgm:pt modelId="{12BD1DDA-4733-40AE-894D-A864F060BD5D}" type="parTrans" cxnId="{3FA44A6B-59D6-4195-A16A-EAA6AF87ACE5}">
      <dgm:prSet/>
      <dgm:spPr/>
      <dgm:t>
        <a:bodyPr/>
        <a:lstStyle/>
        <a:p>
          <a:endParaRPr lang="de-AT"/>
        </a:p>
      </dgm:t>
    </dgm:pt>
    <dgm:pt modelId="{41A27C9D-79F3-4B9B-ACD6-684DFF07334A}" type="sibTrans" cxnId="{3FA44A6B-59D6-4195-A16A-EAA6AF87ACE5}">
      <dgm:prSet/>
      <dgm:spPr/>
      <dgm:t>
        <a:bodyPr/>
        <a:lstStyle/>
        <a:p>
          <a:endParaRPr lang="de-AT"/>
        </a:p>
      </dgm:t>
    </dgm:pt>
    <dgm:pt modelId="{E28CA13D-EBE8-4FA5-8C03-A7B3B4814C7A}">
      <dgm:prSet phldrT="[Text]" phldr="1"/>
      <dgm:spPr>
        <a:solidFill>
          <a:schemeClr val="tx1"/>
        </a:solidFill>
      </dgm:spPr>
      <dgm:t>
        <a:bodyPr/>
        <a:lstStyle/>
        <a:p>
          <a:endParaRPr lang="de-AT" dirty="0"/>
        </a:p>
      </dgm:t>
    </dgm:pt>
    <dgm:pt modelId="{3E9FA1C7-F44C-4B39-936D-F7D488AB07A7}" type="parTrans" cxnId="{CFC3A825-19CA-46B3-9753-326B5E273FED}">
      <dgm:prSet/>
      <dgm:spPr/>
      <dgm:t>
        <a:bodyPr/>
        <a:lstStyle/>
        <a:p>
          <a:endParaRPr lang="de-AT"/>
        </a:p>
      </dgm:t>
    </dgm:pt>
    <dgm:pt modelId="{328FABF7-2306-4CE3-BB31-1CB78CBC5044}" type="sibTrans" cxnId="{CFC3A825-19CA-46B3-9753-326B5E273FED}">
      <dgm:prSet/>
      <dgm:spPr/>
      <dgm:t>
        <a:bodyPr/>
        <a:lstStyle/>
        <a:p>
          <a:endParaRPr lang="de-AT"/>
        </a:p>
      </dgm:t>
    </dgm:pt>
    <dgm:pt modelId="{89E6D8A9-CF12-418B-BF0E-C32B9DF4DFBC}" type="pres">
      <dgm:prSet presAssocID="{4DB35598-FC52-4802-AF20-DACCDCE836EA}" presName="compositeShape" presStyleCnt="0">
        <dgm:presLayoutVars>
          <dgm:chMax val="7"/>
          <dgm:dir/>
          <dgm:resizeHandles val="exact"/>
        </dgm:presLayoutVars>
      </dgm:prSet>
      <dgm:spPr/>
    </dgm:pt>
    <dgm:pt modelId="{C1195E6A-FE0F-43CB-9DE2-F371D162FA4E}" type="pres">
      <dgm:prSet presAssocID="{4DB35598-FC52-4802-AF20-DACCDCE836EA}" presName="wedge1" presStyleLbl="node1" presStyleIdx="0" presStyleCnt="3" custLinFactNeighborX="-179" custLinFactNeighborY="3227"/>
      <dgm:spPr/>
    </dgm:pt>
    <dgm:pt modelId="{18DDB251-D351-4C87-9F07-85C178E86EB7}" type="pres">
      <dgm:prSet presAssocID="{4DB35598-FC52-4802-AF20-DACCDCE836E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903EE85-BA6C-483F-8F1F-982F7E436F5C}" type="pres">
      <dgm:prSet presAssocID="{4DB35598-FC52-4802-AF20-DACCDCE836EA}" presName="wedge2" presStyleLbl="node1" presStyleIdx="1" presStyleCnt="3" custLinFactNeighborX="2510" custLinFactNeighborY="4976"/>
      <dgm:spPr/>
    </dgm:pt>
    <dgm:pt modelId="{92633A52-479B-4516-9E23-0024C5F008AD}" type="pres">
      <dgm:prSet presAssocID="{4DB35598-FC52-4802-AF20-DACCDCE836E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D5E19A9-8AA5-4C40-9501-BFA9F3ADA45A}" type="pres">
      <dgm:prSet presAssocID="{4DB35598-FC52-4802-AF20-DACCDCE836EA}" presName="wedge3" presStyleLbl="node1" presStyleIdx="2" presStyleCnt="3" custLinFactNeighborX="-182" custLinFactNeighborY="179"/>
      <dgm:spPr/>
    </dgm:pt>
    <dgm:pt modelId="{05F85866-BD6C-4730-BD9A-C1624B522E9B}" type="pres">
      <dgm:prSet presAssocID="{4DB35598-FC52-4802-AF20-DACCDCE836E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251751A-2F5D-4DBF-A386-3760C422C131}" type="presOf" srcId="{E28CA13D-EBE8-4FA5-8C03-A7B3B4814C7A}" destId="{BD5E19A9-8AA5-4C40-9501-BFA9F3ADA45A}" srcOrd="0" destOrd="0" presId="urn:microsoft.com/office/officeart/2005/8/layout/chart3"/>
    <dgm:cxn modelId="{CFC3A825-19CA-46B3-9753-326B5E273FED}" srcId="{4DB35598-FC52-4802-AF20-DACCDCE836EA}" destId="{E28CA13D-EBE8-4FA5-8C03-A7B3B4814C7A}" srcOrd="2" destOrd="0" parTransId="{3E9FA1C7-F44C-4B39-936D-F7D488AB07A7}" sibTransId="{328FABF7-2306-4CE3-BB31-1CB78CBC5044}"/>
    <dgm:cxn modelId="{3F03A765-F7BF-415A-96D0-610A6771D3DF}" srcId="{4DB35598-FC52-4802-AF20-DACCDCE836EA}" destId="{F63699A1-7BAB-4F35-A135-38EFFA4BBCBD}" srcOrd="0" destOrd="0" parTransId="{E9EA7C49-AD1B-4A19-A431-73CE94D7A9CB}" sibTransId="{3AFA98C9-F425-4112-915B-4281458BD48E}"/>
    <dgm:cxn modelId="{3FA44A6B-59D6-4195-A16A-EAA6AF87ACE5}" srcId="{4DB35598-FC52-4802-AF20-DACCDCE836EA}" destId="{BAFE6321-1489-4023-B61E-E37534550545}" srcOrd="1" destOrd="0" parTransId="{12BD1DDA-4733-40AE-894D-A864F060BD5D}" sibTransId="{41A27C9D-79F3-4B9B-ACD6-684DFF07334A}"/>
    <dgm:cxn modelId="{FB549174-393E-47FB-837F-1966C8C40F7E}" type="presOf" srcId="{BAFE6321-1489-4023-B61E-E37534550545}" destId="{1903EE85-BA6C-483F-8F1F-982F7E436F5C}" srcOrd="0" destOrd="0" presId="urn:microsoft.com/office/officeart/2005/8/layout/chart3"/>
    <dgm:cxn modelId="{294CF6B8-AA5B-4D9A-B3BD-AD96D73BF01F}" type="presOf" srcId="{4DB35598-FC52-4802-AF20-DACCDCE836EA}" destId="{89E6D8A9-CF12-418B-BF0E-C32B9DF4DFBC}" srcOrd="0" destOrd="0" presId="urn:microsoft.com/office/officeart/2005/8/layout/chart3"/>
    <dgm:cxn modelId="{A420B6CA-5387-48B9-ABD2-F740DE749F96}" type="presOf" srcId="{BAFE6321-1489-4023-B61E-E37534550545}" destId="{92633A52-479B-4516-9E23-0024C5F008AD}" srcOrd="1" destOrd="0" presId="urn:microsoft.com/office/officeart/2005/8/layout/chart3"/>
    <dgm:cxn modelId="{4566A9D9-D275-4B1E-AFAD-B792A7681A28}" type="presOf" srcId="{F63699A1-7BAB-4F35-A135-38EFFA4BBCBD}" destId="{C1195E6A-FE0F-43CB-9DE2-F371D162FA4E}" srcOrd="0" destOrd="0" presId="urn:microsoft.com/office/officeart/2005/8/layout/chart3"/>
    <dgm:cxn modelId="{0807E8DC-D8DC-4336-A305-3694B996B688}" type="presOf" srcId="{F63699A1-7BAB-4F35-A135-38EFFA4BBCBD}" destId="{18DDB251-D351-4C87-9F07-85C178E86EB7}" srcOrd="1" destOrd="0" presId="urn:microsoft.com/office/officeart/2005/8/layout/chart3"/>
    <dgm:cxn modelId="{6D47A4F1-F88E-4B28-9815-F16BF0ACA7E7}" type="presOf" srcId="{E28CA13D-EBE8-4FA5-8C03-A7B3B4814C7A}" destId="{05F85866-BD6C-4730-BD9A-C1624B522E9B}" srcOrd="1" destOrd="0" presId="urn:microsoft.com/office/officeart/2005/8/layout/chart3"/>
    <dgm:cxn modelId="{62DD4E4B-60C7-4926-9049-7A4D28D80834}" type="presParOf" srcId="{89E6D8A9-CF12-418B-BF0E-C32B9DF4DFBC}" destId="{C1195E6A-FE0F-43CB-9DE2-F371D162FA4E}" srcOrd="0" destOrd="0" presId="urn:microsoft.com/office/officeart/2005/8/layout/chart3"/>
    <dgm:cxn modelId="{DE18830F-14CD-4FB3-AE35-55FE2E3D5A2C}" type="presParOf" srcId="{89E6D8A9-CF12-418B-BF0E-C32B9DF4DFBC}" destId="{18DDB251-D351-4C87-9F07-85C178E86EB7}" srcOrd="1" destOrd="0" presId="urn:microsoft.com/office/officeart/2005/8/layout/chart3"/>
    <dgm:cxn modelId="{433D04F1-92AA-4E87-B7C9-05B1D5F51C48}" type="presParOf" srcId="{89E6D8A9-CF12-418B-BF0E-C32B9DF4DFBC}" destId="{1903EE85-BA6C-483F-8F1F-982F7E436F5C}" srcOrd="2" destOrd="0" presId="urn:microsoft.com/office/officeart/2005/8/layout/chart3"/>
    <dgm:cxn modelId="{F3455A7E-9691-4F2E-A481-4FE160C61C30}" type="presParOf" srcId="{89E6D8A9-CF12-418B-BF0E-C32B9DF4DFBC}" destId="{92633A52-479B-4516-9E23-0024C5F008AD}" srcOrd="3" destOrd="0" presId="urn:microsoft.com/office/officeart/2005/8/layout/chart3"/>
    <dgm:cxn modelId="{48B71A2D-07CC-4D11-8409-B9D12C4DB4CF}" type="presParOf" srcId="{89E6D8A9-CF12-418B-BF0E-C32B9DF4DFBC}" destId="{BD5E19A9-8AA5-4C40-9501-BFA9F3ADA45A}" srcOrd="4" destOrd="0" presId="urn:microsoft.com/office/officeart/2005/8/layout/chart3"/>
    <dgm:cxn modelId="{C98BF48F-FB29-4301-8EB6-8A906D334283}" type="presParOf" srcId="{89E6D8A9-CF12-418B-BF0E-C32B9DF4DFBC}" destId="{05F85866-BD6C-4730-BD9A-C1624B522E9B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95E6A-FE0F-43CB-9DE2-F371D162FA4E}">
      <dsp:nvSpPr>
        <dsp:cNvPr id="0" name=""/>
        <dsp:cNvSpPr/>
      </dsp:nvSpPr>
      <dsp:spPr>
        <a:xfrm>
          <a:off x="389824" y="420649"/>
          <a:ext cx="3269742" cy="3269742"/>
        </a:xfrm>
        <a:prstGeom prst="pie">
          <a:avLst>
            <a:gd name="adj1" fmla="val 16200000"/>
            <a:gd name="adj2" fmla="val 1800000"/>
          </a:avLst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3300" kern="1200" dirty="0"/>
        </a:p>
      </dsp:txBody>
      <dsp:txXfrm>
        <a:off x="2167552" y="1023994"/>
        <a:ext cx="1109376" cy="1089914"/>
      </dsp:txXfrm>
    </dsp:sp>
    <dsp:sp modelId="{1903EE85-BA6C-483F-8F1F-982F7E436F5C}">
      <dsp:nvSpPr>
        <dsp:cNvPr id="0" name=""/>
        <dsp:cNvSpPr/>
      </dsp:nvSpPr>
      <dsp:spPr>
        <a:xfrm>
          <a:off x="309200" y="575150"/>
          <a:ext cx="3269742" cy="3269742"/>
        </a:xfrm>
        <a:prstGeom prst="pie">
          <a:avLst>
            <a:gd name="adj1" fmla="val 1800000"/>
            <a:gd name="adj2" fmla="val 9000000"/>
          </a:avLst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4400" kern="1200" dirty="0"/>
        </a:p>
      </dsp:txBody>
      <dsp:txXfrm>
        <a:off x="1204487" y="2638202"/>
        <a:ext cx="1479169" cy="1012063"/>
      </dsp:txXfrm>
    </dsp:sp>
    <dsp:sp modelId="{BD5E19A9-8AA5-4C40-9501-BFA9F3ADA45A}">
      <dsp:nvSpPr>
        <dsp:cNvPr id="0" name=""/>
        <dsp:cNvSpPr/>
      </dsp:nvSpPr>
      <dsp:spPr>
        <a:xfrm>
          <a:off x="221179" y="418301"/>
          <a:ext cx="3269742" cy="3269742"/>
        </a:xfrm>
        <a:prstGeom prst="pie">
          <a:avLst>
            <a:gd name="adj1" fmla="val 9000000"/>
            <a:gd name="adj2" fmla="val 16200000"/>
          </a:avLst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3300" kern="1200" dirty="0"/>
        </a:p>
      </dsp:txBody>
      <dsp:txXfrm>
        <a:off x="571508" y="1060571"/>
        <a:ext cx="1109376" cy="1089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EBC42C7-AA41-4869-B0B4-A91619FBA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30" y="0"/>
            <a:ext cx="7592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0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43E3B1-FC4B-4171-9C08-EE7AD93C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7440" y="805817"/>
            <a:ext cx="7950984" cy="1081705"/>
          </a:xfrm>
        </p:spPr>
        <p:txBody>
          <a:bodyPr/>
          <a:lstStyle/>
          <a:p>
            <a:pPr algn="ctr"/>
            <a:r>
              <a:rPr lang="de-AT" dirty="0" err="1"/>
              <a:t>PacCat</a:t>
            </a:r>
            <a:r>
              <a:rPr lang="de-AT" dirty="0"/>
              <a:t> Game </a:t>
            </a:r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FAE9021F-5AF5-4C6D-BEEF-634ABD9B032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87471889"/>
              </p:ext>
            </p:extLst>
          </p:nvPr>
        </p:nvGraphicFramePr>
        <p:xfrm>
          <a:off x="4316657" y="2054858"/>
          <a:ext cx="3892550" cy="399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Grafik 14">
            <a:extLst>
              <a:ext uri="{FF2B5EF4-FFF2-40B4-BE49-F238E27FC236}">
                <a16:creationId xmlns:a16="http://schemas.microsoft.com/office/drawing/2014/main" id="{3D1446CC-D9C6-4706-B076-EB25740FAE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539" t="15266" r="19930" b="11794"/>
          <a:stretch/>
        </p:blipFill>
        <p:spPr>
          <a:xfrm>
            <a:off x="5746829" y="4577862"/>
            <a:ext cx="1032205" cy="123092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1561C91-7AB3-491A-942E-BF6B518A72D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2259" b="34691"/>
          <a:stretch/>
        </p:blipFill>
        <p:spPr>
          <a:xfrm rot="18021596">
            <a:off x="4268437" y="3380973"/>
            <a:ext cx="2211727" cy="54822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5F8A8A7-13DA-47FB-820B-B01B649767E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812" t="29971" r="9453" b="22262"/>
          <a:stretch/>
        </p:blipFill>
        <p:spPr>
          <a:xfrm rot="3445986">
            <a:off x="6192524" y="3328831"/>
            <a:ext cx="1931748" cy="60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5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66E77-C669-4E07-A8C0-CDD42D93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F1142F-2DB5-4FC4-AB59-724B0051A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817077"/>
            <a:ext cx="7796540" cy="4232867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Texturen besorgen (selbst gezeichnet)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Spielfeld generieren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Spielfigur bewegen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Sammelbare Objekte einsammeln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Gegner bewegen sich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Spielfigur kann sterben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Spielfigur kann Gegner besiegen</a:t>
            </a:r>
          </a:p>
        </p:txBody>
      </p:sp>
    </p:spTree>
    <p:extLst>
      <p:ext uri="{BB962C8B-B14F-4D97-AF65-F5344CB8AC3E}">
        <p14:creationId xmlns:p14="http://schemas.microsoft.com/office/powerpoint/2010/main" val="170949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57DF5-CABE-4406-9A80-52628051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231" y="1201615"/>
            <a:ext cx="3621583" cy="696311"/>
          </a:xfrm>
        </p:spPr>
        <p:txBody>
          <a:bodyPr>
            <a:normAutofit/>
          </a:bodyPr>
          <a:lstStyle/>
          <a:p>
            <a:pPr algn="ctr"/>
            <a:r>
              <a:rPr lang="de-AT" sz="2800" dirty="0"/>
              <a:t>Probleme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CB6EB5-1662-40D0-BB08-419B5CB10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16182" y="3010307"/>
            <a:ext cx="5667263" cy="2698831"/>
          </a:xfrm>
        </p:spPr>
        <p:txBody>
          <a:bodyPr>
            <a:normAutofit/>
          </a:bodyPr>
          <a:lstStyle/>
          <a:p>
            <a:endParaRPr lang="de-AT" sz="1800" dirty="0"/>
          </a:p>
          <a:p>
            <a:pPr marL="285750" indent="-285750">
              <a:buFontTx/>
              <a:buChar char="-"/>
            </a:pPr>
            <a:r>
              <a:rPr lang="de-AT" sz="1800" dirty="0"/>
              <a:t>Bewegen innerhalb des Labyrinths</a:t>
            </a:r>
            <a:br>
              <a:rPr lang="de-AT" sz="1800" dirty="0"/>
            </a:br>
            <a:endParaRPr lang="de-AT" sz="1800" dirty="0"/>
          </a:p>
          <a:p>
            <a:pPr marL="285750" indent="-285750">
              <a:buFontTx/>
              <a:buChar char="-"/>
            </a:pPr>
            <a:r>
              <a:rPr lang="de-AT" sz="1800" dirty="0"/>
              <a:t>Bot – Intelligenz</a:t>
            </a:r>
            <a:br>
              <a:rPr lang="de-AT" sz="1800" dirty="0"/>
            </a:br>
            <a:endParaRPr lang="de-AT" sz="1800" dirty="0"/>
          </a:p>
          <a:p>
            <a:pPr marL="285750" indent="-285750">
              <a:buFontTx/>
              <a:buChar char="-"/>
            </a:pPr>
            <a:r>
              <a:rPr lang="de-AT" sz="1800" dirty="0"/>
              <a:t>Zu viele Ideen &amp; zu wenig Zeit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680EC573-F450-4492-8396-572841721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55" t="26428" r="3056" b="20249"/>
          <a:stretch/>
        </p:blipFill>
        <p:spPr>
          <a:xfrm>
            <a:off x="6904894" y="609043"/>
            <a:ext cx="3856892" cy="2192774"/>
          </a:xfrm>
        </p:spPr>
      </p:pic>
    </p:spTree>
    <p:extLst>
      <p:ext uri="{BB962C8B-B14F-4D97-AF65-F5344CB8AC3E}">
        <p14:creationId xmlns:p14="http://schemas.microsoft.com/office/powerpoint/2010/main" val="314145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66E77-C669-4E07-A8C0-CDD42D93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Was noch kommen soll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F1142F-2DB5-4FC4-AB59-724B0051A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817077"/>
            <a:ext cx="7796540" cy="4232867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Sichtbarer Score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Sichtbare Leben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Verschieden Schwierigkeiten, durch unterschiedliche</a:t>
            </a:r>
            <a:br>
              <a:rPr lang="de-AT" dirty="0"/>
            </a:br>
            <a:r>
              <a:rPr lang="de-AT" dirty="0"/>
              <a:t>Geschwindigkeiten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Andere Level-Layouts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Animation für die Staubsauger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Hauptmenü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Sounds</a:t>
            </a:r>
          </a:p>
        </p:txBody>
      </p:sp>
    </p:spTree>
    <p:extLst>
      <p:ext uri="{BB962C8B-B14F-4D97-AF65-F5344CB8AC3E}">
        <p14:creationId xmlns:p14="http://schemas.microsoft.com/office/powerpoint/2010/main" val="2720662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0</TotalTime>
  <Words>66</Words>
  <Application>Microsoft Office PowerPoint</Application>
  <PresentationFormat>Breitbild</PresentationFormat>
  <Paragraphs>22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PowerPoint-Präsentation</vt:lpstr>
      <vt:lpstr>PacCat Game </vt:lpstr>
      <vt:lpstr>Ablauf</vt:lpstr>
      <vt:lpstr>Probleme</vt:lpstr>
      <vt:lpstr>Was noch kommen soll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PacCat</dc:title>
  <dc:creator>Vanessa</dc:creator>
  <cp:lastModifiedBy>Vanessa</cp:lastModifiedBy>
  <cp:revision>9</cp:revision>
  <dcterms:created xsi:type="dcterms:W3CDTF">2021-02-04T11:50:11Z</dcterms:created>
  <dcterms:modified xsi:type="dcterms:W3CDTF">2021-02-15T09:19:18Z</dcterms:modified>
</cp:coreProperties>
</file>