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Building a Responsive Calculator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Using HTML, CSS, and JavaScript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</a:t>
            </a:r>
          </a:p>
          <a:p>
            <a:r>
              <a:t>- Design and build a responsive calculator.</a:t>
            </a:r>
          </a:p>
          <a:p>
            <a:r>
              <a:t>- Use HTML for structure.</a:t>
            </a:r>
          </a:p>
          <a:p>
            <a:r>
              <a:t>- Use CSS for styling.</a:t>
            </a:r>
          </a:p>
          <a:p>
            <a:r>
              <a:t>- Use JavaScript for logic and interactivity.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HTML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Components:</a:t>
            </a:r>
          </a:p>
          <a:p>
            <a:r>
              <a:t>- &lt;div class='calculator'&gt;: Main container.</a:t>
            </a:r>
          </a:p>
          <a:p>
            <a:r>
              <a:t>- &lt;div class='display' id='display'&gt;: Shows input/result.</a:t>
            </a:r>
          </a:p>
          <a:p>
            <a:r>
              <a:t>- &lt;div class='buttons'&gt;: Contains calculator buttons.</a:t>
            </a:r>
          </a:p>
          <a:p/>
          <a:p>
            <a:r>
              <a:t>Buttons:</a:t>
            </a:r>
          </a:p>
          <a:p>
            <a:r>
              <a:t>- Numbers (0–9), Decimal</a:t>
            </a:r>
          </a:p>
          <a:p>
            <a:r>
              <a:t>- Operators (+, -, ×, ÷)</a:t>
            </a:r>
          </a:p>
          <a:p>
            <a:r>
              <a:t>- Special: AC, =</a:t>
            </a:r>
          </a:p>
          <a:p/>
          <a:p>
            <a:r>
              <a:t>Script tag at the bottom loads 'script.js'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CSS Styling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Goals:</a:t>
            </a:r>
          </a:p>
          <a:p>
            <a:r>
              <a:t>- Visually appealing, responsive design</a:t>
            </a:r>
          </a:p>
          <a:p/>
          <a:p>
            <a:r>
              <a:t>Features:</a:t>
            </a:r>
          </a:p>
          <a:p>
            <a:r>
              <a:t>- Dark theme</a:t>
            </a:r>
          </a:p>
          <a:p>
            <a:r>
              <a:t>- Grid layout for buttons</a:t>
            </a:r>
          </a:p>
          <a:p>
            <a:r>
              <a:t>- Consistent button size</a:t>
            </a:r>
          </a:p>
          <a:p>
            <a:r>
              <a:t>- Hover effects with scale and shadow</a:t>
            </a:r>
          </a:p>
          <a:p/>
          <a:p>
            <a:r>
              <a:t>Classes:</a:t>
            </a:r>
          </a:p>
          <a:p>
            <a:r>
              <a:t>- .number, .operator, .clear, .equal, button:hover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Functions:</a:t>
            </a:r>
          </a:p>
          <a:p>
            <a:r>
              <a:t>- appendNumber(number): Adds number/decimal</a:t>
            </a:r>
          </a:p>
          <a:p>
            <a:r>
              <a:t>- appendOperator(operator): Adds operator if valid</a:t>
            </a:r>
          </a:p>
          <a:p>
            <a:r>
              <a:t>- clearDisplay(): Resets calculator</a:t>
            </a:r>
          </a:p>
          <a:p>
            <a:r>
              <a:t>- updateDisplay(): Updates UI</a:t>
            </a:r>
          </a:p>
          <a:p>
            <a:r>
              <a:t>- calculate(): Evaluates expression using eval()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All Connects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 buttons call JS functions using onclick.</a:t>
            </a:r>
          </a:p>
          <a:p>
            <a:r>
              <a:t>- JS updates the display based on input/actions.</a:t>
            </a:r>
          </a:p>
          <a:p>
            <a:r>
              <a:t>- CSS provides layout, colors, and hover effects.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Product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Fully functional calculator</a:t>
            </a:r>
          </a:p>
          <a:p>
            <a:r>
              <a:t>- Responsive and clean UI</a:t>
            </a:r>
          </a:p>
          <a:p>
            <a:r>
              <a:t>- Interactive buttons with hover</a:t>
            </a:r>
          </a:p>
          <a:p>
            <a:r>
              <a:t>- Organized code: HTML + external JS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Possible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keyboard input support</a:t>
            </a:r>
          </a:p>
          <a:p>
            <a:r>
              <a:t>- Validate input more strictly</a:t>
            </a:r>
          </a:p>
          <a:p>
            <a:r>
              <a:t>- Avoid using eval() for security</a:t>
            </a:r>
          </a:p>
          <a:p>
            <a:r>
              <a:t>- Add light/dark theme toggle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Combines HTML, CSS, JavaScript effectively</a:t>
            </a:r>
          </a:p>
          <a:p>
            <a:r>
              <a:t>- Shows interactivity in web design</a:t>
            </a:r>
          </a:p>
          <a:p>
            <a:r>
              <a:t>- Teaches clean code structure and styling</a:t>
            </a:r>
          </a:p>
          <a:p>
            <a:r>
              <a:t>- A great beginner project!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