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mstore-center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Front-end</a:t>
            </a:r>
            <a:endParaRPr lang="en-US"/>
          </a:p>
        </p:txBody>
      </p:sp>
      <p:pic>
        <p:nvPicPr>
          <p:cNvPr id="100" name="Content Placeholder 99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51230" y="2727960"/>
            <a:ext cx="2143125" cy="2143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00195" y="2844165"/>
            <a:ext cx="1752600" cy="20269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Presentation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mstore-center</dc:title>
  <dc:creator/>
  <cp:lastModifiedBy>reven</cp:lastModifiedBy>
  <cp:revision>1</cp:revision>
  <dcterms:created xsi:type="dcterms:W3CDTF">2023-03-13T13:00:07Z</dcterms:created>
  <dcterms:modified xsi:type="dcterms:W3CDTF">2023-03-13T13:00:07Z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2D76865A644747E4AF13367554534D19</vt:lpwstr>
  </property>
  <property fmtid="{D5CDD505-2E9C-101B-9397-08002B2CF9AE}" pid="3" name="KSOProductBuildVer">
    <vt:lpwstr>1033-11.2.0.11486</vt:lpwstr>
  </property>
</Properties>
</file>