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1"/>
  </p:notesMasterIdLst>
  <p:handoutMasterIdLst>
    <p:handoutMasterId r:id="rId12"/>
  </p:handoutMasterIdLst>
  <p:sldIdLst>
    <p:sldId id="275" r:id="rId5"/>
    <p:sldId id="274" r:id="rId6"/>
    <p:sldId id="257" r:id="rId7"/>
    <p:sldId id="277" r:id="rId8"/>
    <p:sldId id="278" r:id="rId9"/>
    <p:sldId id="279" r:id="rId1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6789" autoAdjust="0"/>
  </p:normalViewPr>
  <p:slideViewPr>
    <p:cSldViewPr snapToGrid="0" showGuides="1">
      <p:cViewPr varScale="1">
        <p:scale>
          <a:sx n="89" d="100"/>
          <a:sy n="89" d="100"/>
        </p:scale>
        <p:origin x="660" y="66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Success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Agile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Large Project</c:v>
                </c:pt>
                <c:pt idx="1">
                  <c:v>Medium Project</c:v>
                </c:pt>
                <c:pt idx="2">
                  <c:v>Small Project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0.32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D-4F66-95A0-4E3E8CA916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Waterfall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Large Project</c:v>
                </c:pt>
                <c:pt idx="1">
                  <c:v>Medium Project</c:v>
                </c:pt>
                <c:pt idx="2">
                  <c:v>Small Project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0.08</c:v>
                </c:pt>
                <c:pt idx="1">
                  <c:v>0.16</c:v>
                </c:pt>
                <c:pt idx="2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6D-4F66-95A0-4E3E8CA916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45953519"/>
        <c:axId val="1645951119"/>
        <c:axId val="0"/>
      </c:bar3DChart>
      <c:catAx>
        <c:axId val="164595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51119"/>
        <c:crosses val="autoZero"/>
        <c:auto val="1"/>
        <c:lblAlgn val="ctr"/>
        <c:lblOffset val="100"/>
        <c:noMultiLvlLbl val="0"/>
      </c:catAx>
      <c:valAx>
        <c:axId val="1645951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59535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project-management/sprint-backlo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tlassian.com/en/agile/scrum/scrum-master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oftwarequality/definition/software-development-life-cycle-SDL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target.com/searchcio/definition/product-development-or-new-product-development-NP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Explaining Agile Roles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: Explain the various roles on a Scrum-Agile Team by identifying each role and describing its importance.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“Scrum product owners understand the customer and business requirements, then create and manage the </a:t>
            </a:r>
            <a:r>
              <a:rPr lang="en-US" b="0" i="0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product backlog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 based on those requirements. (Atlassian, 2025)”</a:t>
            </a:r>
            <a:endParaRPr lang="en-US" b="0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“The </a:t>
            </a:r>
            <a:r>
              <a:rPr lang="en-US" b="0" i="0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scrum master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 is the role responsible for gluing everything together and ensuring that scrum is being done well. (Atlassian, 2025)”</a:t>
            </a:r>
          </a:p>
          <a:p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“The development team includes the people that do the work. (Atlassian, 2025)”</a:t>
            </a:r>
          </a:p>
          <a:p>
            <a:endParaRPr lang="en-US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en-US" dirty="0"/>
              <a:t>Each role is essential to maintaining an effective Scrum process, ensuring collaboration, efficiency, and continuous improvement.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Dave west. Jan 2025</a:t>
            </a: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en-US" b="0" i="0" dirty="0">
                <a:solidFill>
                  <a:srgbClr val="253858"/>
                </a:solidFill>
                <a:effectLst/>
                <a:latin typeface="var(--bxp-charlie-display-font-family)"/>
              </a:rPr>
              <a:t> Agile scrum roles and responsibilities. Atlassian.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53858"/>
                </a:solidFill>
                <a:effectLst/>
                <a:latin typeface="var(--bxp-charlie-display-font-family)"/>
              </a:rPr>
              <a:t>https://www.atlassian.com/agile/scrum/roles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Explaining Agile Phases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: Explain how the various phases of the SDLC work in an Agile approach. Identify each phase and describe its importance.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Agile follows an iterative and incremental approach to software development, breaking down the traditional SDLC into flexible, adaptive phases that emphasize continuous improvement.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SDLC Phase Image </a:t>
            </a:r>
            <a:r>
              <a:rPr lang="en-US" sz="1200" dirty="0"/>
              <a:t>(Relevant Software, 2024).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Anna </a:t>
            </a:r>
            <a:r>
              <a:rPr lang="en-US" b="0" dirty="0" err="1"/>
              <a:t>Dziuba</a:t>
            </a:r>
            <a:r>
              <a:rPr lang="en-US" b="0" dirty="0"/>
              <a:t>. Oct 3, 2024. </a:t>
            </a:r>
            <a:r>
              <a:rPr lang="en-US" b="0" i="0" dirty="0">
                <a:solidFill>
                  <a:srgbClr val="000000"/>
                </a:solidFill>
                <a:effectLst/>
                <a:latin typeface="Gotham Pro"/>
              </a:rPr>
              <a:t>Navigating the Agile Software Development Life Cycle: Phases, Tools, Roadmap. Relevant Software.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Gotham Pro"/>
              </a:rPr>
              <a:t>https://relevant.software/blog/agile-software-development-lifecycle-phases-explained/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sz="12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0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Describing Waterfall Model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: Describe how the process would have been different in a waterfall development approach rather than the Agile approach you used. For instance, you might discuss how a particular problem in development would have proceeded differently.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Waterfall model is a linear, sequential approach to the software development lifecycle (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SDLC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that's popular in software engineering and 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product </a:t>
            </a:r>
            <a:r>
              <a:rPr lang="en-US" sz="1200" b="0" i="0" u="non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development</a:t>
            </a:r>
            <a:r>
              <a:rPr lang="en-US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(TechTarget, 2024)”</a:t>
            </a:r>
            <a:endParaRPr lang="en-US" b="0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endParaRPr lang="en-US" sz="1200" b="0" i="0" u="non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If the SNHU travel software were developed using Waterfall model instead of Agile, the entire development process would have followed a rigid, sequential structure rather than adaptive, iterative approach.</a:t>
            </a:r>
          </a:p>
          <a:p>
            <a:endParaRPr lang="en-US" dirty="0"/>
          </a:p>
          <a:p>
            <a:r>
              <a:rPr lang="en-US" b="1" dirty="0"/>
              <a:t>Scenario:</a:t>
            </a:r>
          </a:p>
          <a:p>
            <a:endParaRPr lang="en-US" dirty="0"/>
          </a:p>
          <a:p>
            <a:r>
              <a:rPr lang="en-US" dirty="0"/>
              <a:t>The SNHU travel software includes a hotel booking system, but during development, the team realizes that the third-party database API does not support real-time availability updates.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Waterfall Approach - </a:t>
            </a:r>
            <a:r>
              <a:rPr lang="en-US" dirty="0"/>
              <a:t>Going back to fix the problem requires redoing parts of the design and development, leading to significant delays. The release is postponed until a workaround is implemented.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Agile Approach – </a:t>
            </a:r>
            <a:r>
              <a:rPr lang="en-US" b="0" dirty="0"/>
              <a:t>The hotel booking system is developed in early sprints, with real-tie API testing done upfront. Adjustments are made without delaying the overall project because features are built and tested incrementally.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Paul </a:t>
            </a:r>
            <a:r>
              <a:rPr lang="en-US" b="0" dirty="0" err="1"/>
              <a:t>Kirvan</a:t>
            </a:r>
            <a:r>
              <a:rPr lang="en-US" b="0" dirty="0"/>
              <a:t>. Nov 2024. </a:t>
            </a: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What is a Waterfall model? Definition and guide. TechTarget.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https://www.techtarget.com/searchsoftwarequality/definition/waterfall-model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92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Waterfall or Agile Approach</a:t>
            </a:r>
            <a:r>
              <a:rPr lang="en-US" b="0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: Explain the factors to consider when choosing a waterfall or Agile approach, using your course experience to back up your explanation.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Waterfall is best, if the project is fixed , predictable, and requires extensive documentation. “</a:t>
            </a:r>
            <a:r>
              <a:rPr lang="en-US" b="0" i="0" dirty="0">
                <a:solidFill>
                  <a:srgbClr val="2B2B2B"/>
                </a:solidFill>
                <a:effectLst/>
                <a:latin typeface="poppins" panose="00000500000000000000" pitchFamily="2" charset="0"/>
              </a:rPr>
              <a:t>However, the waterfall model also has a few drawbacks, including its lack of revision opportunities and inflexibility. (Radix, 2023)”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/>
              <a:t>Agile is the better choice, if adaptability, quick releases, and stakeholder collaboration are needed.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Agile is often preferred in modern software development because it reduces risks, improve efficiency, and delivers value faster.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Reference: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Prachi </a:t>
            </a:r>
            <a:r>
              <a:rPr lang="en-US" sz="1200" b="0" i="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Palkhiwala</a:t>
            </a: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Aug 24, 2023.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vs Agile: What to Know Before Choosing Your Development Method. Radix.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https://radixweb.com/blog/waterfall-vs-agile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4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Support your work with a minimum of four academic or professional sources published within the last five years (peer-reviewed journals, books, technical reports, government publications, expert industry sites, and so on). All sources used should be cited according to APA style.</a:t>
            </a:r>
          </a:p>
          <a:p>
            <a:endParaRPr lang="en-US" b="1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i="0" dirty="0">
                <a:solidFill>
                  <a:srgbClr val="565A5C"/>
                </a:solidFill>
                <a:effectLst/>
                <a:latin typeface="Lato" panose="020F0502020204030203" pitchFamily="34" charset="0"/>
              </a:rPr>
              <a:t>References:</a:t>
            </a:r>
          </a:p>
          <a:p>
            <a:endParaRPr lang="en-US" b="1" i="0" dirty="0">
              <a:solidFill>
                <a:srgbClr val="565A5C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565A5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Dave west. Jan 2025.</a:t>
            </a:r>
            <a:r>
              <a:rPr lang="en-US" sz="1200" b="0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Agile scrum roles and responsibilities. Atlassian.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253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https://www.atlassian.com/agile/scrum/roles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Dziuba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Oct 3, 2024.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Agile Software Development Life Cycle: Phases, Tools, Roadmap. Relevant Software.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https://relevant.software/blog/agile-software-development-lifecycle-phases-explained/</a:t>
            </a:r>
          </a:p>
          <a:p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sz="12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Kirvan</a:t>
            </a: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Nov 2024. </a:t>
            </a: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Waterfall model? Definition and guide. TechTarget.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https://www.techtarget.com/searchsoftwarequality/definition/waterfall-model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32323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Prachi </a:t>
            </a:r>
            <a:r>
              <a:rPr lang="en-US" sz="1200" b="0" i="0" dirty="0" err="1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Palkhiwala</a:t>
            </a:r>
            <a:r>
              <a:rPr lang="en-US" sz="1200" b="0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Aug 24, 2023.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vs Agile: What to Know Before Choosing Your Development Method. Radix.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https://radixweb.com/blog/waterfall-vs-agile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3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19272"/>
            <a:ext cx="10058400" cy="445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3575303"/>
            <a:ext cx="2889504" cy="2883863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1B54BE4-E4FF-CB9D-4AA3-438520D04D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791" y="3575303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13E0E94-05A3-AF4B-2D4B-AD8A4E2F8F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2003" y="3554097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4476" y="3331758"/>
            <a:ext cx="3360592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710" y="3329078"/>
            <a:ext cx="3360592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0"/>
            <a:ext cx="2895600" cy="653143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0" y="0"/>
            <a:ext cx="3355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4713694"/>
            <a:ext cx="2889504" cy="177016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55C91-4C63-7435-25A3-BB5C8713D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82102"/>
            <a:ext cx="2894013" cy="166342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7622711-E5B3-A1BF-1F1D-7E5BD1EE6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6213" y="4521461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89036"/>
            <a:ext cx="2862734" cy="759499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2400" b="0" cap="none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29400" y="89036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CB28B3-0FD1-7A46-1BD8-977EF52C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7D-0166-471D-8A40-DBA27E803A9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D1252-9688-4C63-F4B3-F20ACCD2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8E6B-920A-AFBF-44AF-CE794476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88720-F687-467E-A365-92713888F4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2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scrum/ro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jpeg"/><Relationship Id="rId4" Type="http://schemas.openxmlformats.org/officeDocument/2006/relationships/hyperlink" Target="https://relevant.software/blog/agile-software-development-lifecycle-phases-explain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11D6FCB-41F7-8906-A466-7DB9B33A5E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55" y="3647867"/>
            <a:ext cx="5204645" cy="383061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DDB6FB-8E27-7031-2CF2-088DD53428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891599"/>
            <a:ext cx="4222214" cy="3391118"/>
          </a:xfrm>
        </p:spPr>
        <p:txBody>
          <a:bodyPr>
            <a:normAutofit/>
          </a:bodyPr>
          <a:lstStyle/>
          <a:p>
            <a:pPr algn="ctr"/>
            <a:r>
              <a:rPr lang="en-US" sz="2800" b="1" i="0" dirty="0">
                <a:effectLst/>
                <a:latin typeface="Lato" panose="020F0502020204030203" pitchFamily="34" charset="0"/>
              </a:rPr>
              <a:t>Agile Presentation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16FDE-E9FC-3505-8C79-5B2905C02D23}"/>
              </a:ext>
            </a:extLst>
          </p:cNvPr>
          <p:cNvSpPr txBox="1"/>
          <p:nvPr/>
        </p:nvSpPr>
        <p:spPr>
          <a:xfrm>
            <a:off x="1514819" y="5598261"/>
            <a:ext cx="242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Vimon Sok</a:t>
            </a:r>
          </a:p>
        </p:txBody>
      </p:sp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7765"/>
            <a:ext cx="3342882" cy="702801"/>
          </a:xfrm>
        </p:spPr>
        <p:txBody>
          <a:bodyPr/>
          <a:lstStyle/>
          <a:p>
            <a:r>
              <a:rPr lang="en-US" dirty="0"/>
              <a:t>Development Team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>
          <a:xfrm>
            <a:off x="0" y="1340"/>
            <a:ext cx="3342882" cy="3329078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3832135"/>
            <a:ext cx="3342882" cy="39389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Role</a:t>
            </a:r>
            <a:r>
              <a:rPr lang="en-US" sz="1400" dirty="0"/>
              <a:t>: A cross-functional group responsible for delivering the product increment.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Key Responsibilities</a:t>
            </a:r>
            <a:r>
              <a:rPr lang="en-US" sz="1400" dirty="0"/>
              <a:t>: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Self-organizing and accountable for completing sprints goals.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Develops, tests, and delivers high-quality software.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Collaborates to refine and estimate backlog items.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Participates actively in Agile ceremonies.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7760" y="0"/>
            <a:ext cx="2895600" cy="653143"/>
          </a:xfrm>
        </p:spPr>
        <p:txBody>
          <a:bodyPr/>
          <a:lstStyle/>
          <a:p>
            <a:r>
              <a:rPr lang="en-US" b="1" dirty="0"/>
              <a:t>Product Owner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54426" y="653143"/>
            <a:ext cx="3342882" cy="3818636"/>
          </a:xfrm>
        </p:spPr>
        <p:txBody>
          <a:bodyPr>
            <a:normAutofit lnSpcReduction="10000"/>
          </a:bodyPr>
          <a:lstStyle/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cs typeface="Aharoni" panose="02010803020104030203" pitchFamily="2" charset="-79"/>
              </a:rPr>
              <a:t>Role</a:t>
            </a:r>
            <a:r>
              <a:rPr lang="en-US" sz="1400" dirty="0">
                <a:cs typeface="Aharoni" panose="02010803020104030203" pitchFamily="2" charset="-79"/>
              </a:rPr>
              <a:t>: Represents the business and stakeholders, ensuring that the development team delivers value to the customer. 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cs typeface="Aharoni" panose="02010803020104030203" pitchFamily="2" charset="-79"/>
              </a:rPr>
              <a:t>Key Responsibilities</a:t>
            </a:r>
            <a:r>
              <a:rPr lang="en-US" sz="1400" dirty="0">
                <a:cs typeface="Aharoni" panose="02010803020104030203" pitchFamily="2" charset="-79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cs typeface="Aharoni" panose="02010803020104030203" pitchFamily="2" charset="-79"/>
              </a:rPr>
              <a:t>Defines and prioritizes the Product Backlog.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cs typeface="Aharoni" panose="02010803020104030203" pitchFamily="2" charset="-79"/>
              </a:rPr>
              <a:t>Maximizes the return on investment by guiding the team toward valuable outcomes.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Acts as the voice of the customer, ensuring the team builds the right product.</a:t>
            </a: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Collaborates with stakeholders to refine requirements.</a:t>
            </a:r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3355975" y="4471779"/>
            <a:ext cx="3348000" cy="3300621"/>
          </a:xfrm>
        </p:spPr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>
          <a:xfrm>
            <a:off x="6703975" y="0"/>
            <a:ext cx="3354425" cy="332907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7068" y="3873527"/>
            <a:ext cx="3361091" cy="3635929"/>
          </a:xfrm>
        </p:spPr>
        <p:txBody>
          <a:bodyPr/>
          <a:lstStyle/>
          <a:p>
            <a:r>
              <a:rPr lang="en-US" sz="1400" b="1" dirty="0"/>
              <a:t>Role</a:t>
            </a:r>
            <a:r>
              <a:rPr lang="en-US" sz="1400" dirty="0"/>
              <a:t>: Acts as a servant leader and coach for the Scrum team, ensuring the Agile principles are followed.</a:t>
            </a:r>
          </a:p>
          <a:p>
            <a:r>
              <a:rPr lang="en-US" sz="1400" b="1" dirty="0"/>
              <a:t>Key Responsibilities</a:t>
            </a:r>
            <a:r>
              <a:rPr lang="en-US" sz="14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Facilitates Scrum ceremonies (Daily Stand-Up, Sprint Planning, Sprint Review, Retrospective).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Removes obstacles that might hinder the team’s progress.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Coaches the team on Agile best practices.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Protects the team from external distractions.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EFE02B-ECB3-9437-DE8C-A14BCC4E9DFB}"/>
              </a:ext>
            </a:extLst>
          </p:cNvPr>
          <p:cNvSpPr txBox="1"/>
          <p:nvPr/>
        </p:nvSpPr>
        <p:spPr>
          <a:xfrm>
            <a:off x="6932676" y="3370470"/>
            <a:ext cx="2897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  <a:latin typeface="+mj-lt"/>
              </a:rPr>
              <a:t>Scrum</a:t>
            </a:r>
            <a:r>
              <a:rPr lang="en-US" sz="24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Master</a:t>
            </a:r>
          </a:p>
        </p:txBody>
      </p:sp>
      <p:sp>
        <p:nvSpPr>
          <p:cNvPr id="4" name="AutoShape 2" descr="A diagram showing the product owner's responsibilities: Manage the product backlog, release management, stakeholder management.">
            <a:extLst>
              <a:ext uri="{FF2B5EF4-FFF2-40B4-BE49-F238E27FC236}">
                <a16:creationId xmlns:a16="http://schemas.microsoft.com/office/drawing/2014/main" id="{4FCF949A-1D6E-7757-7194-B647FEE920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3892B378-86D1-03D3-AFB3-251CE58C1D25}"/>
              </a:ext>
            </a:extLst>
          </p:cNvPr>
          <p:cNvGrpSpPr/>
          <p:nvPr/>
        </p:nvGrpSpPr>
        <p:grpSpPr>
          <a:xfrm>
            <a:off x="-100573" y="207596"/>
            <a:ext cx="10058400" cy="5133468"/>
            <a:chOff x="-206018" y="355689"/>
            <a:chExt cx="12192000" cy="62223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148BB-C1C8-C0B6-5CEC-40FC2C9C48E8}"/>
                </a:ext>
              </a:extLst>
            </p:cNvPr>
            <p:cNvSpPr txBox="1"/>
            <p:nvPr/>
          </p:nvSpPr>
          <p:spPr>
            <a:xfrm>
              <a:off x="-206018" y="355689"/>
              <a:ext cx="12192000" cy="6043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54380">
                <a:defRPr/>
              </a:pPr>
              <a:r>
                <a:rPr lang="en-IN" sz="264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Montserrat" pitchFamily="2" charset="0"/>
                </a:rPr>
                <a:t>Software Development Life Cycle (SDLC)</a:t>
              </a:r>
            </a:p>
          </p:txBody>
        </p:sp>
        <p:grpSp>
          <p:nvGrpSpPr>
            <p:cNvPr id="1196" name="Group 1195">
              <a:extLst>
                <a:ext uri="{FF2B5EF4-FFF2-40B4-BE49-F238E27FC236}">
                  <a16:creationId xmlns:a16="http://schemas.microsoft.com/office/drawing/2014/main" id="{144C0218-556D-E087-411B-2FE9EA98F836}"/>
                </a:ext>
              </a:extLst>
            </p:cNvPr>
            <p:cNvGrpSpPr/>
            <p:nvPr/>
          </p:nvGrpSpPr>
          <p:grpSpPr>
            <a:xfrm>
              <a:off x="318052" y="3920523"/>
              <a:ext cx="11529392" cy="2657551"/>
              <a:chOff x="318052" y="3920523"/>
              <a:chExt cx="11529392" cy="2657551"/>
            </a:xfrm>
          </p:grpSpPr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12A2679C-A582-13B8-4A88-F2D350497BA6}"/>
                  </a:ext>
                </a:extLst>
              </p:cNvPr>
              <p:cNvGrpSpPr/>
              <p:nvPr/>
            </p:nvGrpSpPr>
            <p:grpSpPr>
              <a:xfrm>
                <a:off x="318052" y="3920523"/>
                <a:ext cx="1650759" cy="2657551"/>
                <a:chOff x="318052" y="3920523"/>
                <a:chExt cx="1650759" cy="2657551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18B03D3C-E8A2-E22F-6F9A-6C104D6DD29A}"/>
                    </a:ext>
                  </a:extLst>
                </p:cNvPr>
                <p:cNvSpPr/>
                <p:nvPr/>
              </p:nvSpPr>
              <p:spPr>
                <a:xfrm>
                  <a:off x="318052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4B4C81F8-B0CE-27EE-DB8C-A9AB280B1253}"/>
                    </a:ext>
                  </a:extLst>
                </p:cNvPr>
                <p:cNvSpPr/>
                <p:nvPr/>
              </p:nvSpPr>
              <p:spPr>
                <a:xfrm>
                  <a:off x="318052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216" name="Graphic 6">
                  <a:extLst>
                    <a:ext uri="{FF2B5EF4-FFF2-40B4-BE49-F238E27FC236}">
                      <a16:creationId xmlns:a16="http://schemas.microsoft.com/office/drawing/2014/main" id="{8400740D-A094-9B98-5404-D3CD9BFDDC75}"/>
                    </a:ext>
                  </a:extLst>
                </p:cNvPr>
                <p:cNvGrpSpPr/>
                <p:nvPr/>
              </p:nvGrpSpPr>
              <p:grpSpPr>
                <a:xfrm>
                  <a:off x="941480" y="5772792"/>
                  <a:ext cx="403902" cy="497129"/>
                  <a:chOff x="638860" y="5733036"/>
                  <a:chExt cx="426136" cy="497129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217" name="Freeform: Shape 216">
                    <a:extLst>
                      <a:ext uri="{FF2B5EF4-FFF2-40B4-BE49-F238E27FC236}">
                        <a16:creationId xmlns:a16="http://schemas.microsoft.com/office/drawing/2014/main" id="{1B7696F4-4A6A-8C8F-D589-AE5BA266CF78}"/>
                      </a:ext>
                    </a:extLst>
                  </p:cNvPr>
                  <p:cNvSpPr/>
                  <p:nvPr/>
                </p:nvSpPr>
                <p:spPr>
                  <a:xfrm>
                    <a:off x="1015593" y="5874463"/>
                    <a:ext cx="49403" cy="323697"/>
                  </a:xfrm>
                  <a:custGeom>
                    <a:avLst/>
                    <a:gdLst>
                      <a:gd name="connsiteX0" fmla="*/ 27737 w 49403"/>
                      <a:gd name="connsiteY0" fmla="*/ 0 h 323697"/>
                      <a:gd name="connsiteX1" fmla="*/ 22250 w 49403"/>
                      <a:gd name="connsiteY1" fmla="*/ 0 h 323697"/>
                      <a:gd name="connsiteX2" fmla="*/ 0 w 49403"/>
                      <a:gd name="connsiteY2" fmla="*/ 22251 h 323697"/>
                      <a:gd name="connsiteX3" fmla="*/ 0 w 49403"/>
                      <a:gd name="connsiteY3" fmla="*/ 264567 h 323697"/>
                      <a:gd name="connsiteX4" fmla="*/ 305 w 49403"/>
                      <a:gd name="connsiteY4" fmla="*/ 266395 h 323697"/>
                      <a:gd name="connsiteX5" fmla="*/ 305 w 49403"/>
                      <a:gd name="connsiteY5" fmla="*/ 267310 h 323697"/>
                      <a:gd name="connsiteX6" fmla="*/ 16459 w 49403"/>
                      <a:gd name="connsiteY6" fmla="*/ 317602 h 323697"/>
                      <a:gd name="connsiteX7" fmla="*/ 24689 w 49403"/>
                      <a:gd name="connsiteY7" fmla="*/ 323698 h 323697"/>
                      <a:gd name="connsiteX8" fmla="*/ 32918 w 49403"/>
                      <a:gd name="connsiteY8" fmla="*/ 317602 h 323697"/>
                      <a:gd name="connsiteX9" fmla="*/ 49073 w 49403"/>
                      <a:gd name="connsiteY9" fmla="*/ 267310 h 323697"/>
                      <a:gd name="connsiteX10" fmla="*/ 49073 w 49403"/>
                      <a:gd name="connsiteY10" fmla="*/ 266395 h 323697"/>
                      <a:gd name="connsiteX11" fmla="*/ 49378 w 49403"/>
                      <a:gd name="connsiteY11" fmla="*/ 264567 h 323697"/>
                      <a:gd name="connsiteX12" fmla="*/ 49378 w 49403"/>
                      <a:gd name="connsiteY12" fmla="*/ 22251 h 323697"/>
                      <a:gd name="connsiteX13" fmla="*/ 27737 w 49403"/>
                      <a:gd name="connsiteY13" fmla="*/ 0 h 323697"/>
                      <a:gd name="connsiteX14" fmla="*/ 17374 w 49403"/>
                      <a:gd name="connsiteY14" fmla="*/ 44196 h 323697"/>
                      <a:gd name="connsiteX15" fmla="*/ 32614 w 49403"/>
                      <a:gd name="connsiteY15" fmla="*/ 44196 h 323697"/>
                      <a:gd name="connsiteX16" fmla="*/ 32614 w 49403"/>
                      <a:gd name="connsiteY16" fmla="*/ 256032 h 323697"/>
                      <a:gd name="connsiteX17" fmla="*/ 17374 w 49403"/>
                      <a:gd name="connsiteY17" fmla="*/ 256032 h 323697"/>
                      <a:gd name="connsiteX18" fmla="*/ 17374 w 49403"/>
                      <a:gd name="connsiteY18" fmla="*/ 44196 h 323697"/>
                      <a:gd name="connsiteX19" fmla="*/ 22250 w 49403"/>
                      <a:gd name="connsiteY19" fmla="*/ 17374 h 323697"/>
                      <a:gd name="connsiteX20" fmla="*/ 27737 w 49403"/>
                      <a:gd name="connsiteY20" fmla="*/ 17374 h 323697"/>
                      <a:gd name="connsiteX21" fmla="*/ 32614 w 49403"/>
                      <a:gd name="connsiteY21" fmla="*/ 22251 h 323697"/>
                      <a:gd name="connsiteX22" fmla="*/ 32614 w 49403"/>
                      <a:gd name="connsiteY22" fmla="*/ 27127 h 323697"/>
                      <a:gd name="connsiteX23" fmla="*/ 17374 w 49403"/>
                      <a:gd name="connsiteY23" fmla="*/ 27127 h 323697"/>
                      <a:gd name="connsiteX24" fmla="*/ 17374 w 49403"/>
                      <a:gd name="connsiteY24" fmla="*/ 22251 h 323697"/>
                      <a:gd name="connsiteX25" fmla="*/ 22250 w 49403"/>
                      <a:gd name="connsiteY25" fmla="*/ 17374 h 323697"/>
                      <a:gd name="connsiteX26" fmla="*/ 24994 w 49403"/>
                      <a:gd name="connsiteY26" fmla="*/ 286817 h 323697"/>
                      <a:gd name="connsiteX27" fmla="*/ 20726 w 49403"/>
                      <a:gd name="connsiteY27" fmla="*/ 273406 h 323697"/>
                      <a:gd name="connsiteX28" fmla="*/ 29566 w 49403"/>
                      <a:gd name="connsiteY28" fmla="*/ 273406 h 323697"/>
                      <a:gd name="connsiteX29" fmla="*/ 24994 w 49403"/>
                      <a:gd name="connsiteY29" fmla="*/ 286817 h 3236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49403" h="323697">
                        <a:moveTo>
                          <a:pt x="27737" y="0"/>
                        </a:moveTo>
                        <a:lnTo>
                          <a:pt x="22250" y="0"/>
                        </a:lnTo>
                        <a:cubicBezTo>
                          <a:pt x="10058" y="0"/>
                          <a:pt x="0" y="10059"/>
                          <a:pt x="0" y="22251"/>
                        </a:cubicBezTo>
                        <a:lnTo>
                          <a:pt x="0" y="264567"/>
                        </a:lnTo>
                        <a:cubicBezTo>
                          <a:pt x="0" y="265176"/>
                          <a:pt x="305" y="265786"/>
                          <a:pt x="305" y="266395"/>
                        </a:cubicBezTo>
                        <a:cubicBezTo>
                          <a:pt x="305" y="266700"/>
                          <a:pt x="305" y="267005"/>
                          <a:pt x="305" y="267310"/>
                        </a:cubicBezTo>
                        <a:lnTo>
                          <a:pt x="16459" y="317602"/>
                        </a:lnTo>
                        <a:cubicBezTo>
                          <a:pt x="17678" y="321259"/>
                          <a:pt x="21031" y="323698"/>
                          <a:pt x="24689" y="323698"/>
                        </a:cubicBezTo>
                        <a:cubicBezTo>
                          <a:pt x="28346" y="323698"/>
                          <a:pt x="31699" y="321259"/>
                          <a:pt x="32918" y="317602"/>
                        </a:cubicBezTo>
                        <a:lnTo>
                          <a:pt x="49073" y="267310"/>
                        </a:lnTo>
                        <a:cubicBezTo>
                          <a:pt x="49073" y="267005"/>
                          <a:pt x="49073" y="266700"/>
                          <a:pt x="49073" y="266395"/>
                        </a:cubicBezTo>
                        <a:cubicBezTo>
                          <a:pt x="49073" y="265786"/>
                          <a:pt x="49378" y="265176"/>
                          <a:pt x="49378" y="264567"/>
                        </a:cubicBezTo>
                        <a:lnTo>
                          <a:pt x="49378" y="22251"/>
                        </a:lnTo>
                        <a:cubicBezTo>
                          <a:pt x="49987" y="10059"/>
                          <a:pt x="39929" y="0"/>
                          <a:pt x="27737" y="0"/>
                        </a:cubicBezTo>
                        <a:close/>
                        <a:moveTo>
                          <a:pt x="17374" y="44196"/>
                        </a:moveTo>
                        <a:lnTo>
                          <a:pt x="32614" y="44196"/>
                        </a:lnTo>
                        <a:lnTo>
                          <a:pt x="32614" y="256032"/>
                        </a:lnTo>
                        <a:lnTo>
                          <a:pt x="17374" y="256032"/>
                        </a:lnTo>
                        <a:lnTo>
                          <a:pt x="17374" y="44196"/>
                        </a:lnTo>
                        <a:close/>
                        <a:moveTo>
                          <a:pt x="22250" y="17374"/>
                        </a:moveTo>
                        <a:lnTo>
                          <a:pt x="27737" y="17374"/>
                        </a:lnTo>
                        <a:cubicBezTo>
                          <a:pt x="30480" y="17374"/>
                          <a:pt x="32614" y="19507"/>
                          <a:pt x="32614" y="22251"/>
                        </a:cubicBezTo>
                        <a:lnTo>
                          <a:pt x="32614" y="27127"/>
                        </a:lnTo>
                        <a:lnTo>
                          <a:pt x="17374" y="27127"/>
                        </a:lnTo>
                        <a:lnTo>
                          <a:pt x="17374" y="22251"/>
                        </a:lnTo>
                        <a:cubicBezTo>
                          <a:pt x="17374" y="19507"/>
                          <a:pt x="19507" y="17374"/>
                          <a:pt x="22250" y="17374"/>
                        </a:cubicBezTo>
                        <a:close/>
                        <a:moveTo>
                          <a:pt x="24994" y="286817"/>
                        </a:moveTo>
                        <a:lnTo>
                          <a:pt x="20726" y="273406"/>
                        </a:lnTo>
                        <a:lnTo>
                          <a:pt x="29566" y="273406"/>
                        </a:lnTo>
                        <a:lnTo>
                          <a:pt x="24994" y="286817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18" name="Freeform: Shape 217">
                    <a:extLst>
                      <a:ext uri="{FF2B5EF4-FFF2-40B4-BE49-F238E27FC236}">
                        <a16:creationId xmlns:a16="http://schemas.microsoft.com/office/drawing/2014/main" id="{588E3E0F-458D-FE18-799B-60DBA51B4F70}"/>
                      </a:ext>
                    </a:extLst>
                  </p:cNvPr>
                  <p:cNvSpPr/>
                  <p:nvPr/>
                </p:nvSpPr>
                <p:spPr>
                  <a:xfrm>
                    <a:off x="638860" y="5733036"/>
                    <a:ext cx="343509" cy="497129"/>
                  </a:xfrm>
                  <a:custGeom>
                    <a:avLst/>
                    <a:gdLst>
                      <a:gd name="connsiteX0" fmla="*/ 309677 w 343509"/>
                      <a:gd name="connsiteY0" fmla="*/ 72847 h 497129"/>
                      <a:gd name="connsiteX1" fmla="*/ 264566 w 343509"/>
                      <a:gd name="connsiteY1" fmla="*/ 72847 h 497129"/>
                      <a:gd name="connsiteX2" fmla="*/ 264566 w 343509"/>
                      <a:gd name="connsiteY2" fmla="*/ 62179 h 497129"/>
                      <a:gd name="connsiteX3" fmla="*/ 241706 w 343509"/>
                      <a:gd name="connsiteY3" fmla="*/ 39319 h 497129"/>
                      <a:gd name="connsiteX4" fmla="*/ 208483 w 343509"/>
                      <a:gd name="connsiteY4" fmla="*/ 39319 h 497129"/>
                      <a:gd name="connsiteX5" fmla="*/ 208483 w 343509"/>
                      <a:gd name="connsiteY5" fmla="*/ 36881 h 497129"/>
                      <a:gd name="connsiteX6" fmla="*/ 171602 w 343509"/>
                      <a:gd name="connsiteY6" fmla="*/ 0 h 497129"/>
                      <a:gd name="connsiteX7" fmla="*/ 134722 w 343509"/>
                      <a:gd name="connsiteY7" fmla="*/ 36881 h 497129"/>
                      <a:gd name="connsiteX8" fmla="*/ 134722 w 343509"/>
                      <a:gd name="connsiteY8" fmla="*/ 39319 h 497129"/>
                      <a:gd name="connsiteX9" fmla="*/ 101498 w 343509"/>
                      <a:gd name="connsiteY9" fmla="*/ 39319 h 497129"/>
                      <a:gd name="connsiteX10" fmla="*/ 78638 w 343509"/>
                      <a:gd name="connsiteY10" fmla="*/ 62179 h 497129"/>
                      <a:gd name="connsiteX11" fmla="*/ 78638 w 343509"/>
                      <a:gd name="connsiteY11" fmla="*/ 72847 h 497129"/>
                      <a:gd name="connsiteX12" fmla="*/ 33528 w 343509"/>
                      <a:gd name="connsiteY12" fmla="*/ 72847 h 497129"/>
                      <a:gd name="connsiteX13" fmla="*/ 0 w 343509"/>
                      <a:gd name="connsiteY13" fmla="*/ 106680 h 497129"/>
                      <a:gd name="connsiteX14" fmla="*/ 0 w 343509"/>
                      <a:gd name="connsiteY14" fmla="*/ 291389 h 497129"/>
                      <a:gd name="connsiteX15" fmla="*/ 0 w 343509"/>
                      <a:gd name="connsiteY15" fmla="*/ 457200 h 497129"/>
                      <a:gd name="connsiteX16" fmla="*/ 5182 w 343509"/>
                      <a:gd name="connsiteY16" fmla="*/ 476403 h 497129"/>
                      <a:gd name="connsiteX17" fmla="*/ 5182 w 343509"/>
                      <a:gd name="connsiteY17" fmla="*/ 476707 h 497129"/>
                      <a:gd name="connsiteX18" fmla="*/ 5486 w 343509"/>
                      <a:gd name="connsiteY18" fmla="*/ 477012 h 497129"/>
                      <a:gd name="connsiteX19" fmla="*/ 11278 w 343509"/>
                      <a:gd name="connsiteY19" fmla="*/ 484632 h 497129"/>
                      <a:gd name="connsiteX20" fmla="*/ 11582 w 343509"/>
                      <a:gd name="connsiteY20" fmla="*/ 485242 h 497129"/>
                      <a:gd name="connsiteX21" fmla="*/ 18898 w 343509"/>
                      <a:gd name="connsiteY21" fmla="*/ 491033 h 497129"/>
                      <a:gd name="connsiteX22" fmla="*/ 21641 w 343509"/>
                      <a:gd name="connsiteY22" fmla="*/ 492557 h 497129"/>
                      <a:gd name="connsiteX23" fmla="*/ 27432 w 343509"/>
                      <a:gd name="connsiteY23" fmla="*/ 494995 h 497129"/>
                      <a:gd name="connsiteX24" fmla="*/ 30480 w 343509"/>
                      <a:gd name="connsiteY24" fmla="*/ 495910 h 497129"/>
                      <a:gd name="connsiteX25" fmla="*/ 39319 w 343509"/>
                      <a:gd name="connsiteY25" fmla="*/ 497129 h 497129"/>
                      <a:gd name="connsiteX26" fmla="*/ 39929 w 343509"/>
                      <a:gd name="connsiteY26" fmla="*/ 497129 h 497129"/>
                      <a:gd name="connsiteX27" fmla="*/ 40234 w 343509"/>
                      <a:gd name="connsiteY27" fmla="*/ 497129 h 497129"/>
                      <a:gd name="connsiteX28" fmla="*/ 303581 w 343509"/>
                      <a:gd name="connsiteY28" fmla="*/ 497129 h 497129"/>
                      <a:gd name="connsiteX29" fmla="*/ 303886 w 343509"/>
                      <a:gd name="connsiteY29" fmla="*/ 497129 h 497129"/>
                      <a:gd name="connsiteX30" fmla="*/ 304495 w 343509"/>
                      <a:gd name="connsiteY30" fmla="*/ 497129 h 497129"/>
                      <a:gd name="connsiteX31" fmla="*/ 313334 w 343509"/>
                      <a:gd name="connsiteY31" fmla="*/ 495910 h 497129"/>
                      <a:gd name="connsiteX32" fmla="*/ 316382 w 343509"/>
                      <a:gd name="connsiteY32" fmla="*/ 494995 h 497129"/>
                      <a:gd name="connsiteX33" fmla="*/ 322174 w 343509"/>
                      <a:gd name="connsiteY33" fmla="*/ 492557 h 497129"/>
                      <a:gd name="connsiteX34" fmla="*/ 324917 w 343509"/>
                      <a:gd name="connsiteY34" fmla="*/ 491033 h 497129"/>
                      <a:gd name="connsiteX35" fmla="*/ 331927 w 343509"/>
                      <a:gd name="connsiteY35" fmla="*/ 485242 h 497129"/>
                      <a:gd name="connsiteX36" fmla="*/ 332537 w 343509"/>
                      <a:gd name="connsiteY36" fmla="*/ 484632 h 497129"/>
                      <a:gd name="connsiteX37" fmla="*/ 338023 w 343509"/>
                      <a:gd name="connsiteY37" fmla="*/ 477012 h 497129"/>
                      <a:gd name="connsiteX38" fmla="*/ 338328 w 343509"/>
                      <a:gd name="connsiteY38" fmla="*/ 476707 h 497129"/>
                      <a:gd name="connsiteX39" fmla="*/ 338328 w 343509"/>
                      <a:gd name="connsiteY39" fmla="*/ 476403 h 497129"/>
                      <a:gd name="connsiteX40" fmla="*/ 343510 w 343509"/>
                      <a:gd name="connsiteY40" fmla="*/ 457200 h 497129"/>
                      <a:gd name="connsiteX41" fmla="*/ 343510 w 343509"/>
                      <a:gd name="connsiteY41" fmla="*/ 106680 h 497129"/>
                      <a:gd name="connsiteX42" fmla="*/ 309677 w 343509"/>
                      <a:gd name="connsiteY42" fmla="*/ 72847 h 497129"/>
                      <a:gd name="connsiteX43" fmla="*/ 101498 w 343509"/>
                      <a:gd name="connsiteY43" fmla="*/ 56388 h 497129"/>
                      <a:gd name="connsiteX44" fmla="*/ 143256 w 343509"/>
                      <a:gd name="connsiteY44" fmla="*/ 56388 h 497129"/>
                      <a:gd name="connsiteX45" fmla="*/ 151790 w 343509"/>
                      <a:gd name="connsiteY45" fmla="*/ 47854 h 497129"/>
                      <a:gd name="connsiteX46" fmla="*/ 151790 w 343509"/>
                      <a:gd name="connsiteY46" fmla="*/ 36881 h 497129"/>
                      <a:gd name="connsiteX47" fmla="*/ 171602 w 343509"/>
                      <a:gd name="connsiteY47" fmla="*/ 17069 h 497129"/>
                      <a:gd name="connsiteX48" fmla="*/ 191110 w 343509"/>
                      <a:gd name="connsiteY48" fmla="*/ 36881 h 497129"/>
                      <a:gd name="connsiteX49" fmla="*/ 191110 w 343509"/>
                      <a:gd name="connsiteY49" fmla="*/ 47854 h 497129"/>
                      <a:gd name="connsiteX50" fmla="*/ 199644 w 343509"/>
                      <a:gd name="connsiteY50" fmla="*/ 56388 h 497129"/>
                      <a:gd name="connsiteX51" fmla="*/ 241402 w 343509"/>
                      <a:gd name="connsiteY51" fmla="*/ 56388 h 497129"/>
                      <a:gd name="connsiteX52" fmla="*/ 247193 w 343509"/>
                      <a:gd name="connsiteY52" fmla="*/ 62179 h 497129"/>
                      <a:gd name="connsiteX53" fmla="*/ 247193 w 343509"/>
                      <a:gd name="connsiteY53" fmla="*/ 96622 h 497129"/>
                      <a:gd name="connsiteX54" fmla="*/ 241402 w 343509"/>
                      <a:gd name="connsiteY54" fmla="*/ 102413 h 497129"/>
                      <a:gd name="connsiteX55" fmla="*/ 101194 w 343509"/>
                      <a:gd name="connsiteY55" fmla="*/ 102413 h 497129"/>
                      <a:gd name="connsiteX56" fmla="*/ 95402 w 343509"/>
                      <a:gd name="connsiteY56" fmla="*/ 96622 h 497129"/>
                      <a:gd name="connsiteX57" fmla="*/ 95402 w 343509"/>
                      <a:gd name="connsiteY57" fmla="*/ 82601 h 497129"/>
                      <a:gd name="connsiteX58" fmla="*/ 95707 w 343509"/>
                      <a:gd name="connsiteY58" fmla="*/ 81687 h 497129"/>
                      <a:gd name="connsiteX59" fmla="*/ 95402 w 343509"/>
                      <a:gd name="connsiteY59" fmla="*/ 80772 h 497129"/>
                      <a:gd name="connsiteX60" fmla="*/ 95402 w 343509"/>
                      <a:gd name="connsiteY60" fmla="*/ 62179 h 497129"/>
                      <a:gd name="connsiteX61" fmla="*/ 101498 w 343509"/>
                      <a:gd name="connsiteY61" fmla="*/ 56388 h 497129"/>
                      <a:gd name="connsiteX62" fmla="*/ 39929 w 343509"/>
                      <a:gd name="connsiteY62" fmla="*/ 480060 h 497129"/>
                      <a:gd name="connsiteX63" fmla="*/ 32004 w 343509"/>
                      <a:gd name="connsiteY63" fmla="*/ 478536 h 497129"/>
                      <a:gd name="connsiteX64" fmla="*/ 30480 w 343509"/>
                      <a:gd name="connsiteY64" fmla="*/ 477927 h 497129"/>
                      <a:gd name="connsiteX65" fmla="*/ 24079 w 343509"/>
                      <a:gd name="connsiteY65" fmla="*/ 473659 h 497129"/>
                      <a:gd name="connsiteX66" fmla="*/ 23774 w 343509"/>
                      <a:gd name="connsiteY66" fmla="*/ 473355 h 497129"/>
                      <a:gd name="connsiteX67" fmla="*/ 17069 w 343509"/>
                      <a:gd name="connsiteY67" fmla="*/ 457200 h 497129"/>
                      <a:gd name="connsiteX68" fmla="*/ 17069 w 343509"/>
                      <a:gd name="connsiteY68" fmla="*/ 291389 h 497129"/>
                      <a:gd name="connsiteX69" fmla="*/ 17069 w 343509"/>
                      <a:gd name="connsiteY69" fmla="*/ 106680 h 497129"/>
                      <a:gd name="connsiteX70" fmla="*/ 33528 w 343509"/>
                      <a:gd name="connsiteY70" fmla="*/ 90221 h 497129"/>
                      <a:gd name="connsiteX71" fmla="*/ 78638 w 343509"/>
                      <a:gd name="connsiteY71" fmla="*/ 90221 h 497129"/>
                      <a:gd name="connsiteX72" fmla="*/ 78638 w 343509"/>
                      <a:gd name="connsiteY72" fmla="*/ 96622 h 497129"/>
                      <a:gd name="connsiteX73" fmla="*/ 101498 w 343509"/>
                      <a:gd name="connsiteY73" fmla="*/ 119482 h 497129"/>
                      <a:gd name="connsiteX74" fmla="*/ 241706 w 343509"/>
                      <a:gd name="connsiteY74" fmla="*/ 119482 h 497129"/>
                      <a:gd name="connsiteX75" fmla="*/ 264566 w 343509"/>
                      <a:gd name="connsiteY75" fmla="*/ 96622 h 497129"/>
                      <a:gd name="connsiteX76" fmla="*/ 264566 w 343509"/>
                      <a:gd name="connsiteY76" fmla="*/ 90221 h 497129"/>
                      <a:gd name="connsiteX77" fmla="*/ 309677 w 343509"/>
                      <a:gd name="connsiteY77" fmla="*/ 90221 h 497129"/>
                      <a:gd name="connsiteX78" fmla="*/ 326136 w 343509"/>
                      <a:gd name="connsiteY78" fmla="*/ 106680 h 497129"/>
                      <a:gd name="connsiteX79" fmla="*/ 326136 w 343509"/>
                      <a:gd name="connsiteY79" fmla="*/ 457200 h 497129"/>
                      <a:gd name="connsiteX80" fmla="*/ 319430 w 343509"/>
                      <a:gd name="connsiteY80" fmla="*/ 473355 h 497129"/>
                      <a:gd name="connsiteX81" fmla="*/ 319126 w 343509"/>
                      <a:gd name="connsiteY81" fmla="*/ 473659 h 497129"/>
                      <a:gd name="connsiteX82" fmla="*/ 312725 w 343509"/>
                      <a:gd name="connsiteY82" fmla="*/ 477927 h 497129"/>
                      <a:gd name="connsiteX83" fmla="*/ 311201 w 343509"/>
                      <a:gd name="connsiteY83" fmla="*/ 478536 h 497129"/>
                      <a:gd name="connsiteX84" fmla="*/ 302971 w 343509"/>
                      <a:gd name="connsiteY84" fmla="*/ 480060 h 497129"/>
                      <a:gd name="connsiteX85" fmla="*/ 39929 w 343509"/>
                      <a:gd name="connsiteY85" fmla="*/ 480060 h 497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</a:cxnLst>
                    <a:rect l="l" t="t" r="r" b="b"/>
                    <a:pathLst>
                      <a:path w="343509" h="497129">
                        <a:moveTo>
                          <a:pt x="309677" y="72847"/>
                        </a:moveTo>
                        <a:lnTo>
                          <a:pt x="264566" y="72847"/>
                        </a:lnTo>
                        <a:lnTo>
                          <a:pt x="264566" y="62179"/>
                        </a:lnTo>
                        <a:cubicBezTo>
                          <a:pt x="264566" y="49378"/>
                          <a:pt x="254203" y="39319"/>
                          <a:pt x="241706" y="39319"/>
                        </a:cubicBezTo>
                        <a:lnTo>
                          <a:pt x="208483" y="39319"/>
                        </a:lnTo>
                        <a:lnTo>
                          <a:pt x="208483" y="36881"/>
                        </a:lnTo>
                        <a:cubicBezTo>
                          <a:pt x="208483" y="16459"/>
                          <a:pt x="192024" y="0"/>
                          <a:pt x="171602" y="0"/>
                        </a:cubicBezTo>
                        <a:cubicBezTo>
                          <a:pt x="151181" y="0"/>
                          <a:pt x="134722" y="16459"/>
                          <a:pt x="134722" y="36881"/>
                        </a:cubicBezTo>
                        <a:lnTo>
                          <a:pt x="134722" y="39319"/>
                        </a:lnTo>
                        <a:lnTo>
                          <a:pt x="101498" y="39319"/>
                        </a:lnTo>
                        <a:cubicBezTo>
                          <a:pt x="88697" y="39319"/>
                          <a:pt x="78638" y="49683"/>
                          <a:pt x="78638" y="62179"/>
                        </a:cubicBezTo>
                        <a:lnTo>
                          <a:pt x="78638" y="72847"/>
                        </a:lnTo>
                        <a:lnTo>
                          <a:pt x="33528" y="72847"/>
                        </a:lnTo>
                        <a:cubicBezTo>
                          <a:pt x="14935" y="72847"/>
                          <a:pt x="0" y="88087"/>
                          <a:pt x="0" y="106680"/>
                        </a:cubicBezTo>
                        <a:lnTo>
                          <a:pt x="0" y="291389"/>
                        </a:lnTo>
                        <a:lnTo>
                          <a:pt x="0" y="457200"/>
                        </a:lnTo>
                        <a:cubicBezTo>
                          <a:pt x="0" y="464211"/>
                          <a:pt x="1829" y="470611"/>
                          <a:pt x="5182" y="476403"/>
                        </a:cubicBezTo>
                        <a:cubicBezTo>
                          <a:pt x="5182" y="476403"/>
                          <a:pt x="5182" y="476707"/>
                          <a:pt x="5182" y="476707"/>
                        </a:cubicBezTo>
                        <a:cubicBezTo>
                          <a:pt x="5182" y="477012"/>
                          <a:pt x="5486" y="477012"/>
                          <a:pt x="5486" y="477012"/>
                        </a:cubicBezTo>
                        <a:cubicBezTo>
                          <a:pt x="7010" y="479755"/>
                          <a:pt x="8839" y="482499"/>
                          <a:pt x="11278" y="484632"/>
                        </a:cubicBezTo>
                        <a:cubicBezTo>
                          <a:pt x="11278" y="484937"/>
                          <a:pt x="11582" y="484937"/>
                          <a:pt x="11582" y="485242"/>
                        </a:cubicBezTo>
                        <a:cubicBezTo>
                          <a:pt x="13716" y="487375"/>
                          <a:pt x="16154" y="489204"/>
                          <a:pt x="18898" y="491033"/>
                        </a:cubicBezTo>
                        <a:cubicBezTo>
                          <a:pt x="19812" y="491643"/>
                          <a:pt x="20726" y="491947"/>
                          <a:pt x="21641" y="492557"/>
                        </a:cubicBezTo>
                        <a:cubicBezTo>
                          <a:pt x="23470" y="493471"/>
                          <a:pt x="25603" y="494386"/>
                          <a:pt x="27432" y="494995"/>
                        </a:cubicBezTo>
                        <a:cubicBezTo>
                          <a:pt x="28346" y="495300"/>
                          <a:pt x="29566" y="495605"/>
                          <a:pt x="30480" y="495910"/>
                        </a:cubicBezTo>
                        <a:cubicBezTo>
                          <a:pt x="33223" y="496519"/>
                          <a:pt x="36271" y="497129"/>
                          <a:pt x="39319" y="497129"/>
                        </a:cubicBezTo>
                        <a:cubicBezTo>
                          <a:pt x="39624" y="497129"/>
                          <a:pt x="39624" y="497129"/>
                          <a:pt x="39929" y="497129"/>
                        </a:cubicBezTo>
                        <a:lnTo>
                          <a:pt x="40234" y="497129"/>
                        </a:lnTo>
                        <a:lnTo>
                          <a:pt x="303581" y="497129"/>
                        </a:lnTo>
                        <a:lnTo>
                          <a:pt x="303886" y="497129"/>
                        </a:lnTo>
                        <a:cubicBezTo>
                          <a:pt x="304190" y="497129"/>
                          <a:pt x="304190" y="497129"/>
                          <a:pt x="304495" y="497129"/>
                        </a:cubicBezTo>
                        <a:cubicBezTo>
                          <a:pt x="307543" y="497129"/>
                          <a:pt x="310591" y="496519"/>
                          <a:pt x="313334" y="495910"/>
                        </a:cubicBezTo>
                        <a:cubicBezTo>
                          <a:pt x="314554" y="495605"/>
                          <a:pt x="315468" y="495300"/>
                          <a:pt x="316382" y="494995"/>
                        </a:cubicBezTo>
                        <a:cubicBezTo>
                          <a:pt x="318516" y="494386"/>
                          <a:pt x="320345" y="493471"/>
                          <a:pt x="322174" y="492557"/>
                        </a:cubicBezTo>
                        <a:cubicBezTo>
                          <a:pt x="323088" y="491947"/>
                          <a:pt x="324002" y="491643"/>
                          <a:pt x="324917" y="491033"/>
                        </a:cubicBezTo>
                        <a:cubicBezTo>
                          <a:pt x="327355" y="489509"/>
                          <a:pt x="329794" y="487680"/>
                          <a:pt x="331927" y="485242"/>
                        </a:cubicBezTo>
                        <a:cubicBezTo>
                          <a:pt x="332232" y="484937"/>
                          <a:pt x="332232" y="484937"/>
                          <a:pt x="332537" y="484632"/>
                        </a:cubicBezTo>
                        <a:cubicBezTo>
                          <a:pt x="334670" y="482194"/>
                          <a:pt x="336499" y="479755"/>
                          <a:pt x="338023" y="477012"/>
                        </a:cubicBezTo>
                        <a:cubicBezTo>
                          <a:pt x="338023" y="476707"/>
                          <a:pt x="338328" y="476707"/>
                          <a:pt x="338328" y="476707"/>
                        </a:cubicBezTo>
                        <a:cubicBezTo>
                          <a:pt x="338328" y="476707"/>
                          <a:pt x="338328" y="476403"/>
                          <a:pt x="338328" y="476403"/>
                        </a:cubicBezTo>
                        <a:cubicBezTo>
                          <a:pt x="341376" y="470611"/>
                          <a:pt x="343510" y="464211"/>
                          <a:pt x="343510" y="457200"/>
                        </a:cubicBezTo>
                        <a:lnTo>
                          <a:pt x="343510" y="106680"/>
                        </a:lnTo>
                        <a:cubicBezTo>
                          <a:pt x="343510" y="88087"/>
                          <a:pt x="328270" y="72847"/>
                          <a:pt x="309677" y="72847"/>
                        </a:cubicBezTo>
                        <a:close/>
                        <a:moveTo>
                          <a:pt x="101498" y="56388"/>
                        </a:moveTo>
                        <a:lnTo>
                          <a:pt x="143256" y="56388"/>
                        </a:lnTo>
                        <a:cubicBezTo>
                          <a:pt x="148133" y="56388"/>
                          <a:pt x="151790" y="52426"/>
                          <a:pt x="151790" y="47854"/>
                        </a:cubicBezTo>
                        <a:lnTo>
                          <a:pt x="151790" y="36881"/>
                        </a:lnTo>
                        <a:cubicBezTo>
                          <a:pt x="151790" y="25908"/>
                          <a:pt x="160630" y="17069"/>
                          <a:pt x="171602" y="17069"/>
                        </a:cubicBezTo>
                        <a:cubicBezTo>
                          <a:pt x="182575" y="17069"/>
                          <a:pt x="191110" y="25908"/>
                          <a:pt x="191110" y="36881"/>
                        </a:cubicBezTo>
                        <a:lnTo>
                          <a:pt x="191110" y="47854"/>
                        </a:lnTo>
                        <a:cubicBezTo>
                          <a:pt x="191110" y="52731"/>
                          <a:pt x="195072" y="56388"/>
                          <a:pt x="199644" y="56388"/>
                        </a:cubicBezTo>
                        <a:lnTo>
                          <a:pt x="241402" y="56388"/>
                        </a:lnTo>
                        <a:cubicBezTo>
                          <a:pt x="244450" y="56388"/>
                          <a:pt x="247193" y="58827"/>
                          <a:pt x="247193" y="62179"/>
                        </a:cubicBezTo>
                        <a:lnTo>
                          <a:pt x="247193" y="96622"/>
                        </a:lnTo>
                        <a:cubicBezTo>
                          <a:pt x="247193" y="99670"/>
                          <a:pt x="244754" y="102413"/>
                          <a:pt x="241402" y="102413"/>
                        </a:cubicBezTo>
                        <a:lnTo>
                          <a:pt x="101194" y="102413"/>
                        </a:lnTo>
                        <a:cubicBezTo>
                          <a:pt x="98146" y="102413"/>
                          <a:pt x="95402" y="99670"/>
                          <a:pt x="95402" y="96622"/>
                        </a:cubicBezTo>
                        <a:lnTo>
                          <a:pt x="95402" y="82601"/>
                        </a:lnTo>
                        <a:cubicBezTo>
                          <a:pt x="95402" y="82296"/>
                          <a:pt x="95707" y="81991"/>
                          <a:pt x="95707" y="81687"/>
                        </a:cubicBezTo>
                        <a:cubicBezTo>
                          <a:pt x="95707" y="81382"/>
                          <a:pt x="95707" y="81077"/>
                          <a:pt x="95402" y="80772"/>
                        </a:cubicBezTo>
                        <a:lnTo>
                          <a:pt x="95402" y="62179"/>
                        </a:lnTo>
                        <a:cubicBezTo>
                          <a:pt x="96012" y="59131"/>
                          <a:pt x="98450" y="56388"/>
                          <a:pt x="101498" y="56388"/>
                        </a:cubicBezTo>
                        <a:close/>
                        <a:moveTo>
                          <a:pt x="39929" y="480060"/>
                        </a:moveTo>
                        <a:cubicBezTo>
                          <a:pt x="37186" y="480060"/>
                          <a:pt x="34442" y="479451"/>
                          <a:pt x="32004" y="478536"/>
                        </a:cubicBezTo>
                        <a:cubicBezTo>
                          <a:pt x="31394" y="478231"/>
                          <a:pt x="31090" y="478231"/>
                          <a:pt x="30480" y="477927"/>
                        </a:cubicBezTo>
                        <a:cubicBezTo>
                          <a:pt x="28042" y="476707"/>
                          <a:pt x="25908" y="475488"/>
                          <a:pt x="24079" y="473659"/>
                        </a:cubicBezTo>
                        <a:cubicBezTo>
                          <a:pt x="24079" y="473659"/>
                          <a:pt x="24079" y="473659"/>
                          <a:pt x="23774" y="473355"/>
                        </a:cubicBezTo>
                        <a:cubicBezTo>
                          <a:pt x="19812" y="469087"/>
                          <a:pt x="17069" y="463601"/>
                          <a:pt x="17069" y="457200"/>
                        </a:cubicBezTo>
                        <a:lnTo>
                          <a:pt x="17069" y="291389"/>
                        </a:lnTo>
                        <a:lnTo>
                          <a:pt x="17069" y="106680"/>
                        </a:lnTo>
                        <a:cubicBezTo>
                          <a:pt x="17069" y="97536"/>
                          <a:pt x="24384" y="90221"/>
                          <a:pt x="33528" y="90221"/>
                        </a:cubicBezTo>
                        <a:lnTo>
                          <a:pt x="78638" y="90221"/>
                        </a:lnTo>
                        <a:lnTo>
                          <a:pt x="78638" y="96622"/>
                        </a:lnTo>
                        <a:cubicBezTo>
                          <a:pt x="78638" y="109423"/>
                          <a:pt x="89002" y="119482"/>
                          <a:pt x="101498" y="119482"/>
                        </a:cubicBezTo>
                        <a:lnTo>
                          <a:pt x="241706" y="119482"/>
                        </a:lnTo>
                        <a:cubicBezTo>
                          <a:pt x="254203" y="119482"/>
                          <a:pt x="264566" y="109119"/>
                          <a:pt x="264566" y="96622"/>
                        </a:cubicBezTo>
                        <a:lnTo>
                          <a:pt x="264566" y="90221"/>
                        </a:lnTo>
                        <a:lnTo>
                          <a:pt x="309677" y="90221"/>
                        </a:lnTo>
                        <a:cubicBezTo>
                          <a:pt x="318821" y="90221"/>
                          <a:pt x="326136" y="97536"/>
                          <a:pt x="326136" y="106680"/>
                        </a:cubicBezTo>
                        <a:lnTo>
                          <a:pt x="326136" y="457200"/>
                        </a:lnTo>
                        <a:cubicBezTo>
                          <a:pt x="326136" y="463601"/>
                          <a:pt x="323698" y="469087"/>
                          <a:pt x="319430" y="473355"/>
                        </a:cubicBezTo>
                        <a:cubicBezTo>
                          <a:pt x="319430" y="473355"/>
                          <a:pt x="319430" y="473355"/>
                          <a:pt x="319126" y="473659"/>
                        </a:cubicBezTo>
                        <a:cubicBezTo>
                          <a:pt x="317297" y="475488"/>
                          <a:pt x="315163" y="477012"/>
                          <a:pt x="312725" y="477927"/>
                        </a:cubicBezTo>
                        <a:cubicBezTo>
                          <a:pt x="312115" y="478231"/>
                          <a:pt x="311810" y="478231"/>
                          <a:pt x="311201" y="478536"/>
                        </a:cubicBezTo>
                        <a:cubicBezTo>
                          <a:pt x="308762" y="479451"/>
                          <a:pt x="306019" y="480060"/>
                          <a:pt x="302971" y="480060"/>
                        </a:cubicBezTo>
                        <a:lnTo>
                          <a:pt x="39929" y="480060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1A1271D2-4AAA-90B0-5C62-1C79F41A6A9B}"/>
                      </a:ext>
                    </a:extLst>
                  </p:cNvPr>
                  <p:cNvSpPr/>
                  <p:nvPr/>
                </p:nvSpPr>
                <p:spPr>
                  <a:xfrm>
                    <a:off x="791870" y="5928108"/>
                    <a:ext cx="139293" cy="17069"/>
                  </a:xfrm>
                  <a:custGeom>
                    <a:avLst/>
                    <a:gdLst>
                      <a:gd name="connsiteX0" fmla="*/ 130759 w 139293"/>
                      <a:gd name="connsiteY0" fmla="*/ 0 h 17069"/>
                      <a:gd name="connsiteX1" fmla="*/ 8534 w 139293"/>
                      <a:gd name="connsiteY1" fmla="*/ 0 h 17069"/>
                      <a:gd name="connsiteX2" fmla="*/ 0 w 139293"/>
                      <a:gd name="connsiteY2" fmla="*/ 8535 h 17069"/>
                      <a:gd name="connsiteX3" fmla="*/ 8534 w 139293"/>
                      <a:gd name="connsiteY3" fmla="*/ 17069 h 17069"/>
                      <a:gd name="connsiteX4" fmla="*/ 130759 w 139293"/>
                      <a:gd name="connsiteY4" fmla="*/ 17069 h 17069"/>
                      <a:gd name="connsiteX5" fmla="*/ 139294 w 139293"/>
                      <a:gd name="connsiteY5" fmla="*/ 8535 h 17069"/>
                      <a:gd name="connsiteX6" fmla="*/ 130759 w 139293"/>
                      <a:gd name="connsiteY6" fmla="*/ 0 h 17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293" h="17069">
                        <a:moveTo>
                          <a:pt x="130759" y="0"/>
                        </a:moveTo>
                        <a:lnTo>
                          <a:pt x="8534" y="0"/>
                        </a:lnTo>
                        <a:cubicBezTo>
                          <a:pt x="3658" y="0"/>
                          <a:pt x="0" y="3963"/>
                          <a:pt x="0" y="8535"/>
                        </a:cubicBezTo>
                        <a:cubicBezTo>
                          <a:pt x="0" y="13107"/>
                          <a:pt x="3962" y="17069"/>
                          <a:pt x="8534" y="17069"/>
                        </a:cubicBezTo>
                        <a:lnTo>
                          <a:pt x="130759" y="17069"/>
                        </a:lnTo>
                        <a:cubicBezTo>
                          <a:pt x="135636" y="17069"/>
                          <a:pt x="139294" y="13107"/>
                          <a:pt x="139294" y="8535"/>
                        </a:cubicBezTo>
                        <a:cubicBezTo>
                          <a:pt x="139294" y="3963"/>
                          <a:pt x="135331" y="0"/>
                          <a:pt x="130759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6559728D-E8C0-1EEB-EDC2-9F2DF4B970C2}"/>
                      </a:ext>
                    </a:extLst>
                  </p:cNvPr>
                  <p:cNvSpPr/>
                  <p:nvPr/>
                </p:nvSpPr>
                <p:spPr>
                  <a:xfrm>
                    <a:off x="791870" y="6015586"/>
                    <a:ext cx="139293" cy="17068"/>
                  </a:xfrm>
                  <a:custGeom>
                    <a:avLst/>
                    <a:gdLst>
                      <a:gd name="connsiteX0" fmla="*/ 130759 w 139293"/>
                      <a:gd name="connsiteY0" fmla="*/ 0 h 17068"/>
                      <a:gd name="connsiteX1" fmla="*/ 8534 w 139293"/>
                      <a:gd name="connsiteY1" fmla="*/ 0 h 17068"/>
                      <a:gd name="connsiteX2" fmla="*/ 0 w 139293"/>
                      <a:gd name="connsiteY2" fmla="*/ 8534 h 17068"/>
                      <a:gd name="connsiteX3" fmla="*/ 8534 w 139293"/>
                      <a:gd name="connsiteY3" fmla="*/ 17069 h 17068"/>
                      <a:gd name="connsiteX4" fmla="*/ 130759 w 139293"/>
                      <a:gd name="connsiteY4" fmla="*/ 17069 h 17068"/>
                      <a:gd name="connsiteX5" fmla="*/ 139294 w 139293"/>
                      <a:gd name="connsiteY5" fmla="*/ 8534 h 17068"/>
                      <a:gd name="connsiteX6" fmla="*/ 130759 w 139293"/>
                      <a:gd name="connsiteY6" fmla="*/ 0 h 1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293" h="17068">
                        <a:moveTo>
                          <a:pt x="130759" y="0"/>
                        </a:moveTo>
                        <a:lnTo>
                          <a:pt x="8534" y="0"/>
                        </a:lnTo>
                        <a:cubicBezTo>
                          <a:pt x="3658" y="0"/>
                          <a:pt x="0" y="3962"/>
                          <a:pt x="0" y="8534"/>
                        </a:cubicBezTo>
                        <a:cubicBezTo>
                          <a:pt x="0" y="13106"/>
                          <a:pt x="3962" y="17069"/>
                          <a:pt x="8534" y="17069"/>
                        </a:cubicBezTo>
                        <a:lnTo>
                          <a:pt x="130759" y="17069"/>
                        </a:lnTo>
                        <a:cubicBezTo>
                          <a:pt x="135636" y="17069"/>
                          <a:pt x="139294" y="13106"/>
                          <a:pt x="139294" y="8534"/>
                        </a:cubicBezTo>
                        <a:cubicBezTo>
                          <a:pt x="139294" y="3962"/>
                          <a:pt x="135331" y="0"/>
                          <a:pt x="130759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3F36CC3B-381F-6D78-4535-FB7A391B3641}"/>
                      </a:ext>
                    </a:extLst>
                  </p:cNvPr>
                  <p:cNvSpPr/>
                  <p:nvPr/>
                </p:nvSpPr>
                <p:spPr>
                  <a:xfrm>
                    <a:off x="791870" y="6103368"/>
                    <a:ext cx="139293" cy="17069"/>
                  </a:xfrm>
                  <a:custGeom>
                    <a:avLst/>
                    <a:gdLst>
                      <a:gd name="connsiteX0" fmla="*/ 130759 w 139293"/>
                      <a:gd name="connsiteY0" fmla="*/ 0 h 17069"/>
                      <a:gd name="connsiteX1" fmla="*/ 8534 w 139293"/>
                      <a:gd name="connsiteY1" fmla="*/ 0 h 17069"/>
                      <a:gd name="connsiteX2" fmla="*/ 0 w 139293"/>
                      <a:gd name="connsiteY2" fmla="*/ 8535 h 17069"/>
                      <a:gd name="connsiteX3" fmla="*/ 8534 w 139293"/>
                      <a:gd name="connsiteY3" fmla="*/ 17069 h 17069"/>
                      <a:gd name="connsiteX4" fmla="*/ 130759 w 139293"/>
                      <a:gd name="connsiteY4" fmla="*/ 17069 h 17069"/>
                      <a:gd name="connsiteX5" fmla="*/ 139294 w 139293"/>
                      <a:gd name="connsiteY5" fmla="*/ 8535 h 17069"/>
                      <a:gd name="connsiteX6" fmla="*/ 130759 w 139293"/>
                      <a:gd name="connsiteY6" fmla="*/ 0 h 170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9293" h="17069">
                        <a:moveTo>
                          <a:pt x="130759" y="0"/>
                        </a:moveTo>
                        <a:lnTo>
                          <a:pt x="8534" y="0"/>
                        </a:lnTo>
                        <a:cubicBezTo>
                          <a:pt x="3658" y="0"/>
                          <a:pt x="0" y="3963"/>
                          <a:pt x="0" y="8535"/>
                        </a:cubicBezTo>
                        <a:cubicBezTo>
                          <a:pt x="0" y="13411"/>
                          <a:pt x="3962" y="17069"/>
                          <a:pt x="8534" y="17069"/>
                        </a:cubicBezTo>
                        <a:lnTo>
                          <a:pt x="130759" y="17069"/>
                        </a:lnTo>
                        <a:cubicBezTo>
                          <a:pt x="135636" y="17069"/>
                          <a:pt x="139294" y="13107"/>
                          <a:pt x="139294" y="8535"/>
                        </a:cubicBezTo>
                        <a:cubicBezTo>
                          <a:pt x="139294" y="3963"/>
                          <a:pt x="135331" y="0"/>
                          <a:pt x="130759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8BC8E8D1-9884-DAAE-07A9-999AF64062A1}"/>
                      </a:ext>
                    </a:extLst>
                  </p:cNvPr>
                  <p:cNvSpPr/>
                  <p:nvPr/>
                </p:nvSpPr>
                <p:spPr>
                  <a:xfrm>
                    <a:off x="682066" y="5895113"/>
                    <a:ext cx="82143" cy="61341"/>
                  </a:xfrm>
                  <a:custGeom>
                    <a:avLst/>
                    <a:gdLst>
                      <a:gd name="connsiteX0" fmla="*/ 67437 w 82143"/>
                      <a:gd name="connsiteY0" fmla="*/ 2515 h 61341"/>
                      <a:gd name="connsiteX1" fmla="*/ 29337 w 82143"/>
                      <a:gd name="connsiteY1" fmla="*/ 40615 h 61341"/>
                      <a:gd name="connsiteX2" fmla="*/ 14707 w 82143"/>
                      <a:gd name="connsiteY2" fmla="*/ 25984 h 61341"/>
                      <a:gd name="connsiteX3" fmla="*/ 2515 w 82143"/>
                      <a:gd name="connsiteY3" fmla="*/ 25984 h 61341"/>
                      <a:gd name="connsiteX4" fmla="*/ 2515 w 82143"/>
                      <a:gd name="connsiteY4" fmla="*/ 38176 h 61341"/>
                      <a:gd name="connsiteX5" fmla="*/ 23241 w 82143"/>
                      <a:gd name="connsiteY5" fmla="*/ 58903 h 61341"/>
                      <a:gd name="connsiteX6" fmla="*/ 29337 w 82143"/>
                      <a:gd name="connsiteY6" fmla="*/ 61341 h 61341"/>
                      <a:gd name="connsiteX7" fmla="*/ 35433 w 82143"/>
                      <a:gd name="connsiteY7" fmla="*/ 58903 h 61341"/>
                      <a:gd name="connsiteX8" fmla="*/ 79629 w 82143"/>
                      <a:gd name="connsiteY8" fmla="*/ 14707 h 61341"/>
                      <a:gd name="connsiteX9" fmla="*/ 79629 w 82143"/>
                      <a:gd name="connsiteY9" fmla="*/ 2515 h 61341"/>
                      <a:gd name="connsiteX10" fmla="*/ 67437 w 82143"/>
                      <a:gd name="connsiteY10" fmla="*/ 2515 h 61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143" h="61341">
                        <a:moveTo>
                          <a:pt x="67437" y="2515"/>
                        </a:moveTo>
                        <a:lnTo>
                          <a:pt x="29337" y="40615"/>
                        </a:lnTo>
                        <a:lnTo>
                          <a:pt x="14707" y="25984"/>
                        </a:lnTo>
                        <a:cubicBezTo>
                          <a:pt x="11354" y="22632"/>
                          <a:pt x="5867" y="22632"/>
                          <a:pt x="2515" y="25984"/>
                        </a:cubicBezTo>
                        <a:cubicBezTo>
                          <a:pt x="-838" y="29337"/>
                          <a:pt x="-838" y="34824"/>
                          <a:pt x="2515" y="38176"/>
                        </a:cubicBezTo>
                        <a:lnTo>
                          <a:pt x="23241" y="58903"/>
                        </a:lnTo>
                        <a:cubicBezTo>
                          <a:pt x="25070" y="60732"/>
                          <a:pt x="27203" y="61341"/>
                          <a:pt x="29337" y="61341"/>
                        </a:cubicBezTo>
                        <a:cubicBezTo>
                          <a:pt x="31471" y="61341"/>
                          <a:pt x="33604" y="60427"/>
                          <a:pt x="35433" y="58903"/>
                        </a:cubicBezTo>
                        <a:lnTo>
                          <a:pt x="79629" y="14707"/>
                        </a:lnTo>
                        <a:cubicBezTo>
                          <a:pt x="82982" y="11354"/>
                          <a:pt x="82982" y="5868"/>
                          <a:pt x="79629" y="2515"/>
                        </a:cubicBezTo>
                        <a:cubicBezTo>
                          <a:pt x="76276" y="-838"/>
                          <a:pt x="70790" y="-838"/>
                          <a:pt x="67437" y="2515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D21337A8-8C8F-CD8B-305F-88463E2FD6B4}"/>
                      </a:ext>
                    </a:extLst>
                  </p:cNvPr>
                  <p:cNvSpPr/>
                  <p:nvPr/>
                </p:nvSpPr>
                <p:spPr>
                  <a:xfrm>
                    <a:off x="682066" y="5983201"/>
                    <a:ext cx="82143" cy="61341"/>
                  </a:xfrm>
                  <a:custGeom>
                    <a:avLst/>
                    <a:gdLst>
                      <a:gd name="connsiteX0" fmla="*/ 67437 w 82143"/>
                      <a:gd name="connsiteY0" fmla="*/ 2515 h 61341"/>
                      <a:gd name="connsiteX1" fmla="*/ 29337 w 82143"/>
                      <a:gd name="connsiteY1" fmla="*/ 40615 h 61341"/>
                      <a:gd name="connsiteX2" fmla="*/ 14707 w 82143"/>
                      <a:gd name="connsiteY2" fmla="*/ 25984 h 61341"/>
                      <a:gd name="connsiteX3" fmla="*/ 2515 w 82143"/>
                      <a:gd name="connsiteY3" fmla="*/ 25984 h 61341"/>
                      <a:gd name="connsiteX4" fmla="*/ 2515 w 82143"/>
                      <a:gd name="connsiteY4" fmla="*/ 38176 h 61341"/>
                      <a:gd name="connsiteX5" fmla="*/ 23241 w 82143"/>
                      <a:gd name="connsiteY5" fmla="*/ 58903 h 61341"/>
                      <a:gd name="connsiteX6" fmla="*/ 29337 w 82143"/>
                      <a:gd name="connsiteY6" fmla="*/ 61341 h 61341"/>
                      <a:gd name="connsiteX7" fmla="*/ 35433 w 82143"/>
                      <a:gd name="connsiteY7" fmla="*/ 58903 h 61341"/>
                      <a:gd name="connsiteX8" fmla="*/ 79629 w 82143"/>
                      <a:gd name="connsiteY8" fmla="*/ 14707 h 61341"/>
                      <a:gd name="connsiteX9" fmla="*/ 79629 w 82143"/>
                      <a:gd name="connsiteY9" fmla="*/ 2515 h 61341"/>
                      <a:gd name="connsiteX10" fmla="*/ 67437 w 82143"/>
                      <a:gd name="connsiteY10" fmla="*/ 2515 h 61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143" h="61341">
                        <a:moveTo>
                          <a:pt x="67437" y="2515"/>
                        </a:moveTo>
                        <a:lnTo>
                          <a:pt x="29337" y="40615"/>
                        </a:lnTo>
                        <a:lnTo>
                          <a:pt x="14707" y="25984"/>
                        </a:lnTo>
                        <a:cubicBezTo>
                          <a:pt x="11354" y="22631"/>
                          <a:pt x="5867" y="22631"/>
                          <a:pt x="2515" y="25984"/>
                        </a:cubicBezTo>
                        <a:cubicBezTo>
                          <a:pt x="-838" y="29337"/>
                          <a:pt x="-838" y="34823"/>
                          <a:pt x="2515" y="38176"/>
                        </a:cubicBezTo>
                        <a:lnTo>
                          <a:pt x="23241" y="58903"/>
                        </a:lnTo>
                        <a:cubicBezTo>
                          <a:pt x="25070" y="60731"/>
                          <a:pt x="27203" y="61341"/>
                          <a:pt x="29337" y="61341"/>
                        </a:cubicBezTo>
                        <a:cubicBezTo>
                          <a:pt x="31471" y="61341"/>
                          <a:pt x="33604" y="60427"/>
                          <a:pt x="35433" y="58903"/>
                        </a:cubicBezTo>
                        <a:lnTo>
                          <a:pt x="79629" y="14707"/>
                        </a:lnTo>
                        <a:cubicBezTo>
                          <a:pt x="82982" y="11354"/>
                          <a:pt x="82982" y="5867"/>
                          <a:pt x="79629" y="2515"/>
                        </a:cubicBezTo>
                        <a:cubicBezTo>
                          <a:pt x="76276" y="-838"/>
                          <a:pt x="70790" y="-838"/>
                          <a:pt x="67437" y="2515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224" name="Freeform: Shape 223">
                    <a:extLst>
                      <a:ext uri="{FF2B5EF4-FFF2-40B4-BE49-F238E27FC236}">
                        <a16:creationId xmlns:a16="http://schemas.microsoft.com/office/drawing/2014/main" id="{F2293ACB-3946-AC25-A991-457EC04B6941}"/>
                      </a:ext>
                    </a:extLst>
                  </p:cNvPr>
                  <p:cNvSpPr/>
                  <p:nvPr/>
                </p:nvSpPr>
                <p:spPr>
                  <a:xfrm>
                    <a:off x="682066" y="6071288"/>
                    <a:ext cx="82143" cy="61341"/>
                  </a:xfrm>
                  <a:custGeom>
                    <a:avLst/>
                    <a:gdLst>
                      <a:gd name="connsiteX0" fmla="*/ 67437 w 82143"/>
                      <a:gd name="connsiteY0" fmla="*/ 2515 h 61341"/>
                      <a:gd name="connsiteX1" fmla="*/ 29337 w 82143"/>
                      <a:gd name="connsiteY1" fmla="*/ 40615 h 61341"/>
                      <a:gd name="connsiteX2" fmla="*/ 14707 w 82143"/>
                      <a:gd name="connsiteY2" fmla="*/ 25984 h 61341"/>
                      <a:gd name="connsiteX3" fmla="*/ 2515 w 82143"/>
                      <a:gd name="connsiteY3" fmla="*/ 25984 h 61341"/>
                      <a:gd name="connsiteX4" fmla="*/ 2515 w 82143"/>
                      <a:gd name="connsiteY4" fmla="*/ 38176 h 61341"/>
                      <a:gd name="connsiteX5" fmla="*/ 23241 w 82143"/>
                      <a:gd name="connsiteY5" fmla="*/ 58903 h 61341"/>
                      <a:gd name="connsiteX6" fmla="*/ 29337 w 82143"/>
                      <a:gd name="connsiteY6" fmla="*/ 61341 h 61341"/>
                      <a:gd name="connsiteX7" fmla="*/ 35433 w 82143"/>
                      <a:gd name="connsiteY7" fmla="*/ 58903 h 61341"/>
                      <a:gd name="connsiteX8" fmla="*/ 79629 w 82143"/>
                      <a:gd name="connsiteY8" fmla="*/ 14707 h 61341"/>
                      <a:gd name="connsiteX9" fmla="*/ 79629 w 82143"/>
                      <a:gd name="connsiteY9" fmla="*/ 2515 h 61341"/>
                      <a:gd name="connsiteX10" fmla="*/ 67437 w 82143"/>
                      <a:gd name="connsiteY10" fmla="*/ 2515 h 61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143" h="61341">
                        <a:moveTo>
                          <a:pt x="67437" y="2515"/>
                        </a:moveTo>
                        <a:lnTo>
                          <a:pt x="29337" y="40615"/>
                        </a:lnTo>
                        <a:lnTo>
                          <a:pt x="14707" y="25984"/>
                        </a:lnTo>
                        <a:cubicBezTo>
                          <a:pt x="11354" y="22631"/>
                          <a:pt x="5867" y="22631"/>
                          <a:pt x="2515" y="25984"/>
                        </a:cubicBezTo>
                        <a:cubicBezTo>
                          <a:pt x="-838" y="29337"/>
                          <a:pt x="-838" y="34823"/>
                          <a:pt x="2515" y="38176"/>
                        </a:cubicBezTo>
                        <a:lnTo>
                          <a:pt x="23241" y="58903"/>
                        </a:lnTo>
                        <a:cubicBezTo>
                          <a:pt x="25070" y="60731"/>
                          <a:pt x="27203" y="61341"/>
                          <a:pt x="29337" y="61341"/>
                        </a:cubicBezTo>
                        <a:cubicBezTo>
                          <a:pt x="31471" y="61341"/>
                          <a:pt x="33604" y="60427"/>
                          <a:pt x="35433" y="58903"/>
                        </a:cubicBezTo>
                        <a:lnTo>
                          <a:pt x="79629" y="14707"/>
                        </a:lnTo>
                        <a:cubicBezTo>
                          <a:pt x="82982" y="11354"/>
                          <a:pt x="82982" y="5867"/>
                          <a:pt x="79629" y="2515"/>
                        </a:cubicBezTo>
                        <a:cubicBezTo>
                          <a:pt x="76276" y="-838"/>
                          <a:pt x="70790" y="-838"/>
                          <a:pt x="67437" y="2515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67" name="TextBox 1166">
                  <a:extLst>
                    <a:ext uri="{FF2B5EF4-FFF2-40B4-BE49-F238E27FC236}">
                      <a16:creationId xmlns:a16="http://schemas.microsoft.com/office/drawing/2014/main" id="{A0C5DEDA-1EB5-6344-C764-8AF6C5DF6563}"/>
                    </a:ext>
                  </a:extLst>
                </p:cNvPr>
                <p:cNvSpPr txBox="1"/>
                <p:nvPr/>
              </p:nvSpPr>
              <p:spPr>
                <a:xfrm>
                  <a:off x="647601" y="3962015"/>
                  <a:ext cx="991660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solidFill>
                        <a:prstClr val="white"/>
                      </a:solidFill>
                      <a:latin typeface="Montserrat" pitchFamily="2" charset="0"/>
                    </a:rPr>
                    <a:t>Plan</a:t>
                  </a:r>
                  <a:endParaRPr lang="en-IN" sz="1320" b="1" dirty="0">
                    <a:solidFill>
                      <a:prstClr val="white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1176" name="TextBox 1175">
                  <a:extLst>
                    <a:ext uri="{FF2B5EF4-FFF2-40B4-BE49-F238E27FC236}">
                      <a16:creationId xmlns:a16="http://schemas.microsoft.com/office/drawing/2014/main" id="{E9E5A86D-4C0D-A1DB-24C1-8CB02E766F67}"/>
                    </a:ext>
                  </a:extLst>
                </p:cNvPr>
                <p:cNvSpPr txBox="1"/>
                <p:nvPr/>
              </p:nvSpPr>
              <p:spPr>
                <a:xfrm>
                  <a:off x="327450" y="4663497"/>
                  <a:ext cx="1631961" cy="850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IN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Sprint cycles, daily standups, continuous improvement.</a:t>
                  </a:r>
                </a:p>
              </p:txBody>
            </p:sp>
          </p:grpSp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2A5D1B5D-72EC-0367-5FF0-3050B0674F26}"/>
                  </a:ext>
                </a:extLst>
              </p:cNvPr>
              <p:cNvGrpSpPr/>
              <p:nvPr/>
            </p:nvGrpSpPr>
            <p:grpSpPr>
              <a:xfrm>
                <a:off x="1896150" y="3920523"/>
                <a:ext cx="1795158" cy="2657551"/>
                <a:chOff x="1869646" y="3920523"/>
                <a:chExt cx="1795158" cy="2657551"/>
              </a:xfrm>
            </p:grpSpPr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3BDF7ADF-5EF9-6684-6FEB-A22DD4914118}"/>
                    </a:ext>
                  </a:extLst>
                </p:cNvPr>
                <p:cNvSpPr/>
                <p:nvPr/>
              </p:nvSpPr>
              <p:spPr>
                <a:xfrm>
                  <a:off x="1941846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E78BF6BB-0FA3-DA16-694D-AAF061B663C6}"/>
                    </a:ext>
                  </a:extLst>
                </p:cNvPr>
                <p:cNvSpPr/>
                <p:nvPr/>
              </p:nvSpPr>
              <p:spPr>
                <a:xfrm>
                  <a:off x="1941846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373" name="Graphic 6">
                  <a:extLst>
                    <a:ext uri="{FF2B5EF4-FFF2-40B4-BE49-F238E27FC236}">
                      <a16:creationId xmlns:a16="http://schemas.microsoft.com/office/drawing/2014/main" id="{656B527F-80DD-02B0-B01A-BBE60449824F}"/>
                    </a:ext>
                  </a:extLst>
                </p:cNvPr>
                <p:cNvGrpSpPr/>
                <p:nvPr/>
              </p:nvGrpSpPr>
              <p:grpSpPr>
                <a:xfrm>
                  <a:off x="2551563" y="5766153"/>
                  <a:ext cx="431324" cy="497976"/>
                  <a:chOff x="2373172" y="5726397"/>
                  <a:chExt cx="455066" cy="497976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DA1DA6AA-C379-6936-9495-A58C43B85BC9}"/>
                      </a:ext>
                    </a:extLst>
                  </p:cNvPr>
                  <p:cNvSpPr/>
                  <p:nvPr/>
                </p:nvSpPr>
                <p:spPr>
                  <a:xfrm>
                    <a:off x="2376271" y="5726397"/>
                    <a:ext cx="445261" cy="351062"/>
                  </a:xfrm>
                  <a:custGeom>
                    <a:avLst/>
                    <a:gdLst>
                      <a:gd name="connsiteX0" fmla="*/ 8178 w 445261"/>
                      <a:gd name="connsiteY0" fmla="*/ 45958 h 351062"/>
                      <a:gd name="connsiteX1" fmla="*/ 8483 w 445261"/>
                      <a:gd name="connsiteY1" fmla="*/ 46873 h 351062"/>
                      <a:gd name="connsiteX2" fmla="*/ 9093 w 445261"/>
                      <a:gd name="connsiteY2" fmla="*/ 47482 h 351062"/>
                      <a:gd name="connsiteX3" fmla="*/ 29819 w 445261"/>
                      <a:gd name="connsiteY3" fmla="*/ 86801 h 351062"/>
                      <a:gd name="connsiteX4" fmla="*/ 29210 w 445261"/>
                      <a:gd name="connsiteY4" fmla="*/ 89240 h 351062"/>
                      <a:gd name="connsiteX5" fmla="*/ 29210 w 445261"/>
                      <a:gd name="connsiteY5" fmla="*/ 342529 h 351062"/>
                      <a:gd name="connsiteX6" fmla="*/ 37744 w 445261"/>
                      <a:gd name="connsiteY6" fmla="*/ 351063 h 351062"/>
                      <a:gd name="connsiteX7" fmla="*/ 402590 w 445261"/>
                      <a:gd name="connsiteY7" fmla="*/ 351063 h 351062"/>
                      <a:gd name="connsiteX8" fmla="*/ 444957 w 445261"/>
                      <a:gd name="connsiteY8" fmla="*/ 312353 h 351062"/>
                      <a:gd name="connsiteX9" fmla="*/ 445262 w 445261"/>
                      <a:gd name="connsiteY9" fmla="*/ 308391 h 351062"/>
                      <a:gd name="connsiteX10" fmla="*/ 445262 w 445261"/>
                      <a:gd name="connsiteY10" fmla="*/ 102956 h 351062"/>
                      <a:gd name="connsiteX11" fmla="*/ 445262 w 445261"/>
                      <a:gd name="connsiteY11" fmla="*/ 102651 h 351062"/>
                      <a:gd name="connsiteX12" fmla="*/ 445262 w 445261"/>
                      <a:gd name="connsiteY12" fmla="*/ 77353 h 351062"/>
                      <a:gd name="connsiteX13" fmla="*/ 424535 w 445261"/>
                      <a:gd name="connsiteY13" fmla="*/ 23403 h 351062"/>
                      <a:gd name="connsiteX14" fmla="*/ 362966 w 445261"/>
                      <a:gd name="connsiteY14" fmla="*/ 1153 h 351062"/>
                      <a:gd name="connsiteX15" fmla="*/ 354736 w 445261"/>
                      <a:gd name="connsiteY15" fmla="*/ 9687 h 351062"/>
                      <a:gd name="connsiteX16" fmla="*/ 354736 w 445261"/>
                      <a:gd name="connsiteY16" fmla="*/ 56931 h 351062"/>
                      <a:gd name="connsiteX17" fmla="*/ 70053 w 445261"/>
                      <a:gd name="connsiteY17" fmla="*/ 56931 h 351062"/>
                      <a:gd name="connsiteX18" fmla="*/ 46583 w 445261"/>
                      <a:gd name="connsiteY18" fmla="*/ 12125 h 351062"/>
                      <a:gd name="connsiteX19" fmla="*/ 33782 w 445261"/>
                      <a:gd name="connsiteY19" fmla="*/ 1153 h 351062"/>
                      <a:gd name="connsiteX20" fmla="*/ 17018 w 445261"/>
                      <a:gd name="connsiteY20" fmla="*/ 2372 h 351062"/>
                      <a:gd name="connsiteX21" fmla="*/ 12141 w 445261"/>
                      <a:gd name="connsiteY21" fmla="*/ 4810 h 351062"/>
                      <a:gd name="connsiteX22" fmla="*/ 2387 w 445261"/>
                      <a:gd name="connsiteY22" fmla="*/ 34681 h 351062"/>
                      <a:gd name="connsiteX23" fmla="*/ 8178 w 445261"/>
                      <a:gd name="connsiteY23" fmla="*/ 45958 h 351062"/>
                      <a:gd name="connsiteX24" fmla="*/ 109677 w 445261"/>
                      <a:gd name="connsiteY24" fmla="*/ 169707 h 351062"/>
                      <a:gd name="connsiteX25" fmla="*/ 95961 w 445261"/>
                      <a:gd name="connsiteY25" fmla="*/ 176413 h 351062"/>
                      <a:gd name="connsiteX26" fmla="*/ 27990 w 445261"/>
                      <a:gd name="connsiteY26" fmla="*/ 46568 h 351062"/>
                      <a:gd name="connsiteX27" fmla="*/ 41706 w 445261"/>
                      <a:gd name="connsiteY27" fmla="*/ 39862 h 351062"/>
                      <a:gd name="connsiteX28" fmla="*/ 109677 w 445261"/>
                      <a:gd name="connsiteY28" fmla="*/ 169707 h 351062"/>
                      <a:gd name="connsiteX29" fmla="*/ 116687 w 445261"/>
                      <a:gd name="connsiteY29" fmla="*/ 200492 h 351062"/>
                      <a:gd name="connsiteX30" fmla="*/ 106629 w 445261"/>
                      <a:gd name="connsiteY30" fmla="*/ 190433 h 351062"/>
                      <a:gd name="connsiteX31" fmla="*/ 114554 w 445261"/>
                      <a:gd name="connsiteY31" fmla="*/ 186471 h 351062"/>
                      <a:gd name="connsiteX32" fmla="*/ 116687 w 445261"/>
                      <a:gd name="connsiteY32" fmla="*/ 200492 h 351062"/>
                      <a:gd name="connsiteX33" fmla="*/ 372414 w 445261"/>
                      <a:gd name="connsiteY33" fmla="*/ 19136 h 351062"/>
                      <a:gd name="connsiteX34" fmla="*/ 412953 w 445261"/>
                      <a:gd name="connsiteY34" fmla="*/ 35900 h 351062"/>
                      <a:gd name="connsiteX35" fmla="*/ 428498 w 445261"/>
                      <a:gd name="connsiteY35" fmla="*/ 77353 h 351062"/>
                      <a:gd name="connsiteX36" fmla="*/ 428498 w 445261"/>
                      <a:gd name="connsiteY36" fmla="*/ 266633 h 351062"/>
                      <a:gd name="connsiteX37" fmla="*/ 372414 w 445261"/>
                      <a:gd name="connsiteY37" fmla="*/ 241030 h 351062"/>
                      <a:gd name="connsiteX38" fmla="*/ 372414 w 445261"/>
                      <a:gd name="connsiteY38" fmla="*/ 19136 h 351062"/>
                      <a:gd name="connsiteX39" fmla="*/ 355041 w 445261"/>
                      <a:gd name="connsiteY39" fmla="*/ 74609 h 351062"/>
                      <a:gd name="connsiteX40" fmla="*/ 355041 w 445261"/>
                      <a:gd name="connsiteY40" fmla="*/ 249565 h 351062"/>
                      <a:gd name="connsiteX41" fmla="*/ 357784 w 445261"/>
                      <a:gd name="connsiteY41" fmla="*/ 255661 h 351062"/>
                      <a:gd name="connsiteX42" fmla="*/ 364185 w 445261"/>
                      <a:gd name="connsiteY42" fmla="*/ 258099 h 351062"/>
                      <a:gd name="connsiteX43" fmla="*/ 428193 w 445261"/>
                      <a:gd name="connsiteY43" fmla="*/ 311439 h 351062"/>
                      <a:gd name="connsiteX44" fmla="*/ 402894 w 445261"/>
                      <a:gd name="connsiteY44" fmla="*/ 333994 h 351062"/>
                      <a:gd name="connsiteX45" fmla="*/ 46583 w 445261"/>
                      <a:gd name="connsiteY45" fmla="*/ 333994 h 351062"/>
                      <a:gd name="connsiteX46" fmla="*/ 46583 w 445261"/>
                      <a:gd name="connsiteY46" fmla="*/ 118805 h 351062"/>
                      <a:gd name="connsiteX47" fmla="*/ 84683 w 445261"/>
                      <a:gd name="connsiteY47" fmla="*/ 191653 h 351062"/>
                      <a:gd name="connsiteX48" fmla="*/ 85293 w 445261"/>
                      <a:gd name="connsiteY48" fmla="*/ 192262 h 351062"/>
                      <a:gd name="connsiteX49" fmla="*/ 86207 w 445261"/>
                      <a:gd name="connsiteY49" fmla="*/ 193481 h 351062"/>
                      <a:gd name="connsiteX50" fmla="*/ 116687 w 445261"/>
                      <a:gd name="connsiteY50" fmla="*/ 224571 h 351062"/>
                      <a:gd name="connsiteX51" fmla="*/ 111201 w 445261"/>
                      <a:gd name="connsiteY51" fmla="*/ 232191 h 351062"/>
                      <a:gd name="connsiteX52" fmla="*/ 119430 w 445261"/>
                      <a:gd name="connsiteY52" fmla="*/ 241335 h 351062"/>
                      <a:gd name="connsiteX53" fmla="*/ 120040 w 445261"/>
                      <a:gd name="connsiteY53" fmla="*/ 241335 h 351062"/>
                      <a:gd name="connsiteX54" fmla="*/ 147777 w 445261"/>
                      <a:gd name="connsiteY54" fmla="*/ 228229 h 351062"/>
                      <a:gd name="connsiteX55" fmla="*/ 176123 w 445261"/>
                      <a:gd name="connsiteY55" fmla="*/ 103870 h 351062"/>
                      <a:gd name="connsiteX56" fmla="*/ 167284 w 445261"/>
                      <a:gd name="connsiteY56" fmla="*/ 95641 h 351062"/>
                      <a:gd name="connsiteX57" fmla="*/ 159054 w 445261"/>
                      <a:gd name="connsiteY57" fmla="*/ 104480 h 351062"/>
                      <a:gd name="connsiteX58" fmla="*/ 136499 w 445261"/>
                      <a:gd name="connsiteY58" fmla="*/ 215122 h 351062"/>
                      <a:gd name="connsiteX59" fmla="*/ 129794 w 445261"/>
                      <a:gd name="connsiteY59" fmla="*/ 171536 h 351062"/>
                      <a:gd name="connsiteX60" fmla="*/ 129489 w 445261"/>
                      <a:gd name="connsiteY60" fmla="*/ 170621 h 351062"/>
                      <a:gd name="connsiteX61" fmla="*/ 128879 w 445261"/>
                      <a:gd name="connsiteY61" fmla="*/ 168793 h 351062"/>
                      <a:gd name="connsiteX62" fmla="*/ 79197 w 445261"/>
                      <a:gd name="connsiteY62" fmla="*/ 74000 h 351062"/>
                      <a:gd name="connsiteX63" fmla="*/ 355041 w 445261"/>
                      <a:gd name="connsiteY63" fmla="*/ 74000 h 351062"/>
                      <a:gd name="connsiteX64" fmla="*/ 20066 w 445261"/>
                      <a:gd name="connsiteY64" fmla="*/ 20660 h 351062"/>
                      <a:gd name="connsiteX65" fmla="*/ 24942 w 445261"/>
                      <a:gd name="connsiteY65" fmla="*/ 18221 h 351062"/>
                      <a:gd name="connsiteX66" fmla="*/ 27076 w 445261"/>
                      <a:gd name="connsiteY66" fmla="*/ 17612 h 351062"/>
                      <a:gd name="connsiteX67" fmla="*/ 28600 w 445261"/>
                      <a:gd name="connsiteY67" fmla="*/ 17917 h 351062"/>
                      <a:gd name="connsiteX68" fmla="*/ 31343 w 445261"/>
                      <a:gd name="connsiteY68" fmla="*/ 20355 h 351062"/>
                      <a:gd name="connsiteX69" fmla="*/ 33477 w 445261"/>
                      <a:gd name="connsiteY69" fmla="*/ 24622 h 351062"/>
                      <a:gd name="connsiteX70" fmla="*/ 19761 w 445261"/>
                      <a:gd name="connsiteY70" fmla="*/ 31328 h 351062"/>
                      <a:gd name="connsiteX71" fmla="*/ 17627 w 445261"/>
                      <a:gd name="connsiteY71" fmla="*/ 27061 h 351062"/>
                      <a:gd name="connsiteX72" fmla="*/ 17322 w 445261"/>
                      <a:gd name="connsiteY72" fmla="*/ 23403 h 351062"/>
                      <a:gd name="connsiteX73" fmla="*/ 20066 w 445261"/>
                      <a:gd name="connsiteY73" fmla="*/ 20660 h 351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445261" h="351062">
                        <a:moveTo>
                          <a:pt x="8178" y="45958"/>
                        </a:moveTo>
                        <a:cubicBezTo>
                          <a:pt x="8178" y="46263"/>
                          <a:pt x="8178" y="46568"/>
                          <a:pt x="8483" y="46873"/>
                        </a:cubicBezTo>
                        <a:cubicBezTo>
                          <a:pt x="8483" y="47177"/>
                          <a:pt x="8788" y="47177"/>
                          <a:pt x="9093" y="47482"/>
                        </a:cubicBezTo>
                        <a:lnTo>
                          <a:pt x="29819" y="86801"/>
                        </a:lnTo>
                        <a:cubicBezTo>
                          <a:pt x="29514" y="87716"/>
                          <a:pt x="29210" y="88325"/>
                          <a:pt x="29210" y="89240"/>
                        </a:cubicBezTo>
                        <a:lnTo>
                          <a:pt x="29210" y="342529"/>
                        </a:lnTo>
                        <a:cubicBezTo>
                          <a:pt x="29210" y="347405"/>
                          <a:pt x="33172" y="351063"/>
                          <a:pt x="37744" y="351063"/>
                        </a:cubicBezTo>
                        <a:lnTo>
                          <a:pt x="402590" y="351063"/>
                        </a:lnTo>
                        <a:cubicBezTo>
                          <a:pt x="424535" y="351063"/>
                          <a:pt x="443128" y="334604"/>
                          <a:pt x="444957" y="312353"/>
                        </a:cubicBezTo>
                        <a:cubicBezTo>
                          <a:pt x="445262" y="310829"/>
                          <a:pt x="445262" y="309610"/>
                          <a:pt x="445262" y="308391"/>
                        </a:cubicBezTo>
                        <a:lnTo>
                          <a:pt x="445262" y="102956"/>
                        </a:lnTo>
                        <a:cubicBezTo>
                          <a:pt x="445262" y="102956"/>
                          <a:pt x="445262" y="102651"/>
                          <a:pt x="445262" y="102651"/>
                        </a:cubicBezTo>
                        <a:lnTo>
                          <a:pt x="445262" y="77353"/>
                        </a:lnTo>
                        <a:cubicBezTo>
                          <a:pt x="445262" y="54797"/>
                          <a:pt x="438251" y="36509"/>
                          <a:pt x="424535" y="23403"/>
                        </a:cubicBezTo>
                        <a:cubicBezTo>
                          <a:pt x="400456" y="238"/>
                          <a:pt x="364490" y="1153"/>
                          <a:pt x="362966" y="1153"/>
                        </a:cubicBezTo>
                        <a:cubicBezTo>
                          <a:pt x="358394" y="1457"/>
                          <a:pt x="354736" y="5115"/>
                          <a:pt x="354736" y="9687"/>
                        </a:cubicBezTo>
                        <a:lnTo>
                          <a:pt x="354736" y="56931"/>
                        </a:lnTo>
                        <a:lnTo>
                          <a:pt x="70053" y="56931"/>
                        </a:lnTo>
                        <a:lnTo>
                          <a:pt x="46583" y="12125"/>
                        </a:lnTo>
                        <a:cubicBezTo>
                          <a:pt x="43840" y="6944"/>
                          <a:pt x="39268" y="2981"/>
                          <a:pt x="33782" y="1153"/>
                        </a:cubicBezTo>
                        <a:cubicBezTo>
                          <a:pt x="28295" y="-676"/>
                          <a:pt x="22199" y="-371"/>
                          <a:pt x="17018" y="2372"/>
                        </a:cubicBezTo>
                        <a:lnTo>
                          <a:pt x="12141" y="4810"/>
                        </a:lnTo>
                        <a:cubicBezTo>
                          <a:pt x="1168" y="10297"/>
                          <a:pt x="-3099" y="23708"/>
                          <a:pt x="2387" y="34681"/>
                        </a:cubicBezTo>
                        <a:lnTo>
                          <a:pt x="8178" y="45958"/>
                        </a:lnTo>
                        <a:close/>
                        <a:moveTo>
                          <a:pt x="109677" y="169707"/>
                        </a:moveTo>
                        <a:lnTo>
                          <a:pt x="95961" y="176413"/>
                        </a:lnTo>
                        <a:lnTo>
                          <a:pt x="27990" y="46568"/>
                        </a:lnTo>
                        <a:lnTo>
                          <a:pt x="41706" y="39862"/>
                        </a:lnTo>
                        <a:lnTo>
                          <a:pt x="109677" y="169707"/>
                        </a:lnTo>
                        <a:close/>
                        <a:moveTo>
                          <a:pt x="116687" y="200492"/>
                        </a:moveTo>
                        <a:lnTo>
                          <a:pt x="106629" y="190433"/>
                        </a:lnTo>
                        <a:lnTo>
                          <a:pt x="114554" y="186471"/>
                        </a:lnTo>
                        <a:lnTo>
                          <a:pt x="116687" y="200492"/>
                        </a:lnTo>
                        <a:close/>
                        <a:moveTo>
                          <a:pt x="372414" y="19136"/>
                        </a:moveTo>
                        <a:cubicBezTo>
                          <a:pt x="382778" y="20050"/>
                          <a:pt x="400151" y="23708"/>
                          <a:pt x="412953" y="35900"/>
                        </a:cubicBezTo>
                        <a:cubicBezTo>
                          <a:pt x="423316" y="45653"/>
                          <a:pt x="428498" y="59674"/>
                          <a:pt x="428498" y="77353"/>
                        </a:cubicBezTo>
                        <a:lnTo>
                          <a:pt x="428498" y="266633"/>
                        </a:lnTo>
                        <a:cubicBezTo>
                          <a:pt x="412953" y="249260"/>
                          <a:pt x="390093" y="242249"/>
                          <a:pt x="372414" y="241030"/>
                        </a:cubicBezTo>
                        <a:lnTo>
                          <a:pt x="372414" y="19136"/>
                        </a:lnTo>
                        <a:close/>
                        <a:moveTo>
                          <a:pt x="355041" y="74609"/>
                        </a:moveTo>
                        <a:lnTo>
                          <a:pt x="355041" y="249565"/>
                        </a:lnTo>
                        <a:cubicBezTo>
                          <a:pt x="355041" y="252003"/>
                          <a:pt x="355955" y="254137"/>
                          <a:pt x="357784" y="255661"/>
                        </a:cubicBezTo>
                        <a:cubicBezTo>
                          <a:pt x="359308" y="257185"/>
                          <a:pt x="361746" y="258404"/>
                          <a:pt x="364185" y="258099"/>
                        </a:cubicBezTo>
                        <a:cubicBezTo>
                          <a:pt x="366623" y="258099"/>
                          <a:pt x="424535" y="256880"/>
                          <a:pt x="428193" y="311439"/>
                        </a:cubicBezTo>
                        <a:cubicBezTo>
                          <a:pt x="426669" y="324241"/>
                          <a:pt x="416001" y="333994"/>
                          <a:pt x="402894" y="333994"/>
                        </a:cubicBezTo>
                        <a:lnTo>
                          <a:pt x="46583" y="333994"/>
                        </a:lnTo>
                        <a:lnTo>
                          <a:pt x="46583" y="118805"/>
                        </a:lnTo>
                        <a:lnTo>
                          <a:pt x="84683" y="191653"/>
                        </a:lnTo>
                        <a:cubicBezTo>
                          <a:pt x="84988" y="191957"/>
                          <a:pt x="85293" y="191957"/>
                          <a:pt x="85293" y="192262"/>
                        </a:cubicBezTo>
                        <a:cubicBezTo>
                          <a:pt x="85598" y="192567"/>
                          <a:pt x="85598" y="193177"/>
                          <a:pt x="86207" y="193481"/>
                        </a:cubicBezTo>
                        <a:lnTo>
                          <a:pt x="116687" y="224571"/>
                        </a:lnTo>
                        <a:cubicBezTo>
                          <a:pt x="113639" y="225790"/>
                          <a:pt x="111506" y="228838"/>
                          <a:pt x="111201" y="232191"/>
                        </a:cubicBezTo>
                        <a:cubicBezTo>
                          <a:pt x="110896" y="237068"/>
                          <a:pt x="114554" y="241030"/>
                          <a:pt x="119430" y="241335"/>
                        </a:cubicBezTo>
                        <a:cubicBezTo>
                          <a:pt x="119430" y="241335"/>
                          <a:pt x="119735" y="241335"/>
                          <a:pt x="120040" y="241335"/>
                        </a:cubicBezTo>
                        <a:cubicBezTo>
                          <a:pt x="123393" y="241335"/>
                          <a:pt x="135585" y="240421"/>
                          <a:pt x="147777" y="228229"/>
                        </a:cubicBezTo>
                        <a:cubicBezTo>
                          <a:pt x="169113" y="207197"/>
                          <a:pt x="178562" y="165440"/>
                          <a:pt x="176123" y="103870"/>
                        </a:cubicBezTo>
                        <a:cubicBezTo>
                          <a:pt x="175818" y="98993"/>
                          <a:pt x="171856" y="95336"/>
                          <a:pt x="167284" y="95641"/>
                        </a:cubicBezTo>
                        <a:cubicBezTo>
                          <a:pt x="162407" y="95945"/>
                          <a:pt x="158750" y="99908"/>
                          <a:pt x="159054" y="104480"/>
                        </a:cubicBezTo>
                        <a:cubicBezTo>
                          <a:pt x="162102" y="173365"/>
                          <a:pt x="148386" y="202625"/>
                          <a:pt x="136499" y="215122"/>
                        </a:cubicBezTo>
                        <a:lnTo>
                          <a:pt x="129794" y="171536"/>
                        </a:lnTo>
                        <a:cubicBezTo>
                          <a:pt x="129794" y="171231"/>
                          <a:pt x="129489" y="170926"/>
                          <a:pt x="129489" y="170621"/>
                        </a:cubicBezTo>
                        <a:cubicBezTo>
                          <a:pt x="129184" y="170012"/>
                          <a:pt x="129184" y="169402"/>
                          <a:pt x="128879" y="168793"/>
                        </a:cubicBezTo>
                        <a:lnTo>
                          <a:pt x="79197" y="74000"/>
                        </a:lnTo>
                        <a:lnTo>
                          <a:pt x="355041" y="74000"/>
                        </a:lnTo>
                        <a:close/>
                        <a:moveTo>
                          <a:pt x="20066" y="20660"/>
                        </a:moveTo>
                        <a:lnTo>
                          <a:pt x="24942" y="18221"/>
                        </a:lnTo>
                        <a:cubicBezTo>
                          <a:pt x="25552" y="17917"/>
                          <a:pt x="26466" y="17612"/>
                          <a:pt x="27076" y="17612"/>
                        </a:cubicBezTo>
                        <a:cubicBezTo>
                          <a:pt x="27686" y="17612"/>
                          <a:pt x="27990" y="17612"/>
                          <a:pt x="28600" y="17917"/>
                        </a:cubicBezTo>
                        <a:cubicBezTo>
                          <a:pt x="29819" y="18221"/>
                          <a:pt x="30734" y="19136"/>
                          <a:pt x="31343" y="20355"/>
                        </a:cubicBezTo>
                        <a:lnTo>
                          <a:pt x="33477" y="24622"/>
                        </a:lnTo>
                        <a:lnTo>
                          <a:pt x="19761" y="31328"/>
                        </a:lnTo>
                        <a:lnTo>
                          <a:pt x="17627" y="27061"/>
                        </a:lnTo>
                        <a:cubicBezTo>
                          <a:pt x="17018" y="25841"/>
                          <a:pt x="17018" y="24622"/>
                          <a:pt x="17322" y="23403"/>
                        </a:cubicBezTo>
                        <a:cubicBezTo>
                          <a:pt x="17932" y="22184"/>
                          <a:pt x="18846" y="21269"/>
                          <a:pt x="20066" y="2066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AAC0D428-645A-671A-31CE-D2E41B8DE1CA}"/>
                      </a:ext>
                    </a:extLst>
                  </p:cNvPr>
                  <p:cNvSpPr/>
                  <p:nvPr/>
                </p:nvSpPr>
                <p:spPr>
                  <a:xfrm>
                    <a:off x="2373172" y="6101539"/>
                    <a:ext cx="455066" cy="122834"/>
                  </a:xfrm>
                  <a:custGeom>
                    <a:avLst/>
                    <a:gdLst>
                      <a:gd name="connsiteX0" fmla="*/ 446532 w 455066"/>
                      <a:gd name="connsiteY0" fmla="*/ 0 h 122834"/>
                      <a:gd name="connsiteX1" fmla="*/ 8535 w 455066"/>
                      <a:gd name="connsiteY1" fmla="*/ 0 h 122834"/>
                      <a:gd name="connsiteX2" fmla="*/ 0 w 455066"/>
                      <a:gd name="connsiteY2" fmla="*/ 8535 h 122834"/>
                      <a:gd name="connsiteX3" fmla="*/ 0 w 455066"/>
                      <a:gd name="connsiteY3" fmla="*/ 114300 h 122834"/>
                      <a:gd name="connsiteX4" fmla="*/ 8535 w 455066"/>
                      <a:gd name="connsiteY4" fmla="*/ 122835 h 122834"/>
                      <a:gd name="connsiteX5" fmla="*/ 446532 w 455066"/>
                      <a:gd name="connsiteY5" fmla="*/ 122835 h 122834"/>
                      <a:gd name="connsiteX6" fmla="*/ 455067 w 455066"/>
                      <a:gd name="connsiteY6" fmla="*/ 114300 h 122834"/>
                      <a:gd name="connsiteX7" fmla="*/ 455067 w 455066"/>
                      <a:gd name="connsiteY7" fmla="*/ 8535 h 122834"/>
                      <a:gd name="connsiteX8" fmla="*/ 446532 w 455066"/>
                      <a:gd name="connsiteY8" fmla="*/ 0 h 122834"/>
                      <a:gd name="connsiteX9" fmla="*/ 437998 w 455066"/>
                      <a:gd name="connsiteY9" fmla="*/ 105766 h 122834"/>
                      <a:gd name="connsiteX10" fmla="*/ 17069 w 455066"/>
                      <a:gd name="connsiteY10" fmla="*/ 105766 h 122834"/>
                      <a:gd name="connsiteX11" fmla="*/ 17069 w 455066"/>
                      <a:gd name="connsiteY11" fmla="*/ 17374 h 122834"/>
                      <a:gd name="connsiteX12" fmla="*/ 38710 w 455066"/>
                      <a:gd name="connsiteY12" fmla="*/ 17374 h 122834"/>
                      <a:gd name="connsiteX13" fmla="*/ 38710 w 455066"/>
                      <a:gd name="connsiteY13" fmla="*/ 64008 h 122834"/>
                      <a:gd name="connsiteX14" fmla="*/ 47244 w 455066"/>
                      <a:gd name="connsiteY14" fmla="*/ 72543 h 122834"/>
                      <a:gd name="connsiteX15" fmla="*/ 55779 w 455066"/>
                      <a:gd name="connsiteY15" fmla="*/ 64008 h 122834"/>
                      <a:gd name="connsiteX16" fmla="*/ 55779 w 455066"/>
                      <a:gd name="connsiteY16" fmla="*/ 17374 h 122834"/>
                      <a:gd name="connsiteX17" fmla="*/ 83211 w 455066"/>
                      <a:gd name="connsiteY17" fmla="*/ 17374 h 122834"/>
                      <a:gd name="connsiteX18" fmla="*/ 83211 w 455066"/>
                      <a:gd name="connsiteY18" fmla="*/ 48463 h 122834"/>
                      <a:gd name="connsiteX19" fmla="*/ 91745 w 455066"/>
                      <a:gd name="connsiteY19" fmla="*/ 56998 h 122834"/>
                      <a:gd name="connsiteX20" fmla="*/ 100279 w 455066"/>
                      <a:gd name="connsiteY20" fmla="*/ 48463 h 122834"/>
                      <a:gd name="connsiteX21" fmla="*/ 100279 w 455066"/>
                      <a:gd name="connsiteY21" fmla="*/ 17374 h 122834"/>
                      <a:gd name="connsiteX22" fmla="*/ 127711 w 455066"/>
                      <a:gd name="connsiteY22" fmla="*/ 17374 h 122834"/>
                      <a:gd name="connsiteX23" fmla="*/ 127711 w 455066"/>
                      <a:gd name="connsiteY23" fmla="*/ 48463 h 122834"/>
                      <a:gd name="connsiteX24" fmla="*/ 136246 w 455066"/>
                      <a:gd name="connsiteY24" fmla="*/ 56998 h 122834"/>
                      <a:gd name="connsiteX25" fmla="*/ 144780 w 455066"/>
                      <a:gd name="connsiteY25" fmla="*/ 48463 h 122834"/>
                      <a:gd name="connsiteX26" fmla="*/ 144780 w 455066"/>
                      <a:gd name="connsiteY26" fmla="*/ 17374 h 122834"/>
                      <a:gd name="connsiteX27" fmla="*/ 172212 w 455066"/>
                      <a:gd name="connsiteY27" fmla="*/ 17374 h 122834"/>
                      <a:gd name="connsiteX28" fmla="*/ 172212 w 455066"/>
                      <a:gd name="connsiteY28" fmla="*/ 48463 h 122834"/>
                      <a:gd name="connsiteX29" fmla="*/ 180747 w 455066"/>
                      <a:gd name="connsiteY29" fmla="*/ 56998 h 122834"/>
                      <a:gd name="connsiteX30" fmla="*/ 189281 w 455066"/>
                      <a:gd name="connsiteY30" fmla="*/ 48463 h 122834"/>
                      <a:gd name="connsiteX31" fmla="*/ 189281 w 455066"/>
                      <a:gd name="connsiteY31" fmla="*/ 17374 h 122834"/>
                      <a:gd name="connsiteX32" fmla="*/ 216713 w 455066"/>
                      <a:gd name="connsiteY32" fmla="*/ 17374 h 122834"/>
                      <a:gd name="connsiteX33" fmla="*/ 216713 w 455066"/>
                      <a:gd name="connsiteY33" fmla="*/ 64008 h 122834"/>
                      <a:gd name="connsiteX34" fmla="*/ 225247 w 455066"/>
                      <a:gd name="connsiteY34" fmla="*/ 72543 h 122834"/>
                      <a:gd name="connsiteX35" fmla="*/ 233782 w 455066"/>
                      <a:gd name="connsiteY35" fmla="*/ 64008 h 122834"/>
                      <a:gd name="connsiteX36" fmla="*/ 233782 w 455066"/>
                      <a:gd name="connsiteY36" fmla="*/ 17374 h 122834"/>
                      <a:gd name="connsiteX37" fmla="*/ 261214 w 455066"/>
                      <a:gd name="connsiteY37" fmla="*/ 17374 h 122834"/>
                      <a:gd name="connsiteX38" fmla="*/ 261214 w 455066"/>
                      <a:gd name="connsiteY38" fmla="*/ 48463 h 122834"/>
                      <a:gd name="connsiteX39" fmla="*/ 269748 w 455066"/>
                      <a:gd name="connsiteY39" fmla="*/ 56998 h 122834"/>
                      <a:gd name="connsiteX40" fmla="*/ 278283 w 455066"/>
                      <a:gd name="connsiteY40" fmla="*/ 48463 h 122834"/>
                      <a:gd name="connsiteX41" fmla="*/ 278283 w 455066"/>
                      <a:gd name="connsiteY41" fmla="*/ 17374 h 122834"/>
                      <a:gd name="connsiteX42" fmla="*/ 305715 w 455066"/>
                      <a:gd name="connsiteY42" fmla="*/ 17374 h 122834"/>
                      <a:gd name="connsiteX43" fmla="*/ 305715 w 455066"/>
                      <a:gd name="connsiteY43" fmla="*/ 48463 h 122834"/>
                      <a:gd name="connsiteX44" fmla="*/ 314249 w 455066"/>
                      <a:gd name="connsiteY44" fmla="*/ 56998 h 122834"/>
                      <a:gd name="connsiteX45" fmla="*/ 322783 w 455066"/>
                      <a:gd name="connsiteY45" fmla="*/ 48463 h 122834"/>
                      <a:gd name="connsiteX46" fmla="*/ 322783 w 455066"/>
                      <a:gd name="connsiteY46" fmla="*/ 17374 h 122834"/>
                      <a:gd name="connsiteX47" fmla="*/ 350215 w 455066"/>
                      <a:gd name="connsiteY47" fmla="*/ 17374 h 122834"/>
                      <a:gd name="connsiteX48" fmla="*/ 350215 w 455066"/>
                      <a:gd name="connsiteY48" fmla="*/ 48463 h 122834"/>
                      <a:gd name="connsiteX49" fmla="*/ 358750 w 455066"/>
                      <a:gd name="connsiteY49" fmla="*/ 56998 h 122834"/>
                      <a:gd name="connsiteX50" fmla="*/ 367284 w 455066"/>
                      <a:gd name="connsiteY50" fmla="*/ 48463 h 122834"/>
                      <a:gd name="connsiteX51" fmla="*/ 367284 w 455066"/>
                      <a:gd name="connsiteY51" fmla="*/ 17374 h 122834"/>
                      <a:gd name="connsiteX52" fmla="*/ 394716 w 455066"/>
                      <a:gd name="connsiteY52" fmla="*/ 17374 h 122834"/>
                      <a:gd name="connsiteX53" fmla="*/ 394716 w 455066"/>
                      <a:gd name="connsiteY53" fmla="*/ 64008 h 122834"/>
                      <a:gd name="connsiteX54" fmla="*/ 403251 w 455066"/>
                      <a:gd name="connsiteY54" fmla="*/ 72543 h 122834"/>
                      <a:gd name="connsiteX55" fmla="*/ 411785 w 455066"/>
                      <a:gd name="connsiteY55" fmla="*/ 64008 h 122834"/>
                      <a:gd name="connsiteX56" fmla="*/ 411785 w 455066"/>
                      <a:gd name="connsiteY56" fmla="*/ 17374 h 122834"/>
                      <a:gd name="connsiteX57" fmla="*/ 435255 w 455066"/>
                      <a:gd name="connsiteY57" fmla="*/ 17374 h 122834"/>
                      <a:gd name="connsiteX58" fmla="*/ 435255 w 455066"/>
                      <a:gd name="connsiteY58" fmla="*/ 105766 h 122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</a:cxnLst>
                    <a:rect l="l" t="t" r="r" b="b"/>
                    <a:pathLst>
                      <a:path w="455066" h="122834">
                        <a:moveTo>
                          <a:pt x="446532" y="0"/>
                        </a:moveTo>
                        <a:lnTo>
                          <a:pt x="8535" y="0"/>
                        </a:lnTo>
                        <a:cubicBezTo>
                          <a:pt x="3658" y="0"/>
                          <a:pt x="0" y="3963"/>
                          <a:pt x="0" y="8535"/>
                        </a:cubicBezTo>
                        <a:lnTo>
                          <a:pt x="0" y="114300"/>
                        </a:lnTo>
                        <a:cubicBezTo>
                          <a:pt x="0" y="119177"/>
                          <a:pt x="3963" y="122835"/>
                          <a:pt x="8535" y="122835"/>
                        </a:cubicBezTo>
                        <a:lnTo>
                          <a:pt x="446532" y="122835"/>
                        </a:lnTo>
                        <a:cubicBezTo>
                          <a:pt x="451409" y="122835"/>
                          <a:pt x="455067" y="118872"/>
                          <a:pt x="455067" y="114300"/>
                        </a:cubicBezTo>
                        <a:lnTo>
                          <a:pt x="455067" y="8535"/>
                        </a:lnTo>
                        <a:cubicBezTo>
                          <a:pt x="455067" y="3658"/>
                          <a:pt x="451409" y="0"/>
                          <a:pt x="446532" y="0"/>
                        </a:cubicBezTo>
                        <a:close/>
                        <a:moveTo>
                          <a:pt x="437998" y="105766"/>
                        </a:moveTo>
                        <a:lnTo>
                          <a:pt x="17069" y="105766"/>
                        </a:lnTo>
                        <a:lnTo>
                          <a:pt x="17069" y="17374"/>
                        </a:lnTo>
                        <a:lnTo>
                          <a:pt x="38710" y="17374"/>
                        </a:lnTo>
                        <a:lnTo>
                          <a:pt x="38710" y="64008"/>
                        </a:lnTo>
                        <a:cubicBezTo>
                          <a:pt x="38710" y="68885"/>
                          <a:pt x="42672" y="72543"/>
                          <a:pt x="47244" y="72543"/>
                        </a:cubicBezTo>
                        <a:cubicBezTo>
                          <a:pt x="52121" y="72543"/>
                          <a:pt x="55779" y="68580"/>
                          <a:pt x="55779" y="64008"/>
                        </a:cubicBezTo>
                        <a:lnTo>
                          <a:pt x="55779" y="17374"/>
                        </a:lnTo>
                        <a:lnTo>
                          <a:pt x="83211" y="17374"/>
                        </a:lnTo>
                        <a:lnTo>
                          <a:pt x="83211" y="48463"/>
                        </a:lnTo>
                        <a:cubicBezTo>
                          <a:pt x="83211" y="53340"/>
                          <a:pt x="87173" y="56998"/>
                          <a:pt x="91745" y="56998"/>
                        </a:cubicBezTo>
                        <a:cubicBezTo>
                          <a:pt x="96622" y="56998"/>
                          <a:pt x="100279" y="53035"/>
                          <a:pt x="100279" y="48463"/>
                        </a:cubicBezTo>
                        <a:lnTo>
                          <a:pt x="100279" y="17374"/>
                        </a:lnTo>
                        <a:lnTo>
                          <a:pt x="127711" y="17374"/>
                        </a:lnTo>
                        <a:lnTo>
                          <a:pt x="127711" y="48463"/>
                        </a:lnTo>
                        <a:cubicBezTo>
                          <a:pt x="127711" y="53340"/>
                          <a:pt x="131674" y="56998"/>
                          <a:pt x="136246" y="56998"/>
                        </a:cubicBezTo>
                        <a:cubicBezTo>
                          <a:pt x="141123" y="56998"/>
                          <a:pt x="144780" y="53035"/>
                          <a:pt x="144780" y="48463"/>
                        </a:cubicBezTo>
                        <a:lnTo>
                          <a:pt x="144780" y="17374"/>
                        </a:lnTo>
                        <a:lnTo>
                          <a:pt x="172212" y="17374"/>
                        </a:lnTo>
                        <a:lnTo>
                          <a:pt x="172212" y="48463"/>
                        </a:lnTo>
                        <a:cubicBezTo>
                          <a:pt x="172212" y="53340"/>
                          <a:pt x="176175" y="56998"/>
                          <a:pt x="180747" y="56998"/>
                        </a:cubicBezTo>
                        <a:cubicBezTo>
                          <a:pt x="185623" y="56998"/>
                          <a:pt x="189281" y="53035"/>
                          <a:pt x="189281" y="48463"/>
                        </a:cubicBezTo>
                        <a:lnTo>
                          <a:pt x="189281" y="17374"/>
                        </a:lnTo>
                        <a:lnTo>
                          <a:pt x="216713" y="17374"/>
                        </a:lnTo>
                        <a:lnTo>
                          <a:pt x="216713" y="64008"/>
                        </a:lnTo>
                        <a:cubicBezTo>
                          <a:pt x="216713" y="68885"/>
                          <a:pt x="220675" y="72543"/>
                          <a:pt x="225247" y="72543"/>
                        </a:cubicBezTo>
                        <a:cubicBezTo>
                          <a:pt x="230124" y="72543"/>
                          <a:pt x="233782" y="68580"/>
                          <a:pt x="233782" y="64008"/>
                        </a:cubicBezTo>
                        <a:lnTo>
                          <a:pt x="233782" y="17374"/>
                        </a:lnTo>
                        <a:lnTo>
                          <a:pt x="261214" y="17374"/>
                        </a:lnTo>
                        <a:lnTo>
                          <a:pt x="261214" y="48463"/>
                        </a:lnTo>
                        <a:cubicBezTo>
                          <a:pt x="261214" y="53340"/>
                          <a:pt x="265176" y="56998"/>
                          <a:pt x="269748" y="56998"/>
                        </a:cubicBezTo>
                        <a:cubicBezTo>
                          <a:pt x="274625" y="56998"/>
                          <a:pt x="278283" y="53035"/>
                          <a:pt x="278283" y="48463"/>
                        </a:cubicBezTo>
                        <a:lnTo>
                          <a:pt x="278283" y="17374"/>
                        </a:lnTo>
                        <a:lnTo>
                          <a:pt x="305715" y="17374"/>
                        </a:lnTo>
                        <a:lnTo>
                          <a:pt x="305715" y="48463"/>
                        </a:lnTo>
                        <a:cubicBezTo>
                          <a:pt x="305715" y="53340"/>
                          <a:pt x="309677" y="56998"/>
                          <a:pt x="314249" y="56998"/>
                        </a:cubicBezTo>
                        <a:cubicBezTo>
                          <a:pt x="319126" y="56998"/>
                          <a:pt x="322783" y="53035"/>
                          <a:pt x="322783" y="48463"/>
                        </a:cubicBezTo>
                        <a:lnTo>
                          <a:pt x="322783" y="17374"/>
                        </a:lnTo>
                        <a:lnTo>
                          <a:pt x="350215" y="17374"/>
                        </a:lnTo>
                        <a:lnTo>
                          <a:pt x="350215" y="48463"/>
                        </a:lnTo>
                        <a:cubicBezTo>
                          <a:pt x="350215" y="53340"/>
                          <a:pt x="354178" y="56998"/>
                          <a:pt x="358750" y="56998"/>
                        </a:cubicBezTo>
                        <a:cubicBezTo>
                          <a:pt x="363627" y="56998"/>
                          <a:pt x="367284" y="53035"/>
                          <a:pt x="367284" y="48463"/>
                        </a:cubicBezTo>
                        <a:lnTo>
                          <a:pt x="367284" y="17374"/>
                        </a:lnTo>
                        <a:lnTo>
                          <a:pt x="394716" y="17374"/>
                        </a:lnTo>
                        <a:lnTo>
                          <a:pt x="394716" y="64008"/>
                        </a:lnTo>
                        <a:cubicBezTo>
                          <a:pt x="394716" y="68885"/>
                          <a:pt x="398679" y="72543"/>
                          <a:pt x="403251" y="72543"/>
                        </a:cubicBezTo>
                        <a:cubicBezTo>
                          <a:pt x="407823" y="72543"/>
                          <a:pt x="411785" y="68580"/>
                          <a:pt x="411785" y="64008"/>
                        </a:cubicBezTo>
                        <a:lnTo>
                          <a:pt x="411785" y="17374"/>
                        </a:lnTo>
                        <a:lnTo>
                          <a:pt x="435255" y="17374"/>
                        </a:lnTo>
                        <a:lnTo>
                          <a:pt x="435255" y="105766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376" name="Freeform: Shape 375">
                    <a:extLst>
                      <a:ext uri="{FF2B5EF4-FFF2-40B4-BE49-F238E27FC236}">
                        <a16:creationId xmlns:a16="http://schemas.microsoft.com/office/drawing/2014/main" id="{1B474A7B-4F11-2B25-CC6A-40D96A5645C0}"/>
                      </a:ext>
                    </a:extLst>
                  </p:cNvPr>
                  <p:cNvSpPr/>
                  <p:nvPr/>
                </p:nvSpPr>
                <p:spPr>
                  <a:xfrm>
                    <a:off x="2577998" y="5821428"/>
                    <a:ext cx="109728" cy="109728"/>
                  </a:xfrm>
                  <a:custGeom>
                    <a:avLst/>
                    <a:gdLst>
                      <a:gd name="connsiteX0" fmla="*/ 54864 w 109728"/>
                      <a:gd name="connsiteY0" fmla="*/ 109728 h 109728"/>
                      <a:gd name="connsiteX1" fmla="*/ 109728 w 109728"/>
                      <a:gd name="connsiteY1" fmla="*/ 54864 h 109728"/>
                      <a:gd name="connsiteX2" fmla="*/ 54864 w 109728"/>
                      <a:gd name="connsiteY2" fmla="*/ 0 h 109728"/>
                      <a:gd name="connsiteX3" fmla="*/ 0 w 109728"/>
                      <a:gd name="connsiteY3" fmla="*/ 54864 h 109728"/>
                      <a:gd name="connsiteX4" fmla="*/ 54864 w 109728"/>
                      <a:gd name="connsiteY4" fmla="*/ 109728 h 109728"/>
                      <a:gd name="connsiteX5" fmla="*/ 54864 w 109728"/>
                      <a:gd name="connsiteY5" fmla="*/ 17374 h 109728"/>
                      <a:gd name="connsiteX6" fmla="*/ 92659 w 109728"/>
                      <a:gd name="connsiteY6" fmla="*/ 55169 h 109728"/>
                      <a:gd name="connsiteX7" fmla="*/ 54864 w 109728"/>
                      <a:gd name="connsiteY7" fmla="*/ 92964 h 109728"/>
                      <a:gd name="connsiteX8" fmla="*/ 17069 w 109728"/>
                      <a:gd name="connsiteY8" fmla="*/ 55169 h 109728"/>
                      <a:gd name="connsiteX9" fmla="*/ 54864 w 109728"/>
                      <a:gd name="connsiteY9" fmla="*/ 17374 h 109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9728" h="109728">
                        <a:moveTo>
                          <a:pt x="54864" y="109728"/>
                        </a:moveTo>
                        <a:cubicBezTo>
                          <a:pt x="85039" y="109728"/>
                          <a:pt x="109728" y="85039"/>
                          <a:pt x="109728" y="54864"/>
                        </a:cubicBezTo>
                        <a:cubicBezTo>
                          <a:pt x="109728" y="24689"/>
                          <a:pt x="85039" y="0"/>
                          <a:pt x="54864" y="0"/>
                        </a:cubicBezTo>
                        <a:cubicBezTo>
                          <a:pt x="24689" y="0"/>
                          <a:pt x="0" y="24689"/>
                          <a:pt x="0" y="54864"/>
                        </a:cubicBezTo>
                        <a:cubicBezTo>
                          <a:pt x="0" y="85039"/>
                          <a:pt x="24689" y="109728"/>
                          <a:pt x="54864" y="109728"/>
                        </a:cubicBezTo>
                        <a:close/>
                        <a:moveTo>
                          <a:pt x="54864" y="17374"/>
                        </a:moveTo>
                        <a:cubicBezTo>
                          <a:pt x="75590" y="17374"/>
                          <a:pt x="92659" y="34138"/>
                          <a:pt x="92659" y="55169"/>
                        </a:cubicBezTo>
                        <a:cubicBezTo>
                          <a:pt x="92659" y="75895"/>
                          <a:pt x="75895" y="92964"/>
                          <a:pt x="54864" y="92964"/>
                        </a:cubicBezTo>
                        <a:cubicBezTo>
                          <a:pt x="34138" y="92964"/>
                          <a:pt x="17069" y="76200"/>
                          <a:pt x="17069" y="55169"/>
                        </a:cubicBezTo>
                        <a:cubicBezTo>
                          <a:pt x="17069" y="34138"/>
                          <a:pt x="34138" y="17374"/>
                          <a:pt x="54864" y="17374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FE8C4948-5FA1-4E87-8F2D-D8A486E27E20}"/>
                      </a:ext>
                    </a:extLst>
                  </p:cNvPr>
                  <p:cNvSpPr/>
                  <p:nvPr/>
                </p:nvSpPr>
                <p:spPr>
                  <a:xfrm>
                    <a:off x="2443886" y="5939386"/>
                    <a:ext cx="104546" cy="104851"/>
                  </a:xfrm>
                  <a:custGeom>
                    <a:avLst/>
                    <a:gdLst>
                      <a:gd name="connsiteX0" fmla="*/ 14630 w 104546"/>
                      <a:gd name="connsiteY0" fmla="*/ 2438 h 104851"/>
                      <a:gd name="connsiteX1" fmla="*/ 5182 w 104546"/>
                      <a:gd name="connsiteY1" fmla="*/ 610 h 104851"/>
                      <a:gd name="connsiteX2" fmla="*/ 0 w 104546"/>
                      <a:gd name="connsiteY2" fmla="*/ 8534 h 104851"/>
                      <a:gd name="connsiteX3" fmla="*/ 0 w 104546"/>
                      <a:gd name="connsiteY3" fmla="*/ 92050 h 104851"/>
                      <a:gd name="connsiteX4" fmla="*/ 305 w 104546"/>
                      <a:gd name="connsiteY4" fmla="*/ 94183 h 104851"/>
                      <a:gd name="connsiteX5" fmla="*/ 0 w 104546"/>
                      <a:gd name="connsiteY5" fmla="*/ 96317 h 104851"/>
                      <a:gd name="connsiteX6" fmla="*/ 8534 w 104546"/>
                      <a:gd name="connsiteY6" fmla="*/ 104851 h 104851"/>
                      <a:gd name="connsiteX7" fmla="*/ 96012 w 104546"/>
                      <a:gd name="connsiteY7" fmla="*/ 104851 h 104851"/>
                      <a:gd name="connsiteX8" fmla="*/ 103937 w 104546"/>
                      <a:gd name="connsiteY8" fmla="*/ 99670 h 104851"/>
                      <a:gd name="connsiteX9" fmla="*/ 102108 w 104546"/>
                      <a:gd name="connsiteY9" fmla="*/ 90221 h 104851"/>
                      <a:gd name="connsiteX10" fmla="*/ 14630 w 104546"/>
                      <a:gd name="connsiteY10" fmla="*/ 2438 h 104851"/>
                      <a:gd name="connsiteX11" fmla="*/ 17069 w 104546"/>
                      <a:gd name="connsiteY11" fmla="*/ 87478 h 104851"/>
                      <a:gd name="connsiteX12" fmla="*/ 17069 w 104546"/>
                      <a:gd name="connsiteY12" fmla="*/ 29261 h 104851"/>
                      <a:gd name="connsiteX13" fmla="*/ 75286 w 104546"/>
                      <a:gd name="connsiteY13" fmla="*/ 87478 h 104851"/>
                      <a:gd name="connsiteX14" fmla="*/ 17069 w 104546"/>
                      <a:gd name="connsiteY14" fmla="*/ 87478 h 104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04546" h="104851">
                        <a:moveTo>
                          <a:pt x="14630" y="2438"/>
                        </a:moveTo>
                        <a:cubicBezTo>
                          <a:pt x="12192" y="0"/>
                          <a:pt x="8534" y="-610"/>
                          <a:pt x="5182" y="610"/>
                        </a:cubicBezTo>
                        <a:cubicBezTo>
                          <a:pt x="1829" y="1829"/>
                          <a:pt x="0" y="5182"/>
                          <a:pt x="0" y="8534"/>
                        </a:cubicBezTo>
                        <a:lnTo>
                          <a:pt x="0" y="92050"/>
                        </a:lnTo>
                        <a:cubicBezTo>
                          <a:pt x="0" y="92659"/>
                          <a:pt x="0" y="93269"/>
                          <a:pt x="305" y="94183"/>
                        </a:cubicBezTo>
                        <a:cubicBezTo>
                          <a:pt x="305" y="94793"/>
                          <a:pt x="0" y="95402"/>
                          <a:pt x="0" y="96317"/>
                        </a:cubicBezTo>
                        <a:cubicBezTo>
                          <a:pt x="0" y="101194"/>
                          <a:pt x="3962" y="104851"/>
                          <a:pt x="8534" y="104851"/>
                        </a:cubicBezTo>
                        <a:lnTo>
                          <a:pt x="96012" y="104851"/>
                        </a:lnTo>
                        <a:cubicBezTo>
                          <a:pt x="99365" y="104851"/>
                          <a:pt x="102718" y="102718"/>
                          <a:pt x="103937" y="99670"/>
                        </a:cubicBezTo>
                        <a:cubicBezTo>
                          <a:pt x="105156" y="96317"/>
                          <a:pt x="104546" y="92659"/>
                          <a:pt x="102108" y="90221"/>
                        </a:cubicBezTo>
                        <a:lnTo>
                          <a:pt x="14630" y="2438"/>
                        </a:lnTo>
                        <a:close/>
                        <a:moveTo>
                          <a:pt x="17069" y="87478"/>
                        </a:moveTo>
                        <a:lnTo>
                          <a:pt x="17069" y="29261"/>
                        </a:lnTo>
                        <a:lnTo>
                          <a:pt x="75286" y="87478"/>
                        </a:lnTo>
                        <a:lnTo>
                          <a:pt x="17069" y="87478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B0EE56F6-DCE9-5F75-F364-4C0055021B2C}"/>
                      </a:ext>
                    </a:extLst>
                  </p:cNvPr>
                  <p:cNvSpPr/>
                  <p:nvPr/>
                </p:nvSpPr>
                <p:spPr>
                  <a:xfrm>
                    <a:off x="2575255" y="5948835"/>
                    <a:ext cx="115214" cy="93878"/>
                  </a:xfrm>
                  <a:custGeom>
                    <a:avLst/>
                    <a:gdLst>
                      <a:gd name="connsiteX0" fmla="*/ 8534 w 115214"/>
                      <a:gd name="connsiteY0" fmla="*/ 93879 h 93878"/>
                      <a:gd name="connsiteX1" fmla="*/ 106680 w 115214"/>
                      <a:gd name="connsiteY1" fmla="*/ 93879 h 93878"/>
                      <a:gd name="connsiteX2" fmla="*/ 115214 w 115214"/>
                      <a:gd name="connsiteY2" fmla="*/ 85344 h 93878"/>
                      <a:gd name="connsiteX3" fmla="*/ 115214 w 115214"/>
                      <a:gd name="connsiteY3" fmla="*/ 8535 h 93878"/>
                      <a:gd name="connsiteX4" fmla="*/ 106680 w 115214"/>
                      <a:gd name="connsiteY4" fmla="*/ 0 h 93878"/>
                      <a:gd name="connsiteX5" fmla="*/ 8534 w 115214"/>
                      <a:gd name="connsiteY5" fmla="*/ 0 h 93878"/>
                      <a:gd name="connsiteX6" fmla="*/ 0 w 115214"/>
                      <a:gd name="connsiteY6" fmla="*/ 8535 h 93878"/>
                      <a:gd name="connsiteX7" fmla="*/ 0 w 115214"/>
                      <a:gd name="connsiteY7" fmla="*/ 85344 h 93878"/>
                      <a:gd name="connsiteX8" fmla="*/ 8534 w 115214"/>
                      <a:gd name="connsiteY8" fmla="*/ 93879 h 93878"/>
                      <a:gd name="connsiteX9" fmla="*/ 17069 w 115214"/>
                      <a:gd name="connsiteY9" fmla="*/ 17069 h 93878"/>
                      <a:gd name="connsiteX10" fmla="*/ 97841 w 115214"/>
                      <a:gd name="connsiteY10" fmla="*/ 17069 h 93878"/>
                      <a:gd name="connsiteX11" fmla="*/ 97841 w 115214"/>
                      <a:gd name="connsiteY11" fmla="*/ 76809 h 93878"/>
                      <a:gd name="connsiteX12" fmla="*/ 17069 w 115214"/>
                      <a:gd name="connsiteY12" fmla="*/ 76809 h 93878"/>
                      <a:gd name="connsiteX13" fmla="*/ 17069 w 115214"/>
                      <a:gd name="connsiteY13" fmla="*/ 17069 h 93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5214" h="93878">
                        <a:moveTo>
                          <a:pt x="8534" y="93879"/>
                        </a:moveTo>
                        <a:lnTo>
                          <a:pt x="106680" y="93879"/>
                        </a:lnTo>
                        <a:cubicBezTo>
                          <a:pt x="111557" y="93879"/>
                          <a:pt x="115214" y="89916"/>
                          <a:pt x="115214" y="85344"/>
                        </a:cubicBezTo>
                        <a:lnTo>
                          <a:pt x="115214" y="8535"/>
                        </a:lnTo>
                        <a:cubicBezTo>
                          <a:pt x="115214" y="3657"/>
                          <a:pt x="111252" y="0"/>
                          <a:pt x="106680" y="0"/>
                        </a:cubicBezTo>
                        <a:lnTo>
                          <a:pt x="8534" y="0"/>
                        </a:lnTo>
                        <a:cubicBezTo>
                          <a:pt x="3657" y="0"/>
                          <a:pt x="0" y="3963"/>
                          <a:pt x="0" y="8535"/>
                        </a:cubicBezTo>
                        <a:lnTo>
                          <a:pt x="0" y="85344"/>
                        </a:lnTo>
                        <a:cubicBezTo>
                          <a:pt x="0" y="90221"/>
                          <a:pt x="3657" y="93879"/>
                          <a:pt x="8534" y="93879"/>
                        </a:cubicBezTo>
                        <a:close/>
                        <a:moveTo>
                          <a:pt x="17069" y="17069"/>
                        </a:moveTo>
                        <a:lnTo>
                          <a:pt x="97841" y="17069"/>
                        </a:lnTo>
                        <a:lnTo>
                          <a:pt x="97841" y="76809"/>
                        </a:lnTo>
                        <a:lnTo>
                          <a:pt x="17069" y="76809"/>
                        </a:lnTo>
                        <a:lnTo>
                          <a:pt x="17069" y="17069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68" name="TextBox 1167">
                  <a:extLst>
                    <a:ext uri="{FF2B5EF4-FFF2-40B4-BE49-F238E27FC236}">
                      <a16:creationId xmlns:a16="http://schemas.microsoft.com/office/drawing/2014/main" id="{82ADC91A-5AA8-9251-61C1-A9C067F8E595}"/>
                    </a:ext>
                  </a:extLst>
                </p:cNvPr>
                <p:cNvSpPr txBox="1"/>
                <p:nvPr/>
              </p:nvSpPr>
              <p:spPr>
                <a:xfrm>
                  <a:off x="2271395" y="3962015"/>
                  <a:ext cx="991660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latin typeface="Montserrat" pitchFamily="2" charset="0"/>
                    </a:rPr>
                    <a:t>Design</a:t>
                  </a:r>
                  <a:endParaRPr lang="en-IN" sz="1320" b="1" dirty="0">
                    <a:latin typeface="Montserrat" pitchFamily="2" charset="0"/>
                  </a:endParaRPr>
                </a:p>
              </p:txBody>
            </p:sp>
            <p:sp>
              <p:nvSpPr>
                <p:cNvPr id="1177" name="TextBox 1176">
                  <a:extLst>
                    <a:ext uri="{FF2B5EF4-FFF2-40B4-BE49-F238E27FC236}">
                      <a16:creationId xmlns:a16="http://schemas.microsoft.com/office/drawing/2014/main" id="{337B3AA6-CAF8-6702-4241-D4B3F01DDA1D}"/>
                    </a:ext>
                  </a:extLst>
                </p:cNvPr>
                <p:cNvSpPr txBox="1"/>
                <p:nvPr/>
              </p:nvSpPr>
              <p:spPr>
                <a:xfrm>
                  <a:off x="1869646" y="4663497"/>
                  <a:ext cx="1795158" cy="850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Collaborative, adaptive teamwork for rapid development.</a:t>
                  </a:r>
                  <a:endParaRPr lang="en-IN" sz="99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1193" name="Group 1192">
                <a:extLst>
                  <a:ext uri="{FF2B5EF4-FFF2-40B4-BE49-F238E27FC236}">
                    <a16:creationId xmlns:a16="http://schemas.microsoft.com/office/drawing/2014/main" id="{5BB40A53-0370-3100-A6DE-6ED259BBCFCE}"/>
                  </a:ext>
                </a:extLst>
              </p:cNvPr>
              <p:cNvGrpSpPr/>
              <p:nvPr/>
            </p:nvGrpSpPr>
            <p:grpSpPr>
              <a:xfrm>
                <a:off x="3615393" y="3920523"/>
                <a:ext cx="1650759" cy="2657551"/>
                <a:chOff x="3628645" y="3920523"/>
                <a:chExt cx="1650759" cy="2657551"/>
              </a:xfrm>
            </p:grpSpPr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415D2E0-EBEA-1F52-C2F2-DA611DB78EB6}"/>
                    </a:ext>
                  </a:extLst>
                </p:cNvPr>
                <p:cNvSpPr/>
                <p:nvPr/>
              </p:nvSpPr>
              <p:spPr>
                <a:xfrm>
                  <a:off x="3628645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20D785E2-C56C-4C02-A295-6C3910421B68}"/>
                    </a:ext>
                  </a:extLst>
                </p:cNvPr>
                <p:cNvSpPr/>
                <p:nvPr/>
              </p:nvSpPr>
              <p:spPr>
                <a:xfrm>
                  <a:off x="3628645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528" name="Graphic 6">
                  <a:extLst>
                    <a:ext uri="{FF2B5EF4-FFF2-40B4-BE49-F238E27FC236}">
                      <a16:creationId xmlns:a16="http://schemas.microsoft.com/office/drawing/2014/main" id="{5455D579-9175-72DA-848E-19614A317A88}"/>
                    </a:ext>
                  </a:extLst>
                </p:cNvPr>
                <p:cNvGrpSpPr/>
                <p:nvPr/>
              </p:nvGrpSpPr>
              <p:grpSpPr>
                <a:xfrm>
                  <a:off x="4245585" y="5760295"/>
                  <a:ext cx="416878" cy="508711"/>
                  <a:chOff x="4129125" y="5720539"/>
                  <a:chExt cx="439826" cy="508711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529" name="Freeform: Shape 528">
                    <a:extLst>
                      <a:ext uri="{FF2B5EF4-FFF2-40B4-BE49-F238E27FC236}">
                        <a16:creationId xmlns:a16="http://schemas.microsoft.com/office/drawing/2014/main" id="{EFF469C6-74B2-7987-020F-AD42D796904F}"/>
                      </a:ext>
                    </a:extLst>
                  </p:cNvPr>
                  <p:cNvSpPr/>
                  <p:nvPr/>
                </p:nvSpPr>
                <p:spPr>
                  <a:xfrm>
                    <a:off x="4129125" y="5720539"/>
                    <a:ext cx="439826" cy="508711"/>
                  </a:xfrm>
                  <a:custGeom>
                    <a:avLst/>
                    <a:gdLst>
                      <a:gd name="connsiteX0" fmla="*/ 397459 w 439826"/>
                      <a:gd name="connsiteY0" fmla="*/ 169774 h 508711"/>
                      <a:gd name="connsiteX1" fmla="*/ 388315 w 439826"/>
                      <a:gd name="connsiteY1" fmla="*/ 169774 h 508711"/>
                      <a:gd name="connsiteX2" fmla="*/ 388315 w 439826"/>
                      <a:gd name="connsiteY2" fmla="*/ 148133 h 508711"/>
                      <a:gd name="connsiteX3" fmla="*/ 380391 w 439826"/>
                      <a:gd name="connsiteY3" fmla="*/ 139599 h 508711"/>
                      <a:gd name="connsiteX4" fmla="*/ 351739 w 439826"/>
                      <a:gd name="connsiteY4" fmla="*/ 137465 h 508711"/>
                      <a:gd name="connsiteX5" fmla="*/ 334061 w 439826"/>
                      <a:gd name="connsiteY5" fmla="*/ 98146 h 508711"/>
                      <a:gd name="connsiteX6" fmla="*/ 353873 w 439826"/>
                      <a:gd name="connsiteY6" fmla="*/ 74981 h 508711"/>
                      <a:gd name="connsiteX7" fmla="*/ 353568 w 439826"/>
                      <a:gd name="connsiteY7" fmla="*/ 63094 h 508711"/>
                      <a:gd name="connsiteX8" fmla="*/ 326136 w 439826"/>
                      <a:gd name="connsiteY8" fmla="*/ 35662 h 508711"/>
                      <a:gd name="connsiteX9" fmla="*/ 314554 w 439826"/>
                      <a:gd name="connsiteY9" fmla="*/ 35052 h 508711"/>
                      <a:gd name="connsiteX10" fmla="*/ 290170 w 439826"/>
                      <a:gd name="connsiteY10" fmla="*/ 55779 h 508711"/>
                      <a:gd name="connsiteX11" fmla="*/ 251765 w 439826"/>
                      <a:gd name="connsiteY11" fmla="*/ 40539 h 508711"/>
                      <a:gd name="connsiteX12" fmla="*/ 249022 w 439826"/>
                      <a:gd name="connsiteY12" fmla="*/ 7925 h 508711"/>
                      <a:gd name="connsiteX13" fmla="*/ 240487 w 439826"/>
                      <a:gd name="connsiteY13" fmla="*/ 0 h 508711"/>
                      <a:gd name="connsiteX14" fmla="*/ 201778 w 439826"/>
                      <a:gd name="connsiteY14" fmla="*/ 0 h 508711"/>
                      <a:gd name="connsiteX15" fmla="*/ 193243 w 439826"/>
                      <a:gd name="connsiteY15" fmla="*/ 7925 h 508711"/>
                      <a:gd name="connsiteX16" fmla="*/ 190805 w 439826"/>
                      <a:gd name="connsiteY16" fmla="*/ 40539 h 508711"/>
                      <a:gd name="connsiteX17" fmla="*/ 153010 w 439826"/>
                      <a:gd name="connsiteY17" fmla="*/ 55779 h 508711"/>
                      <a:gd name="connsiteX18" fmla="*/ 128626 w 439826"/>
                      <a:gd name="connsiteY18" fmla="*/ 35052 h 508711"/>
                      <a:gd name="connsiteX19" fmla="*/ 117043 w 439826"/>
                      <a:gd name="connsiteY19" fmla="*/ 35662 h 508711"/>
                      <a:gd name="connsiteX20" fmla="*/ 89611 w 439826"/>
                      <a:gd name="connsiteY20" fmla="*/ 63094 h 508711"/>
                      <a:gd name="connsiteX21" fmla="*/ 89307 w 439826"/>
                      <a:gd name="connsiteY21" fmla="*/ 74981 h 508711"/>
                      <a:gd name="connsiteX22" fmla="*/ 109119 w 439826"/>
                      <a:gd name="connsiteY22" fmla="*/ 98146 h 508711"/>
                      <a:gd name="connsiteX23" fmla="*/ 91440 w 439826"/>
                      <a:gd name="connsiteY23" fmla="*/ 137465 h 508711"/>
                      <a:gd name="connsiteX24" fmla="*/ 62789 w 439826"/>
                      <a:gd name="connsiteY24" fmla="*/ 139599 h 508711"/>
                      <a:gd name="connsiteX25" fmla="*/ 54864 w 439826"/>
                      <a:gd name="connsiteY25" fmla="*/ 148133 h 508711"/>
                      <a:gd name="connsiteX26" fmla="*/ 54864 w 439826"/>
                      <a:gd name="connsiteY26" fmla="*/ 169774 h 508711"/>
                      <a:gd name="connsiteX27" fmla="*/ 42367 w 439826"/>
                      <a:gd name="connsiteY27" fmla="*/ 169774 h 508711"/>
                      <a:gd name="connsiteX28" fmla="*/ 0 w 439826"/>
                      <a:gd name="connsiteY28" fmla="*/ 212141 h 508711"/>
                      <a:gd name="connsiteX29" fmla="*/ 0 w 439826"/>
                      <a:gd name="connsiteY29" fmla="*/ 466344 h 508711"/>
                      <a:gd name="connsiteX30" fmla="*/ 42367 w 439826"/>
                      <a:gd name="connsiteY30" fmla="*/ 508711 h 508711"/>
                      <a:gd name="connsiteX31" fmla="*/ 397459 w 439826"/>
                      <a:gd name="connsiteY31" fmla="*/ 508711 h 508711"/>
                      <a:gd name="connsiteX32" fmla="*/ 439827 w 439826"/>
                      <a:gd name="connsiteY32" fmla="*/ 466344 h 508711"/>
                      <a:gd name="connsiteX33" fmla="*/ 439827 w 439826"/>
                      <a:gd name="connsiteY33" fmla="*/ 212141 h 508711"/>
                      <a:gd name="connsiteX34" fmla="*/ 397459 w 439826"/>
                      <a:gd name="connsiteY34" fmla="*/ 169774 h 508711"/>
                      <a:gd name="connsiteX35" fmla="*/ 72238 w 439826"/>
                      <a:gd name="connsiteY35" fmla="*/ 156058 h 508711"/>
                      <a:gd name="connsiteX36" fmla="*/ 99365 w 439826"/>
                      <a:gd name="connsiteY36" fmla="*/ 153924 h 508711"/>
                      <a:gd name="connsiteX37" fmla="*/ 106985 w 439826"/>
                      <a:gd name="connsiteY37" fmla="*/ 146914 h 508711"/>
                      <a:gd name="connsiteX38" fmla="*/ 127102 w 439826"/>
                      <a:gd name="connsiteY38" fmla="*/ 102108 h 508711"/>
                      <a:gd name="connsiteX39" fmla="*/ 126797 w 439826"/>
                      <a:gd name="connsiteY39" fmla="*/ 91440 h 508711"/>
                      <a:gd name="connsiteX40" fmla="*/ 107595 w 439826"/>
                      <a:gd name="connsiteY40" fmla="*/ 69495 h 508711"/>
                      <a:gd name="connsiteX41" fmla="*/ 123749 w 439826"/>
                      <a:gd name="connsiteY41" fmla="*/ 53340 h 508711"/>
                      <a:gd name="connsiteX42" fmla="*/ 146914 w 439826"/>
                      <a:gd name="connsiteY42" fmla="*/ 73152 h 508711"/>
                      <a:gd name="connsiteX43" fmla="*/ 157277 w 439826"/>
                      <a:gd name="connsiteY43" fmla="*/ 73762 h 508711"/>
                      <a:gd name="connsiteX44" fmla="*/ 200863 w 439826"/>
                      <a:gd name="connsiteY44" fmla="*/ 56083 h 508711"/>
                      <a:gd name="connsiteX45" fmla="*/ 207874 w 439826"/>
                      <a:gd name="connsiteY45" fmla="*/ 48159 h 508711"/>
                      <a:gd name="connsiteX46" fmla="*/ 210007 w 439826"/>
                      <a:gd name="connsiteY46" fmla="*/ 17069 h 508711"/>
                      <a:gd name="connsiteX47" fmla="*/ 232867 w 439826"/>
                      <a:gd name="connsiteY47" fmla="*/ 17069 h 508711"/>
                      <a:gd name="connsiteX48" fmla="*/ 235306 w 439826"/>
                      <a:gd name="connsiteY48" fmla="*/ 48159 h 508711"/>
                      <a:gd name="connsiteX49" fmla="*/ 242316 w 439826"/>
                      <a:gd name="connsiteY49" fmla="*/ 56083 h 508711"/>
                      <a:gd name="connsiteX50" fmla="*/ 286512 w 439826"/>
                      <a:gd name="connsiteY50" fmla="*/ 73762 h 508711"/>
                      <a:gd name="connsiteX51" fmla="*/ 296875 w 439826"/>
                      <a:gd name="connsiteY51" fmla="*/ 73152 h 508711"/>
                      <a:gd name="connsiteX52" fmla="*/ 320040 w 439826"/>
                      <a:gd name="connsiteY52" fmla="*/ 53340 h 508711"/>
                      <a:gd name="connsiteX53" fmla="*/ 336195 w 439826"/>
                      <a:gd name="connsiteY53" fmla="*/ 69495 h 508711"/>
                      <a:gd name="connsiteX54" fmla="*/ 316992 w 439826"/>
                      <a:gd name="connsiteY54" fmla="*/ 91440 h 508711"/>
                      <a:gd name="connsiteX55" fmla="*/ 316687 w 439826"/>
                      <a:gd name="connsiteY55" fmla="*/ 102108 h 508711"/>
                      <a:gd name="connsiteX56" fmla="*/ 336804 w 439826"/>
                      <a:gd name="connsiteY56" fmla="*/ 146914 h 508711"/>
                      <a:gd name="connsiteX57" fmla="*/ 344729 w 439826"/>
                      <a:gd name="connsiteY57" fmla="*/ 153924 h 508711"/>
                      <a:gd name="connsiteX58" fmla="*/ 371856 w 439826"/>
                      <a:gd name="connsiteY58" fmla="*/ 156058 h 508711"/>
                      <a:gd name="connsiteX59" fmla="*/ 371856 w 439826"/>
                      <a:gd name="connsiteY59" fmla="*/ 169469 h 508711"/>
                      <a:gd name="connsiteX60" fmla="*/ 309067 w 439826"/>
                      <a:gd name="connsiteY60" fmla="*/ 169469 h 508711"/>
                      <a:gd name="connsiteX61" fmla="*/ 302362 w 439826"/>
                      <a:gd name="connsiteY61" fmla="*/ 138075 h 508711"/>
                      <a:gd name="connsiteX62" fmla="*/ 299009 w 439826"/>
                      <a:gd name="connsiteY62" fmla="*/ 130759 h 508711"/>
                      <a:gd name="connsiteX63" fmla="*/ 255727 w 439826"/>
                      <a:gd name="connsiteY63" fmla="*/ 91135 h 508711"/>
                      <a:gd name="connsiteX64" fmla="*/ 251460 w 439826"/>
                      <a:gd name="connsiteY64" fmla="*/ 89611 h 508711"/>
                      <a:gd name="connsiteX65" fmla="*/ 194158 w 439826"/>
                      <a:gd name="connsiteY65" fmla="*/ 89611 h 508711"/>
                      <a:gd name="connsiteX66" fmla="*/ 188671 w 439826"/>
                      <a:gd name="connsiteY66" fmla="*/ 91745 h 508711"/>
                      <a:gd name="connsiteX67" fmla="*/ 145999 w 439826"/>
                      <a:gd name="connsiteY67" fmla="*/ 130759 h 508711"/>
                      <a:gd name="connsiteX68" fmla="*/ 142647 w 439826"/>
                      <a:gd name="connsiteY68" fmla="*/ 138075 h 508711"/>
                      <a:gd name="connsiteX69" fmla="*/ 135941 w 439826"/>
                      <a:gd name="connsiteY69" fmla="*/ 169774 h 508711"/>
                      <a:gd name="connsiteX70" fmla="*/ 73152 w 439826"/>
                      <a:gd name="connsiteY70" fmla="*/ 169774 h 508711"/>
                      <a:gd name="connsiteX71" fmla="*/ 73152 w 439826"/>
                      <a:gd name="connsiteY71" fmla="*/ 156058 h 508711"/>
                      <a:gd name="connsiteX72" fmla="*/ 152095 w 439826"/>
                      <a:gd name="connsiteY72" fmla="*/ 169774 h 508711"/>
                      <a:gd name="connsiteX73" fmla="*/ 157582 w 439826"/>
                      <a:gd name="connsiteY73" fmla="*/ 144780 h 508711"/>
                      <a:gd name="connsiteX74" fmla="*/ 160020 w 439826"/>
                      <a:gd name="connsiteY74" fmla="*/ 139294 h 508711"/>
                      <a:gd name="connsiteX75" fmla="*/ 194158 w 439826"/>
                      <a:gd name="connsiteY75" fmla="*/ 107899 h 508711"/>
                      <a:gd name="connsiteX76" fmla="*/ 195987 w 439826"/>
                      <a:gd name="connsiteY76" fmla="*/ 107290 h 508711"/>
                      <a:gd name="connsiteX77" fmla="*/ 198425 w 439826"/>
                      <a:gd name="connsiteY77" fmla="*/ 106375 h 508711"/>
                      <a:gd name="connsiteX78" fmla="*/ 245974 w 439826"/>
                      <a:gd name="connsiteY78" fmla="*/ 106680 h 508711"/>
                      <a:gd name="connsiteX79" fmla="*/ 249022 w 439826"/>
                      <a:gd name="connsiteY79" fmla="*/ 107899 h 508711"/>
                      <a:gd name="connsiteX80" fmla="*/ 283464 w 439826"/>
                      <a:gd name="connsiteY80" fmla="*/ 139599 h 508711"/>
                      <a:gd name="connsiteX81" fmla="*/ 285903 w 439826"/>
                      <a:gd name="connsiteY81" fmla="*/ 145085 h 508711"/>
                      <a:gd name="connsiteX82" fmla="*/ 291084 w 439826"/>
                      <a:gd name="connsiteY82" fmla="*/ 169774 h 508711"/>
                      <a:gd name="connsiteX83" fmla="*/ 152095 w 439826"/>
                      <a:gd name="connsiteY83" fmla="*/ 169774 h 508711"/>
                      <a:gd name="connsiteX84" fmla="*/ 42367 w 439826"/>
                      <a:gd name="connsiteY84" fmla="*/ 186843 h 508711"/>
                      <a:gd name="connsiteX85" fmla="*/ 397459 w 439826"/>
                      <a:gd name="connsiteY85" fmla="*/ 186843 h 508711"/>
                      <a:gd name="connsiteX86" fmla="*/ 422758 w 439826"/>
                      <a:gd name="connsiteY86" fmla="*/ 212141 h 508711"/>
                      <a:gd name="connsiteX87" fmla="*/ 422758 w 439826"/>
                      <a:gd name="connsiteY87" fmla="*/ 255423 h 508711"/>
                      <a:gd name="connsiteX88" fmla="*/ 17374 w 439826"/>
                      <a:gd name="connsiteY88" fmla="*/ 255423 h 508711"/>
                      <a:gd name="connsiteX89" fmla="*/ 17374 w 439826"/>
                      <a:gd name="connsiteY89" fmla="*/ 212141 h 508711"/>
                      <a:gd name="connsiteX90" fmla="*/ 42367 w 439826"/>
                      <a:gd name="connsiteY90" fmla="*/ 186843 h 508711"/>
                      <a:gd name="connsiteX91" fmla="*/ 397459 w 439826"/>
                      <a:gd name="connsiteY91" fmla="*/ 491643 h 508711"/>
                      <a:gd name="connsiteX92" fmla="*/ 42367 w 439826"/>
                      <a:gd name="connsiteY92" fmla="*/ 491643 h 508711"/>
                      <a:gd name="connsiteX93" fmla="*/ 17069 w 439826"/>
                      <a:gd name="connsiteY93" fmla="*/ 466344 h 508711"/>
                      <a:gd name="connsiteX94" fmla="*/ 17069 w 439826"/>
                      <a:gd name="connsiteY94" fmla="*/ 272491 h 508711"/>
                      <a:gd name="connsiteX95" fmla="*/ 422453 w 439826"/>
                      <a:gd name="connsiteY95" fmla="*/ 272491 h 508711"/>
                      <a:gd name="connsiteX96" fmla="*/ 422453 w 439826"/>
                      <a:gd name="connsiteY96" fmla="*/ 466344 h 508711"/>
                      <a:gd name="connsiteX97" fmla="*/ 397459 w 439826"/>
                      <a:gd name="connsiteY97" fmla="*/ 491643 h 5087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</a:cxnLst>
                    <a:rect l="l" t="t" r="r" b="b"/>
                    <a:pathLst>
                      <a:path w="439826" h="508711">
                        <a:moveTo>
                          <a:pt x="397459" y="169774"/>
                        </a:moveTo>
                        <a:lnTo>
                          <a:pt x="388315" y="169774"/>
                        </a:lnTo>
                        <a:lnTo>
                          <a:pt x="388315" y="148133"/>
                        </a:lnTo>
                        <a:cubicBezTo>
                          <a:pt x="388315" y="143561"/>
                          <a:pt x="384963" y="139903"/>
                          <a:pt x="380391" y="139599"/>
                        </a:cubicBezTo>
                        <a:lnTo>
                          <a:pt x="351739" y="137465"/>
                        </a:lnTo>
                        <a:cubicBezTo>
                          <a:pt x="348082" y="123444"/>
                          <a:pt x="342291" y="110338"/>
                          <a:pt x="334061" y="98146"/>
                        </a:cubicBezTo>
                        <a:lnTo>
                          <a:pt x="353873" y="74981"/>
                        </a:lnTo>
                        <a:cubicBezTo>
                          <a:pt x="356921" y="71628"/>
                          <a:pt x="356616" y="66447"/>
                          <a:pt x="353568" y="63094"/>
                        </a:cubicBezTo>
                        <a:lnTo>
                          <a:pt x="326136" y="35662"/>
                        </a:lnTo>
                        <a:cubicBezTo>
                          <a:pt x="323088" y="32614"/>
                          <a:pt x="317907" y="32309"/>
                          <a:pt x="314554" y="35052"/>
                        </a:cubicBezTo>
                        <a:lnTo>
                          <a:pt x="290170" y="55779"/>
                        </a:lnTo>
                        <a:cubicBezTo>
                          <a:pt x="278283" y="48768"/>
                          <a:pt x="265176" y="43587"/>
                          <a:pt x="251765" y="40539"/>
                        </a:cubicBezTo>
                        <a:lnTo>
                          <a:pt x="249022" y="7925"/>
                        </a:lnTo>
                        <a:cubicBezTo>
                          <a:pt x="248717" y="3353"/>
                          <a:pt x="245059" y="0"/>
                          <a:pt x="240487" y="0"/>
                        </a:cubicBezTo>
                        <a:lnTo>
                          <a:pt x="201778" y="0"/>
                        </a:lnTo>
                        <a:cubicBezTo>
                          <a:pt x="197206" y="0"/>
                          <a:pt x="193548" y="3353"/>
                          <a:pt x="193243" y="7925"/>
                        </a:cubicBezTo>
                        <a:lnTo>
                          <a:pt x="190805" y="40539"/>
                        </a:lnTo>
                        <a:cubicBezTo>
                          <a:pt x="177394" y="43891"/>
                          <a:pt x="164592" y="48768"/>
                          <a:pt x="153010" y="55779"/>
                        </a:cubicBezTo>
                        <a:lnTo>
                          <a:pt x="128626" y="35052"/>
                        </a:lnTo>
                        <a:cubicBezTo>
                          <a:pt x="125273" y="32004"/>
                          <a:pt x="120091" y="32309"/>
                          <a:pt x="117043" y="35662"/>
                        </a:cubicBezTo>
                        <a:lnTo>
                          <a:pt x="89611" y="63094"/>
                        </a:lnTo>
                        <a:cubicBezTo>
                          <a:pt x="86259" y="66142"/>
                          <a:pt x="86259" y="71323"/>
                          <a:pt x="89307" y="74981"/>
                        </a:cubicBezTo>
                        <a:lnTo>
                          <a:pt x="109119" y="98146"/>
                        </a:lnTo>
                        <a:cubicBezTo>
                          <a:pt x="100889" y="110643"/>
                          <a:pt x="95098" y="123749"/>
                          <a:pt x="91440" y="137465"/>
                        </a:cubicBezTo>
                        <a:lnTo>
                          <a:pt x="62789" y="139599"/>
                        </a:lnTo>
                        <a:cubicBezTo>
                          <a:pt x="58217" y="139903"/>
                          <a:pt x="54864" y="143561"/>
                          <a:pt x="54864" y="148133"/>
                        </a:cubicBezTo>
                        <a:lnTo>
                          <a:pt x="54864" y="169774"/>
                        </a:lnTo>
                        <a:lnTo>
                          <a:pt x="42367" y="169774"/>
                        </a:lnTo>
                        <a:cubicBezTo>
                          <a:pt x="18898" y="169774"/>
                          <a:pt x="0" y="188671"/>
                          <a:pt x="0" y="212141"/>
                        </a:cubicBezTo>
                        <a:lnTo>
                          <a:pt x="0" y="466344"/>
                        </a:lnTo>
                        <a:cubicBezTo>
                          <a:pt x="0" y="489814"/>
                          <a:pt x="18898" y="508711"/>
                          <a:pt x="42367" y="508711"/>
                        </a:cubicBezTo>
                        <a:lnTo>
                          <a:pt x="397459" y="508711"/>
                        </a:lnTo>
                        <a:cubicBezTo>
                          <a:pt x="420929" y="508711"/>
                          <a:pt x="439827" y="489814"/>
                          <a:pt x="439827" y="466344"/>
                        </a:cubicBezTo>
                        <a:lnTo>
                          <a:pt x="439827" y="212141"/>
                        </a:lnTo>
                        <a:cubicBezTo>
                          <a:pt x="439827" y="188671"/>
                          <a:pt x="420929" y="169774"/>
                          <a:pt x="397459" y="169774"/>
                        </a:cubicBezTo>
                        <a:close/>
                        <a:moveTo>
                          <a:pt x="72238" y="156058"/>
                        </a:moveTo>
                        <a:lnTo>
                          <a:pt x="99365" y="153924"/>
                        </a:lnTo>
                        <a:cubicBezTo>
                          <a:pt x="103327" y="153619"/>
                          <a:pt x="106375" y="150876"/>
                          <a:pt x="106985" y="146914"/>
                        </a:cubicBezTo>
                        <a:cubicBezTo>
                          <a:pt x="110338" y="131064"/>
                          <a:pt x="117043" y="115824"/>
                          <a:pt x="127102" y="102108"/>
                        </a:cubicBezTo>
                        <a:cubicBezTo>
                          <a:pt x="129540" y="98755"/>
                          <a:pt x="129235" y="94488"/>
                          <a:pt x="126797" y="91440"/>
                        </a:cubicBezTo>
                        <a:lnTo>
                          <a:pt x="107595" y="69495"/>
                        </a:lnTo>
                        <a:lnTo>
                          <a:pt x="123749" y="53340"/>
                        </a:lnTo>
                        <a:lnTo>
                          <a:pt x="146914" y="73152"/>
                        </a:lnTo>
                        <a:cubicBezTo>
                          <a:pt x="149962" y="75591"/>
                          <a:pt x="153924" y="75895"/>
                          <a:pt x="157277" y="73762"/>
                        </a:cubicBezTo>
                        <a:cubicBezTo>
                          <a:pt x="170383" y="65227"/>
                          <a:pt x="185014" y="59131"/>
                          <a:pt x="200863" y="56083"/>
                        </a:cubicBezTo>
                        <a:cubicBezTo>
                          <a:pt x="204826" y="55474"/>
                          <a:pt x="207569" y="52121"/>
                          <a:pt x="207874" y="48159"/>
                        </a:cubicBezTo>
                        <a:lnTo>
                          <a:pt x="210007" y="17069"/>
                        </a:lnTo>
                        <a:lnTo>
                          <a:pt x="232867" y="17069"/>
                        </a:lnTo>
                        <a:lnTo>
                          <a:pt x="235306" y="48159"/>
                        </a:lnTo>
                        <a:cubicBezTo>
                          <a:pt x="235611" y="52121"/>
                          <a:pt x="238659" y="55169"/>
                          <a:pt x="242316" y="56083"/>
                        </a:cubicBezTo>
                        <a:cubicBezTo>
                          <a:pt x="258166" y="58827"/>
                          <a:pt x="272796" y="64923"/>
                          <a:pt x="286512" y="73762"/>
                        </a:cubicBezTo>
                        <a:cubicBezTo>
                          <a:pt x="289560" y="75895"/>
                          <a:pt x="293827" y="75591"/>
                          <a:pt x="296875" y="73152"/>
                        </a:cubicBezTo>
                        <a:lnTo>
                          <a:pt x="320040" y="53340"/>
                        </a:lnTo>
                        <a:lnTo>
                          <a:pt x="336195" y="69495"/>
                        </a:lnTo>
                        <a:lnTo>
                          <a:pt x="316992" y="91440"/>
                        </a:lnTo>
                        <a:cubicBezTo>
                          <a:pt x="314249" y="94488"/>
                          <a:pt x="314249" y="99060"/>
                          <a:pt x="316687" y="102108"/>
                        </a:cubicBezTo>
                        <a:cubicBezTo>
                          <a:pt x="326746" y="115824"/>
                          <a:pt x="333451" y="131064"/>
                          <a:pt x="336804" y="146914"/>
                        </a:cubicBezTo>
                        <a:cubicBezTo>
                          <a:pt x="337719" y="150571"/>
                          <a:pt x="340767" y="153619"/>
                          <a:pt x="344729" y="153924"/>
                        </a:cubicBezTo>
                        <a:lnTo>
                          <a:pt x="371856" y="156058"/>
                        </a:lnTo>
                        <a:lnTo>
                          <a:pt x="371856" y="169469"/>
                        </a:lnTo>
                        <a:lnTo>
                          <a:pt x="309067" y="169469"/>
                        </a:lnTo>
                        <a:cubicBezTo>
                          <a:pt x="308763" y="158191"/>
                          <a:pt x="306629" y="147523"/>
                          <a:pt x="302362" y="138075"/>
                        </a:cubicBezTo>
                        <a:cubicBezTo>
                          <a:pt x="301447" y="135331"/>
                          <a:pt x="300228" y="132893"/>
                          <a:pt x="299009" y="130759"/>
                        </a:cubicBezTo>
                        <a:cubicBezTo>
                          <a:pt x="289560" y="113081"/>
                          <a:pt x="274320" y="99060"/>
                          <a:pt x="255727" y="91135"/>
                        </a:cubicBezTo>
                        <a:cubicBezTo>
                          <a:pt x="254203" y="90526"/>
                          <a:pt x="252375" y="89611"/>
                          <a:pt x="251460" y="89611"/>
                        </a:cubicBezTo>
                        <a:cubicBezTo>
                          <a:pt x="232867" y="82906"/>
                          <a:pt x="210007" y="83211"/>
                          <a:pt x="194158" y="89611"/>
                        </a:cubicBezTo>
                        <a:cubicBezTo>
                          <a:pt x="192634" y="89916"/>
                          <a:pt x="191110" y="90526"/>
                          <a:pt x="188671" y="91745"/>
                        </a:cubicBezTo>
                        <a:cubicBezTo>
                          <a:pt x="170383" y="99365"/>
                          <a:pt x="155143" y="113386"/>
                          <a:pt x="145999" y="130759"/>
                        </a:cubicBezTo>
                        <a:cubicBezTo>
                          <a:pt x="144475" y="133198"/>
                          <a:pt x="143561" y="135636"/>
                          <a:pt x="142647" y="138075"/>
                        </a:cubicBezTo>
                        <a:cubicBezTo>
                          <a:pt x="138379" y="147828"/>
                          <a:pt x="136246" y="158496"/>
                          <a:pt x="135941" y="169774"/>
                        </a:cubicBezTo>
                        <a:lnTo>
                          <a:pt x="73152" y="169774"/>
                        </a:lnTo>
                        <a:lnTo>
                          <a:pt x="73152" y="156058"/>
                        </a:lnTo>
                        <a:close/>
                        <a:moveTo>
                          <a:pt x="152095" y="169774"/>
                        </a:moveTo>
                        <a:cubicBezTo>
                          <a:pt x="152400" y="160935"/>
                          <a:pt x="153924" y="152400"/>
                          <a:pt x="157582" y="144780"/>
                        </a:cubicBezTo>
                        <a:cubicBezTo>
                          <a:pt x="158191" y="142951"/>
                          <a:pt x="158801" y="141427"/>
                          <a:pt x="160020" y="139294"/>
                        </a:cubicBezTo>
                        <a:cubicBezTo>
                          <a:pt x="167640" y="124968"/>
                          <a:pt x="179832" y="113995"/>
                          <a:pt x="194158" y="107899"/>
                        </a:cubicBezTo>
                        <a:cubicBezTo>
                          <a:pt x="194158" y="107899"/>
                          <a:pt x="195682" y="107290"/>
                          <a:pt x="195987" y="107290"/>
                        </a:cubicBezTo>
                        <a:lnTo>
                          <a:pt x="198425" y="106375"/>
                        </a:lnTo>
                        <a:cubicBezTo>
                          <a:pt x="212751" y="100889"/>
                          <a:pt x="229210" y="100584"/>
                          <a:pt x="245974" y="106680"/>
                        </a:cubicBezTo>
                        <a:cubicBezTo>
                          <a:pt x="246279" y="106680"/>
                          <a:pt x="247193" y="107290"/>
                          <a:pt x="249022" y="107899"/>
                        </a:cubicBezTo>
                        <a:cubicBezTo>
                          <a:pt x="263652" y="113995"/>
                          <a:pt x="275844" y="125273"/>
                          <a:pt x="283464" y="139599"/>
                        </a:cubicBezTo>
                        <a:cubicBezTo>
                          <a:pt x="284379" y="141123"/>
                          <a:pt x="284988" y="142951"/>
                          <a:pt x="285903" y="145085"/>
                        </a:cubicBezTo>
                        <a:cubicBezTo>
                          <a:pt x="289255" y="152705"/>
                          <a:pt x="290779" y="160935"/>
                          <a:pt x="291084" y="169774"/>
                        </a:cubicBezTo>
                        <a:lnTo>
                          <a:pt x="152095" y="169774"/>
                        </a:lnTo>
                        <a:close/>
                        <a:moveTo>
                          <a:pt x="42367" y="186843"/>
                        </a:moveTo>
                        <a:lnTo>
                          <a:pt x="397459" y="186843"/>
                        </a:lnTo>
                        <a:cubicBezTo>
                          <a:pt x="411480" y="186843"/>
                          <a:pt x="422758" y="198120"/>
                          <a:pt x="422758" y="212141"/>
                        </a:cubicBezTo>
                        <a:lnTo>
                          <a:pt x="422758" y="255423"/>
                        </a:lnTo>
                        <a:lnTo>
                          <a:pt x="17374" y="255423"/>
                        </a:lnTo>
                        <a:lnTo>
                          <a:pt x="17374" y="212141"/>
                        </a:lnTo>
                        <a:cubicBezTo>
                          <a:pt x="17374" y="198120"/>
                          <a:pt x="28651" y="186843"/>
                          <a:pt x="42367" y="186843"/>
                        </a:cubicBezTo>
                        <a:close/>
                        <a:moveTo>
                          <a:pt x="397459" y="491643"/>
                        </a:moveTo>
                        <a:lnTo>
                          <a:pt x="42367" y="491643"/>
                        </a:lnTo>
                        <a:cubicBezTo>
                          <a:pt x="28347" y="491643"/>
                          <a:pt x="17069" y="480365"/>
                          <a:pt x="17069" y="466344"/>
                        </a:cubicBezTo>
                        <a:lnTo>
                          <a:pt x="17069" y="272491"/>
                        </a:lnTo>
                        <a:lnTo>
                          <a:pt x="422453" y="272491"/>
                        </a:lnTo>
                        <a:lnTo>
                          <a:pt x="422453" y="466344"/>
                        </a:lnTo>
                        <a:cubicBezTo>
                          <a:pt x="422758" y="480365"/>
                          <a:pt x="411480" y="491643"/>
                          <a:pt x="397459" y="491643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530" name="Freeform: Shape 529">
                    <a:extLst>
                      <a:ext uri="{FF2B5EF4-FFF2-40B4-BE49-F238E27FC236}">
                        <a16:creationId xmlns:a16="http://schemas.microsoft.com/office/drawing/2014/main" id="{336C85E6-E525-C07E-E058-DF8112B656A2}"/>
                      </a:ext>
                    </a:extLst>
                  </p:cNvPr>
                  <p:cNvSpPr/>
                  <p:nvPr/>
                </p:nvSpPr>
                <p:spPr>
                  <a:xfrm>
                    <a:off x="4419295" y="5915002"/>
                    <a:ext cx="53035" cy="53035"/>
                  </a:xfrm>
                  <a:custGeom>
                    <a:avLst/>
                    <a:gdLst>
                      <a:gd name="connsiteX0" fmla="*/ 26517 w 53035"/>
                      <a:gd name="connsiteY0" fmla="*/ 53035 h 53035"/>
                      <a:gd name="connsiteX1" fmla="*/ 53035 w 53035"/>
                      <a:gd name="connsiteY1" fmla="*/ 26517 h 53035"/>
                      <a:gd name="connsiteX2" fmla="*/ 26517 w 53035"/>
                      <a:gd name="connsiteY2" fmla="*/ 0 h 53035"/>
                      <a:gd name="connsiteX3" fmla="*/ 0 w 53035"/>
                      <a:gd name="connsiteY3" fmla="*/ 26517 h 53035"/>
                      <a:gd name="connsiteX4" fmla="*/ 26517 w 53035"/>
                      <a:gd name="connsiteY4" fmla="*/ 53035 h 53035"/>
                      <a:gd name="connsiteX5" fmla="*/ 26517 w 53035"/>
                      <a:gd name="connsiteY5" fmla="*/ 17373 h 53035"/>
                      <a:gd name="connsiteX6" fmla="*/ 35661 w 53035"/>
                      <a:gd name="connsiteY6" fmla="*/ 26517 h 53035"/>
                      <a:gd name="connsiteX7" fmla="*/ 26517 w 53035"/>
                      <a:gd name="connsiteY7" fmla="*/ 35661 h 53035"/>
                      <a:gd name="connsiteX8" fmla="*/ 17373 w 53035"/>
                      <a:gd name="connsiteY8" fmla="*/ 26517 h 53035"/>
                      <a:gd name="connsiteX9" fmla="*/ 26517 w 53035"/>
                      <a:gd name="connsiteY9" fmla="*/ 17373 h 53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3035" h="53035">
                        <a:moveTo>
                          <a:pt x="26517" y="53035"/>
                        </a:moveTo>
                        <a:cubicBezTo>
                          <a:pt x="41148" y="53035"/>
                          <a:pt x="53035" y="41148"/>
                          <a:pt x="53035" y="26517"/>
                        </a:cubicBezTo>
                        <a:cubicBezTo>
                          <a:pt x="53035" y="11887"/>
                          <a:pt x="41148" y="0"/>
                          <a:pt x="26517" y="0"/>
                        </a:cubicBezTo>
                        <a:cubicBezTo>
                          <a:pt x="11887" y="0"/>
                          <a:pt x="0" y="11887"/>
                          <a:pt x="0" y="26517"/>
                        </a:cubicBezTo>
                        <a:cubicBezTo>
                          <a:pt x="0" y="41148"/>
                          <a:pt x="11887" y="53035"/>
                          <a:pt x="26517" y="53035"/>
                        </a:cubicBezTo>
                        <a:close/>
                        <a:moveTo>
                          <a:pt x="26517" y="17373"/>
                        </a:moveTo>
                        <a:cubicBezTo>
                          <a:pt x="31699" y="17373"/>
                          <a:pt x="35661" y="21641"/>
                          <a:pt x="35661" y="26517"/>
                        </a:cubicBezTo>
                        <a:cubicBezTo>
                          <a:pt x="35661" y="31699"/>
                          <a:pt x="31394" y="35661"/>
                          <a:pt x="26517" y="35661"/>
                        </a:cubicBezTo>
                        <a:cubicBezTo>
                          <a:pt x="21641" y="35661"/>
                          <a:pt x="17373" y="31394"/>
                          <a:pt x="17373" y="26517"/>
                        </a:cubicBezTo>
                        <a:cubicBezTo>
                          <a:pt x="17373" y="21641"/>
                          <a:pt x="21641" y="17373"/>
                          <a:pt x="26517" y="17373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531" name="Freeform: Shape 530">
                    <a:extLst>
                      <a:ext uri="{FF2B5EF4-FFF2-40B4-BE49-F238E27FC236}">
                        <a16:creationId xmlns:a16="http://schemas.microsoft.com/office/drawing/2014/main" id="{378E62B7-022E-4DD7-4259-1D3D2EF0B599}"/>
                      </a:ext>
                    </a:extLst>
                  </p:cNvPr>
                  <p:cNvSpPr/>
                  <p:nvPr/>
                </p:nvSpPr>
                <p:spPr>
                  <a:xfrm>
                    <a:off x="4488180" y="5915002"/>
                    <a:ext cx="53035" cy="53035"/>
                  </a:xfrm>
                  <a:custGeom>
                    <a:avLst/>
                    <a:gdLst>
                      <a:gd name="connsiteX0" fmla="*/ 26517 w 53035"/>
                      <a:gd name="connsiteY0" fmla="*/ 53035 h 53035"/>
                      <a:gd name="connsiteX1" fmla="*/ 53035 w 53035"/>
                      <a:gd name="connsiteY1" fmla="*/ 26517 h 53035"/>
                      <a:gd name="connsiteX2" fmla="*/ 26517 w 53035"/>
                      <a:gd name="connsiteY2" fmla="*/ 0 h 53035"/>
                      <a:gd name="connsiteX3" fmla="*/ 0 w 53035"/>
                      <a:gd name="connsiteY3" fmla="*/ 26517 h 53035"/>
                      <a:gd name="connsiteX4" fmla="*/ 26517 w 53035"/>
                      <a:gd name="connsiteY4" fmla="*/ 53035 h 53035"/>
                      <a:gd name="connsiteX5" fmla="*/ 26517 w 53035"/>
                      <a:gd name="connsiteY5" fmla="*/ 17373 h 53035"/>
                      <a:gd name="connsiteX6" fmla="*/ 35661 w 53035"/>
                      <a:gd name="connsiteY6" fmla="*/ 26517 h 53035"/>
                      <a:gd name="connsiteX7" fmla="*/ 26517 w 53035"/>
                      <a:gd name="connsiteY7" fmla="*/ 35661 h 53035"/>
                      <a:gd name="connsiteX8" fmla="*/ 17373 w 53035"/>
                      <a:gd name="connsiteY8" fmla="*/ 26517 h 53035"/>
                      <a:gd name="connsiteX9" fmla="*/ 26517 w 53035"/>
                      <a:gd name="connsiteY9" fmla="*/ 17373 h 53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3035" h="53035">
                        <a:moveTo>
                          <a:pt x="26517" y="53035"/>
                        </a:moveTo>
                        <a:cubicBezTo>
                          <a:pt x="41148" y="53035"/>
                          <a:pt x="53035" y="41148"/>
                          <a:pt x="53035" y="26517"/>
                        </a:cubicBezTo>
                        <a:cubicBezTo>
                          <a:pt x="53035" y="11887"/>
                          <a:pt x="41148" y="0"/>
                          <a:pt x="26517" y="0"/>
                        </a:cubicBezTo>
                        <a:cubicBezTo>
                          <a:pt x="11887" y="0"/>
                          <a:pt x="0" y="11887"/>
                          <a:pt x="0" y="26517"/>
                        </a:cubicBezTo>
                        <a:cubicBezTo>
                          <a:pt x="0" y="41148"/>
                          <a:pt x="11887" y="53035"/>
                          <a:pt x="26517" y="53035"/>
                        </a:cubicBezTo>
                        <a:close/>
                        <a:moveTo>
                          <a:pt x="26517" y="17373"/>
                        </a:moveTo>
                        <a:cubicBezTo>
                          <a:pt x="31699" y="17373"/>
                          <a:pt x="35661" y="21641"/>
                          <a:pt x="35661" y="26517"/>
                        </a:cubicBezTo>
                        <a:cubicBezTo>
                          <a:pt x="35661" y="31699"/>
                          <a:pt x="31395" y="35661"/>
                          <a:pt x="26517" y="35661"/>
                        </a:cubicBezTo>
                        <a:cubicBezTo>
                          <a:pt x="21336" y="35661"/>
                          <a:pt x="17373" y="31394"/>
                          <a:pt x="17373" y="26517"/>
                        </a:cubicBezTo>
                        <a:cubicBezTo>
                          <a:pt x="17069" y="21641"/>
                          <a:pt x="21336" y="17373"/>
                          <a:pt x="26517" y="17373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532" name="Freeform: Shape 531">
                    <a:extLst>
                      <a:ext uri="{FF2B5EF4-FFF2-40B4-BE49-F238E27FC236}">
                        <a16:creationId xmlns:a16="http://schemas.microsoft.com/office/drawing/2014/main" id="{7F02FA3B-FBC3-9B77-D96C-4B3564C11CEF}"/>
                      </a:ext>
                    </a:extLst>
                  </p:cNvPr>
                  <p:cNvSpPr/>
                  <p:nvPr/>
                </p:nvSpPr>
                <p:spPr>
                  <a:xfrm>
                    <a:off x="4196486" y="6045761"/>
                    <a:ext cx="84429" cy="106984"/>
                  </a:xfrm>
                  <a:custGeom>
                    <a:avLst/>
                    <a:gdLst>
                      <a:gd name="connsiteX0" fmla="*/ 84429 w 84429"/>
                      <a:gd name="connsiteY0" fmla="*/ 8229 h 106984"/>
                      <a:gd name="connsiteX1" fmla="*/ 76200 w 84429"/>
                      <a:gd name="connsiteY1" fmla="*/ 0 h 106984"/>
                      <a:gd name="connsiteX2" fmla="*/ 69799 w 84429"/>
                      <a:gd name="connsiteY2" fmla="*/ 2438 h 106984"/>
                      <a:gd name="connsiteX3" fmla="*/ 5791 w 84429"/>
                      <a:gd name="connsiteY3" fmla="*/ 45110 h 106984"/>
                      <a:gd name="connsiteX4" fmla="*/ 0 w 84429"/>
                      <a:gd name="connsiteY4" fmla="*/ 53645 h 106984"/>
                      <a:gd name="connsiteX5" fmla="*/ 5791 w 84429"/>
                      <a:gd name="connsiteY5" fmla="*/ 61874 h 106984"/>
                      <a:gd name="connsiteX6" fmla="*/ 69494 w 84429"/>
                      <a:gd name="connsiteY6" fmla="*/ 104241 h 106984"/>
                      <a:gd name="connsiteX7" fmla="*/ 76200 w 84429"/>
                      <a:gd name="connsiteY7" fmla="*/ 106985 h 106984"/>
                      <a:gd name="connsiteX8" fmla="*/ 84125 w 84429"/>
                      <a:gd name="connsiteY8" fmla="*/ 98450 h 106984"/>
                      <a:gd name="connsiteX9" fmla="*/ 78943 w 84429"/>
                      <a:gd name="connsiteY9" fmla="*/ 90525 h 106984"/>
                      <a:gd name="connsiteX10" fmla="*/ 23469 w 84429"/>
                      <a:gd name="connsiteY10" fmla="*/ 53645 h 106984"/>
                      <a:gd name="connsiteX11" fmla="*/ 78638 w 84429"/>
                      <a:gd name="connsiteY11" fmla="*/ 17069 h 106984"/>
                      <a:gd name="connsiteX12" fmla="*/ 84429 w 84429"/>
                      <a:gd name="connsiteY12" fmla="*/ 8229 h 1069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4429" h="106984">
                        <a:moveTo>
                          <a:pt x="84429" y="8229"/>
                        </a:moveTo>
                        <a:cubicBezTo>
                          <a:pt x="84429" y="3962"/>
                          <a:pt x="80772" y="0"/>
                          <a:pt x="76200" y="0"/>
                        </a:cubicBezTo>
                        <a:cubicBezTo>
                          <a:pt x="73761" y="0"/>
                          <a:pt x="71628" y="1219"/>
                          <a:pt x="69799" y="2438"/>
                        </a:cubicBezTo>
                        <a:lnTo>
                          <a:pt x="5791" y="45110"/>
                        </a:lnTo>
                        <a:cubicBezTo>
                          <a:pt x="2438" y="47244"/>
                          <a:pt x="0" y="49073"/>
                          <a:pt x="0" y="53645"/>
                        </a:cubicBezTo>
                        <a:cubicBezTo>
                          <a:pt x="0" y="58217"/>
                          <a:pt x="2438" y="59741"/>
                          <a:pt x="5791" y="61874"/>
                        </a:cubicBezTo>
                        <a:lnTo>
                          <a:pt x="69494" y="104241"/>
                        </a:lnTo>
                        <a:cubicBezTo>
                          <a:pt x="71323" y="105461"/>
                          <a:pt x="73457" y="106985"/>
                          <a:pt x="76200" y="106985"/>
                        </a:cubicBezTo>
                        <a:cubicBezTo>
                          <a:pt x="80467" y="106985"/>
                          <a:pt x="84125" y="102717"/>
                          <a:pt x="84125" y="98450"/>
                        </a:cubicBezTo>
                        <a:cubicBezTo>
                          <a:pt x="84125" y="94488"/>
                          <a:pt x="81991" y="92659"/>
                          <a:pt x="78943" y="90525"/>
                        </a:cubicBezTo>
                        <a:lnTo>
                          <a:pt x="23469" y="53645"/>
                        </a:lnTo>
                        <a:lnTo>
                          <a:pt x="78638" y="17069"/>
                        </a:lnTo>
                        <a:cubicBezTo>
                          <a:pt x="81686" y="14630"/>
                          <a:pt x="84429" y="12192"/>
                          <a:pt x="84429" y="8229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533" name="Freeform: Shape 532">
                    <a:extLst>
                      <a:ext uri="{FF2B5EF4-FFF2-40B4-BE49-F238E27FC236}">
                        <a16:creationId xmlns:a16="http://schemas.microsoft.com/office/drawing/2014/main" id="{7F0F4C79-66FE-C125-69F6-48E48AA64145}"/>
                      </a:ext>
                    </a:extLst>
                  </p:cNvPr>
                  <p:cNvSpPr/>
                  <p:nvPr/>
                </p:nvSpPr>
                <p:spPr>
                  <a:xfrm>
                    <a:off x="4312310" y="6042103"/>
                    <a:ext cx="76809" cy="120700"/>
                  </a:xfrm>
                  <a:custGeom>
                    <a:avLst/>
                    <a:gdLst>
                      <a:gd name="connsiteX0" fmla="*/ 68885 w 76809"/>
                      <a:gd name="connsiteY0" fmla="*/ 0 h 120700"/>
                      <a:gd name="connsiteX1" fmla="*/ 61265 w 76809"/>
                      <a:gd name="connsiteY1" fmla="*/ 5791 h 120700"/>
                      <a:gd name="connsiteX2" fmla="*/ 3353 w 76809"/>
                      <a:gd name="connsiteY2" fmla="*/ 105461 h 120700"/>
                      <a:gd name="connsiteX3" fmla="*/ 0 w 76809"/>
                      <a:gd name="connsiteY3" fmla="*/ 113386 h 120700"/>
                      <a:gd name="connsiteX4" fmla="*/ 7620 w 76809"/>
                      <a:gd name="connsiteY4" fmla="*/ 120701 h 120700"/>
                      <a:gd name="connsiteX5" fmla="*/ 15240 w 76809"/>
                      <a:gd name="connsiteY5" fmla="*/ 115215 h 120700"/>
                      <a:gd name="connsiteX6" fmla="*/ 74981 w 76809"/>
                      <a:gd name="connsiteY6" fmla="*/ 13107 h 120700"/>
                      <a:gd name="connsiteX7" fmla="*/ 76809 w 76809"/>
                      <a:gd name="connsiteY7" fmla="*/ 7011 h 120700"/>
                      <a:gd name="connsiteX8" fmla="*/ 68885 w 76809"/>
                      <a:gd name="connsiteY8" fmla="*/ 0 h 120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6809" h="120700">
                        <a:moveTo>
                          <a:pt x="68885" y="0"/>
                        </a:moveTo>
                        <a:cubicBezTo>
                          <a:pt x="64922" y="0"/>
                          <a:pt x="63093" y="2743"/>
                          <a:pt x="61265" y="5791"/>
                        </a:cubicBezTo>
                        <a:lnTo>
                          <a:pt x="3353" y="105461"/>
                        </a:lnTo>
                        <a:cubicBezTo>
                          <a:pt x="1829" y="107899"/>
                          <a:pt x="0" y="110643"/>
                          <a:pt x="0" y="113386"/>
                        </a:cubicBezTo>
                        <a:cubicBezTo>
                          <a:pt x="0" y="117348"/>
                          <a:pt x="3962" y="120701"/>
                          <a:pt x="7620" y="120701"/>
                        </a:cubicBezTo>
                        <a:cubicBezTo>
                          <a:pt x="11582" y="120701"/>
                          <a:pt x="13411" y="118567"/>
                          <a:pt x="15240" y="115215"/>
                        </a:cubicBezTo>
                        <a:lnTo>
                          <a:pt x="74981" y="13107"/>
                        </a:lnTo>
                        <a:cubicBezTo>
                          <a:pt x="75895" y="11278"/>
                          <a:pt x="76809" y="9449"/>
                          <a:pt x="76809" y="7011"/>
                        </a:cubicBezTo>
                        <a:cubicBezTo>
                          <a:pt x="76505" y="3353"/>
                          <a:pt x="72847" y="0"/>
                          <a:pt x="68885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534" name="Freeform: Shape 533">
                    <a:extLst>
                      <a:ext uri="{FF2B5EF4-FFF2-40B4-BE49-F238E27FC236}">
                        <a16:creationId xmlns:a16="http://schemas.microsoft.com/office/drawing/2014/main" id="{5938E8C0-6742-FA28-951A-99D16144F8EE}"/>
                      </a:ext>
                    </a:extLst>
                  </p:cNvPr>
                  <p:cNvSpPr/>
                  <p:nvPr/>
                </p:nvSpPr>
                <p:spPr>
                  <a:xfrm>
                    <a:off x="4419904" y="6045456"/>
                    <a:ext cx="84429" cy="106375"/>
                  </a:xfrm>
                  <a:custGeom>
                    <a:avLst/>
                    <a:gdLst>
                      <a:gd name="connsiteX0" fmla="*/ 78639 w 84429"/>
                      <a:gd name="connsiteY0" fmla="*/ 45111 h 106375"/>
                      <a:gd name="connsiteX1" fmla="*/ 14631 w 84429"/>
                      <a:gd name="connsiteY1" fmla="*/ 2439 h 106375"/>
                      <a:gd name="connsiteX2" fmla="*/ 8230 w 84429"/>
                      <a:gd name="connsiteY2" fmla="*/ 0 h 106375"/>
                      <a:gd name="connsiteX3" fmla="*/ 0 w 84429"/>
                      <a:gd name="connsiteY3" fmla="*/ 8230 h 106375"/>
                      <a:gd name="connsiteX4" fmla="*/ 5487 w 84429"/>
                      <a:gd name="connsiteY4" fmla="*/ 16459 h 106375"/>
                      <a:gd name="connsiteX5" fmla="*/ 60655 w 84429"/>
                      <a:gd name="connsiteY5" fmla="*/ 53035 h 106375"/>
                      <a:gd name="connsiteX6" fmla="*/ 5182 w 84429"/>
                      <a:gd name="connsiteY6" fmla="*/ 89916 h 106375"/>
                      <a:gd name="connsiteX7" fmla="*/ 0 w 84429"/>
                      <a:gd name="connsiteY7" fmla="*/ 97841 h 106375"/>
                      <a:gd name="connsiteX8" fmla="*/ 8230 w 84429"/>
                      <a:gd name="connsiteY8" fmla="*/ 106375 h 106375"/>
                      <a:gd name="connsiteX9" fmla="*/ 14935 w 84429"/>
                      <a:gd name="connsiteY9" fmla="*/ 103632 h 106375"/>
                      <a:gd name="connsiteX10" fmla="*/ 78639 w 84429"/>
                      <a:gd name="connsiteY10" fmla="*/ 61265 h 106375"/>
                      <a:gd name="connsiteX11" fmla="*/ 84430 w 84429"/>
                      <a:gd name="connsiteY11" fmla="*/ 53035 h 106375"/>
                      <a:gd name="connsiteX12" fmla="*/ 78639 w 84429"/>
                      <a:gd name="connsiteY12" fmla="*/ 45111 h 1063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4429" h="106375">
                        <a:moveTo>
                          <a:pt x="78639" y="45111"/>
                        </a:moveTo>
                        <a:lnTo>
                          <a:pt x="14631" y="2439"/>
                        </a:lnTo>
                        <a:cubicBezTo>
                          <a:pt x="12802" y="1219"/>
                          <a:pt x="10668" y="0"/>
                          <a:pt x="8230" y="0"/>
                        </a:cubicBezTo>
                        <a:cubicBezTo>
                          <a:pt x="3658" y="0"/>
                          <a:pt x="305" y="3963"/>
                          <a:pt x="0" y="8230"/>
                        </a:cubicBezTo>
                        <a:cubicBezTo>
                          <a:pt x="0" y="12192"/>
                          <a:pt x="2439" y="14326"/>
                          <a:pt x="5487" y="16459"/>
                        </a:cubicBezTo>
                        <a:lnTo>
                          <a:pt x="60655" y="53035"/>
                        </a:lnTo>
                        <a:lnTo>
                          <a:pt x="5182" y="89916"/>
                        </a:lnTo>
                        <a:cubicBezTo>
                          <a:pt x="2134" y="92050"/>
                          <a:pt x="305" y="93879"/>
                          <a:pt x="0" y="97841"/>
                        </a:cubicBezTo>
                        <a:cubicBezTo>
                          <a:pt x="0" y="102108"/>
                          <a:pt x="3658" y="106375"/>
                          <a:pt x="8230" y="106375"/>
                        </a:cubicBezTo>
                        <a:cubicBezTo>
                          <a:pt x="10973" y="106375"/>
                          <a:pt x="13107" y="104851"/>
                          <a:pt x="14935" y="103632"/>
                        </a:cubicBezTo>
                        <a:lnTo>
                          <a:pt x="78639" y="61265"/>
                        </a:lnTo>
                        <a:cubicBezTo>
                          <a:pt x="81991" y="59131"/>
                          <a:pt x="84430" y="57303"/>
                          <a:pt x="84430" y="53035"/>
                        </a:cubicBezTo>
                        <a:cubicBezTo>
                          <a:pt x="84430" y="49073"/>
                          <a:pt x="81991" y="47244"/>
                          <a:pt x="78639" y="45111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69" name="TextBox 1168">
                  <a:extLst>
                    <a:ext uri="{FF2B5EF4-FFF2-40B4-BE49-F238E27FC236}">
                      <a16:creationId xmlns:a16="http://schemas.microsoft.com/office/drawing/2014/main" id="{AEBDEE1A-22F8-C0B1-1424-A3E0944FE3E5}"/>
                    </a:ext>
                  </a:extLst>
                </p:cNvPr>
                <p:cNvSpPr txBox="1"/>
                <p:nvPr/>
              </p:nvSpPr>
              <p:spPr>
                <a:xfrm>
                  <a:off x="3704472" y="3962015"/>
                  <a:ext cx="1566148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solidFill>
                        <a:prstClr val="white"/>
                      </a:solidFill>
                      <a:latin typeface="Montserrat" pitchFamily="2" charset="0"/>
                    </a:rPr>
                    <a:t>Develop</a:t>
                  </a:r>
                  <a:endParaRPr lang="en-IN" sz="1320" b="1" dirty="0">
                    <a:solidFill>
                      <a:prstClr val="white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1178" name="TextBox 1177">
                  <a:extLst>
                    <a:ext uri="{FF2B5EF4-FFF2-40B4-BE49-F238E27FC236}">
                      <a16:creationId xmlns:a16="http://schemas.microsoft.com/office/drawing/2014/main" id="{E3C7D55F-C4A0-4E19-821C-2E72CA623F26}"/>
                    </a:ext>
                  </a:extLst>
                </p:cNvPr>
                <p:cNvSpPr txBox="1"/>
                <p:nvPr/>
              </p:nvSpPr>
              <p:spPr>
                <a:xfrm>
                  <a:off x="3638043" y="4663497"/>
                  <a:ext cx="1631961" cy="10352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Iterative, collaborative, adaptive approach to development.</a:t>
                  </a:r>
                  <a:endParaRPr lang="en-IN" sz="99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1192" name="Group 1191">
                <a:extLst>
                  <a:ext uri="{FF2B5EF4-FFF2-40B4-BE49-F238E27FC236}">
                    <a16:creationId xmlns:a16="http://schemas.microsoft.com/office/drawing/2014/main" id="{4E8199F7-9BB7-6037-2042-1391691210E9}"/>
                  </a:ext>
                </a:extLst>
              </p:cNvPr>
              <p:cNvGrpSpPr/>
              <p:nvPr/>
            </p:nvGrpSpPr>
            <p:grpSpPr>
              <a:xfrm>
                <a:off x="5257368" y="3920523"/>
                <a:ext cx="1650759" cy="2657551"/>
                <a:chOff x="5270620" y="3920523"/>
                <a:chExt cx="1650759" cy="2657551"/>
              </a:xfrm>
            </p:grpSpPr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C962BAC1-0C84-4F29-0BA3-7427209D3595}"/>
                    </a:ext>
                  </a:extLst>
                </p:cNvPr>
                <p:cNvSpPr/>
                <p:nvPr/>
              </p:nvSpPr>
              <p:spPr>
                <a:xfrm>
                  <a:off x="5270620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549AA878-89FF-1A64-192C-B6DA4E8F90ED}"/>
                    </a:ext>
                  </a:extLst>
                </p:cNvPr>
                <p:cNvSpPr/>
                <p:nvPr/>
              </p:nvSpPr>
              <p:spPr>
                <a:xfrm>
                  <a:off x="5270620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681" name="Graphic 6">
                  <a:extLst>
                    <a:ext uri="{FF2B5EF4-FFF2-40B4-BE49-F238E27FC236}">
                      <a16:creationId xmlns:a16="http://schemas.microsoft.com/office/drawing/2014/main" id="{402DAB83-4896-F972-CE26-93184878BFB4}"/>
                    </a:ext>
                  </a:extLst>
                </p:cNvPr>
                <p:cNvGrpSpPr/>
                <p:nvPr/>
              </p:nvGrpSpPr>
              <p:grpSpPr>
                <a:xfrm>
                  <a:off x="5858815" y="5796262"/>
                  <a:ext cx="474369" cy="471830"/>
                  <a:chOff x="5847283" y="5756506"/>
                  <a:chExt cx="500481" cy="47183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682" name="Freeform: Shape 681">
                    <a:extLst>
                      <a:ext uri="{FF2B5EF4-FFF2-40B4-BE49-F238E27FC236}">
                        <a16:creationId xmlns:a16="http://schemas.microsoft.com/office/drawing/2014/main" id="{CF644FA2-07A3-6703-CFEF-F78009961ECC}"/>
                      </a:ext>
                    </a:extLst>
                  </p:cNvPr>
                  <p:cNvSpPr/>
                  <p:nvPr/>
                </p:nvSpPr>
                <p:spPr>
                  <a:xfrm>
                    <a:off x="5847283" y="5756506"/>
                    <a:ext cx="500481" cy="471830"/>
                  </a:xfrm>
                  <a:custGeom>
                    <a:avLst/>
                    <a:gdLst>
                      <a:gd name="connsiteX0" fmla="*/ 457810 w 500481"/>
                      <a:gd name="connsiteY0" fmla="*/ 0 h 471830"/>
                      <a:gd name="connsiteX1" fmla="*/ 42367 w 500481"/>
                      <a:gd name="connsiteY1" fmla="*/ 0 h 471830"/>
                      <a:gd name="connsiteX2" fmla="*/ 0 w 500481"/>
                      <a:gd name="connsiteY2" fmla="*/ 42367 h 471830"/>
                      <a:gd name="connsiteX3" fmla="*/ 0 w 500481"/>
                      <a:gd name="connsiteY3" fmla="*/ 387401 h 471830"/>
                      <a:gd name="connsiteX4" fmla="*/ 42367 w 500481"/>
                      <a:gd name="connsiteY4" fmla="*/ 429768 h 471830"/>
                      <a:gd name="connsiteX5" fmla="*/ 416357 w 500481"/>
                      <a:gd name="connsiteY5" fmla="*/ 429768 h 471830"/>
                      <a:gd name="connsiteX6" fmla="*/ 455981 w 500481"/>
                      <a:gd name="connsiteY6" fmla="*/ 469392 h 471830"/>
                      <a:gd name="connsiteX7" fmla="*/ 462077 w 500481"/>
                      <a:gd name="connsiteY7" fmla="*/ 471830 h 471830"/>
                      <a:gd name="connsiteX8" fmla="*/ 468173 w 500481"/>
                      <a:gd name="connsiteY8" fmla="*/ 469392 h 471830"/>
                      <a:gd name="connsiteX9" fmla="*/ 487680 w 500481"/>
                      <a:gd name="connsiteY9" fmla="*/ 449885 h 471830"/>
                      <a:gd name="connsiteX10" fmla="*/ 490118 w 500481"/>
                      <a:gd name="connsiteY10" fmla="*/ 443789 h 471830"/>
                      <a:gd name="connsiteX11" fmla="*/ 487680 w 500481"/>
                      <a:gd name="connsiteY11" fmla="*/ 437693 h 471830"/>
                      <a:gd name="connsiteX12" fmla="*/ 475793 w 500481"/>
                      <a:gd name="connsiteY12" fmla="*/ 425805 h 471830"/>
                      <a:gd name="connsiteX13" fmla="*/ 500482 w 500481"/>
                      <a:gd name="connsiteY13" fmla="*/ 387401 h 471830"/>
                      <a:gd name="connsiteX14" fmla="*/ 500482 w 500481"/>
                      <a:gd name="connsiteY14" fmla="*/ 42367 h 471830"/>
                      <a:gd name="connsiteX15" fmla="*/ 457810 w 500481"/>
                      <a:gd name="connsiteY15" fmla="*/ 0 h 471830"/>
                      <a:gd name="connsiteX16" fmla="*/ 42672 w 500481"/>
                      <a:gd name="connsiteY16" fmla="*/ 17069 h 471830"/>
                      <a:gd name="connsiteX17" fmla="*/ 458114 w 500481"/>
                      <a:gd name="connsiteY17" fmla="*/ 17069 h 471830"/>
                      <a:gd name="connsiteX18" fmla="*/ 483413 w 500481"/>
                      <a:gd name="connsiteY18" fmla="*/ 42367 h 471830"/>
                      <a:gd name="connsiteX19" fmla="*/ 483413 w 500481"/>
                      <a:gd name="connsiteY19" fmla="*/ 85649 h 471830"/>
                      <a:gd name="connsiteX20" fmla="*/ 17678 w 500481"/>
                      <a:gd name="connsiteY20" fmla="*/ 85649 h 471830"/>
                      <a:gd name="connsiteX21" fmla="*/ 17678 w 500481"/>
                      <a:gd name="connsiteY21" fmla="*/ 42367 h 471830"/>
                      <a:gd name="connsiteX22" fmla="*/ 42672 w 500481"/>
                      <a:gd name="connsiteY22" fmla="*/ 17069 h 471830"/>
                      <a:gd name="connsiteX23" fmla="*/ 462077 w 500481"/>
                      <a:gd name="connsiteY23" fmla="*/ 451104 h 471830"/>
                      <a:gd name="connsiteX24" fmla="*/ 426415 w 500481"/>
                      <a:gd name="connsiteY24" fmla="*/ 415442 h 471830"/>
                      <a:gd name="connsiteX25" fmla="*/ 426110 w 500481"/>
                      <a:gd name="connsiteY25" fmla="*/ 415137 h 471830"/>
                      <a:gd name="connsiteX26" fmla="*/ 399288 w 500481"/>
                      <a:gd name="connsiteY26" fmla="*/ 388315 h 471830"/>
                      <a:gd name="connsiteX27" fmla="*/ 406603 w 500481"/>
                      <a:gd name="connsiteY27" fmla="*/ 381000 h 471830"/>
                      <a:gd name="connsiteX28" fmla="*/ 453238 w 500481"/>
                      <a:gd name="connsiteY28" fmla="*/ 427634 h 471830"/>
                      <a:gd name="connsiteX29" fmla="*/ 453542 w 500481"/>
                      <a:gd name="connsiteY29" fmla="*/ 427939 h 471830"/>
                      <a:gd name="connsiteX30" fmla="*/ 470002 w 500481"/>
                      <a:gd name="connsiteY30" fmla="*/ 444398 h 471830"/>
                      <a:gd name="connsiteX31" fmla="*/ 462077 w 500481"/>
                      <a:gd name="connsiteY31" fmla="*/ 451104 h 471830"/>
                      <a:gd name="connsiteX32" fmla="*/ 462077 w 500481"/>
                      <a:gd name="connsiteY32" fmla="*/ 412089 h 471830"/>
                      <a:gd name="connsiteX33" fmla="*/ 412394 w 500481"/>
                      <a:gd name="connsiteY33" fmla="*/ 362407 h 471830"/>
                      <a:gd name="connsiteX34" fmla="*/ 400202 w 500481"/>
                      <a:gd name="connsiteY34" fmla="*/ 362407 h 471830"/>
                      <a:gd name="connsiteX35" fmla="*/ 396545 w 500481"/>
                      <a:gd name="connsiteY35" fmla="*/ 366065 h 471830"/>
                      <a:gd name="connsiteX36" fmla="*/ 388010 w 500481"/>
                      <a:gd name="connsiteY36" fmla="*/ 357530 h 471830"/>
                      <a:gd name="connsiteX37" fmla="*/ 389534 w 500481"/>
                      <a:gd name="connsiteY37" fmla="*/ 355701 h 471830"/>
                      <a:gd name="connsiteX38" fmla="*/ 441350 w 500481"/>
                      <a:gd name="connsiteY38" fmla="*/ 355701 h 471830"/>
                      <a:gd name="connsiteX39" fmla="*/ 449885 w 500481"/>
                      <a:gd name="connsiteY39" fmla="*/ 347167 h 471830"/>
                      <a:gd name="connsiteX40" fmla="*/ 441350 w 500481"/>
                      <a:gd name="connsiteY40" fmla="*/ 338633 h 471830"/>
                      <a:gd name="connsiteX41" fmla="*/ 399593 w 500481"/>
                      <a:gd name="connsiteY41" fmla="*/ 338633 h 471830"/>
                      <a:gd name="connsiteX42" fmla="*/ 403860 w 500481"/>
                      <a:gd name="connsiteY42" fmla="*/ 322478 h 471830"/>
                      <a:gd name="connsiteX43" fmla="*/ 441350 w 500481"/>
                      <a:gd name="connsiteY43" fmla="*/ 322478 h 471830"/>
                      <a:gd name="connsiteX44" fmla="*/ 449885 w 500481"/>
                      <a:gd name="connsiteY44" fmla="*/ 313944 h 471830"/>
                      <a:gd name="connsiteX45" fmla="*/ 441350 w 500481"/>
                      <a:gd name="connsiteY45" fmla="*/ 305409 h 471830"/>
                      <a:gd name="connsiteX46" fmla="*/ 404470 w 500481"/>
                      <a:gd name="connsiteY46" fmla="*/ 305409 h 471830"/>
                      <a:gd name="connsiteX47" fmla="*/ 382219 w 500481"/>
                      <a:gd name="connsiteY47" fmla="*/ 255422 h 471830"/>
                      <a:gd name="connsiteX48" fmla="*/ 273101 w 500481"/>
                      <a:gd name="connsiteY48" fmla="*/ 255422 h 471830"/>
                      <a:gd name="connsiteX49" fmla="*/ 250850 w 500481"/>
                      <a:gd name="connsiteY49" fmla="*/ 305409 h 471830"/>
                      <a:gd name="connsiteX50" fmla="*/ 190805 w 500481"/>
                      <a:gd name="connsiteY50" fmla="*/ 305409 h 471830"/>
                      <a:gd name="connsiteX51" fmla="*/ 182270 w 500481"/>
                      <a:gd name="connsiteY51" fmla="*/ 313944 h 471830"/>
                      <a:gd name="connsiteX52" fmla="*/ 190805 w 500481"/>
                      <a:gd name="connsiteY52" fmla="*/ 322478 h 471830"/>
                      <a:gd name="connsiteX53" fmla="*/ 251765 w 500481"/>
                      <a:gd name="connsiteY53" fmla="*/ 322478 h 471830"/>
                      <a:gd name="connsiteX54" fmla="*/ 256032 w 500481"/>
                      <a:gd name="connsiteY54" fmla="*/ 338633 h 471830"/>
                      <a:gd name="connsiteX55" fmla="*/ 190805 w 500481"/>
                      <a:gd name="connsiteY55" fmla="*/ 338633 h 471830"/>
                      <a:gd name="connsiteX56" fmla="*/ 182270 w 500481"/>
                      <a:gd name="connsiteY56" fmla="*/ 347167 h 471830"/>
                      <a:gd name="connsiteX57" fmla="*/ 190805 w 500481"/>
                      <a:gd name="connsiteY57" fmla="*/ 355701 h 471830"/>
                      <a:gd name="connsiteX58" fmla="*/ 266090 w 500481"/>
                      <a:gd name="connsiteY58" fmla="*/ 355701 h 471830"/>
                      <a:gd name="connsiteX59" fmla="*/ 273101 w 500481"/>
                      <a:gd name="connsiteY59" fmla="*/ 364541 h 471830"/>
                      <a:gd name="connsiteX60" fmla="*/ 327660 w 500481"/>
                      <a:gd name="connsiteY60" fmla="*/ 387096 h 471830"/>
                      <a:gd name="connsiteX61" fmla="*/ 375513 w 500481"/>
                      <a:gd name="connsiteY61" fmla="*/ 370027 h 471830"/>
                      <a:gd name="connsiteX62" fmla="*/ 384048 w 500481"/>
                      <a:gd name="connsiteY62" fmla="*/ 378561 h 471830"/>
                      <a:gd name="connsiteX63" fmla="*/ 380390 w 500481"/>
                      <a:gd name="connsiteY63" fmla="*/ 382219 h 471830"/>
                      <a:gd name="connsiteX64" fmla="*/ 380390 w 500481"/>
                      <a:gd name="connsiteY64" fmla="*/ 394411 h 471830"/>
                      <a:gd name="connsiteX65" fmla="*/ 398983 w 500481"/>
                      <a:gd name="connsiteY65" fmla="*/ 413004 h 471830"/>
                      <a:gd name="connsiteX66" fmla="*/ 42367 w 500481"/>
                      <a:gd name="connsiteY66" fmla="*/ 413004 h 471830"/>
                      <a:gd name="connsiteX67" fmla="*/ 17069 w 500481"/>
                      <a:gd name="connsiteY67" fmla="*/ 387705 h 471830"/>
                      <a:gd name="connsiteX68" fmla="*/ 17069 w 500481"/>
                      <a:gd name="connsiteY68" fmla="*/ 103022 h 471830"/>
                      <a:gd name="connsiteX69" fmla="*/ 482803 w 500481"/>
                      <a:gd name="connsiteY69" fmla="*/ 103022 h 471830"/>
                      <a:gd name="connsiteX70" fmla="*/ 482803 w 500481"/>
                      <a:gd name="connsiteY70" fmla="*/ 387705 h 471830"/>
                      <a:gd name="connsiteX71" fmla="*/ 462077 w 500481"/>
                      <a:gd name="connsiteY71" fmla="*/ 412089 h 471830"/>
                      <a:gd name="connsiteX72" fmla="*/ 285293 w 500481"/>
                      <a:gd name="connsiteY72" fmla="*/ 351739 h 471830"/>
                      <a:gd name="connsiteX73" fmla="*/ 285293 w 500481"/>
                      <a:gd name="connsiteY73" fmla="*/ 267005 h 471830"/>
                      <a:gd name="connsiteX74" fmla="*/ 327660 w 500481"/>
                      <a:gd name="connsiteY74" fmla="*/ 249326 h 471830"/>
                      <a:gd name="connsiteX75" fmla="*/ 370027 w 500481"/>
                      <a:gd name="connsiteY75" fmla="*/ 267005 h 471830"/>
                      <a:gd name="connsiteX76" fmla="*/ 370027 w 500481"/>
                      <a:gd name="connsiteY76" fmla="*/ 351739 h 471830"/>
                      <a:gd name="connsiteX77" fmla="*/ 285293 w 500481"/>
                      <a:gd name="connsiteY77" fmla="*/ 351739 h 471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</a:cxnLst>
                    <a:rect l="l" t="t" r="r" b="b"/>
                    <a:pathLst>
                      <a:path w="500481" h="471830">
                        <a:moveTo>
                          <a:pt x="457810" y="0"/>
                        </a:moveTo>
                        <a:lnTo>
                          <a:pt x="42367" y="0"/>
                        </a:lnTo>
                        <a:cubicBezTo>
                          <a:pt x="18897" y="0"/>
                          <a:pt x="0" y="18897"/>
                          <a:pt x="0" y="42367"/>
                        </a:cubicBezTo>
                        <a:lnTo>
                          <a:pt x="0" y="387401"/>
                        </a:lnTo>
                        <a:cubicBezTo>
                          <a:pt x="0" y="410870"/>
                          <a:pt x="18897" y="429768"/>
                          <a:pt x="42367" y="429768"/>
                        </a:cubicBezTo>
                        <a:lnTo>
                          <a:pt x="416357" y="429768"/>
                        </a:lnTo>
                        <a:lnTo>
                          <a:pt x="455981" y="469392"/>
                        </a:lnTo>
                        <a:cubicBezTo>
                          <a:pt x="457810" y="471221"/>
                          <a:pt x="459943" y="471830"/>
                          <a:pt x="462077" y="471830"/>
                        </a:cubicBezTo>
                        <a:cubicBezTo>
                          <a:pt x="464210" y="471830"/>
                          <a:pt x="466344" y="470916"/>
                          <a:pt x="468173" y="469392"/>
                        </a:cubicBezTo>
                        <a:lnTo>
                          <a:pt x="487680" y="449885"/>
                        </a:lnTo>
                        <a:cubicBezTo>
                          <a:pt x="489204" y="448361"/>
                          <a:pt x="490118" y="446227"/>
                          <a:pt x="490118" y="443789"/>
                        </a:cubicBezTo>
                        <a:cubicBezTo>
                          <a:pt x="490118" y="441350"/>
                          <a:pt x="489204" y="439217"/>
                          <a:pt x="487680" y="437693"/>
                        </a:cubicBezTo>
                        <a:lnTo>
                          <a:pt x="475793" y="425805"/>
                        </a:lnTo>
                        <a:cubicBezTo>
                          <a:pt x="490423" y="419100"/>
                          <a:pt x="500482" y="404165"/>
                          <a:pt x="500482" y="387401"/>
                        </a:cubicBezTo>
                        <a:lnTo>
                          <a:pt x="500482" y="42367"/>
                        </a:lnTo>
                        <a:cubicBezTo>
                          <a:pt x="500482" y="18897"/>
                          <a:pt x="481279" y="0"/>
                          <a:pt x="457810" y="0"/>
                        </a:cubicBezTo>
                        <a:close/>
                        <a:moveTo>
                          <a:pt x="42672" y="17069"/>
                        </a:moveTo>
                        <a:lnTo>
                          <a:pt x="458114" y="17069"/>
                        </a:lnTo>
                        <a:cubicBezTo>
                          <a:pt x="472135" y="17069"/>
                          <a:pt x="483413" y="28346"/>
                          <a:pt x="483413" y="42367"/>
                        </a:cubicBezTo>
                        <a:lnTo>
                          <a:pt x="483413" y="85649"/>
                        </a:lnTo>
                        <a:lnTo>
                          <a:pt x="17678" y="85649"/>
                        </a:lnTo>
                        <a:lnTo>
                          <a:pt x="17678" y="42367"/>
                        </a:lnTo>
                        <a:cubicBezTo>
                          <a:pt x="17373" y="28346"/>
                          <a:pt x="28651" y="17069"/>
                          <a:pt x="42672" y="17069"/>
                        </a:cubicBezTo>
                        <a:close/>
                        <a:moveTo>
                          <a:pt x="462077" y="451104"/>
                        </a:moveTo>
                        <a:lnTo>
                          <a:pt x="426415" y="415442"/>
                        </a:lnTo>
                        <a:cubicBezTo>
                          <a:pt x="426415" y="415442"/>
                          <a:pt x="426110" y="415137"/>
                          <a:pt x="426110" y="415137"/>
                        </a:cubicBezTo>
                        <a:lnTo>
                          <a:pt x="399288" y="388315"/>
                        </a:lnTo>
                        <a:lnTo>
                          <a:pt x="406603" y="381000"/>
                        </a:lnTo>
                        <a:lnTo>
                          <a:pt x="453238" y="427634"/>
                        </a:lnTo>
                        <a:cubicBezTo>
                          <a:pt x="453238" y="427634"/>
                          <a:pt x="453238" y="427634"/>
                          <a:pt x="453542" y="427939"/>
                        </a:cubicBezTo>
                        <a:lnTo>
                          <a:pt x="470002" y="444398"/>
                        </a:lnTo>
                        <a:lnTo>
                          <a:pt x="462077" y="451104"/>
                        </a:lnTo>
                        <a:close/>
                        <a:moveTo>
                          <a:pt x="462077" y="412089"/>
                        </a:moveTo>
                        <a:lnTo>
                          <a:pt x="412394" y="362407"/>
                        </a:lnTo>
                        <a:cubicBezTo>
                          <a:pt x="409042" y="359054"/>
                          <a:pt x="403555" y="359054"/>
                          <a:pt x="400202" y="362407"/>
                        </a:cubicBezTo>
                        <a:lnTo>
                          <a:pt x="396545" y="366065"/>
                        </a:lnTo>
                        <a:lnTo>
                          <a:pt x="388010" y="357530"/>
                        </a:lnTo>
                        <a:cubicBezTo>
                          <a:pt x="388620" y="356921"/>
                          <a:pt x="389229" y="356311"/>
                          <a:pt x="389534" y="355701"/>
                        </a:cubicBezTo>
                        <a:lnTo>
                          <a:pt x="441350" y="355701"/>
                        </a:lnTo>
                        <a:cubicBezTo>
                          <a:pt x="446227" y="355701"/>
                          <a:pt x="449885" y="351739"/>
                          <a:pt x="449885" y="347167"/>
                        </a:cubicBezTo>
                        <a:cubicBezTo>
                          <a:pt x="449885" y="342290"/>
                          <a:pt x="445922" y="338633"/>
                          <a:pt x="441350" y="338633"/>
                        </a:cubicBezTo>
                        <a:lnTo>
                          <a:pt x="399593" y="338633"/>
                        </a:lnTo>
                        <a:cubicBezTo>
                          <a:pt x="401726" y="333451"/>
                          <a:pt x="402946" y="327965"/>
                          <a:pt x="403860" y="322478"/>
                        </a:cubicBezTo>
                        <a:lnTo>
                          <a:pt x="441350" y="322478"/>
                        </a:lnTo>
                        <a:cubicBezTo>
                          <a:pt x="446227" y="322478"/>
                          <a:pt x="449885" y="318516"/>
                          <a:pt x="449885" y="313944"/>
                        </a:cubicBezTo>
                        <a:cubicBezTo>
                          <a:pt x="449885" y="309372"/>
                          <a:pt x="445922" y="305409"/>
                          <a:pt x="441350" y="305409"/>
                        </a:cubicBezTo>
                        <a:lnTo>
                          <a:pt x="404470" y="305409"/>
                        </a:lnTo>
                        <a:cubicBezTo>
                          <a:pt x="403250" y="287121"/>
                          <a:pt x="396240" y="269443"/>
                          <a:pt x="382219" y="255422"/>
                        </a:cubicBezTo>
                        <a:cubicBezTo>
                          <a:pt x="352044" y="225247"/>
                          <a:pt x="302971" y="225247"/>
                          <a:pt x="273101" y="255422"/>
                        </a:cubicBezTo>
                        <a:cubicBezTo>
                          <a:pt x="259385" y="269138"/>
                          <a:pt x="252069" y="287121"/>
                          <a:pt x="250850" y="305409"/>
                        </a:cubicBezTo>
                        <a:lnTo>
                          <a:pt x="190805" y="305409"/>
                        </a:lnTo>
                        <a:cubicBezTo>
                          <a:pt x="185928" y="305409"/>
                          <a:pt x="182270" y="309372"/>
                          <a:pt x="182270" y="313944"/>
                        </a:cubicBezTo>
                        <a:cubicBezTo>
                          <a:pt x="182270" y="318516"/>
                          <a:pt x="186233" y="322478"/>
                          <a:pt x="190805" y="322478"/>
                        </a:cubicBezTo>
                        <a:lnTo>
                          <a:pt x="251765" y="322478"/>
                        </a:lnTo>
                        <a:cubicBezTo>
                          <a:pt x="252679" y="327965"/>
                          <a:pt x="253898" y="333451"/>
                          <a:pt x="256032" y="338633"/>
                        </a:cubicBezTo>
                        <a:lnTo>
                          <a:pt x="190805" y="338633"/>
                        </a:lnTo>
                        <a:cubicBezTo>
                          <a:pt x="185928" y="338633"/>
                          <a:pt x="182270" y="342595"/>
                          <a:pt x="182270" y="347167"/>
                        </a:cubicBezTo>
                        <a:cubicBezTo>
                          <a:pt x="182270" y="352044"/>
                          <a:pt x="186233" y="355701"/>
                          <a:pt x="190805" y="355701"/>
                        </a:cubicBezTo>
                        <a:lnTo>
                          <a:pt x="266090" y="355701"/>
                        </a:lnTo>
                        <a:cubicBezTo>
                          <a:pt x="268224" y="358749"/>
                          <a:pt x="270357" y="361797"/>
                          <a:pt x="273101" y="364541"/>
                        </a:cubicBezTo>
                        <a:cubicBezTo>
                          <a:pt x="288036" y="379476"/>
                          <a:pt x="307848" y="387096"/>
                          <a:pt x="327660" y="387096"/>
                        </a:cubicBezTo>
                        <a:cubicBezTo>
                          <a:pt x="344729" y="387096"/>
                          <a:pt x="361493" y="381305"/>
                          <a:pt x="375513" y="370027"/>
                        </a:cubicBezTo>
                        <a:lnTo>
                          <a:pt x="384048" y="378561"/>
                        </a:lnTo>
                        <a:lnTo>
                          <a:pt x="380390" y="382219"/>
                        </a:lnTo>
                        <a:cubicBezTo>
                          <a:pt x="377037" y="385572"/>
                          <a:pt x="377037" y="391058"/>
                          <a:pt x="380390" y="394411"/>
                        </a:cubicBezTo>
                        <a:lnTo>
                          <a:pt x="398983" y="413004"/>
                        </a:lnTo>
                        <a:lnTo>
                          <a:pt x="42367" y="413004"/>
                        </a:lnTo>
                        <a:cubicBezTo>
                          <a:pt x="28346" y="413004"/>
                          <a:pt x="17069" y="401726"/>
                          <a:pt x="17069" y="387705"/>
                        </a:cubicBezTo>
                        <a:lnTo>
                          <a:pt x="17069" y="103022"/>
                        </a:lnTo>
                        <a:lnTo>
                          <a:pt x="482803" y="103022"/>
                        </a:lnTo>
                        <a:lnTo>
                          <a:pt x="482803" y="387705"/>
                        </a:lnTo>
                        <a:cubicBezTo>
                          <a:pt x="483108" y="399593"/>
                          <a:pt x="473964" y="409956"/>
                          <a:pt x="462077" y="412089"/>
                        </a:cubicBezTo>
                        <a:close/>
                        <a:moveTo>
                          <a:pt x="285293" y="351739"/>
                        </a:moveTo>
                        <a:cubicBezTo>
                          <a:pt x="261823" y="328269"/>
                          <a:pt x="261823" y="290474"/>
                          <a:pt x="285293" y="267005"/>
                        </a:cubicBezTo>
                        <a:cubicBezTo>
                          <a:pt x="296875" y="255422"/>
                          <a:pt x="312420" y="249326"/>
                          <a:pt x="327660" y="249326"/>
                        </a:cubicBezTo>
                        <a:cubicBezTo>
                          <a:pt x="342900" y="249326"/>
                          <a:pt x="358445" y="255117"/>
                          <a:pt x="370027" y="267005"/>
                        </a:cubicBezTo>
                        <a:cubicBezTo>
                          <a:pt x="393497" y="290474"/>
                          <a:pt x="393497" y="328269"/>
                          <a:pt x="370027" y="351739"/>
                        </a:cubicBezTo>
                        <a:cubicBezTo>
                          <a:pt x="347472" y="374599"/>
                          <a:pt x="308153" y="374599"/>
                          <a:pt x="285293" y="351739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3" name="Freeform: Shape 682">
                    <a:extLst>
                      <a:ext uri="{FF2B5EF4-FFF2-40B4-BE49-F238E27FC236}">
                        <a16:creationId xmlns:a16="http://schemas.microsoft.com/office/drawing/2014/main" id="{42D1E890-9E5B-BB5E-9590-20B956C75267}"/>
                      </a:ext>
                    </a:extLst>
                  </p:cNvPr>
                  <p:cNvSpPr/>
                  <p:nvPr/>
                </p:nvSpPr>
                <p:spPr>
                  <a:xfrm>
                    <a:off x="6195974" y="5784852"/>
                    <a:ext cx="53034" cy="53035"/>
                  </a:xfrm>
                  <a:custGeom>
                    <a:avLst/>
                    <a:gdLst>
                      <a:gd name="connsiteX0" fmla="*/ 26517 w 53034"/>
                      <a:gd name="connsiteY0" fmla="*/ 53035 h 53035"/>
                      <a:gd name="connsiteX1" fmla="*/ 53035 w 53034"/>
                      <a:gd name="connsiteY1" fmla="*/ 26518 h 53035"/>
                      <a:gd name="connsiteX2" fmla="*/ 26517 w 53034"/>
                      <a:gd name="connsiteY2" fmla="*/ 0 h 53035"/>
                      <a:gd name="connsiteX3" fmla="*/ 0 w 53034"/>
                      <a:gd name="connsiteY3" fmla="*/ 26518 h 53035"/>
                      <a:gd name="connsiteX4" fmla="*/ 26517 w 53034"/>
                      <a:gd name="connsiteY4" fmla="*/ 53035 h 53035"/>
                      <a:gd name="connsiteX5" fmla="*/ 26517 w 53034"/>
                      <a:gd name="connsiteY5" fmla="*/ 17374 h 53035"/>
                      <a:gd name="connsiteX6" fmla="*/ 35661 w 53034"/>
                      <a:gd name="connsiteY6" fmla="*/ 26518 h 53035"/>
                      <a:gd name="connsiteX7" fmla="*/ 26517 w 53034"/>
                      <a:gd name="connsiteY7" fmla="*/ 35662 h 53035"/>
                      <a:gd name="connsiteX8" fmla="*/ 17373 w 53034"/>
                      <a:gd name="connsiteY8" fmla="*/ 26518 h 53035"/>
                      <a:gd name="connsiteX9" fmla="*/ 26517 w 53034"/>
                      <a:gd name="connsiteY9" fmla="*/ 17374 h 53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3034" h="53035">
                        <a:moveTo>
                          <a:pt x="26517" y="53035"/>
                        </a:moveTo>
                        <a:cubicBezTo>
                          <a:pt x="41148" y="53035"/>
                          <a:pt x="53035" y="41148"/>
                          <a:pt x="53035" y="26518"/>
                        </a:cubicBezTo>
                        <a:cubicBezTo>
                          <a:pt x="53035" y="11887"/>
                          <a:pt x="41148" y="0"/>
                          <a:pt x="26517" y="0"/>
                        </a:cubicBezTo>
                        <a:cubicBezTo>
                          <a:pt x="11887" y="0"/>
                          <a:pt x="0" y="11887"/>
                          <a:pt x="0" y="26518"/>
                        </a:cubicBezTo>
                        <a:cubicBezTo>
                          <a:pt x="0" y="41148"/>
                          <a:pt x="11887" y="53035"/>
                          <a:pt x="26517" y="53035"/>
                        </a:cubicBezTo>
                        <a:close/>
                        <a:moveTo>
                          <a:pt x="26517" y="17374"/>
                        </a:moveTo>
                        <a:cubicBezTo>
                          <a:pt x="31699" y="17374"/>
                          <a:pt x="35661" y="21641"/>
                          <a:pt x="35661" y="26518"/>
                        </a:cubicBezTo>
                        <a:cubicBezTo>
                          <a:pt x="35661" y="31699"/>
                          <a:pt x="31394" y="35662"/>
                          <a:pt x="26517" y="35662"/>
                        </a:cubicBezTo>
                        <a:cubicBezTo>
                          <a:pt x="21641" y="35662"/>
                          <a:pt x="17373" y="31395"/>
                          <a:pt x="17373" y="26518"/>
                        </a:cubicBezTo>
                        <a:cubicBezTo>
                          <a:pt x="17069" y="21336"/>
                          <a:pt x="21336" y="17374"/>
                          <a:pt x="26517" y="17374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4" name="Freeform: Shape 683">
                    <a:extLst>
                      <a:ext uri="{FF2B5EF4-FFF2-40B4-BE49-F238E27FC236}">
                        <a16:creationId xmlns:a16="http://schemas.microsoft.com/office/drawing/2014/main" id="{0C9B07C5-03B1-E770-3F49-7EE0B2329A85}"/>
                      </a:ext>
                    </a:extLst>
                  </p:cNvPr>
                  <p:cNvSpPr/>
                  <p:nvPr/>
                </p:nvSpPr>
                <p:spPr>
                  <a:xfrm>
                    <a:off x="6264554" y="5784852"/>
                    <a:ext cx="53034" cy="53035"/>
                  </a:xfrm>
                  <a:custGeom>
                    <a:avLst/>
                    <a:gdLst>
                      <a:gd name="connsiteX0" fmla="*/ 26517 w 53034"/>
                      <a:gd name="connsiteY0" fmla="*/ 53035 h 53035"/>
                      <a:gd name="connsiteX1" fmla="*/ 53035 w 53034"/>
                      <a:gd name="connsiteY1" fmla="*/ 26518 h 53035"/>
                      <a:gd name="connsiteX2" fmla="*/ 26517 w 53034"/>
                      <a:gd name="connsiteY2" fmla="*/ 0 h 53035"/>
                      <a:gd name="connsiteX3" fmla="*/ 0 w 53034"/>
                      <a:gd name="connsiteY3" fmla="*/ 26518 h 53035"/>
                      <a:gd name="connsiteX4" fmla="*/ 26517 w 53034"/>
                      <a:gd name="connsiteY4" fmla="*/ 53035 h 53035"/>
                      <a:gd name="connsiteX5" fmla="*/ 26517 w 53034"/>
                      <a:gd name="connsiteY5" fmla="*/ 17374 h 53035"/>
                      <a:gd name="connsiteX6" fmla="*/ 35661 w 53034"/>
                      <a:gd name="connsiteY6" fmla="*/ 26518 h 53035"/>
                      <a:gd name="connsiteX7" fmla="*/ 26517 w 53034"/>
                      <a:gd name="connsiteY7" fmla="*/ 35662 h 53035"/>
                      <a:gd name="connsiteX8" fmla="*/ 17373 w 53034"/>
                      <a:gd name="connsiteY8" fmla="*/ 26518 h 53035"/>
                      <a:gd name="connsiteX9" fmla="*/ 26517 w 53034"/>
                      <a:gd name="connsiteY9" fmla="*/ 17374 h 53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3034" h="53035">
                        <a:moveTo>
                          <a:pt x="26517" y="53035"/>
                        </a:moveTo>
                        <a:cubicBezTo>
                          <a:pt x="41148" y="53035"/>
                          <a:pt x="53035" y="41148"/>
                          <a:pt x="53035" y="26518"/>
                        </a:cubicBezTo>
                        <a:cubicBezTo>
                          <a:pt x="53035" y="11887"/>
                          <a:pt x="41148" y="0"/>
                          <a:pt x="26517" y="0"/>
                        </a:cubicBezTo>
                        <a:cubicBezTo>
                          <a:pt x="11887" y="0"/>
                          <a:pt x="0" y="11887"/>
                          <a:pt x="0" y="26518"/>
                        </a:cubicBezTo>
                        <a:cubicBezTo>
                          <a:pt x="0" y="41148"/>
                          <a:pt x="11887" y="53035"/>
                          <a:pt x="26517" y="53035"/>
                        </a:cubicBezTo>
                        <a:close/>
                        <a:moveTo>
                          <a:pt x="26517" y="17374"/>
                        </a:moveTo>
                        <a:cubicBezTo>
                          <a:pt x="31699" y="17374"/>
                          <a:pt x="35661" y="21641"/>
                          <a:pt x="35661" y="26518"/>
                        </a:cubicBezTo>
                        <a:cubicBezTo>
                          <a:pt x="35661" y="31699"/>
                          <a:pt x="31395" y="35662"/>
                          <a:pt x="26517" y="35662"/>
                        </a:cubicBezTo>
                        <a:cubicBezTo>
                          <a:pt x="21336" y="35662"/>
                          <a:pt x="17373" y="31395"/>
                          <a:pt x="17373" y="26518"/>
                        </a:cubicBezTo>
                        <a:cubicBezTo>
                          <a:pt x="17373" y="21336"/>
                          <a:pt x="21336" y="17374"/>
                          <a:pt x="26517" y="17374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5" name="Freeform: Shape 684">
                    <a:extLst>
                      <a:ext uri="{FF2B5EF4-FFF2-40B4-BE49-F238E27FC236}">
                        <a16:creationId xmlns:a16="http://schemas.microsoft.com/office/drawing/2014/main" id="{4B8A7241-001F-714B-DB8D-9860868CFD55}"/>
                      </a:ext>
                    </a:extLst>
                  </p:cNvPr>
                  <p:cNvSpPr/>
                  <p:nvPr/>
                </p:nvSpPr>
                <p:spPr>
                  <a:xfrm>
                    <a:off x="6029553" y="5913478"/>
                    <a:ext cx="267614" cy="17068"/>
                  </a:xfrm>
                  <a:custGeom>
                    <a:avLst/>
                    <a:gdLst>
                      <a:gd name="connsiteX0" fmla="*/ 259080 w 267614"/>
                      <a:gd name="connsiteY0" fmla="*/ 0 h 17068"/>
                      <a:gd name="connsiteX1" fmla="*/ 8535 w 267614"/>
                      <a:gd name="connsiteY1" fmla="*/ 0 h 17068"/>
                      <a:gd name="connsiteX2" fmla="*/ 0 w 267614"/>
                      <a:gd name="connsiteY2" fmla="*/ 8534 h 17068"/>
                      <a:gd name="connsiteX3" fmla="*/ 8535 w 267614"/>
                      <a:gd name="connsiteY3" fmla="*/ 17069 h 17068"/>
                      <a:gd name="connsiteX4" fmla="*/ 259080 w 267614"/>
                      <a:gd name="connsiteY4" fmla="*/ 17069 h 17068"/>
                      <a:gd name="connsiteX5" fmla="*/ 267615 w 267614"/>
                      <a:gd name="connsiteY5" fmla="*/ 8534 h 17068"/>
                      <a:gd name="connsiteX6" fmla="*/ 259080 w 267614"/>
                      <a:gd name="connsiteY6" fmla="*/ 0 h 1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7614" h="17068">
                        <a:moveTo>
                          <a:pt x="259080" y="0"/>
                        </a:moveTo>
                        <a:lnTo>
                          <a:pt x="8535" y="0"/>
                        </a:lnTo>
                        <a:cubicBezTo>
                          <a:pt x="3658" y="0"/>
                          <a:pt x="0" y="3962"/>
                          <a:pt x="0" y="8534"/>
                        </a:cubicBezTo>
                        <a:cubicBezTo>
                          <a:pt x="0" y="13106"/>
                          <a:pt x="3963" y="17069"/>
                          <a:pt x="8535" y="17069"/>
                        </a:cubicBezTo>
                        <a:lnTo>
                          <a:pt x="259080" y="17069"/>
                        </a:lnTo>
                        <a:cubicBezTo>
                          <a:pt x="263957" y="17069"/>
                          <a:pt x="267615" y="13106"/>
                          <a:pt x="267615" y="8534"/>
                        </a:cubicBezTo>
                        <a:cubicBezTo>
                          <a:pt x="267615" y="3962"/>
                          <a:pt x="263652" y="0"/>
                          <a:pt x="259080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6" name="Freeform: Shape 685">
                    <a:extLst>
                      <a:ext uri="{FF2B5EF4-FFF2-40B4-BE49-F238E27FC236}">
                        <a16:creationId xmlns:a16="http://schemas.microsoft.com/office/drawing/2014/main" id="{7F3E6C8D-0D50-BE68-10BB-F9EA77C238C9}"/>
                      </a:ext>
                    </a:extLst>
                  </p:cNvPr>
                  <p:cNvSpPr/>
                  <p:nvPr/>
                </p:nvSpPr>
                <p:spPr>
                  <a:xfrm>
                    <a:off x="6029553" y="5947006"/>
                    <a:ext cx="267614" cy="17068"/>
                  </a:xfrm>
                  <a:custGeom>
                    <a:avLst/>
                    <a:gdLst>
                      <a:gd name="connsiteX0" fmla="*/ 259080 w 267614"/>
                      <a:gd name="connsiteY0" fmla="*/ 0 h 17068"/>
                      <a:gd name="connsiteX1" fmla="*/ 8535 w 267614"/>
                      <a:gd name="connsiteY1" fmla="*/ 0 h 17068"/>
                      <a:gd name="connsiteX2" fmla="*/ 0 w 267614"/>
                      <a:gd name="connsiteY2" fmla="*/ 8534 h 17068"/>
                      <a:gd name="connsiteX3" fmla="*/ 8535 w 267614"/>
                      <a:gd name="connsiteY3" fmla="*/ 17069 h 17068"/>
                      <a:gd name="connsiteX4" fmla="*/ 259080 w 267614"/>
                      <a:gd name="connsiteY4" fmla="*/ 17069 h 17068"/>
                      <a:gd name="connsiteX5" fmla="*/ 267615 w 267614"/>
                      <a:gd name="connsiteY5" fmla="*/ 8534 h 17068"/>
                      <a:gd name="connsiteX6" fmla="*/ 259080 w 267614"/>
                      <a:gd name="connsiteY6" fmla="*/ 0 h 170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7614" h="17068">
                        <a:moveTo>
                          <a:pt x="259080" y="0"/>
                        </a:moveTo>
                        <a:lnTo>
                          <a:pt x="8535" y="0"/>
                        </a:lnTo>
                        <a:cubicBezTo>
                          <a:pt x="3658" y="0"/>
                          <a:pt x="0" y="3962"/>
                          <a:pt x="0" y="8534"/>
                        </a:cubicBezTo>
                        <a:cubicBezTo>
                          <a:pt x="0" y="13106"/>
                          <a:pt x="3963" y="17069"/>
                          <a:pt x="8535" y="17069"/>
                        </a:cubicBezTo>
                        <a:lnTo>
                          <a:pt x="259080" y="17069"/>
                        </a:lnTo>
                        <a:cubicBezTo>
                          <a:pt x="263957" y="17069"/>
                          <a:pt x="267615" y="13106"/>
                          <a:pt x="267615" y="8534"/>
                        </a:cubicBezTo>
                        <a:cubicBezTo>
                          <a:pt x="267615" y="3962"/>
                          <a:pt x="263652" y="0"/>
                          <a:pt x="259080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7" name="Freeform: Shape 686">
                    <a:extLst>
                      <a:ext uri="{FF2B5EF4-FFF2-40B4-BE49-F238E27FC236}">
                        <a16:creationId xmlns:a16="http://schemas.microsoft.com/office/drawing/2014/main" id="{061F678E-C5C2-DDD1-1763-221BCA519166}"/>
                      </a:ext>
                    </a:extLst>
                  </p:cNvPr>
                  <p:cNvSpPr/>
                  <p:nvPr/>
                </p:nvSpPr>
                <p:spPr>
                  <a:xfrm>
                    <a:off x="5898184" y="5882007"/>
                    <a:ext cx="123825" cy="102488"/>
                  </a:xfrm>
                  <a:custGeom>
                    <a:avLst/>
                    <a:gdLst>
                      <a:gd name="connsiteX0" fmla="*/ 109119 w 123825"/>
                      <a:gd name="connsiteY0" fmla="*/ 2515 h 102488"/>
                      <a:gd name="connsiteX1" fmla="*/ 88392 w 123825"/>
                      <a:gd name="connsiteY1" fmla="*/ 23241 h 102488"/>
                      <a:gd name="connsiteX2" fmla="*/ 49378 w 123825"/>
                      <a:gd name="connsiteY2" fmla="*/ 3734 h 102488"/>
                      <a:gd name="connsiteX3" fmla="*/ 0 w 123825"/>
                      <a:gd name="connsiteY3" fmla="*/ 53111 h 102488"/>
                      <a:gd name="connsiteX4" fmla="*/ 49378 w 123825"/>
                      <a:gd name="connsiteY4" fmla="*/ 102489 h 102488"/>
                      <a:gd name="connsiteX5" fmla="*/ 98755 w 123825"/>
                      <a:gd name="connsiteY5" fmla="*/ 53111 h 102488"/>
                      <a:gd name="connsiteX6" fmla="*/ 96622 w 123825"/>
                      <a:gd name="connsiteY6" fmla="*/ 39395 h 102488"/>
                      <a:gd name="connsiteX7" fmla="*/ 121311 w 123825"/>
                      <a:gd name="connsiteY7" fmla="*/ 14707 h 102488"/>
                      <a:gd name="connsiteX8" fmla="*/ 121311 w 123825"/>
                      <a:gd name="connsiteY8" fmla="*/ 2515 h 102488"/>
                      <a:gd name="connsiteX9" fmla="*/ 109119 w 123825"/>
                      <a:gd name="connsiteY9" fmla="*/ 2515 h 102488"/>
                      <a:gd name="connsiteX10" fmla="*/ 49073 w 123825"/>
                      <a:gd name="connsiteY10" fmla="*/ 85420 h 102488"/>
                      <a:gd name="connsiteX11" fmla="*/ 16764 w 123825"/>
                      <a:gd name="connsiteY11" fmla="*/ 53111 h 102488"/>
                      <a:gd name="connsiteX12" fmla="*/ 49073 w 123825"/>
                      <a:gd name="connsiteY12" fmla="*/ 20803 h 102488"/>
                      <a:gd name="connsiteX13" fmla="*/ 75895 w 123825"/>
                      <a:gd name="connsiteY13" fmla="*/ 35433 h 102488"/>
                      <a:gd name="connsiteX14" fmla="*/ 52731 w 123825"/>
                      <a:gd name="connsiteY14" fmla="*/ 58598 h 102488"/>
                      <a:gd name="connsiteX15" fmla="*/ 37186 w 123825"/>
                      <a:gd name="connsiteY15" fmla="*/ 43053 h 102488"/>
                      <a:gd name="connsiteX16" fmla="*/ 24994 w 123825"/>
                      <a:gd name="connsiteY16" fmla="*/ 43053 h 102488"/>
                      <a:gd name="connsiteX17" fmla="*/ 24994 w 123825"/>
                      <a:gd name="connsiteY17" fmla="*/ 55245 h 102488"/>
                      <a:gd name="connsiteX18" fmla="*/ 46635 w 123825"/>
                      <a:gd name="connsiteY18" fmla="*/ 76886 h 102488"/>
                      <a:gd name="connsiteX19" fmla="*/ 52731 w 123825"/>
                      <a:gd name="connsiteY19" fmla="*/ 79324 h 102488"/>
                      <a:gd name="connsiteX20" fmla="*/ 58827 w 123825"/>
                      <a:gd name="connsiteY20" fmla="*/ 76886 h 102488"/>
                      <a:gd name="connsiteX21" fmla="*/ 81382 w 123825"/>
                      <a:gd name="connsiteY21" fmla="*/ 54331 h 102488"/>
                      <a:gd name="connsiteX22" fmla="*/ 49073 w 123825"/>
                      <a:gd name="connsiteY22" fmla="*/ 85420 h 102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23825" h="102488">
                        <a:moveTo>
                          <a:pt x="109119" y="2515"/>
                        </a:moveTo>
                        <a:lnTo>
                          <a:pt x="88392" y="23241"/>
                        </a:lnTo>
                        <a:cubicBezTo>
                          <a:pt x="79248" y="11354"/>
                          <a:pt x="65227" y="3734"/>
                          <a:pt x="49378" y="3734"/>
                        </a:cubicBezTo>
                        <a:cubicBezTo>
                          <a:pt x="22251" y="3734"/>
                          <a:pt x="0" y="25984"/>
                          <a:pt x="0" y="53111"/>
                        </a:cubicBezTo>
                        <a:cubicBezTo>
                          <a:pt x="0" y="80239"/>
                          <a:pt x="22251" y="102489"/>
                          <a:pt x="49378" y="102489"/>
                        </a:cubicBezTo>
                        <a:cubicBezTo>
                          <a:pt x="76810" y="102489"/>
                          <a:pt x="98755" y="80239"/>
                          <a:pt x="98755" y="53111"/>
                        </a:cubicBezTo>
                        <a:cubicBezTo>
                          <a:pt x="98755" y="48235"/>
                          <a:pt x="97841" y="43663"/>
                          <a:pt x="96622" y="39395"/>
                        </a:cubicBezTo>
                        <a:lnTo>
                          <a:pt x="121311" y="14707"/>
                        </a:lnTo>
                        <a:cubicBezTo>
                          <a:pt x="124663" y="11354"/>
                          <a:pt x="124663" y="5867"/>
                          <a:pt x="121311" y="2515"/>
                        </a:cubicBezTo>
                        <a:cubicBezTo>
                          <a:pt x="117958" y="-838"/>
                          <a:pt x="112471" y="-838"/>
                          <a:pt x="109119" y="2515"/>
                        </a:cubicBezTo>
                        <a:close/>
                        <a:moveTo>
                          <a:pt x="49073" y="85420"/>
                        </a:moveTo>
                        <a:cubicBezTo>
                          <a:pt x="31395" y="85420"/>
                          <a:pt x="16764" y="71095"/>
                          <a:pt x="16764" y="53111"/>
                        </a:cubicBezTo>
                        <a:cubicBezTo>
                          <a:pt x="16764" y="35128"/>
                          <a:pt x="31090" y="20803"/>
                          <a:pt x="49073" y="20803"/>
                        </a:cubicBezTo>
                        <a:cubicBezTo>
                          <a:pt x="60351" y="20803"/>
                          <a:pt x="70104" y="26594"/>
                          <a:pt x="75895" y="35433"/>
                        </a:cubicBezTo>
                        <a:lnTo>
                          <a:pt x="52731" y="58598"/>
                        </a:lnTo>
                        <a:lnTo>
                          <a:pt x="37186" y="43053"/>
                        </a:lnTo>
                        <a:cubicBezTo>
                          <a:pt x="33833" y="39700"/>
                          <a:pt x="28347" y="39700"/>
                          <a:pt x="24994" y="43053"/>
                        </a:cubicBezTo>
                        <a:cubicBezTo>
                          <a:pt x="21641" y="46406"/>
                          <a:pt x="21641" y="51892"/>
                          <a:pt x="24994" y="55245"/>
                        </a:cubicBezTo>
                        <a:lnTo>
                          <a:pt x="46635" y="76886"/>
                        </a:lnTo>
                        <a:cubicBezTo>
                          <a:pt x="48463" y="78715"/>
                          <a:pt x="50597" y="79324"/>
                          <a:pt x="52731" y="79324"/>
                        </a:cubicBezTo>
                        <a:cubicBezTo>
                          <a:pt x="54864" y="79324"/>
                          <a:pt x="56998" y="78410"/>
                          <a:pt x="58827" y="76886"/>
                        </a:cubicBezTo>
                        <a:lnTo>
                          <a:pt x="81382" y="54331"/>
                        </a:lnTo>
                        <a:cubicBezTo>
                          <a:pt x="80467" y="71704"/>
                          <a:pt x="66447" y="85420"/>
                          <a:pt x="49073" y="8542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688" name="Freeform: Shape 687">
                    <a:extLst>
                      <a:ext uri="{FF2B5EF4-FFF2-40B4-BE49-F238E27FC236}">
                        <a16:creationId xmlns:a16="http://schemas.microsoft.com/office/drawing/2014/main" id="{1C771650-6575-F979-9939-8A057E9FA4AB}"/>
                      </a:ext>
                    </a:extLst>
                  </p:cNvPr>
                  <p:cNvSpPr/>
                  <p:nvPr/>
                </p:nvSpPr>
                <p:spPr>
                  <a:xfrm>
                    <a:off x="5894146" y="6033493"/>
                    <a:ext cx="106222" cy="106146"/>
                  </a:xfrm>
                  <a:custGeom>
                    <a:avLst/>
                    <a:gdLst>
                      <a:gd name="connsiteX0" fmla="*/ 103708 w 106222"/>
                      <a:gd name="connsiteY0" fmla="*/ 2515 h 106146"/>
                      <a:gd name="connsiteX1" fmla="*/ 91516 w 106222"/>
                      <a:gd name="connsiteY1" fmla="*/ 2515 h 106146"/>
                      <a:gd name="connsiteX2" fmla="*/ 81458 w 106222"/>
                      <a:gd name="connsiteY2" fmla="*/ 12573 h 106146"/>
                      <a:gd name="connsiteX3" fmla="*/ 53111 w 106222"/>
                      <a:gd name="connsiteY3" fmla="*/ 3429 h 106146"/>
                      <a:gd name="connsiteX4" fmla="*/ 24765 w 106222"/>
                      <a:gd name="connsiteY4" fmla="*/ 12573 h 106146"/>
                      <a:gd name="connsiteX5" fmla="*/ 14707 w 106222"/>
                      <a:gd name="connsiteY5" fmla="*/ 2515 h 106146"/>
                      <a:gd name="connsiteX6" fmla="*/ 2515 w 106222"/>
                      <a:gd name="connsiteY6" fmla="*/ 2515 h 106146"/>
                      <a:gd name="connsiteX7" fmla="*/ 2515 w 106222"/>
                      <a:gd name="connsiteY7" fmla="*/ 14707 h 106146"/>
                      <a:gd name="connsiteX8" fmla="*/ 12573 w 106222"/>
                      <a:gd name="connsiteY8" fmla="*/ 24765 h 106146"/>
                      <a:gd name="connsiteX9" fmla="*/ 3429 w 106222"/>
                      <a:gd name="connsiteY9" fmla="*/ 53111 h 106146"/>
                      <a:gd name="connsiteX10" fmla="*/ 12573 w 106222"/>
                      <a:gd name="connsiteY10" fmla="*/ 81458 h 106146"/>
                      <a:gd name="connsiteX11" fmla="*/ 2515 w 106222"/>
                      <a:gd name="connsiteY11" fmla="*/ 91516 h 106146"/>
                      <a:gd name="connsiteX12" fmla="*/ 2515 w 106222"/>
                      <a:gd name="connsiteY12" fmla="*/ 103708 h 106146"/>
                      <a:gd name="connsiteX13" fmla="*/ 8611 w 106222"/>
                      <a:gd name="connsiteY13" fmla="*/ 106147 h 106146"/>
                      <a:gd name="connsiteX14" fmla="*/ 14707 w 106222"/>
                      <a:gd name="connsiteY14" fmla="*/ 103708 h 106146"/>
                      <a:gd name="connsiteX15" fmla="*/ 24765 w 106222"/>
                      <a:gd name="connsiteY15" fmla="*/ 93650 h 106146"/>
                      <a:gd name="connsiteX16" fmla="*/ 53111 w 106222"/>
                      <a:gd name="connsiteY16" fmla="*/ 102794 h 106146"/>
                      <a:gd name="connsiteX17" fmla="*/ 81458 w 106222"/>
                      <a:gd name="connsiteY17" fmla="*/ 93650 h 106146"/>
                      <a:gd name="connsiteX18" fmla="*/ 91516 w 106222"/>
                      <a:gd name="connsiteY18" fmla="*/ 103708 h 106146"/>
                      <a:gd name="connsiteX19" fmla="*/ 97612 w 106222"/>
                      <a:gd name="connsiteY19" fmla="*/ 106147 h 106146"/>
                      <a:gd name="connsiteX20" fmla="*/ 103708 w 106222"/>
                      <a:gd name="connsiteY20" fmla="*/ 103708 h 106146"/>
                      <a:gd name="connsiteX21" fmla="*/ 103708 w 106222"/>
                      <a:gd name="connsiteY21" fmla="*/ 91516 h 106146"/>
                      <a:gd name="connsiteX22" fmla="*/ 93650 w 106222"/>
                      <a:gd name="connsiteY22" fmla="*/ 81458 h 106146"/>
                      <a:gd name="connsiteX23" fmla="*/ 102794 w 106222"/>
                      <a:gd name="connsiteY23" fmla="*/ 53111 h 106146"/>
                      <a:gd name="connsiteX24" fmla="*/ 93650 w 106222"/>
                      <a:gd name="connsiteY24" fmla="*/ 24765 h 106146"/>
                      <a:gd name="connsiteX25" fmla="*/ 103708 w 106222"/>
                      <a:gd name="connsiteY25" fmla="*/ 14707 h 106146"/>
                      <a:gd name="connsiteX26" fmla="*/ 103708 w 106222"/>
                      <a:gd name="connsiteY26" fmla="*/ 2515 h 106146"/>
                      <a:gd name="connsiteX27" fmla="*/ 53111 w 106222"/>
                      <a:gd name="connsiteY27" fmla="*/ 20498 h 106146"/>
                      <a:gd name="connsiteX28" fmla="*/ 68961 w 106222"/>
                      <a:gd name="connsiteY28" fmla="*/ 24765 h 106146"/>
                      <a:gd name="connsiteX29" fmla="*/ 53111 w 106222"/>
                      <a:gd name="connsiteY29" fmla="*/ 40615 h 106146"/>
                      <a:gd name="connsiteX30" fmla="*/ 37262 w 106222"/>
                      <a:gd name="connsiteY30" fmla="*/ 24765 h 106146"/>
                      <a:gd name="connsiteX31" fmla="*/ 53111 w 106222"/>
                      <a:gd name="connsiteY31" fmla="*/ 20498 h 106146"/>
                      <a:gd name="connsiteX32" fmla="*/ 20803 w 106222"/>
                      <a:gd name="connsiteY32" fmla="*/ 52807 h 106146"/>
                      <a:gd name="connsiteX33" fmla="*/ 25070 w 106222"/>
                      <a:gd name="connsiteY33" fmla="*/ 36957 h 106146"/>
                      <a:gd name="connsiteX34" fmla="*/ 40919 w 106222"/>
                      <a:gd name="connsiteY34" fmla="*/ 52807 h 106146"/>
                      <a:gd name="connsiteX35" fmla="*/ 25070 w 106222"/>
                      <a:gd name="connsiteY35" fmla="*/ 68656 h 106146"/>
                      <a:gd name="connsiteX36" fmla="*/ 20803 w 106222"/>
                      <a:gd name="connsiteY36" fmla="*/ 52807 h 106146"/>
                      <a:gd name="connsiteX37" fmla="*/ 53111 w 106222"/>
                      <a:gd name="connsiteY37" fmla="*/ 85115 h 106146"/>
                      <a:gd name="connsiteX38" fmla="*/ 37262 w 106222"/>
                      <a:gd name="connsiteY38" fmla="*/ 80848 h 106146"/>
                      <a:gd name="connsiteX39" fmla="*/ 53111 w 106222"/>
                      <a:gd name="connsiteY39" fmla="*/ 64999 h 106146"/>
                      <a:gd name="connsiteX40" fmla="*/ 68961 w 106222"/>
                      <a:gd name="connsiteY40" fmla="*/ 80848 h 106146"/>
                      <a:gd name="connsiteX41" fmla="*/ 53111 w 106222"/>
                      <a:gd name="connsiteY41" fmla="*/ 85115 h 106146"/>
                      <a:gd name="connsiteX42" fmla="*/ 85420 w 106222"/>
                      <a:gd name="connsiteY42" fmla="*/ 52807 h 106146"/>
                      <a:gd name="connsiteX43" fmla="*/ 81153 w 106222"/>
                      <a:gd name="connsiteY43" fmla="*/ 68656 h 106146"/>
                      <a:gd name="connsiteX44" fmla="*/ 65303 w 106222"/>
                      <a:gd name="connsiteY44" fmla="*/ 52807 h 106146"/>
                      <a:gd name="connsiteX45" fmla="*/ 81153 w 106222"/>
                      <a:gd name="connsiteY45" fmla="*/ 36957 h 106146"/>
                      <a:gd name="connsiteX46" fmla="*/ 85420 w 106222"/>
                      <a:gd name="connsiteY46" fmla="*/ 52807 h 106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106222" h="106146">
                        <a:moveTo>
                          <a:pt x="103708" y="2515"/>
                        </a:moveTo>
                        <a:cubicBezTo>
                          <a:pt x="100355" y="-838"/>
                          <a:pt x="94869" y="-838"/>
                          <a:pt x="91516" y="2515"/>
                        </a:cubicBezTo>
                        <a:lnTo>
                          <a:pt x="81458" y="12573"/>
                        </a:lnTo>
                        <a:cubicBezTo>
                          <a:pt x="73533" y="7087"/>
                          <a:pt x="63779" y="3429"/>
                          <a:pt x="53111" y="3429"/>
                        </a:cubicBezTo>
                        <a:cubicBezTo>
                          <a:pt x="42443" y="3429"/>
                          <a:pt x="32995" y="6782"/>
                          <a:pt x="24765" y="12573"/>
                        </a:cubicBezTo>
                        <a:lnTo>
                          <a:pt x="14707" y="2515"/>
                        </a:lnTo>
                        <a:cubicBezTo>
                          <a:pt x="11354" y="-838"/>
                          <a:pt x="5867" y="-838"/>
                          <a:pt x="2515" y="2515"/>
                        </a:cubicBezTo>
                        <a:cubicBezTo>
                          <a:pt x="-838" y="5867"/>
                          <a:pt x="-838" y="11354"/>
                          <a:pt x="2515" y="14707"/>
                        </a:cubicBezTo>
                        <a:lnTo>
                          <a:pt x="12573" y="24765"/>
                        </a:lnTo>
                        <a:cubicBezTo>
                          <a:pt x="7087" y="32690"/>
                          <a:pt x="3429" y="42443"/>
                          <a:pt x="3429" y="53111"/>
                        </a:cubicBezTo>
                        <a:cubicBezTo>
                          <a:pt x="3429" y="63779"/>
                          <a:pt x="6782" y="73228"/>
                          <a:pt x="12573" y="81458"/>
                        </a:cubicBezTo>
                        <a:lnTo>
                          <a:pt x="2515" y="91516"/>
                        </a:lnTo>
                        <a:cubicBezTo>
                          <a:pt x="-838" y="94869"/>
                          <a:pt x="-838" y="100355"/>
                          <a:pt x="2515" y="103708"/>
                        </a:cubicBezTo>
                        <a:cubicBezTo>
                          <a:pt x="4343" y="105537"/>
                          <a:pt x="6477" y="106147"/>
                          <a:pt x="8611" y="106147"/>
                        </a:cubicBezTo>
                        <a:cubicBezTo>
                          <a:pt x="10744" y="106147"/>
                          <a:pt x="12878" y="105232"/>
                          <a:pt x="14707" y="103708"/>
                        </a:cubicBezTo>
                        <a:lnTo>
                          <a:pt x="24765" y="93650"/>
                        </a:lnTo>
                        <a:cubicBezTo>
                          <a:pt x="32690" y="99136"/>
                          <a:pt x="42443" y="102794"/>
                          <a:pt x="53111" y="102794"/>
                        </a:cubicBezTo>
                        <a:cubicBezTo>
                          <a:pt x="63779" y="102794"/>
                          <a:pt x="73228" y="99441"/>
                          <a:pt x="81458" y="93650"/>
                        </a:cubicBezTo>
                        <a:lnTo>
                          <a:pt x="91516" y="103708"/>
                        </a:lnTo>
                        <a:cubicBezTo>
                          <a:pt x="93345" y="105537"/>
                          <a:pt x="95479" y="106147"/>
                          <a:pt x="97612" y="106147"/>
                        </a:cubicBezTo>
                        <a:cubicBezTo>
                          <a:pt x="99746" y="106147"/>
                          <a:pt x="101879" y="105232"/>
                          <a:pt x="103708" y="103708"/>
                        </a:cubicBezTo>
                        <a:cubicBezTo>
                          <a:pt x="107061" y="100355"/>
                          <a:pt x="107061" y="94869"/>
                          <a:pt x="103708" y="91516"/>
                        </a:cubicBezTo>
                        <a:lnTo>
                          <a:pt x="93650" y="81458"/>
                        </a:lnTo>
                        <a:cubicBezTo>
                          <a:pt x="99136" y="73533"/>
                          <a:pt x="102794" y="63779"/>
                          <a:pt x="102794" y="53111"/>
                        </a:cubicBezTo>
                        <a:cubicBezTo>
                          <a:pt x="102794" y="42443"/>
                          <a:pt x="99441" y="32995"/>
                          <a:pt x="93650" y="24765"/>
                        </a:cubicBezTo>
                        <a:lnTo>
                          <a:pt x="103708" y="14707"/>
                        </a:lnTo>
                        <a:cubicBezTo>
                          <a:pt x="107061" y="11354"/>
                          <a:pt x="107061" y="5867"/>
                          <a:pt x="103708" y="2515"/>
                        </a:cubicBezTo>
                        <a:close/>
                        <a:moveTo>
                          <a:pt x="53111" y="20498"/>
                        </a:moveTo>
                        <a:cubicBezTo>
                          <a:pt x="58903" y="20498"/>
                          <a:pt x="64084" y="22022"/>
                          <a:pt x="68961" y="24765"/>
                        </a:cubicBezTo>
                        <a:lnTo>
                          <a:pt x="53111" y="40615"/>
                        </a:lnTo>
                        <a:lnTo>
                          <a:pt x="37262" y="24765"/>
                        </a:lnTo>
                        <a:cubicBezTo>
                          <a:pt x="42139" y="22327"/>
                          <a:pt x="47320" y="20498"/>
                          <a:pt x="53111" y="20498"/>
                        </a:cubicBezTo>
                        <a:close/>
                        <a:moveTo>
                          <a:pt x="20803" y="52807"/>
                        </a:moveTo>
                        <a:cubicBezTo>
                          <a:pt x="20803" y="47015"/>
                          <a:pt x="22327" y="41834"/>
                          <a:pt x="25070" y="36957"/>
                        </a:cubicBezTo>
                        <a:lnTo>
                          <a:pt x="40919" y="52807"/>
                        </a:lnTo>
                        <a:lnTo>
                          <a:pt x="25070" y="68656"/>
                        </a:lnTo>
                        <a:cubicBezTo>
                          <a:pt x="22631" y="64084"/>
                          <a:pt x="20803" y="58598"/>
                          <a:pt x="20803" y="52807"/>
                        </a:cubicBezTo>
                        <a:close/>
                        <a:moveTo>
                          <a:pt x="53111" y="85115"/>
                        </a:moveTo>
                        <a:cubicBezTo>
                          <a:pt x="47320" y="85115"/>
                          <a:pt x="42139" y="83591"/>
                          <a:pt x="37262" y="80848"/>
                        </a:cubicBezTo>
                        <a:lnTo>
                          <a:pt x="53111" y="64999"/>
                        </a:lnTo>
                        <a:lnTo>
                          <a:pt x="68961" y="80848"/>
                        </a:lnTo>
                        <a:cubicBezTo>
                          <a:pt x="64084" y="83591"/>
                          <a:pt x="58903" y="85115"/>
                          <a:pt x="53111" y="85115"/>
                        </a:cubicBezTo>
                        <a:close/>
                        <a:moveTo>
                          <a:pt x="85420" y="52807"/>
                        </a:moveTo>
                        <a:cubicBezTo>
                          <a:pt x="85420" y="58598"/>
                          <a:pt x="83896" y="63779"/>
                          <a:pt x="81153" y="68656"/>
                        </a:cubicBezTo>
                        <a:lnTo>
                          <a:pt x="65303" y="52807"/>
                        </a:lnTo>
                        <a:lnTo>
                          <a:pt x="81153" y="36957"/>
                        </a:lnTo>
                        <a:cubicBezTo>
                          <a:pt x="83896" y="41834"/>
                          <a:pt x="85420" y="47015"/>
                          <a:pt x="85420" y="52807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70" name="TextBox 1169">
                  <a:extLst>
                    <a:ext uri="{FF2B5EF4-FFF2-40B4-BE49-F238E27FC236}">
                      <a16:creationId xmlns:a16="http://schemas.microsoft.com/office/drawing/2014/main" id="{74076EF3-62E2-6108-115E-9E9D53C935B6}"/>
                    </a:ext>
                  </a:extLst>
                </p:cNvPr>
                <p:cNvSpPr txBox="1"/>
                <p:nvPr/>
              </p:nvSpPr>
              <p:spPr>
                <a:xfrm>
                  <a:off x="5600169" y="3962015"/>
                  <a:ext cx="991660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latin typeface="Montserrat" pitchFamily="2" charset="0"/>
                    </a:rPr>
                    <a:t>Test</a:t>
                  </a:r>
                  <a:endParaRPr lang="en-IN" sz="1320" b="1" dirty="0">
                    <a:latin typeface="Montserrat" pitchFamily="2" charset="0"/>
                  </a:endParaRPr>
                </a:p>
              </p:txBody>
            </p:sp>
            <p:sp>
              <p:nvSpPr>
                <p:cNvPr id="1179" name="TextBox 1178">
                  <a:extLst>
                    <a:ext uri="{FF2B5EF4-FFF2-40B4-BE49-F238E27FC236}">
                      <a16:creationId xmlns:a16="http://schemas.microsoft.com/office/drawing/2014/main" id="{3F10B246-EC81-FD8F-3872-ABB50647E659}"/>
                    </a:ext>
                  </a:extLst>
                </p:cNvPr>
                <p:cNvSpPr txBox="1"/>
                <p:nvPr/>
              </p:nvSpPr>
              <p:spPr>
                <a:xfrm>
                  <a:off x="5354198" y="4663497"/>
                  <a:ext cx="1483601" cy="850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IN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It is Flexibility, collaboration, iterative progress</a:t>
                  </a:r>
                </a:p>
              </p:txBody>
            </p:sp>
          </p:grpSp>
          <p:grpSp>
            <p:nvGrpSpPr>
              <p:cNvPr id="1191" name="Group 1190">
                <a:extLst>
                  <a:ext uri="{FF2B5EF4-FFF2-40B4-BE49-F238E27FC236}">
                    <a16:creationId xmlns:a16="http://schemas.microsoft.com/office/drawing/2014/main" id="{0CB9BCE9-617A-2DE2-96B0-A1253BBA7E51}"/>
                  </a:ext>
                </a:extLst>
              </p:cNvPr>
              <p:cNvGrpSpPr/>
              <p:nvPr/>
            </p:nvGrpSpPr>
            <p:grpSpPr>
              <a:xfrm>
                <a:off x="6900226" y="3920523"/>
                <a:ext cx="1650759" cy="2657551"/>
                <a:chOff x="6913478" y="3920523"/>
                <a:chExt cx="1650759" cy="2657551"/>
              </a:xfrm>
            </p:grpSpPr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E38B2AB2-7889-DD4F-F880-CEB116C0BC82}"/>
                    </a:ext>
                  </a:extLst>
                </p:cNvPr>
                <p:cNvSpPr/>
                <p:nvPr/>
              </p:nvSpPr>
              <p:spPr>
                <a:xfrm>
                  <a:off x="6913478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551269AC-5003-8029-0F08-164B0B598A6F}"/>
                    </a:ext>
                  </a:extLst>
                </p:cNvPr>
                <p:cNvSpPr/>
                <p:nvPr/>
              </p:nvSpPr>
              <p:spPr>
                <a:xfrm>
                  <a:off x="6913478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837" name="Graphic 6">
                  <a:extLst>
                    <a:ext uri="{FF2B5EF4-FFF2-40B4-BE49-F238E27FC236}">
                      <a16:creationId xmlns:a16="http://schemas.microsoft.com/office/drawing/2014/main" id="{704C8F67-88B9-5A6E-C5D3-F7B86B3BC8C4}"/>
                    </a:ext>
                  </a:extLst>
                </p:cNvPr>
                <p:cNvGrpSpPr/>
                <p:nvPr/>
              </p:nvGrpSpPr>
              <p:grpSpPr>
                <a:xfrm>
                  <a:off x="7501962" y="5763309"/>
                  <a:ext cx="473791" cy="510573"/>
                  <a:chOff x="7595616" y="5723553"/>
                  <a:chExt cx="499872" cy="510573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838" name="Freeform: Shape 837">
                    <a:extLst>
                      <a:ext uri="{FF2B5EF4-FFF2-40B4-BE49-F238E27FC236}">
                        <a16:creationId xmlns:a16="http://schemas.microsoft.com/office/drawing/2014/main" id="{5102FCAD-31D0-9C74-F270-FAABA110887A}"/>
                      </a:ext>
                    </a:extLst>
                  </p:cNvPr>
                  <p:cNvSpPr/>
                  <p:nvPr/>
                </p:nvSpPr>
                <p:spPr>
                  <a:xfrm>
                    <a:off x="7595616" y="5723553"/>
                    <a:ext cx="499872" cy="415781"/>
                  </a:xfrm>
                  <a:custGeom>
                    <a:avLst/>
                    <a:gdLst>
                      <a:gd name="connsiteX0" fmla="*/ 417881 w 499872"/>
                      <a:gd name="connsiteY0" fmla="*/ 151215 h 415781"/>
                      <a:gd name="connsiteX1" fmla="*/ 375513 w 499872"/>
                      <a:gd name="connsiteY1" fmla="*/ 47278 h 415781"/>
                      <a:gd name="connsiteX2" fmla="*/ 256641 w 499872"/>
                      <a:gd name="connsiteY2" fmla="*/ 339 h 415781"/>
                      <a:gd name="connsiteX3" fmla="*/ 132893 w 499872"/>
                      <a:gd name="connsiteY3" fmla="*/ 119516 h 415781"/>
                      <a:gd name="connsiteX4" fmla="*/ 43587 w 499872"/>
                      <a:gd name="connsiteY4" fmla="*/ 131098 h 415781"/>
                      <a:gd name="connsiteX5" fmla="*/ 0 w 499872"/>
                      <a:gd name="connsiteY5" fmla="*/ 217052 h 415781"/>
                      <a:gd name="connsiteX6" fmla="*/ 14631 w 499872"/>
                      <a:gd name="connsiteY6" fmla="*/ 277707 h 415781"/>
                      <a:gd name="connsiteX7" fmla="*/ 22251 w 499872"/>
                      <a:gd name="connsiteY7" fmla="*/ 282279 h 415781"/>
                      <a:gd name="connsiteX8" fmla="*/ 111252 w 499872"/>
                      <a:gd name="connsiteY8" fmla="*/ 282279 h 415781"/>
                      <a:gd name="connsiteX9" fmla="*/ 111252 w 499872"/>
                      <a:gd name="connsiteY9" fmla="*/ 336228 h 415781"/>
                      <a:gd name="connsiteX10" fmla="*/ 111557 w 499872"/>
                      <a:gd name="connsiteY10" fmla="*/ 338362 h 415781"/>
                      <a:gd name="connsiteX11" fmla="*/ 112471 w 499872"/>
                      <a:gd name="connsiteY11" fmla="*/ 340191 h 415781"/>
                      <a:gd name="connsiteX12" fmla="*/ 112776 w 499872"/>
                      <a:gd name="connsiteY12" fmla="*/ 340800 h 415781"/>
                      <a:gd name="connsiteX13" fmla="*/ 113081 w 499872"/>
                      <a:gd name="connsiteY13" fmla="*/ 341105 h 415781"/>
                      <a:gd name="connsiteX14" fmla="*/ 115824 w 499872"/>
                      <a:gd name="connsiteY14" fmla="*/ 343544 h 415781"/>
                      <a:gd name="connsiteX15" fmla="*/ 246279 w 499872"/>
                      <a:gd name="connsiteY15" fmla="*/ 414867 h 415781"/>
                      <a:gd name="connsiteX16" fmla="*/ 246583 w 499872"/>
                      <a:gd name="connsiteY16" fmla="*/ 414867 h 415781"/>
                      <a:gd name="connsiteX17" fmla="*/ 250241 w 499872"/>
                      <a:gd name="connsiteY17" fmla="*/ 415781 h 415781"/>
                      <a:gd name="connsiteX18" fmla="*/ 253899 w 499872"/>
                      <a:gd name="connsiteY18" fmla="*/ 414867 h 415781"/>
                      <a:gd name="connsiteX19" fmla="*/ 254203 w 499872"/>
                      <a:gd name="connsiteY19" fmla="*/ 414867 h 415781"/>
                      <a:gd name="connsiteX20" fmla="*/ 349911 w 499872"/>
                      <a:gd name="connsiteY20" fmla="*/ 362746 h 415781"/>
                      <a:gd name="connsiteX21" fmla="*/ 350520 w 499872"/>
                      <a:gd name="connsiteY21" fmla="*/ 362136 h 415781"/>
                      <a:gd name="connsiteX22" fmla="*/ 384657 w 499872"/>
                      <a:gd name="connsiteY22" fmla="*/ 343239 h 415781"/>
                      <a:gd name="connsiteX23" fmla="*/ 384657 w 499872"/>
                      <a:gd name="connsiteY23" fmla="*/ 343239 h 415781"/>
                      <a:gd name="connsiteX24" fmla="*/ 384963 w 499872"/>
                      <a:gd name="connsiteY24" fmla="*/ 343239 h 415781"/>
                      <a:gd name="connsiteX25" fmla="*/ 385877 w 499872"/>
                      <a:gd name="connsiteY25" fmla="*/ 342629 h 415781"/>
                      <a:gd name="connsiteX26" fmla="*/ 386487 w 499872"/>
                      <a:gd name="connsiteY26" fmla="*/ 341715 h 415781"/>
                      <a:gd name="connsiteX27" fmla="*/ 387401 w 499872"/>
                      <a:gd name="connsiteY27" fmla="*/ 340496 h 415781"/>
                      <a:gd name="connsiteX28" fmla="*/ 387705 w 499872"/>
                      <a:gd name="connsiteY28" fmla="*/ 340191 h 415781"/>
                      <a:gd name="connsiteX29" fmla="*/ 388620 w 499872"/>
                      <a:gd name="connsiteY29" fmla="*/ 338362 h 415781"/>
                      <a:gd name="connsiteX30" fmla="*/ 388925 w 499872"/>
                      <a:gd name="connsiteY30" fmla="*/ 336228 h 415781"/>
                      <a:gd name="connsiteX31" fmla="*/ 388925 w 499872"/>
                      <a:gd name="connsiteY31" fmla="*/ 282279 h 415781"/>
                      <a:gd name="connsiteX32" fmla="*/ 485547 w 499872"/>
                      <a:gd name="connsiteY32" fmla="*/ 282279 h 415781"/>
                      <a:gd name="connsiteX33" fmla="*/ 493776 w 499872"/>
                      <a:gd name="connsiteY33" fmla="*/ 276488 h 415781"/>
                      <a:gd name="connsiteX34" fmla="*/ 499872 w 499872"/>
                      <a:gd name="connsiteY34" fmla="*/ 240216 h 415781"/>
                      <a:gd name="connsiteX35" fmla="*/ 471525 w 499872"/>
                      <a:gd name="connsiteY35" fmla="*/ 172856 h 415781"/>
                      <a:gd name="connsiteX36" fmla="*/ 417881 w 499872"/>
                      <a:gd name="connsiteY36" fmla="*/ 151215 h 415781"/>
                      <a:gd name="connsiteX37" fmla="*/ 128625 w 499872"/>
                      <a:gd name="connsiteY37" fmla="*/ 265210 h 415781"/>
                      <a:gd name="connsiteX38" fmla="*/ 128625 w 499872"/>
                      <a:gd name="connsiteY38" fmla="*/ 230158 h 415781"/>
                      <a:gd name="connsiteX39" fmla="*/ 192024 w 499872"/>
                      <a:gd name="connsiteY39" fmla="*/ 265210 h 415781"/>
                      <a:gd name="connsiteX40" fmla="*/ 223113 w 499872"/>
                      <a:gd name="connsiteY40" fmla="*/ 282584 h 415781"/>
                      <a:gd name="connsiteX41" fmla="*/ 241707 w 499872"/>
                      <a:gd name="connsiteY41" fmla="*/ 292947 h 415781"/>
                      <a:gd name="connsiteX42" fmla="*/ 241707 w 499872"/>
                      <a:gd name="connsiteY42" fmla="*/ 393531 h 415781"/>
                      <a:gd name="connsiteX43" fmla="*/ 128625 w 499872"/>
                      <a:gd name="connsiteY43" fmla="*/ 331352 h 415781"/>
                      <a:gd name="connsiteX44" fmla="*/ 128625 w 499872"/>
                      <a:gd name="connsiteY44" fmla="*/ 282584 h 415781"/>
                      <a:gd name="connsiteX45" fmla="*/ 128625 w 499872"/>
                      <a:gd name="connsiteY45" fmla="*/ 265210 h 415781"/>
                      <a:gd name="connsiteX46" fmla="*/ 250241 w 499872"/>
                      <a:gd name="connsiteY46" fmla="*/ 278012 h 415781"/>
                      <a:gd name="connsiteX47" fmla="*/ 227685 w 499872"/>
                      <a:gd name="connsiteY47" fmla="*/ 265515 h 415781"/>
                      <a:gd name="connsiteX48" fmla="*/ 138075 w 499872"/>
                      <a:gd name="connsiteY48" fmla="*/ 215832 h 415781"/>
                      <a:gd name="connsiteX49" fmla="*/ 250241 w 499872"/>
                      <a:gd name="connsiteY49" fmla="*/ 157311 h 415781"/>
                      <a:gd name="connsiteX50" fmla="*/ 362407 w 499872"/>
                      <a:gd name="connsiteY50" fmla="*/ 215832 h 415781"/>
                      <a:gd name="connsiteX51" fmla="*/ 272796 w 499872"/>
                      <a:gd name="connsiteY51" fmla="*/ 265515 h 415781"/>
                      <a:gd name="connsiteX52" fmla="*/ 250241 w 499872"/>
                      <a:gd name="connsiteY52" fmla="*/ 278012 h 415781"/>
                      <a:gd name="connsiteX53" fmla="*/ 372161 w 499872"/>
                      <a:gd name="connsiteY53" fmla="*/ 331352 h 415781"/>
                      <a:gd name="connsiteX54" fmla="*/ 339852 w 499872"/>
                      <a:gd name="connsiteY54" fmla="*/ 349335 h 415781"/>
                      <a:gd name="connsiteX55" fmla="*/ 339243 w 499872"/>
                      <a:gd name="connsiteY55" fmla="*/ 349944 h 415781"/>
                      <a:gd name="connsiteX56" fmla="*/ 259080 w 499872"/>
                      <a:gd name="connsiteY56" fmla="*/ 393531 h 415781"/>
                      <a:gd name="connsiteX57" fmla="*/ 259080 w 499872"/>
                      <a:gd name="connsiteY57" fmla="*/ 292947 h 415781"/>
                      <a:gd name="connsiteX58" fmla="*/ 277673 w 499872"/>
                      <a:gd name="connsiteY58" fmla="*/ 282584 h 415781"/>
                      <a:gd name="connsiteX59" fmla="*/ 308763 w 499872"/>
                      <a:gd name="connsiteY59" fmla="*/ 265210 h 415781"/>
                      <a:gd name="connsiteX60" fmla="*/ 372161 w 499872"/>
                      <a:gd name="connsiteY60" fmla="*/ 230158 h 415781"/>
                      <a:gd name="connsiteX61" fmla="*/ 372161 w 499872"/>
                      <a:gd name="connsiteY61" fmla="*/ 265210 h 415781"/>
                      <a:gd name="connsiteX62" fmla="*/ 372161 w 499872"/>
                      <a:gd name="connsiteY62" fmla="*/ 282584 h 415781"/>
                      <a:gd name="connsiteX63" fmla="*/ 372161 w 499872"/>
                      <a:gd name="connsiteY63" fmla="*/ 331352 h 415781"/>
                      <a:gd name="connsiteX64" fmla="*/ 479755 w 499872"/>
                      <a:gd name="connsiteY64" fmla="*/ 265210 h 415781"/>
                      <a:gd name="connsiteX65" fmla="*/ 389229 w 499872"/>
                      <a:gd name="connsiteY65" fmla="*/ 265210 h 415781"/>
                      <a:gd name="connsiteX66" fmla="*/ 389229 w 499872"/>
                      <a:gd name="connsiteY66" fmla="*/ 215223 h 415781"/>
                      <a:gd name="connsiteX67" fmla="*/ 387705 w 499872"/>
                      <a:gd name="connsiteY67" fmla="*/ 210651 h 415781"/>
                      <a:gd name="connsiteX68" fmla="*/ 386181 w 499872"/>
                      <a:gd name="connsiteY68" fmla="*/ 208822 h 415781"/>
                      <a:gd name="connsiteX69" fmla="*/ 384353 w 499872"/>
                      <a:gd name="connsiteY69" fmla="*/ 207298 h 415781"/>
                      <a:gd name="connsiteX70" fmla="*/ 383743 w 499872"/>
                      <a:gd name="connsiteY70" fmla="*/ 206993 h 415781"/>
                      <a:gd name="connsiteX71" fmla="*/ 253899 w 499872"/>
                      <a:gd name="connsiteY71" fmla="*/ 139328 h 415781"/>
                      <a:gd name="connsiteX72" fmla="*/ 245973 w 499872"/>
                      <a:gd name="connsiteY72" fmla="*/ 139328 h 415781"/>
                      <a:gd name="connsiteX73" fmla="*/ 116129 w 499872"/>
                      <a:gd name="connsiteY73" fmla="*/ 206993 h 415781"/>
                      <a:gd name="connsiteX74" fmla="*/ 115519 w 499872"/>
                      <a:gd name="connsiteY74" fmla="*/ 207298 h 415781"/>
                      <a:gd name="connsiteX75" fmla="*/ 113691 w 499872"/>
                      <a:gd name="connsiteY75" fmla="*/ 208822 h 415781"/>
                      <a:gd name="connsiteX76" fmla="*/ 112167 w 499872"/>
                      <a:gd name="connsiteY76" fmla="*/ 210651 h 415781"/>
                      <a:gd name="connsiteX77" fmla="*/ 110643 w 499872"/>
                      <a:gd name="connsiteY77" fmla="*/ 215223 h 415781"/>
                      <a:gd name="connsiteX78" fmla="*/ 110643 w 499872"/>
                      <a:gd name="connsiteY78" fmla="*/ 265210 h 415781"/>
                      <a:gd name="connsiteX79" fmla="*/ 27127 w 499872"/>
                      <a:gd name="connsiteY79" fmla="*/ 265210 h 415781"/>
                      <a:gd name="connsiteX80" fmla="*/ 16764 w 499872"/>
                      <a:gd name="connsiteY80" fmla="*/ 217356 h 415781"/>
                      <a:gd name="connsiteX81" fmla="*/ 52731 w 499872"/>
                      <a:gd name="connsiteY81" fmla="*/ 145728 h 415781"/>
                      <a:gd name="connsiteX82" fmla="*/ 133197 w 499872"/>
                      <a:gd name="connsiteY82" fmla="*/ 138413 h 415781"/>
                      <a:gd name="connsiteX83" fmla="*/ 138684 w 499872"/>
                      <a:gd name="connsiteY83" fmla="*/ 139023 h 415781"/>
                      <a:gd name="connsiteX84" fmla="*/ 145695 w 499872"/>
                      <a:gd name="connsiteY84" fmla="*/ 137194 h 415781"/>
                      <a:gd name="connsiteX85" fmla="*/ 149047 w 499872"/>
                      <a:gd name="connsiteY85" fmla="*/ 131098 h 415781"/>
                      <a:gd name="connsiteX86" fmla="*/ 257556 w 499872"/>
                      <a:gd name="connsiteY86" fmla="*/ 18017 h 415781"/>
                      <a:gd name="connsiteX87" fmla="*/ 362712 w 499872"/>
                      <a:gd name="connsiteY87" fmla="*/ 59775 h 415781"/>
                      <a:gd name="connsiteX88" fmla="*/ 399593 w 499872"/>
                      <a:gd name="connsiteY88" fmla="*/ 159749 h 415781"/>
                      <a:gd name="connsiteX89" fmla="*/ 402031 w 499872"/>
                      <a:gd name="connsiteY89" fmla="*/ 166760 h 415781"/>
                      <a:gd name="connsiteX90" fmla="*/ 409041 w 499872"/>
                      <a:gd name="connsiteY90" fmla="*/ 169198 h 415781"/>
                      <a:gd name="connsiteX91" fmla="*/ 460248 w 499872"/>
                      <a:gd name="connsiteY91" fmla="*/ 185962 h 415781"/>
                      <a:gd name="connsiteX92" fmla="*/ 483108 w 499872"/>
                      <a:gd name="connsiteY92" fmla="*/ 240826 h 415781"/>
                      <a:gd name="connsiteX93" fmla="*/ 479755 w 499872"/>
                      <a:gd name="connsiteY93" fmla="*/ 265210 h 415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</a:cxnLst>
                    <a:rect l="l" t="t" r="r" b="b"/>
                    <a:pathLst>
                      <a:path w="499872" h="415781">
                        <a:moveTo>
                          <a:pt x="417881" y="151215"/>
                        </a:moveTo>
                        <a:cubicBezTo>
                          <a:pt x="418491" y="112810"/>
                          <a:pt x="403860" y="76234"/>
                          <a:pt x="375513" y="47278"/>
                        </a:cubicBezTo>
                        <a:cubicBezTo>
                          <a:pt x="343815" y="14969"/>
                          <a:pt x="299619" y="-2709"/>
                          <a:pt x="256641" y="339"/>
                        </a:cubicBezTo>
                        <a:cubicBezTo>
                          <a:pt x="184404" y="5216"/>
                          <a:pt x="139599" y="48497"/>
                          <a:pt x="132893" y="119516"/>
                        </a:cubicBezTo>
                        <a:cubicBezTo>
                          <a:pt x="101499" y="109762"/>
                          <a:pt x="69495" y="113724"/>
                          <a:pt x="43587" y="131098"/>
                        </a:cubicBezTo>
                        <a:cubicBezTo>
                          <a:pt x="15849" y="149996"/>
                          <a:pt x="0" y="181390"/>
                          <a:pt x="0" y="217052"/>
                        </a:cubicBezTo>
                        <a:cubicBezTo>
                          <a:pt x="0" y="238083"/>
                          <a:pt x="4877" y="259114"/>
                          <a:pt x="14631" y="277707"/>
                        </a:cubicBezTo>
                        <a:cubicBezTo>
                          <a:pt x="16155" y="280450"/>
                          <a:pt x="18897" y="282279"/>
                          <a:pt x="22251" y="282279"/>
                        </a:cubicBezTo>
                        <a:lnTo>
                          <a:pt x="111252" y="282279"/>
                        </a:lnTo>
                        <a:lnTo>
                          <a:pt x="111252" y="336228"/>
                        </a:lnTo>
                        <a:cubicBezTo>
                          <a:pt x="111252" y="337143"/>
                          <a:pt x="111557" y="337752"/>
                          <a:pt x="111557" y="338362"/>
                        </a:cubicBezTo>
                        <a:cubicBezTo>
                          <a:pt x="111861" y="338972"/>
                          <a:pt x="112167" y="339886"/>
                          <a:pt x="112471" y="340191"/>
                        </a:cubicBezTo>
                        <a:cubicBezTo>
                          <a:pt x="112471" y="340496"/>
                          <a:pt x="112776" y="340800"/>
                          <a:pt x="112776" y="340800"/>
                        </a:cubicBezTo>
                        <a:cubicBezTo>
                          <a:pt x="112776" y="340800"/>
                          <a:pt x="113081" y="340800"/>
                          <a:pt x="113081" y="341105"/>
                        </a:cubicBezTo>
                        <a:cubicBezTo>
                          <a:pt x="113691" y="342020"/>
                          <a:pt x="114605" y="342934"/>
                          <a:pt x="115824" y="343544"/>
                        </a:cubicBezTo>
                        <a:lnTo>
                          <a:pt x="246279" y="414867"/>
                        </a:lnTo>
                        <a:cubicBezTo>
                          <a:pt x="246279" y="414867"/>
                          <a:pt x="246583" y="414867"/>
                          <a:pt x="246583" y="414867"/>
                        </a:cubicBezTo>
                        <a:cubicBezTo>
                          <a:pt x="247803" y="415476"/>
                          <a:pt x="249021" y="415781"/>
                          <a:pt x="250241" y="415781"/>
                        </a:cubicBezTo>
                        <a:cubicBezTo>
                          <a:pt x="251765" y="415781"/>
                          <a:pt x="252984" y="415476"/>
                          <a:pt x="253899" y="414867"/>
                        </a:cubicBezTo>
                        <a:cubicBezTo>
                          <a:pt x="253899" y="414867"/>
                          <a:pt x="254203" y="414867"/>
                          <a:pt x="254203" y="414867"/>
                        </a:cubicBezTo>
                        <a:lnTo>
                          <a:pt x="349911" y="362746"/>
                        </a:lnTo>
                        <a:cubicBezTo>
                          <a:pt x="350215" y="362441"/>
                          <a:pt x="350215" y="362441"/>
                          <a:pt x="350520" y="362136"/>
                        </a:cubicBezTo>
                        <a:lnTo>
                          <a:pt x="384657" y="343239"/>
                        </a:lnTo>
                        <a:cubicBezTo>
                          <a:pt x="384657" y="343239"/>
                          <a:pt x="384657" y="343239"/>
                          <a:pt x="384657" y="343239"/>
                        </a:cubicBezTo>
                        <a:cubicBezTo>
                          <a:pt x="384657" y="343239"/>
                          <a:pt x="384657" y="343239"/>
                          <a:pt x="384963" y="343239"/>
                        </a:cubicBezTo>
                        <a:cubicBezTo>
                          <a:pt x="385267" y="342934"/>
                          <a:pt x="385572" y="342934"/>
                          <a:pt x="385877" y="342629"/>
                        </a:cubicBezTo>
                        <a:cubicBezTo>
                          <a:pt x="386181" y="342324"/>
                          <a:pt x="386181" y="342020"/>
                          <a:pt x="386487" y="341715"/>
                        </a:cubicBezTo>
                        <a:cubicBezTo>
                          <a:pt x="386791" y="341410"/>
                          <a:pt x="387096" y="340800"/>
                          <a:pt x="387401" y="340496"/>
                        </a:cubicBezTo>
                        <a:cubicBezTo>
                          <a:pt x="387401" y="340191"/>
                          <a:pt x="387705" y="340191"/>
                          <a:pt x="387705" y="340191"/>
                        </a:cubicBezTo>
                        <a:cubicBezTo>
                          <a:pt x="388315" y="339581"/>
                          <a:pt x="388315" y="338972"/>
                          <a:pt x="388620" y="338362"/>
                        </a:cubicBezTo>
                        <a:cubicBezTo>
                          <a:pt x="388925" y="337752"/>
                          <a:pt x="388925" y="336838"/>
                          <a:pt x="388925" y="336228"/>
                        </a:cubicBezTo>
                        <a:lnTo>
                          <a:pt x="388925" y="282279"/>
                        </a:lnTo>
                        <a:lnTo>
                          <a:pt x="485547" y="282279"/>
                        </a:lnTo>
                        <a:cubicBezTo>
                          <a:pt x="489204" y="282279"/>
                          <a:pt x="492557" y="280145"/>
                          <a:pt x="493776" y="276488"/>
                        </a:cubicBezTo>
                        <a:cubicBezTo>
                          <a:pt x="498043" y="264905"/>
                          <a:pt x="499872" y="252713"/>
                          <a:pt x="499872" y="240216"/>
                        </a:cubicBezTo>
                        <a:cubicBezTo>
                          <a:pt x="499872" y="214004"/>
                          <a:pt x="489509" y="189315"/>
                          <a:pt x="471525" y="172856"/>
                        </a:cubicBezTo>
                        <a:cubicBezTo>
                          <a:pt x="457505" y="159140"/>
                          <a:pt x="438607" y="151824"/>
                          <a:pt x="417881" y="151215"/>
                        </a:cubicBezTo>
                        <a:close/>
                        <a:moveTo>
                          <a:pt x="128625" y="265210"/>
                        </a:moveTo>
                        <a:lnTo>
                          <a:pt x="128625" y="230158"/>
                        </a:lnTo>
                        <a:lnTo>
                          <a:pt x="192024" y="265210"/>
                        </a:lnTo>
                        <a:lnTo>
                          <a:pt x="223113" y="282584"/>
                        </a:lnTo>
                        <a:lnTo>
                          <a:pt x="241707" y="292947"/>
                        </a:lnTo>
                        <a:lnTo>
                          <a:pt x="241707" y="393531"/>
                        </a:lnTo>
                        <a:lnTo>
                          <a:pt x="128625" y="331352"/>
                        </a:lnTo>
                        <a:lnTo>
                          <a:pt x="128625" y="282584"/>
                        </a:lnTo>
                        <a:lnTo>
                          <a:pt x="128625" y="265210"/>
                        </a:lnTo>
                        <a:close/>
                        <a:moveTo>
                          <a:pt x="250241" y="278012"/>
                        </a:moveTo>
                        <a:lnTo>
                          <a:pt x="227685" y="265515"/>
                        </a:lnTo>
                        <a:lnTo>
                          <a:pt x="138075" y="215832"/>
                        </a:lnTo>
                        <a:lnTo>
                          <a:pt x="250241" y="157311"/>
                        </a:lnTo>
                        <a:lnTo>
                          <a:pt x="362407" y="215832"/>
                        </a:lnTo>
                        <a:lnTo>
                          <a:pt x="272796" y="265515"/>
                        </a:lnTo>
                        <a:lnTo>
                          <a:pt x="250241" y="278012"/>
                        </a:lnTo>
                        <a:close/>
                        <a:moveTo>
                          <a:pt x="372161" y="331352"/>
                        </a:moveTo>
                        <a:lnTo>
                          <a:pt x="339852" y="349335"/>
                        </a:lnTo>
                        <a:cubicBezTo>
                          <a:pt x="339547" y="349335"/>
                          <a:pt x="339547" y="349640"/>
                          <a:pt x="339243" y="349944"/>
                        </a:cubicBezTo>
                        <a:lnTo>
                          <a:pt x="259080" y="393531"/>
                        </a:lnTo>
                        <a:lnTo>
                          <a:pt x="259080" y="292947"/>
                        </a:lnTo>
                        <a:lnTo>
                          <a:pt x="277673" y="282584"/>
                        </a:lnTo>
                        <a:lnTo>
                          <a:pt x="308763" y="265210"/>
                        </a:lnTo>
                        <a:lnTo>
                          <a:pt x="372161" y="230158"/>
                        </a:lnTo>
                        <a:lnTo>
                          <a:pt x="372161" y="265210"/>
                        </a:lnTo>
                        <a:lnTo>
                          <a:pt x="372161" y="282584"/>
                        </a:lnTo>
                        <a:lnTo>
                          <a:pt x="372161" y="331352"/>
                        </a:lnTo>
                        <a:close/>
                        <a:moveTo>
                          <a:pt x="479755" y="265210"/>
                        </a:moveTo>
                        <a:lnTo>
                          <a:pt x="389229" y="265210"/>
                        </a:lnTo>
                        <a:lnTo>
                          <a:pt x="389229" y="215223"/>
                        </a:lnTo>
                        <a:cubicBezTo>
                          <a:pt x="389229" y="213394"/>
                          <a:pt x="388620" y="211870"/>
                          <a:pt x="387705" y="210651"/>
                        </a:cubicBezTo>
                        <a:cubicBezTo>
                          <a:pt x="387401" y="210041"/>
                          <a:pt x="386791" y="209432"/>
                          <a:pt x="386181" y="208822"/>
                        </a:cubicBezTo>
                        <a:cubicBezTo>
                          <a:pt x="385572" y="208212"/>
                          <a:pt x="384963" y="207908"/>
                          <a:pt x="384353" y="207298"/>
                        </a:cubicBezTo>
                        <a:cubicBezTo>
                          <a:pt x="384048" y="206993"/>
                          <a:pt x="384048" y="206993"/>
                          <a:pt x="383743" y="206993"/>
                        </a:cubicBezTo>
                        <a:lnTo>
                          <a:pt x="253899" y="139328"/>
                        </a:lnTo>
                        <a:cubicBezTo>
                          <a:pt x="251460" y="137804"/>
                          <a:pt x="248412" y="137804"/>
                          <a:pt x="245973" y="139328"/>
                        </a:cubicBezTo>
                        <a:lnTo>
                          <a:pt x="116129" y="206993"/>
                        </a:lnTo>
                        <a:cubicBezTo>
                          <a:pt x="115824" y="206993"/>
                          <a:pt x="115519" y="207298"/>
                          <a:pt x="115519" y="207298"/>
                        </a:cubicBezTo>
                        <a:cubicBezTo>
                          <a:pt x="114909" y="207603"/>
                          <a:pt x="113995" y="208212"/>
                          <a:pt x="113691" y="208822"/>
                        </a:cubicBezTo>
                        <a:cubicBezTo>
                          <a:pt x="113081" y="209432"/>
                          <a:pt x="112776" y="209736"/>
                          <a:pt x="112167" y="210651"/>
                        </a:cubicBezTo>
                        <a:cubicBezTo>
                          <a:pt x="111252" y="211870"/>
                          <a:pt x="110643" y="213394"/>
                          <a:pt x="110643" y="215223"/>
                        </a:cubicBezTo>
                        <a:lnTo>
                          <a:pt x="110643" y="265210"/>
                        </a:lnTo>
                        <a:lnTo>
                          <a:pt x="27127" y="265210"/>
                        </a:lnTo>
                        <a:cubicBezTo>
                          <a:pt x="20421" y="250275"/>
                          <a:pt x="16764" y="233816"/>
                          <a:pt x="16764" y="217356"/>
                        </a:cubicBezTo>
                        <a:cubicBezTo>
                          <a:pt x="16764" y="187486"/>
                          <a:pt x="29871" y="161578"/>
                          <a:pt x="52731" y="145728"/>
                        </a:cubicBezTo>
                        <a:cubicBezTo>
                          <a:pt x="75591" y="130184"/>
                          <a:pt x="104851" y="127136"/>
                          <a:pt x="133197" y="138413"/>
                        </a:cubicBezTo>
                        <a:cubicBezTo>
                          <a:pt x="135636" y="139328"/>
                          <a:pt x="137769" y="139328"/>
                          <a:pt x="138684" y="139023"/>
                        </a:cubicBezTo>
                        <a:cubicBezTo>
                          <a:pt x="141123" y="139328"/>
                          <a:pt x="143561" y="138718"/>
                          <a:pt x="145695" y="137194"/>
                        </a:cubicBezTo>
                        <a:cubicBezTo>
                          <a:pt x="147523" y="135670"/>
                          <a:pt x="148743" y="133536"/>
                          <a:pt x="149047" y="131098"/>
                        </a:cubicBezTo>
                        <a:cubicBezTo>
                          <a:pt x="150876" y="91474"/>
                          <a:pt x="167031" y="24113"/>
                          <a:pt x="257556" y="18017"/>
                        </a:cubicBezTo>
                        <a:cubicBezTo>
                          <a:pt x="295047" y="15579"/>
                          <a:pt x="334671" y="30819"/>
                          <a:pt x="362712" y="59775"/>
                        </a:cubicBezTo>
                        <a:cubicBezTo>
                          <a:pt x="389839" y="87512"/>
                          <a:pt x="402945" y="122868"/>
                          <a:pt x="399593" y="159749"/>
                        </a:cubicBezTo>
                        <a:cubicBezTo>
                          <a:pt x="399288" y="162188"/>
                          <a:pt x="400203" y="164626"/>
                          <a:pt x="402031" y="166760"/>
                        </a:cubicBezTo>
                        <a:cubicBezTo>
                          <a:pt x="403860" y="168588"/>
                          <a:pt x="406299" y="169198"/>
                          <a:pt x="409041" y="169198"/>
                        </a:cubicBezTo>
                        <a:cubicBezTo>
                          <a:pt x="429159" y="167674"/>
                          <a:pt x="446532" y="173465"/>
                          <a:pt x="460248" y="185962"/>
                        </a:cubicBezTo>
                        <a:cubicBezTo>
                          <a:pt x="474879" y="199373"/>
                          <a:pt x="483108" y="219490"/>
                          <a:pt x="483108" y="240826"/>
                        </a:cubicBezTo>
                        <a:cubicBezTo>
                          <a:pt x="483108" y="249056"/>
                          <a:pt x="481889" y="257285"/>
                          <a:pt x="479755" y="26521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839" name="Freeform: Shape 838">
                    <a:extLst>
                      <a:ext uri="{FF2B5EF4-FFF2-40B4-BE49-F238E27FC236}">
                        <a16:creationId xmlns:a16="http://schemas.microsoft.com/office/drawing/2014/main" id="{A3578EBC-C4CF-CED3-FE30-C9520B6C818F}"/>
                      </a:ext>
                    </a:extLst>
                  </p:cNvPr>
                  <p:cNvSpPr/>
                  <p:nvPr/>
                </p:nvSpPr>
                <p:spPr>
                  <a:xfrm>
                    <a:off x="7809993" y="6153051"/>
                    <a:ext cx="74212" cy="81076"/>
                  </a:xfrm>
                  <a:custGeom>
                    <a:avLst/>
                    <a:gdLst>
                      <a:gd name="connsiteX0" fmla="*/ 59333 w 74212"/>
                      <a:gd name="connsiteY0" fmla="*/ 40843 h 81076"/>
                      <a:gd name="connsiteX1" fmla="*/ 44702 w 74212"/>
                      <a:gd name="connsiteY1" fmla="*/ 53645 h 81076"/>
                      <a:gd name="connsiteX2" fmla="*/ 44702 w 74212"/>
                      <a:gd name="connsiteY2" fmla="*/ 8535 h 81076"/>
                      <a:gd name="connsiteX3" fmla="*/ 36168 w 74212"/>
                      <a:gd name="connsiteY3" fmla="*/ 0 h 81076"/>
                      <a:gd name="connsiteX4" fmla="*/ 27633 w 74212"/>
                      <a:gd name="connsiteY4" fmla="*/ 8535 h 81076"/>
                      <a:gd name="connsiteX5" fmla="*/ 27633 w 74212"/>
                      <a:gd name="connsiteY5" fmla="*/ 53035 h 81076"/>
                      <a:gd name="connsiteX6" fmla="*/ 14527 w 74212"/>
                      <a:gd name="connsiteY6" fmla="*/ 40843 h 81076"/>
                      <a:gd name="connsiteX7" fmla="*/ 2335 w 74212"/>
                      <a:gd name="connsiteY7" fmla="*/ 41453 h 81076"/>
                      <a:gd name="connsiteX8" fmla="*/ 2945 w 74212"/>
                      <a:gd name="connsiteY8" fmla="*/ 53645 h 81076"/>
                      <a:gd name="connsiteX9" fmla="*/ 30681 w 74212"/>
                      <a:gd name="connsiteY9" fmla="*/ 78943 h 81076"/>
                      <a:gd name="connsiteX10" fmla="*/ 36473 w 74212"/>
                      <a:gd name="connsiteY10" fmla="*/ 81077 h 81076"/>
                      <a:gd name="connsiteX11" fmla="*/ 42264 w 74212"/>
                      <a:gd name="connsiteY11" fmla="*/ 78943 h 81076"/>
                      <a:gd name="connsiteX12" fmla="*/ 71220 w 74212"/>
                      <a:gd name="connsiteY12" fmla="*/ 53645 h 81076"/>
                      <a:gd name="connsiteX13" fmla="*/ 72134 w 74212"/>
                      <a:gd name="connsiteY13" fmla="*/ 41453 h 81076"/>
                      <a:gd name="connsiteX14" fmla="*/ 59333 w 74212"/>
                      <a:gd name="connsiteY14" fmla="*/ 40843 h 81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212" h="81076">
                        <a:moveTo>
                          <a:pt x="59333" y="40843"/>
                        </a:moveTo>
                        <a:lnTo>
                          <a:pt x="44702" y="53645"/>
                        </a:lnTo>
                        <a:lnTo>
                          <a:pt x="44702" y="8535"/>
                        </a:lnTo>
                        <a:cubicBezTo>
                          <a:pt x="44702" y="3657"/>
                          <a:pt x="40740" y="0"/>
                          <a:pt x="36168" y="0"/>
                        </a:cubicBezTo>
                        <a:cubicBezTo>
                          <a:pt x="31596" y="0"/>
                          <a:pt x="27633" y="3963"/>
                          <a:pt x="27633" y="8535"/>
                        </a:cubicBezTo>
                        <a:lnTo>
                          <a:pt x="27633" y="53035"/>
                        </a:lnTo>
                        <a:lnTo>
                          <a:pt x="14527" y="40843"/>
                        </a:lnTo>
                        <a:cubicBezTo>
                          <a:pt x="11174" y="37795"/>
                          <a:pt x="5688" y="37795"/>
                          <a:pt x="2335" y="41453"/>
                        </a:cubicBezTo>
                        <a:cubicBezTo>
                          <a:pt x="-1018" y="45111"/>
                          <a:pt x="-713" y="50292"/>
                          <a:pt x="2945" y="53645"/>
                        </a:cubicBezTo>
                        <a:lnTo>
                          <a:pt x="30681" y="78943"/>
                        </a:lnTo>
                        <a:cubicBezTo>
                          <a:pt x="32205" y="80467"/>
                          <a:pt x="34339" y="81077"/>
                          <a:pt x="36473" y="81077"/>
                        </a:cubicBezTo>
                        <a:cubicBezTo>
                          <a:pt x="38606" y="81077"/>
                          <a:pt x="40435" y="80467"/>
                          <a:pt x="42264" y="78943"/>
                        </a:cubicBezTo>
                        <a:lnTo>
                          <a:pt x="71220" y="53645"/>
                        </a:lnTo>
                        <a:cubicBezTo>
                          <a:pt x="74877" y="50597"/>
                          <a:pt x="75182" y="45111"/>
                          <a:pt x="72134" y="41453"/>
                        </a:cubicBezTo>
                        <a:cubicBezTo>
                          <a:pt x="68477" y="38100"/>
                          <a:pt x="62990" y="37795"/>
                          <a:pt x="59333" y="40843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09C5CDAF-F243-99DF-22B4-37D7FBDBCEE2}"/>
                      </a:ext>
                    </a:extLst>
                  </p:cNvPr>
                  <p:cNvSpPr/>
                  <p:nvPr/>
                </p:nvSpPr>
                <p:spPr>
                  <a:xfrm>
                    <a:off x="7623012" y="6060081"/>
                    <a:ext cx="74995" cy="67976"/>
                  </a:xfrm>
                  <a:custGeom>
                    <a:avLst/>
                    <a:gdLst>
                      <a:gd name="connsiteX0" fmla="*/ 61910 w 74995"/>
                      <a:gd name="connsiteY0" fmla="*/ 8235 h 67976"/>
                      <a:gd name="connsiteX1" fmla="*/ 22286 w 74995"/>
                      <a:gd name="connsiteY1" fmla="*/ 28353 h 67976"/>
                      <a:gd name="connsiteX2" fmla="*/ 27162 w 74995"/>
                      <a:gd name="connsiteY2" fmla="*/ 10979 h 67976"/>
                      <a:gd name="connsiteX3" fmla="*/ 21066 w 74995"/>
                      <a:gd name="connsiteY3" fmla="*/ 311 h 67976"/>
                      <a:gd name="connsiteX4" fmla="*/ 10398 w 74995"/>
                      <a:gd name="connsiteY4" fmla="*/ 6407 h 67976"/>
                      <a:gd name="connsiteX5" fmla="*/ 340 w 74995"/>
                      <a:gd name="connsiteY5" fmla="*/ 42373 h 67976"/>
                      <a:gd name="connsiteX6" fmla="*/ 5522 w 74995"/>
                      <a:gd name="connsiteY6" fmla="*/ 52737 h 67976"/>
                      <a:gd name="connsiteX7" fmla="*/ 41183 w 74995"/>
                      <a:gd name="connsiteY7" fmla="*/ 67367 h 67976"/>
                      <a:gd name="connsiteX8" fmla="*/ 44536 w 74995"/>
                      <a:gd name="connsiteY8" fmla="*/ 67977 h 67976"/>
                      <a:gd name="connsiteX9" fmla="*/ 52461 w 74995"/>
                      <a:gd name="connsiteY9" fmla="*/ 62490 h 67976"/>
                      <a:gd name="connsiteX10" fmla="*/ 47889 w 74995"/>
                      <a:gd name="connsiteY10" fmla="*/ 51213 h 67976"/>
                      <a:gd name="connsiteX11" fmla="*/ 29906 w 74995"/>
                      <a:gd name="connsiteY11" fmla="*/ 43897 h 67976"/>
                      <a:gd name="connsiteX12" fmla="*/ 70139 w 74995"/>
                      <a:gd name="connsiteY12" fmla="*/ 23781 h 67976"/>
                      <a:gd name="connsiteX13" fmla="*/ 74102 w 74995"/>
                      <a:gd name="connsiteY13" fmla="*/ 12198 h 67976"/>
                      <a:gd name="connsiteX14" fmla="*/ 61910 w 74995"/>
                      <a:gd name="connsiteY14" fmla="*/ 8235 h 67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995" h="67976">
                        <a:moveTo>
                          <a:pt x="61910" y="8235"/>
                        </a:moveTo>
                        <a:lnTo>
                          <a:pt x="22286" y="28353"/>
                        </a:lnTo>
                        <a:lnTo>
                          <a:pt x="27162" y="10979"/>
                        </a:lnTo>
                        <a:cubicBezTo>
                          <a:pt x="28382" y="6407"/>
                          <a:pt x="25943" y="1530"/>
                          <a:pt x="21066" y="311"/>
                        </a:cubicBezTo>
                        <a:cubicBezTo>
                          <a:pt x="16494" y="-909"/>
                          <a:pt x="11618" y="1530"/>
                          <a:pt x="10398" y="6407"/>
                        </a:cubicBezTo>
                        <a:lnTo>
                          <a:pt x="340" y="42373"/>
                        </a:lnTo>
                        <a:cubicBezTo>
                          <a:pt x="-879" y="46641"/>
                          <a:pt x="1254" y="50907"/>
                          <a:pt x="5522" y="52737"/>
                        </a:cubicBezTo>
                        <a:lnTo>
                          <a:pt x="41183" y="67367"/>
                        </a:lnTo>
                        <a:cubicBezTo>
                          <a:pt x="42098" y="67671"/>
                          <a:pt x="43317" y="67977"/>
                          <a:pt x="44536" y="67977"/>
                        </a:cubicBezTo>
                        <a:cubicBezTo>
                          <a:pt x="47889" y="67977"/>
                          <a:pt x="51242" y="65843"/>
                          <a:pt x="52461" y="62490"/>
                        </a:cubicBezTo>
                        <a:cubicBezTo>
                          <a:pt x="54290" y="58223"/>
                          <a:pt x="52156" y="53041"/>
                          <a:pt x="47889" y="51213"/>
                        </a:cubicBezTo>
                        <a:lnTo>
                          <a:pt x="29906" y="43897"/>
                        </a:lnTo>
                        <a:lnTo>
                          <a:pt x="70139" y="23781"/>
                        </a:lnTo>
                        <a:cubicBezTo>
                          <a:pt x="74406" y="21647"/>
                          <a:pt x="76235" y="16465"/>
                          <a:pt x="74102" y="12198"/>
                        </a:cubicBezTo>
                        <a:cubicBezTo>
                          <a:pt x="71358" y="7931"/>
                          <a:pt x="66177" y="6102"/>
                          <a:pt x="61910" y="8235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436C7AAB-9831-193C-21D2-57FB219A958A}"/>
                      </a:ext>
                    </a:extLst>
                  </p:cNvPr>
                  <p:cNvSpPr/>
                  <p:nvPr/>
                </p:nvSpPr>
                <p:spPr>
                  <a:xfrm>
                    <a:off x="7995534" y="6060102"/>
                    <a:ext cx="74865" cy="67955"/>
                  </a:xfrm>
                  <a:custGeom>
                    <a:avLst/>
                    <a:gdLst>
                      <a:gd name="connsiteX0" fmla="*/ 63987 w 74865"/>
                      <a:gd name="connsiteY0" fmla="*/ 6386 h 67955"/>
                      <a:gd name="connsiteX1" fmla="*/ 53319 w 74865"/>
                      <a:gd name="connsiteY1" fmla="*/ 290 h 67955"/>
                      <a:gd name="connsiteX2" fmla="*/ 47223 w 74865"/>
                      <a:gd name="connsiteY2" fmla="*/ 10958 h 67955"/>
                      <a:gd name="connsiteX3" fmla="*/ 52101 w 74865"/>
                      <a:gd name="connsiteY3" fmla="*/ 28026 h 67955"/>
                      <a:gd name="connsiteX4" fmla="*/ 12477 w 74865"/>
                      <a:gd name="connsiteY4" fmla="*/ 8214 h 67955"/>
                      <a:gd name="connsiteX5" fmla="*/ 894 w 74865"/>
                      <a:gd name="connsiteY5" fmla="*/ 12177 h 67955"/>
                      <a:gd name="connsiteX6" fmla="*/ 4857 w 74865"/>
                      <a:gd name="connsiteY6" fmla="*/ 23759 h 67955"/>
                      <a:gd name="connsiteX7" fmla="*/ 45090 w 74865"/>
                      <a:gd name="connsiteY7" fmla="*/ 43876 h 67955"/>
                      <a:gd name="connsiteX8" fmla="*/ 27107 w 74865"/>
                      <a:gd name="connsiteY8" fmla="*/ 51192 h 67955"/>
                      <a:gd name="connsiteX9" fmla="*/ 22535 w 74865"/>
                      <a:gd name="connsiteY9" fmla="*/ 62469 h 67955"/>
                      <a:gd name="connsiteX10" fmla="*/ 30459 w 74865"/>
                      <a:gd name="connsiteY10" fmla="*/ 67956 h 67955"/>
                      <a:gd name="connsiteX11" fmla="*/ 33813 w 74865"/>
                      <a:gd name="connsiteY11" fmla="*/ 67346 h 67955"/>
                      <a:gd name="connsiteX12" fmla="*/ 69474 w 74865"/>
                      <a:gd name="connsiteY12" fmla="*/ 52716 h 67955"/>
                      <a:gd name="connsiteX13" fmla="*/ 74655 w 74865"/>
                      <a:gd name="connsiteY13" fmla="*/ 42352 h 67955"/>
                      <a:gd name="connsiteX14" fmla="*/ 63987 w 74865"/>
                      <a:gd name="connsiteY14" fmla="*/ 6386 h 67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4865" h="67955">
                        <a:moveTo>
                          <a:pt x="63987" y="6386"/>
                        </a:moveTo>
                        <a:cubicBezTo>
                          <a:pt x="62769" y="1814"/>
                          <a:pt x="57891" y="-930"/>
                          <a:pt x="53319" y="290"/>
                        </a:cubicBezTo>
                        <a:cubicBezTo>
                          <a:pt x="48747" y="1509"/>
                          <a:pt x="46005" y="6386"/>
                          <a:pt x="47223" y="10958"/>
                        </a:cubicBezTo>
                        <a:lnTo>
                          <a:pt x="52101" y="28026"/>
                        </a:lnTo>
                        <a:lnTo>
                          <a:pt x="12477" y="8214"/>
                        </a:lnTo>
                        <a:cubicBezTo>
                          <a:pt x="8209" y="6081"/>
                          <a:pt x="3027" y="7910"/>
                          <a:pt x="894" y="12177"/>
                        </a:cubicBezTo>
                        <a:cubicBezTo>
                          <a:pt x="-1239" y="16444"/>
                          <a:pt x="589" y="21626"/>
                          <a:pt x="4857" y="23759"/>
                        </a:cubicBezTo>
                        <a:lnTo>
                          <a:pt x="45090" y="43876"/>
                        </a:lnTo>
                        <a:lnTo>
                          <a:pt x="27107" y="51192"/>
                        </a:lnTo>
                        <a:cubicBezTo>
                          <a:pt x="22839" y="53020"/>
                          <a:pt x="20706" y="57897"/>
                          <a:pt x="22535" y="62469"/>
                        </a:cubicBezTo>
                        <a:cubicBezTo>
                          <a:pt x="23754" y="65822"/>
                          <a:pt x="27107" y="67956"/>
                          <a:pt x="30459" y="67956"/>
                        </a:cubicBezTo>
                        <a:cubicBezTo>
                          <a:pt x="31679" y="67956"/>
                          <a:pt x="32593" y="67650"/>
                          <a:pt x="33813" y="67346"/>
                        </a:cubicBezTo>
                        <a:lnTo>
                          <a:pt x="69474" y="52716"/>
                        </a:lnTo>
                        <a:cubicBezTo>
                          <a:pt x="73437" y="51192"/>
                          <a:pt x="75570" y="46620"/>
                          <a:pt x="74655" y="42352"/>
                        </a:cubicBezTo>
                        <a:lnTo>
                          <a:pt x="63987" y="6386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98A5F9C2-B8BB-31C4-557A-CEADE9F7A134}"/>
                      </a:ext>
                    </a:extLst>
                  </p:cNvPr>
                  <p:cNvSpPr/>
                  <p:nvPr/>
                </p:nvSpPr>
                <p:spPr>
                  <a:xfrm>
                    <a:off x="7809640" y="5768241"/>
                    <a:ext cx="73603" cy="81534"/>
                  </a:xfrm>
                  <a:custGeom>
                    <a:avLst/>
                    <a:gdLst>
                      <a:gd name="connsiteX0" fmla="*/ 43531 w 73603"/>
                      <a:gd name="connsiteY0" fmla="*/ 2286 h 81534"/>
                      <a:gd name="connsiteX1" fmla="*/ 31949 w 73603"/>
                      <a:gd name="connsiteY1" fmla="*/ 2286 h 81534"/>
                      <a:gd name="connsiteX2" fmla="*/ 2993 w 73603"/>
                      <a:gd name="connsiteY2" fmla="*/ 27585 h 81534"/>
                      <a:gd name="connsiteX3" fmla="*/ 2078 w 73603"/>
                      <a:gd name="connsiteY3" fmla="*/ 39777 h 81534"/>
                      <a:gd name="connsiteX4" fmla="*/ 8479 w 73603"/>
                      <a:gd name="connsiteY4" fmla="*/ 42825 h 81534"/>
                      <a:gd name="connsiteX5" fmla="*/ 14270 w 73603"/>
                      <a:gd name="connsiteY5" fmla="*/ 40691 h 81534"/>
                      <a:gd name="connsiteX6" fmla="*/ 28901 w 73603"/>
                      <a:gd name="connsiteY6" fmla="*/ 27889 h 81534"/>
                      <a:gd name="connsiteX7" fmla="*/ 28901 w 73603"/>
                      <a:gd name="connsiteY7" fmla="*/ 72999 h 81534"/>
                      <a:gd name="connsiteX8" fmla="*/ 37435 w 73603"/>
                      <a:gd name="connsiteY8" fmla="*/ 81534 h 81534"/>
                      <a:gd name="connsiteX9" fmla="*/ 45970 w 73603"/>
                      <a:gd name="connsiteY9" fmla="*/ 72999 h 81534"/>
                      <a:gd name="connsiteX10" fmla="*/ 45970 w 73603"/>
                      <a:gd name="connsiteY10" fmla="*/ 28499 h 81534"/>
                      <a:gd name="connsiteX11" fmla="*/ 59076 w 73603"/>
                      <a:gd name="connsiteY11" fmla="*/ 40691 h 81534"/>
                      <a:gd name="connsiteX12" fmla="*/ 71268 w 73603"/>
                      <a:gd name="connsiteY12" fmla="*/ 40081 h 81534"/>
                      <a:gd name="connsiteX13" fmla="*/ 70658 w 73603"/>
                      <a:gd name="connsiteY13" fmla="*/ 27889 h 81534"/>
                      <a:gd name="connsiteX14" fmla="*/ 43531 w 73603"/>
                      <a:gd name="connsiteY14" fmla="*/ 2286 h 81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603" h="81534">
                        <a:moveTo>
                          <a:pt x="43531" y="2286"/>
                        </a:moveTo>
                        <a:cubicBezTo>
                          <a:pt x="40178" y="-762"/>
                          <a:pt x="35302" y="-762"/>
                          <a:pt x="31949" y="2286"/>
                        </a:cubicBezTo>
                        <a:lnTo>
                          <a:pt x="2993" y="27585"/>
                        </a:lnTo>
                        <a:cubicBezTo>
                          <a:pt x="-665" y="30633"/>
                          <a:pt x="-970" y="36119"/>
                          <a:pt x="2078" y="39777"/>
                        </a:cubicBezTo>
                        <a:cubicBezTo>
                          <a:pt x="3907" y="41605"/>
                          <a:pt x="6041" y="42825"/>
                          <a:pt x="8479" y="42825"/>
                        </a:cubicBezTo>
                        <a:cubicBezTo>
                          <a:pt x="10613" y="42825"/>
                          <a:pt x="12442" y="42215"/>
                          <a:pt x="14270" y="40691"/>
                        </a:cubicBezTo>
                        <a:lnTo>
                          <a:pt x="28901" y="27889"/>
                        </a:lnTo>
                        <a:lnTo>
                          <a:pt x="28901" y="72999"/>
                        </a:lnTo>
                        <a:cubicBezTo>
                          <a:pt x="28901" y="77877"/>
                          <a:pt x="32863" y="81534"/>
                          <a:pt x="37435" y="81534"/>
                        </a:cubicBezTo>
                        <a:cubicBezTo>
                          <a:pt x="42007" y="81534"/>
                          <a:pt x="45970" y="77571"/>
                          <a:pt x="45970" y="72999"/>
                        </a:cubicBezTo>
                        <a:lnTo>
                          <a:pt x="45970" y="28499"/>
                        </a:lnTo>
                        <a:lnTo>
                          <a:pt x="59076" y="40691"/>
                        </a:lnTo>
                        <a:cubicBezTo>
                          <a:pt x="62734" y="44043"/>
                          <a:pt x="67915" y="43739"/>
                          <a:pt x="71268" y="40081"/>
                        </a:cubicBezTo>
                        <a:cubicBezTo>
                          <a:pt x="74621" y="36423"/>
                          <a:pt x="74316" y="31242"/>
                          <a:pt x="70658" y="27889"/>
                        </a:cubicBezTo>
                        <a:lnTo>
                          <a:pt x="43531" y="2286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71" name="TextBox 1170">
                  <a:extLst>
                    <a:ext uri="{FF2B5EF4-FFF2-40B4-BE49-F238E27FC236}">
                      <a16:creationId xmlns:a16="http://schemas.microsoft.com/office/drawing/2014/main" id="{51CEB3E8-B42B-1D65-004F-6620F62E1AB1}"/>
                    </a:ext>
                  </a:extLst>
                </p:cNvPr>
                <p:cNvSpPr txBox="1"/>
                <p:nvPr/>
              </p:nvSpPr>
              <p:spPr>
                <a:xfrm>
                  <a:off x="7243027" y="3962015"/>
                  <a:ext cx="991660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solidFill>
                        <a:schemeClr val="bg1"/>
                      </a:solidFill>
                      <a:latin typeface="Montserrat" pitchFamily="2" charset="0"/>
                    </a:rPr>
                    <a:t>Deploy</a:t>
                  </a:r>
                  <a:endParaRPr lang="en-IN" sz="1320" b="1" dirty="0">
                    <a:solidFill>
                      <a:schemeClr val="bg1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1180" name="TextBox 1179">
                  <a:extLst>
                    <a:ext uri="{FF2B5EF4-FFF2-40B4-BE49-F238E27FC236}">
                      <a16:creationId xmlns:a16="http://schemas.microsoft.com/office/drawing/2014/main" id="{E1678167-5259-E6B8-015E-E79CCED6765D}"/>
                    </a:ext>
                  </a:extLst>
                </p:cNvPr>
                <p:cNvSpPr txBox="1"/>
                <p:nvPr/>
              </p:nvSpPr>
              <p:spPr>
                <a:xfrm>
                  <a:off x="6922876" y="4663497"/>
                  <a:ext cx="1631961" cy="10352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Plan, prioritize, sprint, review, adapt, collaborate, deliver, repeat.</a:t>
                  </a:r>
                  <a:endParaRPr lang="en-IN" sz="99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Montserrat" pitchFamily="2" charset="0"/>
                  </a:endParaRPr>
                </a:p>
              </p:txBody>
            </p:sp>
          </p:grpSp>
          <p:grpSp>
            <p:nvGrpSpPr>
              <p:cNvPr id="1190" name="Group 1189">
                <a:extLst>
                  <a:ext uri="{FF2B5EF4-FFF2-40B4-BE49-F238E27FC236}">
                    <a16:creationId xmlns:a16="http://schemas.microsoft.com/office/drawing/2014/main" id="{A91CDA0E-416B-F437-AA52-B28D1D87A496}"/>
                  </a:ext>
                </a:extLst>
              </p:cNvPr>
              <p:cNvGrpSpPr/>
              <p:nvPr/>
            </p:nvGrpSpPr>
            <p:grpSpPr>
              <a:xfrm>
                <a:off x="8474276" y="3920523"/>
                <a:ext cx="1795158" cy="2657551"/>
                <a:chOff x="8514032" y="3920523"/>
                <a:chExt cx="1795158" cy="2657551"/>
              </a:xfrm>
            </p:grpSpPr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1ECED29C-C3DA-AD22-2966-009A19920AA4}"/>
                    </a:ext>
                  </a:extLst>
                </p:cNvPr>
                <p:cNvSpPr/>
                <p:nvPr/>
              </p:nvSpPr>
              <p:spPr>
                <a:xfrm>
                  <a:off x="8586232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57B67AA5-471C-EE8B-2CB1-E7815B0215F4}"/>
                    </a:ext>
                  </a:extLst>
                </p:cNvPr>
                <p:cNvSpPr/>
                <p:nvPr/>
              </p:nvSpPr>
              <p:spPr>
                <a:xfrm>
                  <a:off x="8586232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991" name="Graphic 6">
                  <a:extLst>
                    <a:ext uri="{FF2B5EF4-FFF2-40B4-BE49-F238E27FC236}">
                      <a16:creationId xmlns:a16="http://schemas.microsoft.com/office/drawing/2014/main" id="{797065E8-AA43-4222-B239-FA1555FC8CE0}"/>
                    </a:ext>
                  </a:extLst>
                </p:cNvPr>
                <p:cNvGrpSpPr/>
                <p:nvPr/>
              </p:nvGrpSpPr>
              <p:grpSpPr>
                <a:xfrm>
                  <a:off x="9174427" y="5803272"/>
                  <a:ext cx="474369" cy="481584"/>
                  <a:chOff x="9344253" y="5763516"/>
                  <a:chExt cx="500481" cy="481584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992" name="Freeform: Shape 991">
                    <a:extLst>
                      <a:ext uri="{FF2B5EF4-FFF2-40B4-BE49-F238E27FC236}">
                        <a16:creationId xmlns:a16="http://schemas.microsoft.com/office/drawing/2014/main" id="{B5451DDE-3AA9-BD78-50EB-A3B251CE8500}"/>
                      </a:ext>
                    </a:extLst>
                  </p:cNvPr>
                  <p:cNvSpPr/>
                  <p:nvPr/>
                </p:nvSpPr>
                <p:spPr>
                  <a:xfrm>
                    <a:off x="9549993" y="6053686"/>
                    <a:ext cx="79857" cy="79857"/>
                  </a:xfrm>
                  <a:custGeom>
                    <a:avLst/>
                    <a:gdLst>
                      <a:gd name="connsiteX0" fmla="*/ 79857 w 79857"/>
                      <a:gd name="connsiteY0" fmla="*/ 39929 h 79857"/>
                      <a:gd name="connsiteX1" fmla="*/ 39929 w 79857"/>
                      <a:gd name="connsiteY1" fmla="*/ 0 h 79857"/>
                      <a:gd name="connsiteX2" fmla="*/ 0 w 79857"/>
                      <a:gd name="connsiteY2" fmla="*/ 39929 h 79857"/>
                      <a:gd name="connsiteX3" fmla="*/ 39929 w 79857"/>
                      <a:gd name="connsiteY3" fmla="*/ 79857 h 79857"/>
                      <a:gd name="connsiteX4" fmla="*/ 79857 w 79857"/>
                      <a:gd name="connsiteY4" fmla="*/ 39929 h 79857"/>
                      <a:gd name="connsiteX5" fmla="*/ 17373 w 79857"/>
                      <a:gd name="connsiteY5" fmla="*/ 39929 h 79857"/>
                      <a:gd name="connsiteX6" fmla="*/ 40233 w 79857"/>
                      <a:gd name="connsiteY6" fmla="*/ 17069 h 79857"/>
                      <a:gd name="connsiteX7" fmla="*/ 63093 w 79857"/>
                      <a:gd name="connsiteY7" fmla="*/ 39929 h 79857"/>
                      <a:gd name="connsiteX8" fmla="*/ 40233 w 79857"/>
                      <a:gd name="connsiteY8" fmla="*/ 62789 h 79857"/>
                      <a:gd name="connsiteX9" fmla="*/ 17373 w 79857"/>
                      <a:gd name="connsiteY9" fmla="*/ 39929 h 79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9857" h="79857">
                        <a:moveTo>
                          <a:pt x="79857" y="39929"/>
                        </a:moveTo>
                        <a:cubicBezTo>
                          <a:pt x="79857" y="17983"/>
                          <a:pt x="61875" y="0"/>
                          <a:pt x="39929" y="0"/>
                        </a:cubicBezTo>
                        <a:cubicBezTo>
                          <a:pt x="17984" y="0"/>
                          <a:pt x="0" y="17983"/>
                          <a:pt x="0" y="39929"/>
                        </a:cubicBezTo>
                        <a:cubicBezTo>
                          <a:pt x="0" y="61874"/>
                          <a:pt x="17984" y="79857"/>
                          <a:pt x="39929" y="79857"/>
                        </a:cubicBezTo>
                        <a:cubicBezTo>
                          <a:pt x="61875" y="79857"/>
                          <a:pt x="79857" y="61874"/>
                          <a:pt x="79857" y="39929"/>
                        </a:cubicBezTo>
                        <a:close/>
                        <a:moveTo>
                          <a:pt x="17373" y="39929"/>
                        </a:moveTo>
                        <a:cubicBezTo>
                          <a:pt x="17373" y="27432"/>
                          <a:pt x="27432" y="17069"/>
                          <a:pt x="40233" y="17069"/>
                        </a:cubicBezTo>
                        <a:cubicBezTo>
                          <a:pt x="53036" y="17069"/>
                          <a:pt x="63093" y="27127"/>
                          <a:pt x="63093" y="39929"/>
                        </a:cubicBezTo>
                        <a:cubicBezTo>
                          <a:pt x="63093" y="52730"/>
                          <a:pt x="53036" y="62789"/>
                          <a:pt x="40233" y="62789"/>
                        </a:cubicBezTo>
                        <a:cubicBezTo>
                          <a:pt x="27432" y="62789"/>
                          <a:pt x="17373" y="52425"/>
                          <a:pt x="17373" y="39929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3" name="Freeform: Shape 992">
                    <a:extLst>
                      <a:ext uri="{FF2B5EF4-FFF2-40B4-BE49-F238E27FC236}">
                        <a16:creationId xmlns:a16="http://schemas.microsoft.com/office/drawing/2014/main" id="{5281ADE3-57EA-7033-6B9C-144006C3238F}"/>
                      </a:ext>
                    </a:extLst>
                  </p:cNvPr>
                  <p:cNvSpPr/>
                  <p:nvPr/>
                </p:nvSpPr>
                <p:spPr>
                  <a:xfrm>
                    <a:off x="9458553" y="6028692"/>
                    <a:ext cx="79857" cy="79857"/>
                  </a:xfrm>
                  <a:custGeom>
                    <a:avLst/>
                    <a:gdLst>
                      <a:gd name="connsiteX0" fmla="*/ 79857 w 79857"/>
                      <a:gd name="connsiteY0" fmla="*/ 39929 h 79857"/>
                      <a:gd name="connsiteX1" fmla="*/ 39929 w 79857"/>
                      <a:gd name="connsiteY1" fmla="*/ 0 h 79857"/>
                      <a:gd name="connsiteX2" fmla="*/ 0 w 79857"/>
                      <a:gd name="connsiteY2" fmla="*/ 39929 h 79857"/>
                      <a:gd name="connsiteX3" fmla="*/ 39929 w 79857"/>
                      <a:gd name="connsiteY3" fmla="*/ 79858 h 79857"/>
                      <a:gd name="connsiteX4" fmla="*/ 79857 w 79857"/>
                      <a:gd name="connsiteY4" fmla="*/ 39929 h 79857"/>
                      <a:gd name="connsiteX5" fmla="*/ 17069 w 79857"/>
                      <a:gd name="connsiteY5" fmla="*/ 39929 h 79857"/>
                      <a:gd name="connsiteX6" fmla="*/ 39929 w 79857"/>
                      <a:gd name="connsiteY6" fmla="*/ 17069 h 79857"/>
                      <a:gd name="connsiteX7" fmla="*/ 62789 w 79857"/>
                      <a:gd name="connsiteY7" fmla="*/ 39929 h 79857"/>
                      <a:gd name="connsiteX8" fmla="*/ 39929 w 79857"/>
                      <a:gd name="connsiteY8" fmla="*/ 62789 h 79857"/>
                      <a:gd name="connsiteX9" fmla="*/ 17069 w 79857"/>
                      <a:gd name="connsiteY9" fmla="*/ 39929 h 79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9857" h="79857">
                        <a:moveTo>
                          <a:pt x="79857" y="39929"/>
                        </a:moveTo>
                        <a:cubicBezTo>
                          <a:pt x="79857" y="17983"/>
                          <a:pt x="61875" y="0"/>
                          <a:pt x="39929" y="0"/>
                        </a:cubicBezTo>
                        <a:cubicBezTo>
                          <a:pt x="17984" y="0"/>
                          <a:pt x="0" y="17983"/>
                          <a:pt x="0" y="39929"/>
                        </a:cubicBezTo>
                        <a:cubicBezTo>
                          <a:pt x="0" y="61875"/>
                          <a:pt x="17984" y="79858"/>
                          <a:pt x="39929" y="79858"/>
                        </a:cubicBezTo>
                        <a:cubicBezTo>
                          <a:pt x="61875" y="79858"/>
                          <a:pt x="79857" y="61875"/>
                          <a:pt x="79857" y="39929"/>
                        </a:cubicBezTo>
                        <a:close/>
                        <a:moveTo>
                          <a:pt x="17069" y="39929"/>
                        </a:moveTo>
                        <a:cubicBezTo>
                          <a:pt x="17069" y="27432"/>
                          <a:pt x="27128" y="17069"/>
                          <a:pt x="39929" y="17069"/>
                        </a:cubicBezTo>
                        <a:cubicBezTo>
                          <a:pt x="52731" y="17069"/>
                          <a:pt x="62789" y="27127"/>
                          <a:pt x="62789" y="39929"/>
                        </a:cubicBezTo>
                        <a:cubicBezTo>
                          <a:pt x="62789" y="52426"/>
                          <a:pt x="52731" y="62789"/>
                          <a:pt x="39929" y="62789"/>
                        </a:cubicBezTo>
                        <a:cubicBezTo>
                          <a:pt x="27128" y="62789"/>
                          <a:pt x="17069" y="52426"/>
                          <a:pt x="17069" y="39929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4" name="Freeform: Shape 993">
                    <a:extLst>
                      <a:ext uri="{FF2B5EF4-FFF2-40B4-BE49-F238E27FC236}">
                        <a16:creationId xmlns:a16="http://schemas.microsoft.com/office/drawing/2014/main" id="{984813CC-A902-571F-B455-5912A0932080}"/>
                      </a:ext>
                    </a:extLst>
                  </p:cNvPr>
                  <p:cNvSpPr/>
                  <p:nvPr/>
                </p:nvSpPr>
                <p:spPr>
                  <a:xfrm>
                    <a:off x="9641738" y="6028692"/>
                    <a:ext cx="79857" cy="79857"/>
                  </a:xfrm>
                  <a:custGeom>
                    <a:avLst/>
                    <a:gdLst>
                      <a:gd name="connsiteX0" fmla="*/ 79857 w 79857"/>
                      <a:gd name="connsiteY0" fmla="*/ 39929 h 79857"/>
                      <a:gd name="connsiteX1" fmla="*/ 39928 w 79857"/>
                      <a:gd name="connsiteY1" fmla="*/ 0 h 79857"/>
                      <a:gd name="connsiteX2" fmla="*/ 0 w 79857"/>
                      <a:gd name="connsiteY2" fmla="*/ 39929 h 79857"/>
                      <a:gd name="connsiteX3" fmla="*/ 39928 w 79857"/>
                      <a:gd name="connsiteY3" fmla="*/ 79858 h 79857"/>
                      <a:gd name="connsiteX4" fmla="*/ 79857 w 79857"/>
                      <a:gd name="connsiteY4" fmla="*/ 39929 h 79857"/>
                      <a:gd name="connsiteX5" fmla="*/ 17068 w 79857"/>
                      <a:gd name="connsiteY5" fmla="*/ 39929 h 79857"/>
                      <a:gd name="connsiteX6" fmla="*/ 39928 w 79857"/>
                      <a:gd name="connsiteY6" fmla="*/ 17069 h 79857"/>
                      <a:gd name="connsiteX7" fmla="*/ 62788 w 79857"/>
                      <a:gd name="connsiteY7" fmla="*/ 39929 h 79857"/>
                      <a:gd name="connsiteX8" fmla="*/ 39928 w 79857"/>
                      <a:gd name="connsiteY8" fmla="*/ 62789 h 79857"/>
                      <a:gd name="connsiteX9" fmla="*/ 17068 w 79857"/>
                      <a:gd name="connsiteY9" fmla="*/ 39929 h 79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9857" h="79857">
                        <a:moveTo>
                          <a:pt x="79857" y="39929"/>
                        </a:moveTo>
                        <a:cubicBezTo>
                          <a:pt x="79857" y="17983"/>
                          <a:pt x="61875" y="0"/>
                          <a:pt x="39928" y="0"/>
                        </a:cubicBezTo>
                        <a:cubicBezTo>
                          <a:pt x="17983" y="0"/>
                          <a:pt x="0" y="17983"/>
                          <a:pt x="0" y="39929"/>
                        </a:cubicBezTo>
                        <a:cubicBezTo>
                          <a:pt x="0" y="61875"/>
                          <a:pt x="17983" y="79858"/>
                          <a:pt x="39928" y="79858"/>
                        </a:cubicBezTo>
                        <a:cubicBezTo>
                          <a:pt x="61875" y="79858"/>
                          <a:pt x="79857" y="61875"/>
                          <a:pt x="79857" y="39929"/>
                        </a:cubicBezTo>
                        <a:close/>
                        <a:moveTo>
                          <a:pt x="17068" y="39929"/>
                        </a:moveTo>
                        <a:cubicBezTo>
                          <a:pt x="17068" y="27432"/>
                          <a:pt x="27127" y="17069"/>
                          <a:pt x="39928" y="17069"/>
                        </a:cubicBezTo>
                        <a:cubicBezTo>
                          <a:pt x="52731" y="17069"/>
                          <a:pt x="62788" y="27127"/>
                          <a:pt x="62788" y="39929"/>
                        </a:cubicBezTo>
                        <a:cubicBezTo>
                          <a:pt x="62788" y="52426"/>
                          <a:pt x="52731" y="62789"/>
                          <a:pt x="39928" y="62789"/>
                        </a:cubicBezTo>
                        <a:cubicBezTo>
                          <a:pt x="27127" y="62789"/>
                          <a:pt x="17068" y="52426"/>
                          <a:pt x="17068" y="39929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5" name="Freeform: Shape 994">
                    <a:extLst>
                      <a:ext uri="{FF2B5EF4-FFF2-40B4-BE49-F238E27FC236}">
                        <a16:creationId xmlns:a16="http://schemas.microsoft.com/office/drawing/2014/main" id="{D0184860-55A3-FA77-CB65-B43BE62B4FCE}"/>
                      </a:ext>
                    </a:extLst>
                  </p:cNvPr>
                  <p:cNvSpPr/>
                  <p:nvPr/>
                </p:nvSpPr>
                <p:spPr>
                  <a:xfrm>
                    <a:off x="9429597" y="6117608"/>
                    <a:ext cx="320345" cy="127492"/>
                  </a:xfrm>
                  <a:custGeom>
                    <a:avLst/>
                    <a:gdLst>
                      <a:gd name="connsiteX0" fmla="*/ 279197 w 320345"/>
                      <a:gd name="connsiteY0" fmla="*/ 5878 h 127492"/>
                      <a:gd name="connsiteX1" fmla="*/ 225552 w 320345"/>
                      <a:gd name="connsiteY1" fmla="*/ 5268 h 127492"/>
                      <a:gd name="connsiteX2" fmla="*/ 192939 w 320345"/>
                      <a:gd name="connsiteY2" fmla="*/ 33614 h 127492"/>
                      <a:gd name="connsiteX3" fmla="*/ 187452 w 320345"/>
                      <a:gd name="connsiteY3" fmla="*/ 30566 h 127492"/>
                      <a:gd name="connsiteX4" fmla="*/ 133808 w 320345"/>
                      <a:gd name="connsiteY4" fmla="*/ 29956 h 127492"/>
                      <a:gd name="connsiteX5" fmla="*/ 127407 w 320345"/>
                      <a:gd name="connsiteY5" fmla="*/ 33310 h 127492"/>
                      <a:gd name="connsiteX6" fmla="*/ 117348 w 320345"/>
                      <a:gd name="connsiteY6" fmla="*/ 19898 h 127492"/>
                      <a:gd name="connsiteX7" fmla="*/ 96012 w 320345"/>
                      <a:gd name="connsiteY7" fmla="*/ 5572 h 127492"/>
                      <a:gd name="connsiteX8" fmla="*/ 42368 w 320345"/>
                      <a:gd name="connsiteY8" fmla="*/ 4963 h 127492"/>
                      <a:gd name="connsiteX9" fmla="*/ 0 w 320345"/>
                      <a:gd name="connsiteY9" fmla="*/ 68666 h 127492"/>
                      <a:gd name="connsiteX10" fmla="*/ 0 w 320345"/>
                      <a:gd name="connsiteY10" fmla="*/ 94270 h 127492"/>
                      <a:gd name="connsiteX11" fmla="*/ 8535 w 320345"/>
                      <a:gd name="connsiteY11" fmla="*/ 102804 h 127492"/>
                      <a:gd name="connsiteX12" fmla="*/ 91440 w 320345"/>
                      <a:gd name="connsiteY12" fmla="*/ 102804 h 127492"/>
                      <a:gd name="connsiteX13" fmla="*/ 91440 w 320345"/>
                      <a:gd name="connsiteY13" fmla="*/ 118958 h 127492"/>
                      <a:gd name="connsiteX14" fmla="*/ 99975 w 320345"/>
                      <a:gd name="connsiteY14" fmla="*/ 127492 h 127492"/>
                      <a:gd name="connsiteX15" fmla="*/ 220371 w 320345"/>
                      <a:gd name="connsiteY15" fmla="*/ 127492 h 127492"/>
                      <a:gd name="connsiteX16" fmla="*/ 228905 w 320345"/>
                      <a:gd name="connsiteY16" fmla="*/ 118958 h 127492"/>
                      <a:gd name="connsiteX17" fmla="*/ 228905 w 320345"/>
                      <a:gd name="connsiteY17" fmla="*/ 102804 h 127492"/>
                      <a:gd name="connsiteX18" fmla="*/ 311811 w 320345"/>
                      <a:gd name="connsiteY18" fmla="*/ 102804 h 127492"/>
                      <a:gd name="connsiteX19" fmla="*/ 320345 w 320345"/>
                      <a:gd name="connsiteY19" fmla="*/ 94270 h 127492"/>
                      <a:gd name="connsiteX20" fmla="*/ 320345 w 320345"/>
                      <a:gd name="connsiteY20" fmla="*/ 68666 h 127492"/>
                      <a:gd name="connsiteX21" fmla="*/ 300228 w 320345"/>
                      <a:gd name="connsiteY21" fmla="*/ 19898 h 127492"/>
                      <a:gd name="connsiteX22" fmla="*/ 279197 w 320345"/>
                      <a:gd name="connsiteY22" fmla="*/ 5878 h 127492"/>
                      <a:gd name="connsiteX23" fmla="*/ 140817 w 320345"/>
                      <a:gd name="connsiteY23" fmla="*/ 46111 h 127492"/>
                      <a:gd name="connsiteX24" fmla="*/ 180747 w 320345"/>
                      <a:gd name="connsiteY24" fmla="*/ 46416 h 127492"/>
                      <a:gd name="connsiteX25" fmla="*/ 196901 w 320345"/>
                      <a:gd name="connsiteY25" fmla="*/ 57388 h 127492"/>
                      <a:gd name="connsiteX26" fmla="*/ 212141 w 320345"/>
                      <a:gd name="connsiteY26" fmla="*/ 93964 h 127492"/>
                      <a:gd name="connsiteX27" fmla="*/ 212141 w 320345"/>
                      <a:gd name="connsiteY27" fmla="*/ 111034 h 127492"/>
                      <a:gd name="connsiteX28" fmla="*/ 108813 w 320345"/>
                      <a:gd name="connsiteY28" fmla="*/ 111034 h 127492"/>
                      <a:gd name="connsiteX29" fmla="*/ 108813 w 320345"/>
                      <a:gd name="connsiteY29" fmla="*/ 93964 h 127492"/>
                      <a:gd name="connsiteX30" fmla="*/ 140817 w 320345"/>
                      <a:gd name="connsiteY30" fmla="*/ 46111 h 127492"/>
                      <a:gd name="connsiteX31" fmla="*/ 49073 w 320345"/>
                      <a:gd name="connsiteY31" fmla="*/ 21422 h 127492"/>
                      <a:gd name="connsiteX32" fmla="*/ 89307 w 320345"/>
                      <a:gd name="connsiteY32" fmla="*/ 21727 h 127492"/>
                      <a:gd name="connsiteX33" fmla="*/ 105461 w 320345"/>
                      <a:gd name="connsiteY33" fmla="*/ 32700 h 127492"/>
                      <a:gd name="connsiteX34" fmla="*/ 113691 w 320345"/>
                      <a:gd name="connsiteY34" fmla="*/ 43672 h 127492"/>
                      <a:gd name="connsiteX35" fmla="*/ 92355 w 320345"/>
                      <a:gd name="connsiteY35" fmla="*/ 86040 h 127492"/>
                      <a:gd name="connsiteX36" fmla="*/ 17373 w 320345"/>
                      <a:gd name="connsiteY36" fmla="*/ 86040 h 127492"/>
                      <a:gd name="connsiteX37" fmla="*/ 17373 w 320345"/>
                      <a:gd name="connsiteY37" fmla="*/ 68971 h 127492"/>
                      <a:gd name="connsiteX38" fmla="*/ 49073 w 320345"/>
                      <a:gd name="connsiteY38" fmla="*/ 21422 h 127492"/>
                      <a:gd name="connsiteX39" fmla="*/ 303581 w 320345"/>
                      <a:gd name="connsiteY39" fmla="*/ 86040 h 127492"/>
                      <a:gd name="connsiteX40" fmla="*/ 228600 w 320345"/>
                      <a:gd name="connsiteY40" fmla="*/ 86040 h 127492"/>
                      <a:gd name="connsiteX41" fmla="*/ 209093 w 320345"/>
                      <a:gd name="connsiteY41" fmla="*/ 45196 h 127492"/>
                      <a:gd name="connsiteX42" fmla="*/ 207264 w 320345"/>
                      <a:gd name="connsiteY42" fmla="*/ 43672 h 127492"/>
                      <a:gd name="connsiteX43" fmla="*/ 232257 w 320345"/>
                      <a:gd name="connsiteY43" fmla="*/ 21118 h 127492"/>
                      <a:gd name="connsiteX44" fmla="*/ 272187 w 320345"/>
                      <a:gd name="connsiteY44" fmla="*/ 21422 h 127492"/>
                      <a:gd name="connsiteX45" fmla="*/ 288341 w 320345"/>
                      <a:gd name="connsiteY45" fmla="*/ 32395 h 127492"/>
                      <a:gd name="connsiteX46" fmla="*/ 303276 w 320345"/>
                      <a:gd name="connsiteY46" fmla="*/ 68666 h 127492"/>
                      <a:gd name="connsiteX47" fmla="*/ 303276 w 320345"/>
                      <a:gd name="connsiteY47" fmla="*/ 86040 h 1274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</a:cxnLst>
                    <a:rect l="l" t="t" r="r" b="b"/>
                    <a:pathLst>
                      <a:path w="320345" h="127492">
                        <a:moveTo>
                          <a:pt x="279197" y="5878"/>
                        </a:moveTo>
                        <a:cubicBezTo>
                          <a:pt x="263043" y="-1438"/>
                          <a:pt x="243231" y="-1742"/>
                          <a:pt x="225552" y="5268"/>
                        </a:cubicBezTo>
                        <a:cubicBezTo>
                          <a:pt x="211532" y="11059"/>
                          <a:pt x="200559" y="21118"/>
                          <a:pt x="192939" y="33614"/>
                        </a:cubicBezTo>
                        <a:cubicBezTo>
                          <a:pt x="191109" y="32700"/>
                          <a:pt x="189281" y="31480"/>
                          <a:pt x="187452" y="30566"/>
                        </a:cubicBezTo>
                        <a:cubicBezTo>
                          <a:pt x="170688" y="23251"/>
                          <a:pt x="150876" y="22946"/>
                          <a:pt x="133808" y="29956"/>
                        </a:cubicBezTo>
                        <a:cubicBezTo>
                          <a:pt x="131673" y="30871"/>
                          <a:pt x="129540" y="32090"/>
                          <a:pt x="127407" y="33310"/>
                        </a:cubicBezTo>
                        <a:cubicBezTo>
                          <a:pt x="124664" y="28432"/>
                          <a:pt x="121311" y="24166"/>
                          <a:pt x="117348" y="19898"/>
                        </a:cubicBezTo>
                        <a:cubicBezTo>
                          <a:pt x="110948" y="13802"/>
                          <a:pt x="103632" y="8926"/>
                          <a:pt x="96012" y="5572"/>
                        </a:cubicBezTo>
                        <a:cubicBezTo>
                          <a:pt x="80163" y="-1438"/>
                          <a:pt x="59741" y="-2048"/>
                          <a:pt x="42368" y="4963"/>
                        </a:cubicBezTo>
                        <a:cubicBezTo>
                          <a:pt x="16764" y="15631"/>
                          <a:pt x="0" y="40624"/>
                          <a:pt x="0" y="68666"/>
                        </a:cubicBezTo>
                        <a:lnTo>
                          <a:pt x="0" y="94270"/>
                        </a:lnTo>
                        <a:cubicBezTo>
                          <a:pt x="0" y="99146"/>
                          <a:pt x="3963" y="102804"/>
                          <a:pt x="8535" y="102804"/>
                        </a:cubicBezTo>
                        <a:lnTo>
                          <a:pt x="91440" y="102804"/>
                        </a:lnTo>
                        <a:lnTo>
                          <a:pt x="91440" y="118958"/>
                        </a:lnTo>
                        <a:cubicBezTo>
                          <a:pt x="91440" y="123835"/>
                          <a:pt x="95403" y="127492"/>
                          <a:pt x="99975" y="127492"/>
                        </a:cubicBezTo>
                        <a:lnTo>
                          <a:pt x="220371" y="127492"/>
                        </a:lnTo>
                        <a:cubicBezTo>
                          <a:pt x="225248" y="127492"/>
                          <a:pt x="228905" y="123530"/>
                          <a:pt x="228905" y="118958"/>
                        </a:cubicBezTo>
                        <a:lnTo>
                          <a:pt x="228905" y="102804"/>
                        </a:lnTo>
                        <a:lnTo>
                          <a:pt x="311811" y="102804"/>
                        </a:lnTo>
                        <a:cubicBezTo>
                          <a:pt x="316688" y="102804"/>
                          <a:pt x="320345" y="98842"/>
                          <a:pt x="320345" y="94270"/>
                        </a:cubicBezTo>
                        <a:lnTo>
                          <a:pt x="320345" y="68666"/>
                        </a:lnTo>
                        <a:cubicBezTo>
                          <a:pt x="320345" y="50378"/>
                          <a:pt x="313029" y="32700"/>
                          <a:pt x="300228" y="19898"/>
                        </a:cubicBezTo>
                        <a:cubicBezTo>
                          <a:pt x="294132" y="14107"/>
                          <a:pt x="286817" y="9230"/>
                          <a:pt x="279197" y="5878"/>
                        </a:cubicBezTo>
                        <a:close/>
                        <a:moveTo>
                          <a:pt x="140817" y="46111"/>
                        </a:moveTo>
                        <a:cubicBezTo>
                          <a:pt x="153620" y="40624"/>
                          <a:pt x="168249" y="40930"/>
                          <a:pt x="180747" y="46416"/>
                        </a:cubicBezTo>
                        <a:cubicBezTo>
                          <a:pt x="186537" y="48854"/>
                          <a:pt x="192329" y="52816"/>
                          <a:pt x="196901" y="57388"/>
                        </a:cubicBezTo>
                        <a:cubicBezTo>
                          <a:pt x="206655" y="67142"/>
                          <a:pt x="212141" y="79944"/>
                          <a:pt x="212141" y="93964"/>
                        </a:cubicBezTo>
                        <a:lnTo>
                          <a:pt x="212141" y="111034"/>
                        </a:lnTo>
                        <a:lnTo>
                          <a:pt x="108813" y="111034"/>
                        </a:lnTo>
                        <a:lnTo>
                          <a:pt x="108813" y="93964"/>
                        </a:lnTo>
                        <a:cubicBezTo>
                          <a:pt x="108813" y="72934"/>
                          <a:pt x="121311" y="54340"/>
                          <a:pt x="140817" y="46111"/>
                        </a:cubicBezTo>
                        <a:close/>
                        <a:moveTo>
                          <a:pt x="49073" y="21422"/>
                        </a:moveTo>
                        <a:cubicBezTo>
                          <a:pt x="62180" y="16240"/>
                          <a:pt x="77115" y="16546"/>
                          <a:pt x="89307" y="21727"/>
                        </a:cubicBezTo>
                        <a:cubicBezTo>
                          <a:pt x="95097" y="24166"/>
                          <a:pt x="100584" y="28128"/>
                          <a:pt x="105461" y="32700"/>
                        </a:cubicBezTo>
                        <a:cubicBezTo>
                          <a:pt x="108813" y="36052"/>
                          <a:pt x="111252" y="39710"/>
                          <a:pt x="113691" y="43672"/>
                        </a:cubicBezTo>
                        <a:cubicBezTo>
                          <a:pt x="101804" y="54646"/>
                          <a:pt x="94184" y="69580"/>
                          <a:pt x="92355" y="86040"/>
                        </a:cubicBezTo>
                        <a:lnTo>
                          <a:pt x="17373" y="86040"/>
                        </a:lnTo>
                        <a:lnTo>
                          <a:pt x="17373" y="68971"/>
                        </a:lnTo>
                        <a:cubicBezTo>
                          <a:pt x="17373" y="47940"/>
                          <a:pt x="29871" y="29347"/>
                          <a:pt x="49073" y="21422"/>
                        </a:cubicBezTo>
                        <a:close/>
                        <a:moveTo>
                          <a:pt x="303581" y="86040"/>
                        </a:moveTo>
                        <a:lnTo>
                          <a:pt x="228600" y="86040"/>
                        </a:lnTo>
                        <a:cubicBezTo>
                          <a:pt x="226772" y="70495"/>
                          <a:pt x="220371" y="56170"/>
                          <a:pt x="209093" y="45196"/>
                        </a:cubicBezTo>
                        <a:cubicBezTo>
                          <a:pt x="208484" y="44587"/>
                          <a:pt x="207873" y="44282"/>
                          <a:pt x="207264" y="43672"/>
                        </a:cubicBezTo>
                        <a:cubicBezTo>
                          <a:pt x="212751" y="33919"/>
                          <a:pt x="221589" y="25690"/>
                          <a:pt x="232257" y="21118"/>
                        </a:cubicBezTo>
                        <a:cubicBezTo>
                          <a:pt x="245364" y="15631"/>
                          <a:pt x="260300" y="15936"/>
                          <a:pt x="272187" y="21422"/>
                        </a:cubicBezTo>
                        <a:cubicBezTo>
                          <a:pt x="277977" y="23860"/>
                          <a:pt x="283464" y="27823"/>
                          <a:pt x="288341" y="32395"/>
                        </a:cubicBezTo>
                        <a:cubicBezTo>
                          <a:pt x="297789" y="41844"/>
                          <a:pt x="303276" y="54950"/>
                          <a:pt x="303276" y="68666"/>
                        </a:cubicBezTo>
                        <a:lnTo>
                          <a:pt x="303276" y="86040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6" name="Freeform: Shape 995">
                    <a:extLst>
                      <a:ext uri="{FF2B5EF4-FFF2-40B4-BE49-F238E27FC236}">
                        <a16:creationId xmlns:a16="http://schemas.microsoft.com/office/drawing/2014/main" id="{24867A58-94E2-3672-7E95-E61F6C8A1E97}"/>
                      </a:ext>
                    </a:extLst>
                  </p:cNvPr>
                  <p:cNvSpPr/>
                  <p:nvPr/>
                </p:nvSpPr>
                <p:spPr>
                  <a:xfrm>
                    <a:off x="9344253" y="5763516"/>
                    <a:ext cx="500481" cy="264871"/>
                  </a:xfrm>
                  <a:custGeom>
                    <a:avLst/>
                    <a:gdLst>
                      <a:gd name="connsiteX0" fmla="*/ 462077 w 500481"/>
                      <a:gd name="connsiteY0" fmla="*/ 0 h 264871"/>
                      <a:gd name="connsiteX1" fmla="*/ 38405 w 500481"/>
                      <a:gd name="connsiteY1" fmla="*/ 0 h 264871"/>
                      <a:gd name="connsiteX2" fmla="*/ 0 w 500481"/>
                      <a:gd name="connsiteY2" fmla="*/ 38405 h 264871"/>
                      <a:gd name="connsiteX3" fmla="*/ 0 w 500481"/>
                      <a:gd name="connsiteY3" fmla="*/ 159715 h 264871"/>
                      <a:gd name="connsiteX4" fmla="*/ 38405 w 500481"/>
                      <a:gd name="connsiteY4" fmla="*/ 198120 h 264871"/>
                      <a:gd name="connsiteX5" fmla="*/ 252984 w 500481"/>
                      <a:gd name="connsiteY5" fmla="*/ 198120 h 264871"/>
                      <a:gd name="connsiteX6" fmla="*/ 249021 w 500481"/>
                      <a:gd name="connsiteY6" fmla="*/ 255727 h 264871"/>
                      <a:gd name="connsiteX7" fmla="*/ 253593 w 500481"/>
                      <a:gd name="connsiteY7" fmla="*/ 263957 h 264871"/>
                      <a:gd name="connsiteX8" fmla="*/ 257556 w 500481"/>
                      <a:gd name="connsiteY8" fmla="*/ 264871 h 264871"/>
                      <a:gd name="connsiteX9" fmla="*/ 263043 w 500481"/>
                      <a:gd name="connsiteY9" fmla="*/ 262738 h 264871"/>
                      <a:gd name="connsiteX10" fmla="*/ 340461 w 500481"/>
                      <a:gd name="connsiteY10" fmla="*/ 198120 h 264871"/>
                      <a:gd name="connsiteX11" fmla="*/ 462077 w 500481"/>
                      <a:gd name="connsiteY11" fmla="*/ 198120 h 264871"/>
                      <a:gd name="connsiteX12" fmla="*/ 500481 w 500481"/>
                      <a:gd name="connsiteY12" fmla="*/ 159715 h 264871"/>
                      <a:gd name="connsiteX13" fmla="*/ 500481 w 500481"/>
                      <a:gd name="connsiteY13" fmla="*/ 38405 h 264871"/>
                      <a:gd name="connsiteX14" fmla="*/ 462077 w 500481"/>
                      <a:gd name="connsiteY14" fmla="*/ 0 h 264871"/>
                      <a:gd name="connsiteX15" fmla="*/ 483108 w 500481"/>
                      <a:gd name="connsiteY15" fmla="*/ 159715 h 264871"/>
                      <a:gd name="connsiteX16" fmla="*/ 462077 w 500481"/>
                      <a:gd name="connsiteY16" fmla="*/ 180747 h 264871"/>
                      <a:gd name="connsiteX17" fmla="*/ 337413 w 500481"/>
                      <a:gd name="connsiteY17" fmla="*/ 180747 h 264871"/>
                      <a:gd name="connsiteX18" fmla="*/ 336195 w 500481"/>
                      <a:gd name="connsiteY18" fmla="*/ 181051 h 264871"/>
                      <a:gd name="connsiteX19" fmla="*/ 334365 w 500481"/>
                      <a:gd name="connsiteY19" fmla="*/ 181356 h 264871"/>
                      <a:gd name="connsiteX20" fmla="*/ 332841 w 500481"/>
                      <a:gd name="connsiteY20" fmla="*/ 182271 h 264871"/>
                      <a:gd name="connsiteX21" fmla="*/ 331928 w 500481"/>
                      <a:gd name="connsiteY21" fmla="*/ 182880 h 264871"/>
                      <a:gd name="connsiteX22" fmla="*/ 267615 w 500481"/>
                      <a:gd name="connsiteY22" fmla="*/ 236525 h 264871"/>
                      <a:gd name="connsiteX23" fmla="*/ 270968 w 500481"/>
                      <a:gd name="connsiteY23" fmla="*/ 189891 h 264871"/>
                      <a:gd name="connsiteX24" fmla="*/ 270968 w 500481"/>
                      <a:gd name="connsiteY24" fmla="*/ 189586 h 264871"/>
                      <a:gd name="connsiteX25" fmla="*/ 270968 w 500481"/>
                      <a:gd name="connsiteY25" fmla="*/ 189281 h 264871"/>
                      <a:gd name="connsiteX26" fmla="*/ 270663 w 500481"/>
                      <a:gd name="connsiteY26" fmla="*/ 188062 h 264871"/>
                      <a:gd name="connsiteX27" fmla="*/ 270357 w 500481"/>
                      <a:gd name="connsiteY27" fmla="*/ 186233 h 264871"/>
                      <a:gd name="connsiteX28" fmla="*/ 269444 w 500481"/>
                      <a:gd name="connsiteY28" fmla="*/ 184709 h 264871"/>
                      <a:gd name="connsiteX29" fmla="*/ 268529 w 500481"/>
                      <a:gd name="connsiteY29" fmla="*/ 183490 h 264871"/>
                      <a:gd name="connsiteX30" fmla="*/ 267309 w 500481"/>
                      <a:gd name="connsiteY30" fmla="*/ 182575 h 264871"/>
                      <a:gd name="connsiteX31" fmla="*/ 266091 w 500481"/>
                      <a:gd name="connsiteY31" fmla="*/ 181661 h 264871"/>
                      <a:gd name="connsiteX32" fmla="*/ 264567 w 500481"/>
                      <a:gd name="connsiteY32" fmla="*/ 181356 h 264871"/>
                      <a:gd name="connsiteX33" fmla="*/ 263043 w 500481"/>
                      <a:gd name="connsiteY33" fmla="*/ 181051 h 264871"/>
                      <a:gd name="connsiteX34" fmla="*/ 262737 w 500481"/>
                      <a:gd name="connsiteY34" fmla="*/ 181051 h 264871"/>
                      <a:gd name="connsiteX35" fmla="*/ 262433 w 500481"/>
                      <a:gd name="connsiteY35" fmla="*/ 181051 h 264871"/>
                      <a:gd name="connsiteX36" fmla="*/ 38709 w 500481"/>
                      <a:gd name="connsiteY36" fmla="*/ 181051 h 264871"/>
                      <a:gd name="connsiteX37" fmla="*/ 17679 w 500481"/>
                      <a:gd name="connsiteY37" fmla="*/ 160020 h 264871"/>
                      <a:gd name="connsiteX38" fmla="*/ 17679 w 500481"/>
                      <a:gd name="connsiteY38" fmla="*/ 38710 h 264871"/>
                      <a:gd name="connsiteX39" fmla="*/ 38709 w 500481"/>
                      <a:gd name="connsiteY39" fmla="*/ 17679 h 264871"/>
                      <a:gd name="connsiteX40" fmla="*/ 462381 w 500481"/>
                      <a:gd name="connsiteY40" fmla="*/ 17679 h 264871"/>
                      <a:gd name="connsiteX41" fmla="*/ 483413 w 500481"/>
                      <a:gd name="connsiteY41" fmla="*/ 38710 h 264871"/>
                      <a:gd name="connsiteX42" fmla="*/ 483413 w 500481"/>
                      <a:gd name="connsiteY42" fmla="*/ 159715 h 264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500481" h="264871">
                        <a:moveTo>
                          <a:pt x="462077" y="0"/>
                        </a:moveTo>
                        <a:lnTo>
                          <a:pt x="38405" y="0"/>
                        </a:lnTo>
                        <a:cubicBezTo>
                          <a:pt x="17373" y="0"/>
                          <a:pt x="0" y="17069"/>
                          <a:pt x="0" y="38405"/>
                        </a:cubicBezTo>
                        <a:lnTo>
                          <a:pt x="0" y="159715"/>
                        </a:lnTo>
                        <a:cubicBezTo>
                          <a:pt x="0" y="180747"/>
                          <a:pt x="17069" y="198120"/>
                          <a:pt x="38405" y="198120"/>
                        </a:cubicBezTo>
                        <a:lnTo>
                          <a:pt x="252984" y="198120"/>
                        </a:lnTo>
                        <a:lnTo>
                          <a:pt x="249021" y="255727"/>
                        </a:lnTo>
                        <a:cubicBezTo>
                          <a:pt x="248717" y="259080"/>
                          <a:pt x="250545" y="262433"/>
                          <a:pt x="253593" y="263957"/>
                        </a:cubicBezTo>
                        <a:cubicBezTo>
                          <a:pt x="254813" y="264567"/>
                          <a:pt x="256337" y="264871"/>
                          <a:pt x="257556" y="264871"/>
                        </a:cubicBezTo>
                        <a:cubicBezTo>
                          <a:pt x="259689" y="264871"/>
                          <a:pt x="261519" y="264262"/>
                          <a:pt x="263043" y="262738"/>
                        </a:cubicBezTo>
                        <a:lnTo>
                          <a:pt x="340461" y="198120"/>
                        </a:lnTo>
                        <a:lnTo>
                          <a:pt x="462077" y="198120"/>
                        </a:lnTo>
                        <a:cubicBezTo>
                          <a:pt x="483108" y="198120"/>
                          <a:pt x="500481" y="181051"/>
                          <a:pt x="500481" y="159715"/>
                        </a:cubicBezTo>
                        <a:lnTo>
                          <a:pt x="500481" y="38405"/>
                        </a:lnTo>
                        <a:cubicBezTo>
                          <a:pt x="500177" y="17069"/>
                          <a:pt x="483108" y="0"/>
                          <a:pt x="462077" y="0"/>
                        </a:cubicBezTo>
                        <a:close/>
                        <a:moveTo>
                          <a:pt x="483108" y="159715"/>
                        </a:moveTo>
                        <a:cubicBezTo>
                          <a:pt x="483108" y="171298"/>
                          <a:pt x="473660" y="180747"/>
                          <a:pt x="462077" y="180747"/>
                        </a:cubicBezTo>
                        <a:lnTo>
                          <a:pt x="337413" y="180747"/>
                        </a:lnTo>
                        <a:cubicBezTo>
                          <a:pt x="337109" y="180747"/>
                          <a:pt x="336804" y="181051"/>
                          <a:pt x="336195" y="181051"/>
                        </a:cubicBezTo>
                        <a:cubicBezTo>
                          <a:pt x="335585" y="181051"/>
                          <a:pt x="334976" y="181051"/>
                          <a:pt x="334365" y="181356"/>
                        </a:cubicBezTo>
                        <a:cubicBezTo>
                          <a:pt x="333756" y="181661"/>
                          <a:pt x="333452" y="181966"/>
                          <a:pt x="332841" y="182271"/>
                        </a:cubicBezTo>
                        <a:cubicBezTo>
                          <a:pt x="332537" y="182575"/>
                          <a:pt x="332232" y="182575"/>
                          <a:pt x="331928" y="182880"/>
                        </a:cubicBezTo>
                        <a:lnTo>
                          <a:pt x="267615" y="236525"/>
                        </a:lnTo>
                        <a:lnTo>
                          <a:pt x="270968" y="189891"/>
                        </a:lnTo>
                        <a:cubicBezTo>
                          <a:pt x="270968" y="189891"/>
                          <a:pt x="270968" y="189586"/>
                          <a:pt x="270968" y="189586"/>
                        </a:cubicBezTo>
                        <a:cubicBezTo>
                          <a:pt x="270968" y="189586"/>
                          <a:pt x="270968" y="189281"/>
                          <a:pt x="270968" y="189281"/>
                        </a:cubicBezTo>
                        <a:cubicBezTo>
                          <a:pt x="270968" y="188671"/>
                          <a:pt x="270663" y="188367"/>
                          <a:pt x="270663" y="188062"/>
                        </a:cubicBezTo>
                        <a:cubicBezTo>
                          <a:pt x="270663" y="187452"/>
                          <a:pt x="270663" y="186843"/>
                          <a:pt x="270357" y="186233"/>
                        </a:cubicBezTo>
                        <a:cubicBezTo>
                          <a:pt x="270053" y="185623"/>
                          <a:pt x="269748" y="185319"/>
                          <a:pt x="269444" y="184709"/>
                        </a:cubicBezTo>
                        <a:cubicBezTo>
                          <a:pt x="269139" y="184099"/>
                          <a:pt x="268833" y="183795"/>
                          <a:pt x="268529" y="183490"/>
                        </a:cubicBezTo>
                        <a:cubicBezTo>
                          <a:pt x="268224" y="183185"/>
                          <a:pt x="267615" y="182880"/>
                          <a:pt x="267309" y="182575"/>
                        </a:cubicBezTo>
                        <a:cubicBezTo>
                          <a:pt x="267005" y="182271"/>
                          <a:pt x="266396" y="181966"/>
                          <a:pt x="266091" y="181661"/>
                        </a:cubicBezTo>
                        <a:cubicBezTo>
                          <a:pt x="265481" y="181356"/>
                          <a:pt x="265176" y="181356"/>
                          <a:pt x="264567" y="181356"/>
                        </a:cubicBezTo>
                        <a:cubicBezTo>
                          <a:pt x="263957" y="181356"/>
                          <a:pt x="263652" y="181051"/>
                          <a:pt x="263043" y="181051"/>
                        </a:cubicBezTo>
                        <a:cubicBezTo>
                          <a:pt x="263043" y="181051"/>
                          <a:pt x="262737" y="181051"/>
                          <a:pt x="262737" y="181051"/>
                        </a:cubicBezTo>
                        <a:cubicBezTo>
                          <a:pt x="262737" y="181051"/>
                          <a:pt x="262433" y="181051"/>
                          <a:pt x="262433" y="181051"/>
                        </a:cubicBezTo>
                        <a:lnTo>
                          <a:pt x="38709" y="181051"/>
                        </a:lnTo>
                        <a:cubicBezTo>
                          <a:pt x="27432" y="181051"/>
                          <a:pt x="17679" y="171298"/>
                          <a:pt x="17679" y="160020"/>
                        </a:cubicBezTo>
                        <a:lnTo>
                          <a:pt x="17679" y="38710"/>
                        </a:lnTo>
                        <a:cubicBezTo>
                          <a:pt x="17679" y="27432"/>
                          <a:pt x="27432" y="17679"/>
                          <a:pt x="38709" y="17679"/>
                        </a:cubicBezTo>
                        <a:lnTo>
                          <a:pt x="462381" y="17679"/>
                        </a:lnTo>
                        <a:cubicBezTo>
                          <a:pt x="473964" y="17679"/>
                          <a:pt x="483413" y="27127"/>
                          <a:pt x="483413" y="38710"/>
                        </a:cubicBezTo>
                        <a:lnTo>
                          <a:pt x="483413" y="159715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7" name="Freeform: Shape 996">
                    <a:extLst>
                      <a:ext uri="{FF2B5EF4-FFF2-40B4-BE49-F238E27FC236}">
                        <a16:creationId xmlns:a16="http://schemas.microsoft.com/office/drawing/2014/main" id="{AF943A47-64A1-B21B-8B4B-4AFA8C58ACEB}"/>
                      </a:ext>
                    </a:extLst>
                  </p:cNvPr>
                  <p:cNvSpPr/>
                  <p:nvPr/>
                </p:nvSpPr>
                <p:spPr>
                  <a:xfrm>
                    <a:off x="9389569" y="5804055"/>
                    <a:ext cx="121032" cy="116495"/>
                  </a:xfrm>
                  <a:custGeom>
                    <a:avLst/>
                    <a:gdLst>
                      <a:gd name="connsiteX0" fmla="*/ 113485 w 121032"/>
                      <a:gd name="connsiteY0" fmla="*/ 38100 h 116495"/>
                      <a:gd name="connsiteX1" fmla="*/ 82090 w 121032"/>
                      <a:gd name="connsiteY1" fmla="*/ 33528 h 116495"/>
                      <a:gd name="connsiteX2" fmla="*/ 68069 w 121032"/>
                      <a:gd name="connsiteY2" fmla="*/ 4877 h 116495"/>
                      <a:gd name="connsiteX3" fmla="*/ 60449 w 121032"/>
                      <a:gd name="connsiteY3" fmla="*/ 0 h 116495"/>
                      <a:gd name="connsiteX4" fmla="*/ 52829 w 121032"/>
                      <a:gd name="connsiteY4" fmla="*/ 4877 h 116495"/>
                      <a:gd name="connsiteX5" fmla="*/ 38809 w 121032"/>
                      <a:gd name="connsiteY5" fmla="*/ 33528 h 116495"/>
                      <a:gd name="connsiteX6" fmla="*/ 7414 w 121032"/>
                      <a:gd name="connsiteY6" fmla="*/ 38100 h 116495"/>
                      <a:gd name="connsiteX7" fmla="*/ 404 w 121032"/>
                      <a:gd name="connsiteY7" fmla="*/ 43891 h 116495"/>
                      <a:gd name="connsiteX8" fmla="*/ 2537 w 121032"/>
                      <a:gd name="connsiteY8" fmla="*/ 52731 h 116495"/>
                      <a:gd name="connsiteX9" fmla="*/ 25397 w 121032"/>
                      <a:gd name="connsiteY9" fmla="*/ 74981 h 116495"/>
                      <a:gd name="connsiteX10" fmla="*/ 19911 w 121032"/>
                      <a:gd name="connsiteY10" fmla="*/ 106375 h 116495"/>
                      <a:gd name="connsiteX11" fmla="*/ 23264 w 121032"/>
                      <a:gd name="connsiteY11" fmla="*/ 114909 h 116495"/>
                      <a:gd name="connsiteX12" fmla="*/ 28445 w 121032"/>
                      <a:gd name="connsiteY12" fmla="*/ 116433 h 116495"/>
                      <a:gd name="connsiteX13" fmla="*/ 32408 w 121032"/>
                      <a:gd name="connsiteY13" fmla="*/ 115519 h 116495"/>
                      <a:gd name="connsiteX14" fmla="*/ 60449 w 121032"/>
                      <a:gd name="connsiteY14" fmla="*/ 100584 h 116495"/>
                      <a:gd name="connsiteX15" fmla="*/ 88491 w 121032"/>
                      <a:gd name="connsiteY15" fmla="*/ 115519 h 116495"/>
                      <a:gd name="connsiteX16" fmla="*/ 97635 w 121032"/>
                      <a:gd name="connsiteY16" fmla="*/ 114909 h 116495"/>
                      <a:gd name="connsiteX17" fmla="*/ 100988 w 121032"/>
                      <a:gd name="connsiteY17" fmla="*/ 106375 h 116495"/>
                      <a:gd name="connsiteX18" fmla="*/ 95501 w 121032"/>
                      <a:gd name="connsiteY18" fmla="*/ 74981 h 116495"/>
                      <a:gd name="connsiteX19" fmla="*/ 118361 w 121032"/>
                      <a:gd name="connsiteY19" fmla="*/ 52731 h 116495"/>
                      <a:gd name="connsiteX20" fmla="*/ 120495 w 121032"/>
                      <a:gd name="connsiteY20" fmla="*/ 43891 h 116495"/>
                      <a:gd name="connsiteX21" fmla="*/ 113485 w 121032"/>
                      <a:gd name="connsiteY21" fmla="*/ 38100 h 116495"/>
                      <a:gd name="connsiteX22" fmla="*/ 80261 w 121032"/>
                      <a:gd name="connsiteY22" fmla="*/ 65837 h 116495"/>
                      <a:gd name="connsiteX23" fmla="*/ 77823 w 121032"/>
                      <a:gd name="connsiteY23" fmla="*/ 73457 h 116495"/>
                      <a:gd name="connsiteX24" fmla="*/ 81176 w 121032"/>
                      <a:gd name="connsiteY24" fmla="*/ 92049 h 116495"/>
                      <a:gd name="connsiteX25" fmla="*/ 64412 w 121032"/>
                      <a:gd name="connsiteY25" fmla="*/ 83211 h 116495"/>
                      <a:gd name="connsiteX26" fmla="*/ 56487 w 121032"/>
                      <a:gd name="connsiteY26" fmla="*/ 83211 h 116495"/>
                      <a:gd name="connsiteX27" fmla="*/ 39723 w 121032"/>
                      <a:gd name="connsiteY27" fmla="*/ 92049 h 116495"/>
                      <a:gd name="connsiteX28" fmla="*/ 43076 w 121032"/>
                      <a:gd name="connsiteY28" fmla="*/ 73457 h 116495"/>
                      <a:gd name="connsiteX29" fmla="*/ 40637 w 121032"/>
                      <a:gd name="connsiteY29" fmla="*/ 65837 h 116495"/>
                      <a:gd name="connsiteX30" fmla="*/ 27226 w 121032"/>
                      <a:gd name="connsiteY30" fmla="*/ 52731 h 116495"/>
                      <a:gd name="connsiteX31" fmla="*/ 45819 w 121032"/>
                      <a:gd name="connsiteY31" fmla="*/ 49987 h 116495"/>
                      <a:gd name="connsiteX32" fmla="*/ 52220 w 121032"/>
                      <a:gd name="connsiteY32" fmla="*/ 45415 h 116495"/>
                      <a:gd name="connsiteX33" fmla="*/ 60449 w 121032"/>
                      <a:gd name="connsiteY33" fmla="*/ 28347 h 116495"/>
                      <a:gd name="connsiteX34" fmla="*/ 68679 w 121032"/>
                      <a:gd name="connsiteY34" fmla="*/ 45415 h 116495"/>
                      <a:gd name="connsiteX35" fmla="*/ 75080 w 121032"/>
                      <a:gd name="connsiteY35" fmla="*/ 49987 h 116495"/>
                      <a:gd name="connsiteX36" fmla="*/ 93673 w 121032"/>
                      <a:gd name="connsiteY36" fmla="*/ 52731 h 116495"/>
                      <a:gd name="connsiteX37" fmla="*/ 80261 w 121032"/>
                      <a:gd name="connsiteY37" fmla="*/ 65837 h 116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21032" h="116495">
                        <a:moveTo>
                          <a:pt x="113485" y="38100"/>
                        </a:moveTo>
                        <a:lnTo>
                          <a:pt x="82090" y="33528"/>
                        </a:lnTo>
                        <a:lnTo>
                          <a:pt x="68069" y="4877"/>
                        </a:lnTo>
                        <a:cubicBezTo>
                          <a:pt x="66545" y="1829"/>
                          <a:pt x="63497" y="0"/>
                          <a:pt x="60449" y="0"/>
                        </a:cubicBezTo>
                        <a:cubicBezTo>
                          <a:pt x="57097" y="0"/>
                          <a:pt x="54049" y="1829"/>
                          <a:pt x="52829" y="4877"/>
                        </a:cubicBezTo>
                        <a:lnTo>
                          <a:pt x="38809" y="33528"/>
                        </a:lnTo>
                        <a:lnTo>
                          <a:pt x="7414" y="38100"/>
                        </a:lnTo>
                        <a:cubicBezTo>
                          <a:pt x="4061" y="38709"/>
                          <a:pt x="1318" y="40843"/>
                          <a:pt x="404" y="43891"/>
                        </a:cubicBezTo>
                        <a:cubicBezTo>
                          <a:pt x="-511" y="46939"/>
                          <a:pt x="99" y="50292"/>
                          <a:pt x="2537" y="52731"/>
                        </a:cubicBezTo>
                        <a:lnTo>
                          <a:pt x="25397" y="74981"/>
                        </a:lnTo>
                        <a:lnTo>
                          <a:pt x="19911" y="106375"/>
                        </a:lnTo>
                        <a:cubicBezTo>
                          <a:pt x="19301" y="109728"/>
                          <a:pt x="20825" y="112776"/>
                          <a:pt x="23264" y="114909"/>
                        </a:cubicBezTo>
                        <a:cubicBezTo>
                          <a:pt x="24788" y="116129"/>
                          <a:pt x="26617" y="116433"/>
                          <a:pt x="28445" y="116433"/>
                        </a:cubicBezTo>
                        <a:cubicBezTo>
                          <a:pt x="29969" y="116433"/>
                          <a:pt x="31189" y="116129"/>
                          <a:pt x="32408" y="115519"/>
                        </a:cubicBezTo>
                        <a:lnTo>
                          <a:pt x="60449" y="100584"/>
                        </a:lnTo>
                        <a:lnTo>
                          <a:pt x="88491" y="115519"/>
                        </a:lnTo>
                        <a:cubicBezTo>
                          <a:pt x="91539" y="117043"/>
                          <a:pt x="94892" y="116739"/>
                          <a:pt x="97635" y="114909"/>
                        </a:cubicBezTo>
                        <a:cubicBezTo>
                          <a:pt x="100378" y="113081"/>
                          <a:pt x="101597" y="109728"/>
                          <a:pt x="100988" y="106375"/>
                        </a:cubicBezTo>
                        <a:lnTo>
                          <a:pt x="95501" y="74981"/>
                        </a:lnTo>
                        <a:lnTo>
                          <a:pt x="118361" y="52731"/>
                        </a:lnTo>
                        <a:cubicBezTo>
                          <a:pt x="120800" y="50292"/>
                          <a:pt x="121714" y="46939"/>
                          <a:pt x="120495" y="43891"/>
                        </a:cubicBezTo>
                        <a:cubicBezTo>
                          <a:pt x="119276" y="40843"/>
                          <a:pt x="116837" y="38709"/>
                          <a:pt x="113485" y="38100"/>
                        </a:cubicBezTo>
                        <a:close/>
                        <a:moveTo>
                          <a:pt x="80261" y="65837"/>
                        </a:moveTo>
                        <a:cubicBezTo>
                          <a:pt x="78128" y="67665"/>
                          <a:pt x="77213" y="70713"/>
                          <a:pt x="77823" y="73457"/>
                        </a:cubicBezTo>
                        <a:lnTo>
                          <a:pt x="81176" y="92049"/>
                        </a:lnTo>
                        <a:lnTo>
                          <a:pt x="64412" y="83211"/>
                        </a:lnTo>
                        <a:cubicBezTo>
                          <a:pt x="61973" y="81991"/>
                          <a:pt x="58925" y="81991"/>
                          <a:pt x="56487" y="83211"/>
                        </a:cubicBezTo>
                        <a:lnTo>
                          <a:pt x="39723" y="92049"/>
                        </a:lnTo>
                        <a:lnTo>
                          <a:pt x="43076" y="73457"/>
                        </a:lnTo>
                        <a:cubicBezTo>
                          <a:pt x="43685" y="70713"/>
                          <a:pt x="42771" y="67665"/>
                          <a:pt x="40637" y="65837"/>
                        </a:cubicBezTo>
                        <a:lnTo>
                          <a:pt x="27226" y="52731"/>
                        </a:lnTo>
                        <a:lnTo>
                          <a:pt x="45819" y="49987"/>
                        </a:lnTo>
                        <a:cubicBezTo>
                          <a:pt x="48562" y="49683"/>
                          <a:pt x="51001" y="47853"/>
                          <a:pt x="52220" y="45415"/>
                        </a:cubicBezTo>
                        <a:lnTo>
                          <a:pt x="60449" y="28347"/>
                        </a:lnTo>
                        <a:lnTo>
                          <a:pt x="68679" y="45415"/>
                        </a:lnTo>
                        <a:cubicBezTo>
                          <a:pt x="69898" y="47853"/>
                          <a:pt x="72337" y="49683"/>
                          <a:pt x="75080" y="49987"/>
                        </a:cubicBezTo>
                        <a:lnTo>
                          <a:pt x="93673" y="52731"/>
                        </a:lnTo>
                        <a:lnTo>
                          <a:pt x="80261" y="65837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8" name="Freeform: Shape 997">
                    <a:extLst>
                      <a:ext uri="{FF2B5EF4-FFF2-40B4-BE49-F238E27FC236}">
                        <a16:creationId xmlns:a16="http://schemas.microsoft.com/office/drawing/2014/main" id="{A4EB353F-BC71-BD2C-8878-EBE2A1051845}"/>
                      </a:ext>
                    </a:extLst>
                  </p:cNvPr>
                  <p:cNvSpPr/>
                  <p:nvPr/>
                </p:nvSpPr>
                <p:spPr>
                  <a:xfrm>
                    <a:off x="9534349" y="5804055"/>
                    <a:ext cx="121032" cy="116495"/>
                  </a:xfrm>
                  <a:custGeom>
                    <a:avLst/>
                    <a:gdLst>
                      <a:gd name="connsiteX0" fmla="*/ 113485 w 121032"/>
                      <a:gd name="connsiteY0" fmla="*/ 38100 h 116495"/>
                      <a:gd name="connsiteX1" fmla="*/ 82090 w 121032"/>
                      <a:gd name="connsiteY1" fmla="*/ 33528 h 116495"/>
                      <a:gd name="connsiteX2" fmla="*/ 68069 w 121032"/>
                      <a:gd name="connsiteY2" fmla="*/ 4877 h 116495"/>
                      <a:gd name="connsiteX3" fmla="*/ 60449 w 121032"/>
                      <a:gd name="connsiteY3" fmla="*/ 0 h 116495"/>
                      <a:gd name="connsiteX4" fmla="*/ 52829 w 121032"/>
                      <a:gd name="connsiteY4" fmla="*/ 4877 h 116495"/>
                      <a:gd name="connsiteX5" fmla="*/ 38809 w 121032"/>
                      <a:gd name="connsiteY5" fmla="*/ 33528 h 116495"/>
                      <a:gd name="connsiteX6" fmla="*/ 7414 w 121032"/>
                      <a:gd name="connsiteY6" fmla="*/ 38100 h 116495"/>
                      <a:gd name="connsiteX7" fmla="*/ 404 w 121032"/>
                      <a:gd name="connsiteY7" fmla="*/ 43891 h 116495"/>
                      <a:gd name="connsiteX8" fmla="*/ 2537 w 121032"/>
                      <a:gd name="connsiteY8" fmla="*/ 52731 h 116495"/>
                      <a:gd name="connsiteX9" fmla="*/ 25397 w 121032"/>
                      <a:gd name="connsiteY9" fmla="*/ 74981 h 116495"/>
                      <a:gd name="connsiteX10" fmla="*/ 19911 w 121032"/>
                      <a:gd name="connsiteY10" fmla="*/ 106375 h 116495"/>
                      <a:gd name="connsiteX11" fmla="*/ 23264 w 121032"/>
                      <a:gd name="connsiteY11" fmla="*/ 114909 h 116495"/>
                      <a:gd name="connsiteX12" fmla="*/ 32408 w 121032"/>
                      <a:gd name="connsiteY12" fmla="*/ 115519 h 116495"/>
                      <a:gd name="connsiteX13" fmla="*/ 60449 w 121032"/>
                      <a:gd name="connsiteY13" fmla="*/ 100584 h 116495"/>
                      <a:gd name="connsiteX14" fmla="*/ 88491 w 121032"/>
                      <a:gd name="connsiteY14" fmla="*/ 115519 h 116495"/>
                      <a:gd name="connsiteX15" fmla="*/ 92453 w 121032"/>
                      <a:gd name="connsiteY15" fmla="*/ 116433 h 116495"/>
                      <a:gd name="connsiteX16" fmla="*/ 97635 w 121032"/>
                      <a:gd name="connsiteY16" fmla="*/ 114909 h 116495"/>
                      <a:gd name="connsiteX17" fmla="*/ 100988 w 121032"/>
                      <a:gd name="connsiteY17" fmla="*/ 106375 h 116495"/>
                      <a:gd name="connsiteX18" fmla="*/ 95501 w 121032"/>
                      <a:gd name="connsiteY18" fmla="*/ 74981 h 116495"/>
                      <a:gd name="connsiteX19" fmla="*/ 118361 w 121032"/>
                      <a:gd name="connsiteY19" fmla="*/ 52731 h 116495"/>
                      <a:gd name="connsiteX20" fmla="*/ 120495 w 121032"/>
                      <a:gd name="connsiteY20" fmla="*/ 43891 h 116495"/>
                      <a:gd name="connsiteX21" fmla="*/ 113485 w 121032"/>
                      <a:gd name="connsiteY21" fmla="*/ 38100 h 116495"/>
                      <a:gd name="connsiteX22" fmla="*/ 80261 w 121032"/>
                      <a:gd name="connsiteY22" fmla="*/ 65837 h 116495"/>
                      <a:gd name="connsiteX23" fmla="*/ 77823 w 121032"/>
                      <a:gd name="connsiteY23" fmla="*/ 73457 h 116495"/>
                      <a:gd name="connsiteX24" fmla="*/ 81176 w 121032"/>
                      <a:gd name="connsiteY24" fmla="*/ 92049 h 116495"/>
                      <a:gd name="connsiteX25" fmla="*/ 64412 w 121032"/>
                      <a:gd name="connsiteY25" fmla="*/ 83211 h 116495"/>
                      <a:gd name="connsiteX26" fmla="*/ 60449 w 121032"/>
                      <a:gd name="connsiteY26" fmla="*/ 82296 h 116495"/>
                      <a:gd name="connsiteX27" fmla="*/ 56487 w 121032"/>
                      <a:gd name="connsiteY27" fmla="*/ 83211 h 116495"/>
                      <a:gd name="connsiteX28" fmla="*/ 39723 w 121032"/>
                      <a:gd name="connsiteY28" fmla="*/ 92049 h 116495"/>
                      <a:gd name="connsiteX29" fmla="*/ 43076 w 121032"/>
                      <a:gd name="connsiteY29" fmla="*/ 73457 h 116495"/>
                      <a:gd name="connsiteX30" fmla="*/ 40637 w 121032"/>
                      <a:gd name="connsiteY30" fmla="*/ 65837 h 116495"/>
                      <a:gd name="connsiteX31" fmla="*/ 27226 w 121032"/>
                      <a:gd name="connsiteY31" fmla="*/ 52731 h 116495"/>
                      <a:gd name="connsiteX32" fmla="*/ 45819 w 121032"/>
                      <a:gd name="connsiteY32" fmla="*/ 49987 h 116495"/>
                      <a:gd name="connsiteX33" fmla="*/ 52220 w 121032"/>
                      <a:gd name="connsiteY33" fmla="*/ 45415 h 116495"/>
                      <a:gd name="connsiteX34" fmla="*/ 60449 w 121032"/>
                      <a:gd name="connsiteY34" fmla="*/ 28347 h 116495"/>
                      <a:gd name="connsiteX35" fmla="*/ 68679 w 121032"/>
                      <a:gd name="connsiteY35" fmla="*/ 45415 h 116495"/>
                      <a:gd name="connsiteX36" fmla="*/ 75080 w 121032"/>
                      <a:gd name="connsiteY36" fmla="*/ 49987 h 116495"/>
                      <a:gd name="connsiteX37" fmla="*/ 93673 w 121032"/>
                      <a:gd name="connsiteY37" fmla="*/ 52731 h 116495"/>
                      <a:gd name="connsiteX38" fmla="*/ 80261 w 121032"/>
                      <a:gd name="connsiteY38" fmla="*/ 65837 h 116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121032" h="116495">
                        <a:moveTo>
                          <a:pt x="113485" y="38100"/>
                        </a:moveTo>
                        <a:lnTo>
                          <a:pt x="82090" y="33528"/>
                        </a:lnTo>
                        <a:lnTo>
                          <a:pt x="68069" y="4877"/>
                        </a:lnTo>
                        <a:cubicBezTo>
                          <a:pt x="66545" y="1829"/>
                          <a:pt x="63497" y="0"/>
                          <a:pt x="60449" y="0"/>
                        </a:cubicBezTo>
                        <a:cubicBezTo>
                          <a:pt x="57097" y="0"/>
                          <a:pt x="54049" y="1829"/>
                          <a:pt x="52829" y="4877"/>
                        </a:cubicBezTo>
                        <a:lnTo>
                          <a:pt x="38809" y="33528"/>
                        </a:lnTo>
                        <a:lnTo>
                          <a:pt x="7414" y="38100"/>
                        </a:lnTo>
                        <a:cubicBezTo>
                          <a:pt x="4061" y="38709"/>
                          <a:pt x="1318" y="40843"/>
                          <a:pt x="404" y="43891"/>
                        </a:cubicBezTo>
                        <a:cubicBezTo>
                          <a:pt x="-511" y="46939"/>
                          <a:pt x="99" y="50292"/>
                          <a:pt x="2537" y="52731"/>
                        </a:cubicBezTo>
                        <a:lnTo>
                          <a:pt x="25397" y="74981"/>
                        </a:lnTo>
                        <a:lnTo>
                          <a:pt x="19911" y="106375"/>
                        </a:lnTo>
                        <a:cubicBezTo>
                          <a:pt x="19301" y="109728"/>
                          <a:pt x="20825" y="112776"/>
                          <a:pt x="23264" y="114909"/>
                        </a:cubicBezTo>
                        <a:cubicBezTo>
                          <a:pt x="26007" y="116739"/>
                          <a:pt x="29360" y="117043"/>
                          <a:pt x="32408" y="115519"/>
                        </a:cubicBezTo>
                        <a:lnTo>
                          <a:pt x="60449" y="100584"/>
                        </a:lnTo>
                        <a:lnTo>
                          <a:pt x="88491" y="115519"/>
                        </a:lnTo>
                        <a:cubicBezTo>
                          <a:pt x="89710" y="116129"/>
                          <a:pt x="91234" y="116433"/>
                          <a:pt x="92453" y="116433"/>
                        </a:cubicBezTo>
                        <a:cubicBezTo>
                          <a:pt x="94282" y="116433"/>
                          <a:pt x="96111" y="115824"/>
                          <a:pt x="97635" y="114909"/>
                        </a:cubicBezTo>
                        <a:cubicBezTo>
                          <a:pt x="100378" y="113081"/>
                          <a:pt x="101597" y="109728"/>
                          <a:pt x="100988" y="106375"/>
                        </a:cubicBezTo>
                        <a:lnTo>
                          <a:pt x="95501" y="74981"/>
                        </a:lnTo>
                        <a:lnTo>
                          <a:pt x="118361" y="52731"/>
                        </a:lnTo>
                        <a:cubicBezTo>
                          <a:pt x="120800" y="50292"/>
                          <a:pt x="121714" y="46939"/>
                          <a:pt x="120495" y="43891"/>
                        </a:cubicBezTo>
                        <a:cubicBezTo>
                          <a:pt x="119581" y="40843"/>
                          <a:pt x="116837" y="38709"/>
                          <a:pt x="113485" y="38100"/>
                        </a:cubicBezTo>
                        <a:close/>
                        <a:moveTo>
                          <a:pt x="80261" y="65837"/>
                        </a:moveTo>
                        <a:cubicBezTo>
                          <a:pt x="78128" y="67665"/>
                          <a:pt x="77213" y="70713"/>
                          <a:pt x="77823" y="73457"/>
                        </a:cubicBezTo>
                        <a:lnTo>
                          <a:pt x="81176" y="92049"/>
                        </a:lnTo>
                        <a:lnTo>
                          <a:pt x="64412" y="83211"/>
                        </a:lnTo>
                        <a:cubicBezTo>
                          <a:pt x="63193" y="82601"/>
                          <a:pt x="61669" y="82296"/>
                          <a:pt x="60449" y="82296"/>
                        </a:cubicBezTo>
                        <a:cubicBezTo>
                          <a:pt x="58925" y="82296"/>
                          <a:pt x="57706" y="82601"/>
                          <a:pt x="56487" y="83211"/>
                        </a:cubicBezTo>
                        <a:lnTo>
                          <a:pt x="39723" y="92049"/>
                        </a:lnTo>
                        <a:lnTo>
                          <a:pt x="43076" y="73457"/>
                        </a:lnTo>
                        <a:cubicBezTo>
                          <a:pt x="43685" y="70713"/>
                          <a:pt x="42771" y="67665"/>
                          <a:pt x="40637" y="65837"/>
                        </a:cubicBezTo>
                        <a:lnTo>
                          <a:pt x="27226" y="52731"/>
                        </a:lnTo>
                        <a:lnTo>
                          <a:pt x="45819" y="49987"/>
                        </a:lnTo>
                        <a:cubicBezTo>
                          <a:pt x="48562" y="49683"/>
                          <a:pt x="51001" y="47853"/>
                          <a:pt x="52220" y="45415"/>
                        </a:cubicBezTo>
                        <a:lnTo>
                          <a:pt x="60449" y="28347"/>
                        </a:lnTo>
                        <a:lnTo>
                          <a:pt x="68679" y="45415"/>
                        </a:lnTo>
                        <a:cubicBezTo>
                          <a:pt x="69898" y="47853"/>
                          <a:pt x="72337" y="49683"/>
                          <a:pt x="75080" y="49987"/>
                        </a:cubicBezTo>
                        <a:lnTo>
                          <a:pt x="93673" y="52731"/>
                        </a:lnTo>
                        <a:lnTo>
                          <a:pt x="80261" y="65837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999" name="Freeform: Shape 998">
                    <a:extLst>
                      <a:ext uri="{FF2B5EF4-FFF2-40B4-BE49-F238E27FC236}">
                        <a16:creationId xmlns:a16="http://schemas.microsoft.com/office/drawing/2014/main" id="{2621639C-4DF1-948B-7656-F11DBBAB8E1C}"/>
                      </a:ext>
                    </a:extLst>
                  </p:cNvPr>
                  <p:cNvSpPr/>
                  <p:nvPr/>
                </p:nvSpPr>
                <p:spPr>
                  <a:xfrm>
                    <a:off x="9678825" y="5804588"/>
                    <a:ext cx="121032" cy="115961"/>
                  </a:xfrm>
                  <a:custGeom>
                    <a:avLst/>
                    <a:gdLst>
                      <a:gd name="connsiteX0" fmla="*/ 113789 w 121032"/>
                      <a:gd name="connsiteY0" fmla="*/ 37567 h 115961"/>
                      <a:gd name="connsiteX1" fmla="*/ 82395 w 121032"/>
                      <a:gd name="connsiteY1" fmla="*/ 32995 h 115961"/>
                      <a:gd name="connsiteX2" fmla="*/ 68374 w 121032"/>
                      <a:gd name="connsiteY2" fmla="*/ 4343 h 115961"/>
                      <a:gd name="connsiteX3" fmla="*/ 52829 w 121032"/>
                      <a:gd name="connsiteY3" fmla="*/ 4343 h 115961"/>
                      <a:gd name="connsiteX4" fmla="*/ 38808 w 121032"/>
                      <a:gd name="connsiteY4" fmla="*/ 32995 h 115961"/>
                      <a:gd name="connsiteX5" fmla="*/ 7414 w 121032"/>
                      <a:gd name="connsiteY5" fmla="*/ 37567 h 115961"/>
                      <a:gd name="connsiteX6" fmla="*/ 404 w 121032"/>
                      <a:gd name="connsiteY6" fmla="*/ 43358 h 115961"/>
                      <a:gd name="connsiteX7" fmla="*/ 2537 w 121032"/>
                      <a:gd name="connsiteY7" fmla="*/ 52197 h 115961"/>
                      <a:gd name="connsiteX8" fmla="*/ 25397 w 121032"/>
                      <a:gd name="connsiteY8" fmla="*/ 74447 h 115961"/>
                      <a:gd name="connsiteX9" fmla="*/ 19911 w 121032"/>
                      <a:gd name="connsiteY9" fmla="*/ 105842 h 115961"/>
                      <a:gd name="connsiteX10" fmla="*/ 23264 w 121032"/>
                      <a:gd name="connsiteY10" fmla="*/ 114376 h 115961"/>
                      <a:gd name="connsiteX11" fmla="*/ 32408 w 121032"/>
                      <a:gd name="connsiteY11" fmla="*/ 114986 h 115961"/>
                      <a:gd name="connsiteX12" fmla="*/ 60449 w 121032"/>
                      <a:gd name="connsiteY12" fmla="*/ 100051 h 115961"/>
                      <a:gd name="connsiteX13" fmla="*/ 88491 w 121032"/>
                      <a:gd name="connsiteY13" fmla="*/ 114986 h 115961"/>
                      <a:gd name="connsiteX14" fmla="*/ 92453 w 121032"/>
                      <a:gd name="connsiteY14" fmla="*/ 115900 h 115961"/>
                      <a:gd name="connsiteX15" fmla="*/ 97635 w 121032"/>
                      <a:gd name="connsiteY15" fmla="*/ 114376 h 115961"/>
                      <a:gd name="connsiteX16" fmla="*/ 100988 w 121032"/>
                      <a:gd name="connsiteY16" fmla="*/ 105842 h 115961"/>
                      <a:gd name="connsiteX17" fmla="*/ 95501 w 121032"/>
                      <a:gd name="connsiteY17" fmla="*/ 74447 h 115961"/>
                      <a:gd name="connsiteX18" fmla="*/ 118361 w 121032"/>
                      <a:gd name="connsiteY18" fmla="*/ 52197 h 115961"/>
                      <a:gd name="connsiteX19" fmla="*/ 120495 w 121032"/>
                      <a:gd name="connsiteY19" fmla="*/ 43358 h 115961"/>
                      <a:gd name="connsiteX20" fmla="*/ 113789 w 121032"/>
                      <a:gd name="connsiteY20" fmla="*/ 37567 h 115961"/>
                      <a:gd name="connsiteX21" fmla="*/ 80566 w 121032"/>
                      <a:gd name="connsiteY21" fmla="*/ 65303 h 115961"/>
                      <a:gd name="connsiteX22" fmla="*/ 78128 w 121032"/>
                      <a:gd name="connsiteY22" fmla="*/ 72923 h 115961"/>
                      <a:gd name="connsiteX23" fmla="*/ 81480 w 121032"/>
                      <a:gd name="connsiteY23" fmla="*/ 91516 h 115961"/>
                      <a:gd name="connsiteX24" fmla="*/ 64716 w 121032"/>
                      <a:gd name="connsiteY24" fmla="*/ 82677 h 115961"/>
                      <a:gd name="connsiteX25" fmla="*/ 60754 w 121032"/>
                      <a:gd name="connsiteY25" fmla="*/ 81763 h 115961"/>
                      <a:gd name="connsiteX26" fmla="*/ 56792 w 121032"/>
                      <a:gd name="connsiteY26" fmla="*/ 82677 h 115961"/>
                      <a:gd name="connsiteX27" fmla="*/ 40028 w 121032"/>
                      <a:gd name="connsiteY27" fmla="*/ 91516 h 115961"/>
                      <a:gd name="connsiteX28" fmla="*/ 43380 w 121032"/>
                      <a:gd name="connsiteY28" fmla="*/ 72923 h 115961"/>
                      <a:gd name="connsiteX29" fmla="*/ 40942 w 121032"/>
                      <a:gd name="connsiteY29" fmla="*/ 65303 h 115961"/>
                      <a:gd name="connsiteX30" fmla="*/ 27531 w 121032"/>
                      <a:gd name="connsiteY30" fmla="*/ 52197 h 115961"/>
                      <a:gd name="connsiteX31" fmla="*/ 46124 w 121032"/>
                      <a:gd name="connsiteY31" fmla="*/ 49454 h 115961"/>
                      <a:gd name="connsiteX32" fmla="*/ 52524 w 121032"/>
                      <a:gd name="connsiteY32" fmla="*/ 44882 h 115961"/>
                      <a:gd name="connsiteX33" fmla="*/ 60754 w 121032"/>
                      <a:gd name="connsiteY33" fmla="*/ 27813 h 115961"/>
                      <a:gd name="connsiteX34" fmla="*/ 68984 w 121032"/>
                      <a:gd name="connsiteY34" fmla="*/ 44882 h 115961"/>
                      <a:gd name="connsiteX35" fmla="*/ 75384 w 121032"/>
                      <a:gd name="connsiteY35" fmla="*/ 49454 h 115961"/>
                      <a:gd name="connsiteX36" fmla="*/ 93977 w 121032"/>
                      <a:gd name="connsiteY36" fmla="*/ 52197 h 115961"/>
                      <a:gd name="connsiteX37" fmla="*/ 80566 w 121032"/>
                      <a:gd name="connsiteY37" fmla="*/ 65303 h 115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21032" h="115961">
                        <a:moveTo>
                          <a:pt x="113789" y="37567"/>
                        </a:moveTo>
                        <a:lnTo>
                          <a:pt x="82395" y="32995"/>
                        </a:lnTo>
                        <a:lnTo>
                          <a:pt x="68374" y="4343"/>
                        </a:lnTo>
                        <a:cubicBezTo>
                          <a:pt x="65326" y="-1448"/>
                          <a:pt x="55877" y="-1448"/>
                          <a:pt x="52829" y="4343"/>
                        </a:cubicBezTo>
                        <a:lnTo>
                          <a:pt x="38808" y="32995"/>
                        </a:lnTo>
                        <a:lnTo>
                          <a:pt x="7414" y="37567"/>
                        </a:lnTo>
                        <a:cubicBezTo>
                          <a:pt x="4061" y="38176"/>
                          <a:pt x="1318" y="40310"/>
                          <a:pt x="404" y="43358"/>
                        </a:cubicBezTo>
                        <a:cubicBezTo>
                          <a:pt x="-511" y="46406"/>
                          <a:pt x="99" y="49759"/>
                          <a:pt x="2537" y="52197"/>
                        </a:cubicBezTo>
                        <a:lnTo>
                          <a:pt x="25397" y="74447"/>
                        </a:lnTo>
                        <a:lnTo>
                          <a:pt x="19911" y="105842"/>
                        </a:lnTo>
                        <a:cubicBezTo>
                          <a:pt x="19301" y="109195"/>
                          <a:pt x="20825" y="112243"/>
                          <a:pt x="23264" y="114376"/>
                        </a:cubicBezTo>
                        <a:cubicBezTo>
                          <a:pt x="26007" y="116205"/>
                          <a:pt x="29360" y="116510"/>
                          <a:pt x="32408" y="114986"/>
                        </a:cubicBezTo>
                        <a:lnTo>
                          <a:pt x="60449" y="100051"/>
                        </a:lnTo>
                        <a:lnTo>
                          <a:pt x="88491" y="114986"/>
                        </a:lnTo>
                        <a:cubicBezTo>
                          <a:pt x="89710" y="115595"/>
                          <a:pt x="91234" y="115900"/>
                          <a:pt x="92453" y="115900"/>
                        </a:cubicBezTo>
                        <a:cubicBezTo>
                          <a:pt x="94282" y="115900"/>
                          <a:pt x="96111" y="115291"/>
                          <a:pt x="97635" y="114376"/>
                        </a:cubicBezTo>
                        <a:cubicBezTo>
                          <a:pt x="100378" y="112547"/>
                          <a:pt x="101597" y="109195"/>
                          <a:pt x="100988" y="105842"/>
                        </a:cubicBezTo>
                        <a:lnTo>
                          <a:pt x="95501" y="74447"/>
                        </a:lnTo>
                        <a:lnTo>
                          <a:pt x="118361" y="52197"/>
                        </a:lnTo>
                        <a:cubicBezTo>
                          <a:pt x="120800" y="49759"/>
                          <a:pt x="121714" y="46406"/>
                          <a:pt x="120495" y="43358"/>
                        </a:cubicBezTo>
                        <a:cubicBezTo>
                          <a:pt x="119885" y="40310"/>
                          <a:pt x="117142" y="38176"/>
                          <a:pt x="113789" y="37567"/>
                        </a:cubicBezTo>
                        <a:close/>
                        <a:moveTo>
                          <a:pt x="80566" y="65303"/>
                        </a:moveTo>
                        <a:cubicBezTo>
                          <a:pt x="78432" y="67132"/>
                          <a:pt x="77518" y="70180"/>
                          <a:pt x="78128" y="72923"/>
                        </a:cubicBezTo>
                        <a:lnTo>
                          <a:pt x="81480" y="91516"/>
                        </a:lnTo>
                        <a:lnTo>
                          <a:pt x="64716" y="82677"/>
                        </a:lnTo>
                        <a:cubicBezTo>
                          <a:pt x="63497" y="82067"/>
                          <a:pt x="61973" y="81763"/>
                          <a:pt x="60754" y="81763"/>
                        </a:cubicBezTo>
                        <a:cubicBezTo>
                          <a:pt x="59535" y="81763"/>
                          <a:pt x="58011" y="82067"/>
                          <a:pt x="56792" y="82677"/>
                        </a:cubicBezTo>
                        <a:lnTo>
                          <a:pt x="40028" y="91516"/>
                        </a:lnTo>
                        <a:lnTo>
                          <a:pt x="43380" y="72923"/>
                        </a:lnTo>
                        <a:cubicBezTo>
                          <a:pt x="43990" y="70180"/>
                          <a:pt x="43076" y="67132"/>
                          <a:pt x="40942" y="65303"/>
                        </a:cubicBezTo>
                        <a:lnTo>
                          <a:pt x="27531" y="52197"/>
                        </a:lnTo>
                        <a:lnTo>
                          <a:pt x="46124" y="49454"/>
                        </a:lnTo>
                        <a:cubicBezTo>
                          <a:pt x="48867" y="49149"/>
                          <a:pt x="51305" y="47320"/>
                          <a:pt x="52524" y="44882"/>
                        </a:cubicBezTo>
                        <a:lnTo>
                          <a:pt x="60754" y="27813"/>
                        </a:lnTo>
                        <a:lnTo>
                          <a:pt x="68984" y="44882"/>
                        </a:lnTo>
                        <a:cubicBezTo>
                          <a:pt x="70203" y="47320"/>
                          <a:pt x="72641" y="49149"/>
                          <a:pt x="75384" y="49454"/>
                        </a:cubicBezTo>
                        <a:lnTo>
                          <a:pt x="93977" y="52197"/>
                        </a:lnTo>
                        <a:lnTo>
                          <a:pt x="80566" y="65303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72" name="TextBox 1171">
                  <a:extLst>
                    <a:ext uri="{FF2B5EF4-FFF2-40B4-BE49-F238E27FC236}">
                      <a16:creationId xmlns:a16="http://schemas.microsoft.com/office/drawing/2014/main" id="{502C0C9C-5D9B-6F5D-2C9F-9A6124CB8410}"/>
                    </a:ext>
                  </a:extLst>
                </p:cNvPr>
                <p:cNvSpPr txBox="1"/>
                <p:nvPr/>
              </p:nvSpPr>
              <p:spPr>
                <a:xfrm>
                  <a:off x="8644048" y="3962015"/>
                  <a:ext cx="1263393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latin typeface="Montserrat" pitchFamily="2" charset="0"/>
                    </a:rPr>
                    <a:t>Review</a:t>
                  </a:r>
                  <a:endParaRPr lang="en-IN" sz="1320" b="1" dirty="0">
                    <a:latin typeface="Montserrat" pitchFamily="2" charset="0"/>
                  </a:endParaRPr>
                </a:p>
              </p:txBody>
            </p:sp>
            <p:sp>
              <p:nvSpPr>
                <p:cNvPr id="1181" name="TextBox 1180">
                  <a:extLst>
                    <a:ext uri="{FF2B5EF4-FFF2-40B4-BE49-F238E27FC236}">
                      <a16:creationId xmlns:a16="http://schemas.microsoft.com/office/drawing/2014/main" id="{328D62A1-E239-2E38-5756-13505526ED6E}"/>
                    </a:ext>
                  </a:extLst>
                </p:cNvPr>
                <p:cNvSpPr txBox="1"/>
                <p:nvPr/>
              </p:nvSpPr>
              <p:spPr>
                <a:xfrm>
                  <a:off x="8514032" y="4663497"/>
                  <a:ext cx="1795158" cy="850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IN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Efficient collaboration, adaptability, teamwork.</a:t>
                  </a:r>
                </a:p>
              </p:txBody>
            </p:sp>
          </p:grpSp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49FC93C3-5A72-726F-190E-2B2709E05B6E}"/>
                  </a:ext>
                </a:extLst>
              </p:cNvPr>
              <p:cNvGrpSpPr/>
              <p:nvPr/>
            </p:nvGrpSpPr>
            <p:grpSpPr>
              <a:xfrm>
                <a:off x="10196685" y="3920523"/>
                <a:ext cx="1650759" cy="2657551"/>
                <a:chOff x="10223189" y="3920523"/>
                <a:chExt cx="1650759" cy="2657551"/>
              </a:xfrm>
            </p:grpSpPr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7A91A101-9F66-E9CF-220D-9A2F5BEB004A}"/>
                    </a:ext>
                  </a:extLst>
                </p:cNvPr>
                <p:cNvSpPr/>
                <p:nvPr/>
              </p:nvSpPr>
              <p:spPr>
                <a:xfrm>
                  <a:off x="10223189" y="3920523"/>
                  <a:ext cx="1650759" cy="421538"/>
                </a:xfrm>
                <a:custGeom>
                  <a:avLst/>
                  <a:gdLst>
                    <a:gd name="connsiteX0" fmla="*/ 0 w 1741627"/>
                    <a:gd name="connsiteY0" fmla="*/ 0 h 421538"/>
                    <a:gd name="connsiteX1" fmla="*/ 1741627 w 1741627"/>
                    <a:gd name="connsiteY1" fmla="*/ 0 h 421538"/>
                    <a:gd name="connsiteX2" fmla="*/ 1741627 w 1741627"/>
                    <a:gd name="connsiteY2" fmla="*/ 421538 h 421538"/>
                    <a:gd name="connsiteX3" fmla="*/ 0 w 1741627"/>
                    <a:gd name="connsiteY3" fmla="*/ 421538 h 421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42153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421538"/>
                      </a:lnTo>
                      <a:lnTo>
                        <a:pt x="0" y="42153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 dirty="0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50FC346A-03D3-4646-F528-4B42A0D3A55D}"/>
                    </a:ext>
                  </a:extLst>
                </p:cNvPr>
                <p:cNvSpPr/>
                <p:nvPr/>
              </p:nvSpPr>
              <p:spPr>
                <a:xfrm>
                  <a:off x="10223189" y="4342366"/>
                  <a:ext cx="1650759" cy="2235708"/>
                </a:xfrm>
                <a:custGeom>
                  <a:avLst/>
                  <a:gdLst>
                    <a:gd name="connsiteX0" fmla="*/ 0 w 1741627"/>
                    <a:gd name="connsiteY0" fmla="*/ 0 h 2235708"/>
                    <a:gd name="connsiteX1" fmla="*/ 1741627 w 1741627"/>
                    <a:gd name="connsiteY1" fmla="*/ 0 h 2235708"/>
                    <a:gd name="connsiteX2" fmla="*/ 1741627 w 1741627"/>
                    <a:gd name="connsiteY2" fmla="*/ 2235708 h 2235708"/>
                    <a:gd name="connsiteX3" fmla="*/ 0 w 1741627"/>
                    <a:gd name="connsiteY3" fmla="*/ 2235708 h 223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41627" h="2235708">
                      <a:moveTo>
                        <a:pt x="0" y="0"/>
                      </a:moveTo>
                      <a:lnTo>
                        <a:pt x="1741627" y="0"/>
                      </a:lnTo>
                      <a:lnTo>
                        <a:pt x="1741627" y="2235708"/>
                      </a:lnTo>
                      <a:lnTo>
                        <a:pt x="0" y="2235708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30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754380">
                    <a:defRPr/>
                  </a:pPr>
                  <a:endParaRPr lang="en-IN" sz="1485">
                    <a:solidFill>
                      <a:prstClr val="black"/>
                    </a:solidFill>
                    <a:latin typeface="Aptos" panose="02110004020202020204"/>
                  </a:endParaRPr>
                </a:p>
              </p:txBody>
            </p:sp>
            <p:grpSp>
              <p:nvGrpSpPr>
                <p:cNvPr id="1148" name="Graphic 6">
                  <a:extLst>
                    <a:ext uri="{FF2B5EF4-FFF2-40B4-BE49-F238E27FC236}">
                      <a16:creationId xmlns:a16="http://schemas.microsoft.com/office/drawing/2014/main" id="{F3BD0308-41BB-C6CD-7DC9-598DF6193665}"/>
                    </a:ext>
                  </a:extLst>
                </p:cNvPr>
                <p:cNvGrpSpPr/>
                <p:nvPr/>
              </p:nvGrpSpPr>
              <p:grpSpPr>
                <a:xfrm>
                  <a:off x="10862110" y="5785365"/>
                  <a:ext cx="372916" cy="500100"/>
                  <a:chOff x="11146257" y="5745609"/>
                  <a:chExt cx="393444" cy="500100"/>
                </a:xfrm>
                <a:solidFill>
                  <a:schemeClr val="tx1">
                    <a:lumMod val="85000"/>
                    <a:lumOff val="15000"/>
                  </a:schemeClr>
                </a:solidFill>
              </p:grpSpPr>
              <p:sp>
                <p:nvSpPr>
                  <p:cNvPr id="1149" name="Freeform: Shape 1148">
                    <a:extLst>
                      <a:ext uri="{FF2B5EF4-FFF2-40B4-BE49-F238E27FC236}">
                        <a16:creationId xmlns:a16="http://schemas.microsoft.com/office/drawing/2014/main" id="{78F4A347-80DD-8981-60DB-B2FFE650452E}"/>
                      </a:ext>
                    </a:extLst>
                  </p:cNvPr>
                  <p:cNvSpPr/>
                  <p:nvPr/>
                </p:nvSpPr>
                <p:spPr>
                  <a:xfrm>
                    <a:off x="11155032" y="5745609"/>
                    <a:ext cx="374675" cy="358977"/>
                  </a:xfrm>
                  <a:custGeom>
                    <a:avLst/>
                    <a:gdLst>
                      <a:gd name="connsiteX0" fmla="*/ 362141 w 374675"/>
                      <a:gd name="connsiteY0" fmla="*/ 340385 h 358977"/>
                      <a:gd name="connsiteX1" fmla="*/ 366103 w 374675"/>
                      <a:gd name="connsiteY1" fmla="*/ 341300 h 358977"/>
                      <a:gd name="connsiteX2" fmla="*/ 371589 w 374675"/>
                      <a:gd name="connsiteY2" fmla="*/ 339166 h 358977"/>
                      <a:gd name="connsiteX3" fmla="*/ 374333 w 374675"/>
                      <a:gd name="connsiteY3" fmla="*/ 330022 h 358977"/>
                      <a:gd name="connsiteX4" fmla="*/ 284721 w 374675"/>
                      <a:gd name="connsiteY4" fmla="*/ 216637 h 358977"/>
                      <a:gd name="connsiteX5" fmla="*/ 192062 w 374675"/>
                      <a:gd name="connsiteY5" fmla="*/ 1448 h 358977"/>
                      <a:gd name="connsiteX6" fmla="*/ 192062 w 374675"/>
                      <a:gd name="connsiteY6" fmla="*/ 1448 h 358977"/>
                      <a:gd name="connsiteX7" fmla="*/ 189624 w 374675"/>
                      <a:gd name="connsiteY7" fmla="*/ 533 h 358977"/>
                      <a:gd name="connsiteX8" fmla="*/ 189014 w 374675"/>
                      <a:gd name="connsiteY8" fmla="*/ 229 h 358977"/>
                      <a:gd name="connsiteX9" fmla="*/ 185966 w 374675"/>
                      <a:gd name="connsiteY9" fmla="*/ 229 h 358977"/>
                      <a:gd name="connsiteX10" fmla="*/ 185661 w 374675"/>
                      <a:gd name="connsiteY10" fmla="*/ 229 h 358977"/>
                      <a:gd name="connsiteX11" fmla="*/ 184442 w 374675"/>
                      <a:gd name="connsiteY11" fmla="*/ 838 h 358977"/>
                      <a:gd name="connsiteX12" fmla="*/ 182613 w 374675"/>
                      <a:gd name="connsiteY12" fmla="*/ 1753 h 358977"/>
                      <a:gd name="connsiteX13" fmla="*/ 182613 w 374675"/>
                      <a:gd name="connsiteY13" fmla="*/ 1753 h 358977"/>
                      <a:gd name="connsiteX14" fmla="*/ 89954 w 374675"/>
                      <a:gd name="connsiteY14" fmla="*/ 216941 h 358977"/>
                      <a:gd name="connsiteX15" fmla="*/ 343 w 374675"/>
                      <a:gd name="connsiteY15" fmla="*/ 330327 h 358977"/>
                      <a:gd name="connsiteX16" fmla="*/ 3086 w 374675"/>
                      <a:gd name="connsiteY16" fmla="*/ 339471 h 358977"/>
                      <a:gd name="connsiteX17" fmla="*/ 8573 w 374675"/>
                      <a:gd name="connsiteY17" fmla="*/ 341605 h 358977"/>
                      <a:gd name="connsiteX18" fmla="*/ 12535 w 374675"/>
                      <a:gd name="connsiteY18" fmla="*/ 340690 h 358977"/>
                      <a:gd name="connsiteX19" fmla="*/ 92393 w 374675"/>
                      <a:gd name="connsiteY19" fmla="*/ 314477 h 358977"/>
                      <a:gd name="connsiteX20" fmla="*/ 103365 w 374675"/>
                      <a:gd name="connsiteY20" fmla="*/ 352882 h 358977"/>
                      <a:gd name="connsiteX21" fmla="*/ 111595 w 374675"/>
                      <a:gd name="connsiteY21" fmla="*/ 358978 h 358977"/>
                      <a:gd name="connsiteX22" fmla="*/ 264300 w 374675"/>
                      <a:gd name="connsiteY22" fmla="*/ 358978 h 358977"/>
                      <a:gd name="connsiteX23" fmla="*/ 272529 w 374675"/>
                      <a:gd name="connsiteY23" fmla="*/ 352577 h 358977"/>
                      <a:gd name="connsiteX24" fmla="*/ 282588 w 374675"/>
                      <a:gd name="connsiteY24" fmla="*/ 314477 h 358977"/>
                      <a:gd name="connsiteX25" fmla="*/ 362141 w 374675"/>
                      <a:gd name="connsiteY25" fmla="*/ 340385 h 358977"/>
                      <a:gd name="connsiteX26" fmla="*/ 350863 w 374675"/>
                      <a:gd name="connsiteY26" fmla="*/ 316611 h 358977"/>
                      <a:gd name="connsiteX27" fmla="*/ 285026 w 374675"/>
                      <a:gd name="connsiteY27" fmla="*/ 297713 h 358977"/>
                      <a:gd name="connsiteX28" fmla="*/ 285636 w 374675"/>
                      <a:gd name="connsiteY28" fmla="*/ 238582 h 358977"/>
                      <a:gd name="connsiteX29" fmla="*/ 350863 w 374675"/>
                      <a:gd name="connsiteY29" fmla="*/ 316611 h 358977"/>
                      <a:gd name="connsiteX30" fmla="*/ 187185 w 374675"/>
                      <a:gd name="connsiteY30" fmla="*/ 19736 h 358977"/>
                      <a:gd name="connsiteX31" fmla="*/ 267957 w 374675"/>
                      <a:gd name="connsiteY31" fmla="*/ 296189 h 358977"/>
                      <a:gd name="connsiteX32" fmla="*/ 187185 w 374675"/>
                      <a:gd name="connsiteY32" fmla="*/ 296189 h 358977"/>
                      <a:gd name="connsiteX33" fmla="*/ 106413 w 374675"/>
                      <a:gd name="connsiteY33" fmla="*/ 296189 h 358977"/>
                      <a:gd name="connsiteX34" fmla="*/ 187185 w 374675"/>
                      <a:gd name="connsiteY34" fmla="*/ 19736 h 358977"/>
                      <a:gd name="connsiteX35" fmla="*/ 88430 w 374675"/>
                      <a:gd name="connsiteY35" fmla="*/ 238582 h 358977"/>
                      <a:gd name="connsiteX36" fmla="*/ 89040 w 374675"/>
                      <a:gd name="connsiteY36" fmla="*/ 297409 h 358977"/>
                      <a:gd name="connsiteX37" fmla="*/ 23508 w 374675"/>
                      <a:gd name="connsiteY37" fmla="*/ 316306 h 358977"/>
                      <a:gd name="connsiteX38" fmla="*/ 88430 w 374675"/>
                      <a:gd name="connsiteY38" fmla="*/ 238582 h 358977"/>
                      <a:gd name="connsiteX39" fmla="*/ 257289 w 374675"/>
                      <a:gd name="connsiteY39" fmla="*/ 341605 h 358977"/>
                      <a:gd name="connsiteX40" fmla="*/ 117691 w 374675"/>
                      <a:gd name="connsiteY40" fmla="*/ 341605 h 358977"/>
                      <a:gd name="connsiteX41" fmla="*/ 109461 w 374675"/>
                      <a:gd name="connsiteY41" fmla="*/ 313258 h 358977"/>
                      <a:gd name="connsiteX42" fmla="*/ 186881 w 374675"/>
                      <a:gd name="connsiteY42" fmla="*/ 313258 h 358977"/>
                      <a:gd name="connsiteX43" fmla="*/ 264605 w 374675"/>
                      <a:gd name="connsiteY43" fmla="*/ 313258 h 358977"/>
                      <a:gd name="connsiteX44" fmla="*/ 257289 w 374675"/>
                      <a:gd name="connsiteY44" fmla="*/ 341605 h 358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374675" h="358977">
                        <a:moveTo>
                          <a:pt x="362141" y="340385"/>
                        </a:moveTo>
                        <a:cubicBezTo>
                          <a:pt x="363360" y="340995"/>
                          <a:pt x="364579" y="341300"/>
                          <a:pt x="366103" y="341300"/>
                        </a:cubicBezTo>
                        <a:cubicBezTo>
                          <a:pt x="367932" y="341300"/>
                          <a:pt x="370065" y="340690"/>
                          <a:pt x="371589" y="339166"/>
                        </a:cubicBezTo>
                        <a:cubicBezTo>
                          <a:pt x="374333" y="337033"/>
                          <a:pt x="375247" y="333375"/>
                          <a:pt x="374333" y="330022"/>
                        </a:cubicBezTo>
                        <a:cubicBezTo>
                          <a:pt x="354825" y="263271"/>
                          <a:pt x="297828" y="224561"/>
                          <a:pt x="284721" y="216637"/>
                        </a:cubicBezTo>
                        <a:cubicBezTo>
                          <a:pt x="279540" y="144399"/>
                          <a:pt x="259423" y="46863"/>
                          <a:pt x="192062" y="1448"/>
                        </a:cubicBezTo>
                        <a:cubicBezTo>
                          <a:pt x="192062" y="1448"/>
                          <a:pt x="192062" y="1448"/>
                          <a:pt x="192062" y="1448"/>
                        </a:cubicBezTo>
                        <a:cubicBezTo>
                          <a:pt x="191453" y="838"/>
                          <a:pt x="190538" y="838"/>
                          <a:pt x="189624" y="533"/>
                        </a:cubicBezTo>
                        <a:cubicBezTo>
                          <a:pt x="189319" y="533"/>
                          <a:pt x="189014" y="229"/>
                          <a:pt x="189014" y="229"/>
                        </a:cubicBezTo>
                        <a:cubicBezTo>
                          <a:pt x="188100" y="-76"/>
                          <a:pt x="186881" y="-76"/>
                          <a:pt x="185966" y="229"/>
                        </a:cubicBezTo>
                        <a:cubicBezTo>
                          <a:pt x="185966" y="229"/>
                          <a:pt x="185661" y="229"/>
                          <a:pt x="185661" y="229"/>
                        </a:cubicBezTo>
                        <a:cubicBezTo>
                          <a:pt x="185357" y="229"/>
                          <a:pt x="184747" y="533"/>
                          <a:pt x="184442" y="838"/>
                        </a:cubicBezTo>
                        <a:cubicBezTo>
                          <a:pt x="183833" y="1143"/>
                          <a:pt x="183223" y="1143"/>
                          <a:pt x="182613" y="1753"/>
                        </a:cubicBezTo>
                        <a:cubicBezTo>
                          <a:pt x="182613" y="1753"/>
                          <a:pt x="182613" y="1753"/>
                          <a:pt x="182613" y="1753"/>
                        </a:cubicBezTo>
                        <a:cubicBezTo>
                          <a:pt x="115253" y="47473"/>
                          <a:pt x="95136" y="144704"/>
                          <a:pt x="89954" y="216941"/>
                        </a:cubicBezTo>
                        <a:cubicBezTo>
                          <a:pt x="76543" y="225171"/>
                          <a:pt x="19850" y="263881"/>
                          <a:pt x="343" y="330327"/>
                        </a:cubicBezTo>
                        <a:cubicBezTo>
                          <a:pt x="-571" y="333680"/>
                          <a:pt x="343" y="337033"/>
                          <a:pt x="3086" y="339471"/>
                        </a:cubicBezTo>
                        <a:cubicBezTo>
                          <a:pt x="4610" y="340690"/>
                          <a:pt x="6744" y="341605"/>
                          <a:pt x="8573" y="341605"/>
                        </a:cubicBezTo>
                        <a:cubicBezTo>
                          <a:pt x="9792" y="341605"/>
                          <a:pt x="11316" y="341300"/>
                          <a:pt x="12535" y="340690"/>
                        </a:cubicBezTo>
                        <a:cubicBezTo>
                          <a:pt x="12840" y="340385"/>
                          <a:pt x="52464" y="320878"/>
                          <a:pt x="92393" y="314477"/>
                        </a:cubicBezTo>
                        <a:lnTo>
                          <a:pt x="103365" y="352882"/>
                        </a:lnTo>
                        <a:cubicBezTo>
                          <a:pt x="104280" y="356540"/>
                          <a:pt x="107937" y="358978"/>
                          <a:pt x="111595" y="358978"/>
                        </a:cubicBezTo>
                        <a:lnTo>
                          <a:pt x="264300" y="358978"/>
                        </a:lnTo>
                        <a:cubicBezTo>
                          <a:pt x="268262" y="358978"/>
                          <a:pt x="271615" y="356235"/>
                          <a:pt x="272529" y="352577"/>
                        </a:cubicBezTo>
                        <a:lnTo>
                          <a:pt x="282588" y="314477"/>
                        </a:lnTo>
                        <a:cubicBezTo>
                          <a:pt x="322212" y="320573"/>
                          <a:pt x="361531" y="340385"/>
                          <a:pt x="362141" y="340385"/>
                        </a:cubicBezTo>
                        <a:close/>
                        <a:moveTo>
                          <a:pt x="350863" y="316611"/>
                        </a:moveTo>
                        <a:cubicBezTo>
                          <a:pt x="334709" y="309905"/>
                          <a:pt x="310325" y="301676"/>
                          <a:pt x="285026" y="297713"/>
                        </a:cubicBezTo>
                        <a:cubicBezTo>
                          <a:pt x="285636" y="286741"/>
                          <a:pt x="286550" y="265405"/>
                          <a:pt x="285636" y="238582"/>
                        </a:cubicBezTo>
                        <a:cubicBezTo>
                          <a:pt x="303009" y="251079"/>
                          <a:pt x="333489" y="277901"/>
                          <a:pt x="350863" y="316611"/>
                        </a:cubicBezTo>
                        <a:close/>
                        <a:moveTo>
                          <a:pt x="187185" y="19736"/>
                        </a:moveTo>
                        <a:cubicBezTo>
                          <a:pt x="274358" y="85268"/>
                          <a:pt x="270091" y="257175"/>
                          <a:pt x="267957" y="296189"/>
                        </a:cubicBezTo>
                        <a:lnTo>
                          <a:pt x="187185" y="296189"/>
                        </a:lnTo>
                        <a:lnTo>
                          <a:pt x="106413" y="296189"/>
                        </a:lnTo>
                        <a:cubicBezTo>
                          <a:pt x="104280" y="257175"/>
                          <a:pt x="100013" y="85268"/>
                          <a:pt x="187185" y="19736"/>
                        </a:cubicBezTo>
                        <a:close/>
                        <a:moveTo>
                          <a:pt x="88430" y="238582"/>
                        </a:moveTo>
                        <a:cubicBezTo>
                          <a:pt x="87516" y="265100"/>
                          <a:pt x="88430" y="286436"/>
                          <a:pt x="89040" y="297409"/>
                        </a:cubicBezTo>
                        <a:cubicBezTo>
                          <a:pt x="63741" y="301371"/>
                          <a:pt x="39357" y="309905"/>
                          <a:pt x="23508" y="316306"/>
                        </a:cubicBezTo>
                        <a:cubicBezTo>
                          <a:pt x="40577" y="277901"/>
                          <a:pt x="71361" y="251384"/>
                          <a:pt x="88430" y="238582"/>
                        </a:cubicBezTo>
                        <a:close/>
                        <a:moveTo>
                          <a:pt x="257289" y="341605"/>
                        </a:moveTo>
                        <a:lnTo>
                          <a:pt x="117691" y="341605"/>
                        </a:lnTo>
                        <a:lnTo>
                          <a:pt x="109461" y="313258"/>
                        </a:lnTo>
                        <a:lnTo>
                          <a:pt x="186881" y="313258"/>
                        </a:lnTo>
                        <a:lnTo>
                          <a:pt x="264605" y="313258"/>
                        </a:lnTo>
                        <a:lnTo>
                          <a:pt x="257289" y="341605"/>
                        </a:ln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0" name="Freeform: Shape 1149">
                    <a:extLst>
                      <a:ext uri="{FF2B5EF4-FFF2-40B4-BE49-F238E27FC236}">
                        <a16:creationId xmlns:a16="http://schemas.microsoft.com/office/drawing/2014/main" id="{C9623EC7-0586-D15C-4B19-A06EED90CBED}"/>
                      </a:ext>
                    </a:extLst>
                  </p:cNvPr>
                  <p:cNvSpPr/>
                  <p:nvPr/>
                </p:nvSpPr>
                <p:spPr>
                  <a:xfrm>
                    <a:off x="11289182" y="5870806"/>
                    <a:ext cx="106070" cy="106070"/>
                  </a:xfrm>
                  <a:custGeom>
                    <a:avLst/>
                    <a:gdLst>
                      <a:gd name="connsiteX0" fmla="*/ 53035 w 106070"/>
                      <a:gd name="connsiteY0" fmla="*/ 106070 h 106070"/>
                      <a:gd name="connsiteX1" fmla="*/ 106071 w 106070"/>
                      <a:gd name="connsiteY1" fmla="*/ 53035 h 106070"/>
                      <a:gd name="connsiteX2" fmla="*/ 53035 w 106070"/>
                      <a:gd name="connsiteY2" fmla="*/ 0 h 106070"/>
                      <a:gd name="connsiteX3" fmla="*/ 0 w 106070"/>
                      <a:gd name="connsiteY3" fmla="*/ 53035 h 106070"/>
                      <a:gd name="connsiteX4" fmla="*/ 53035 w 106070"/>
                      <a:gd name="connsiteY4" fmla="*/ 106070 h 106070"/>
                      <a:gd name="connsiteX5" fmla="*/ 53035 w 106070"/>
                      <a:gd name="connsiteY5" fmla="*/ 17373 h 106070"/>
                      <a:gd name="connsiteX6" fmla="*/ 88696 w 106070"/>
                      <a:gd name="connsiteY6" fmla="*/ 53035 h 106070"/>
                      <a:gd name="connsiteX7" fmla="*/ 53035 w 106070"/>
                      <a:gd name="connsiteY7" fmla="*/ 88697 h 106070"/>
                      <a:gd name="connsiteX8" fmla="*/ 17373 w 106070"/>
                      <a:gd name="connsiteY8" fmla="*/ 53035 h 106070"/>
                      <a:gd name="connsiteX9" fmla="*/ 53035 w 106070"/>
                      <a:gd name="connsiteY9" fmla="*/ 17373 h 1060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6070" h="106070">
                        <a:moveTo>
                          <a:pt x="53035" y="106070"/>
                        </a:moveTo>
                        <a:cubicBezTo>
                          <a:pt x="82296" y="106070"/>
                          <a:pt x="106071" y="82296"/>
                          <a:pt x="106071" y="53035"/>
                        </a:cubicBezTo>
                        <a:cubicBezTo>
                          <a:pt x="106071" y="23774"/>
                          <a:pt x="82296" y="0"/>
                          <a:pt x="53035" y="0"/>
                        </a:cubicBezTo>
                        <a:cubicBezTo>
                          <a:pt x="23775" y="0"/>
                          <a:pt x="0" y="23774"/>
                          <a:pt x="0" y="53035"/>
                        </a:cubicBezTo>
                        <a:cubicBezTo>
                          <a:pt x="0" y="82296"/>
                          <a:pt x="23775" y="106070"/>
                          <a:pt x="53035" y="106070"/>
                        </a:cubicBezTo>
                        <a:close/>
                        <a:moveTo>
                          <a:pt x="53035" y="17373"/>
                        </a:moveTo>
                        <a:cubicBezTo>
                          <a:pt x="72847" y="17373"/>
                          <a:pt x="88696" y="33528"/>
                          <a:pt x="88696" y="53035"/>
                        </a:cubicBezTo>
                        <a:cubicBezTo>
                          <a:pt x="88696" y="72542"/>
                          <a:pt x="72543" y="88697"/>
                          <a:pt x="53035" y="88697"/>
                        </a:cubicBezTo>
                        <a:cubicBezTo>
                          <a:pt x="33528" y="88697"/>
                          <a:pt x="17373" y="72542"/>
                          <a:pt x="17373" y="53035"/>
                        </a:cubicBezTo>
                        <a:cubicBezTo>
                          <a:pt x="17373" y="33528"/>
                          <a:pt x="33223" y="17373"/>
                          <a:pt x="53035" y="17373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1" name="Freeform: Shape 1150">
                    <a:extLst>
                      <a:ext uri="{FF2B5EF4-FFF2-40B4-BE49-F238E27FC236}">
                        <a16:creationId xmlns:a16="http://schemas.microsoft.com/office/drawing/2014/main" id="{D119F161-83AE-3550-C091-32556ABFFA67}"/>
                      </a:ext>
                    </a:extLst>
                  </p:cNvPr>
                  <p:cNvSpPr/>
                  <p:nvPr/>
                </p:nvSpPr>
                <p:spPr>
                  <a:xfrm>
                    <a:off x="11333682" y="6126228"/>
                    <a:ext cx="17069" cy="119481"/>
                  </a:xfrm>
                  <a:custGeom>
                    <a:avLst/>
                    <a:gdLst>
                      <a:gd name="connsiteX0" fmla="*/ 8535 w 17069"/>
                      <a:gd name="connsiteY0" fmla="*/ 0 h 119481"/>
                      <a:gd name="connsiteX1" fmla="*/ 0 w 17069"/>
                      <a:gd name="connsiteY1" fmla="*/ 8535 h 119481"/>
                      <a:gd name="connsiteX2" fmla="*/ 0 w 17069"/>
                      <a:gd name="connsiteY2" fmla="*/ 110947 h 119481"/>
                      <a:gd name="connsiteX3" fmla="*/ 8535 w 17069"/>
                      <a:gd name="connsiteY3" fmla="*/ 119482 h 119481"/>
                      <a:gd name="connsiteX4" fmla="*/ 17069 w 17069"/>
                      <a:gd name="connsiteY4" fmla="*/ 110947 h 119481"/>
                      <a:gd name="connsiteX5" fmla="*/ 17069 w 17069"/>
                      <a:gd name="connsiteY5" fmla="*/ 8535 h 119481"/>
                      <a:gd name="connsiteX6" fmla="*/ 8535 w 17069"/>
                      <a:gd name="connsiteY6" fmla="*/ 0 h 1194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069" h="119481">
                        <a:moveTo>
                          <a:pt x="8535" y="0"/>
                        </a:moveTo>
                        <a:cubicBezTo>
                          <a:pt x="3658" y="0"/>
                          <a:pt x="0" y="3963"/>
                          <a:pt x="0" y="8535"/>
                        </a:cubicBezTo>
                        <a:lnTo>
                          <a:pt x="0" y="110947"/>
                        </a:lnTo>
                        <a:cubicBezTo>
                          <a:pt x="0" y="115824"/>
                          <a:pt x="3963" y="119482"/>
                          <a:pt x="8535" y="119482"/>
                        </a:cubicBezTo>
                        <a:cubicBezTo>
                          <a:pt x="13107" y="119482"/>
                          <a:pt x="17069" y="115519"/>
                          <a:pt x="17069" y="110947"/>
                        </a:cubicBezTo>
                        <a:lnTo>
                          <a:pt x="17069" y="8535"/>
                        </a:lnTo>
                        <a:cubicBezTo>
                          <a:pt x="17069" y="3963"/>
                          <a:pt x="13107" y="0"/>
                          <a:pt x="8535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2" name="Freeform: Shape 1151">
                    <a:extLst>
                      <a:ext uri="{FF2B5EF4-FFF2-40B4-BE49-F238E27FC236}">
                        <a16:creationId xmlns:a16="http://schemas.microsoft.com/office/drawing/2014/main" id="{08D87A77-835E-E533-8394-DFA0FB30EF4A}"/>
                      </a:ext>
                    </a:extLst>
                  </p:cNvPr>
                  <p:cNvSpPr/>
                  <p:nvPr/>
                </p:nvSpPr>
                <p:spPr>
                  <a:xfrm>
                    <a:off x="11284610" y="6126228"/>
                    <a:ext cx="17068" cy="83210"/>
                  </a:xfrm>
                  <a:custGeom>
                    <a:avLst/>
                    <a:gdLst>
                      <a:gd name="connsiteX0" fmla="*/ 8535 w 17068"/>
                      <a:gd name="connsiteY0" fmla="*/ 0 h 83210"/>
                      <a:gd name="connsiteX1" fmla="*/ 0 w 17068"/>
                      <a:gd name="connsiteY1" fmla="*/ 8535 h 83210"/>
                      <a:gd name="connsiteX2" fmla="*/ 0 w 17068"/>
                      <a:gd name="connsiteY2" fmla="*/ 74676 h 83210"/>
                      <a:gd name="connsiteX3" fmla="*/ 8535 w 17068"/>
                      <a:gd name="connsiteY3" fmla="*/ 83211 h 83210"/>
                      <a:gd name="connsiteX4" fmla="*/ 17068 w 17068"/>
                      <a:gd name="connsiteY4" fmla="*/ 74676 h 83210"/>
                      <a:gd name="connsiteX5" fmla="*/ 17068 w 17068"/>
                      <a:gd name="connsiteY5" fmla="*/ 8535 h 83210"/>
                      <a:gd name="connsiteX6" fmla="*/ 8535 w 17068"/>
                      <a:gd name="connsiteY6" fmla="*/ 0 h 83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068" h="83210">
                        <a:moveTo>
                          <a:pt x="8535" y="0"/>
                        </a:moveTo>
                        <a:cubicBezTo>
                          <a:pt x="3657" y="0"/>
                          <a:pt x="0" y="3963"/>
                          <a:pt x="0" y="8535"/>
                        </a:cubicBezTo>
                        <a:lnTo>
                          <a:pt x="0" y="74676"/>
                        </a:lnTo>
                        <a:cubicBezTo>
                          <a:pt x="0" y="79553"/>
                          <a:pt x="3963" y="83211"/>
                          <a:pt x="8535" y="83211"/>
                        </a:cubicBezTo>
                        <a:cubicBezTo>
                          <a:pt x="13107" y="83211"/>
                          <a:pt x="17068" y="79248"/>
                          <a:pt x="17068" y="74676"/>
                        </a:cubicBezTo>
                        <a:lnTo>
                          <a:pt x="17068" y="8535"/>
                        </a:lnTo>
                        <a:cubicBezTo>
                          <a:pt x="17068" y="3963"/>
                          <a:pt x="13411" y="0"/>
                          <a:pt x="8535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3" name="Freeform: Shape 1152">
                    <a:extLst>
                      <a:ext uri="{FF2B5EF4-FFF2-40B4-BE49-F238E27FC236}">
                        <a16:creationId xmlns:a16="http://schemas.microsoft.com/office/drawing/2014/main" id="{8ED89C1D-BD42-EF0D-F38F-5450B103C735}"/>
                      </a:ext>
                    </a:extLst>
                  </p:cNvPr>
                  <p:cNvSpPr/>
                  <p:nvPr/>
                </p:nvSpPr>
                <p:spPr>
                  <a:xfrm>
                    <a:off x="11382756" y="6126228"/>
                    <a:ext cx="17069" cy="83210"/>
                  </a:xfrm>
                  <a:custGeom>
                    <a:avLst/>
                    <a:gdLst>
                      <a:gd name="connsiteX0" fmla="*/ 8535 w 17069"/>
                      <a:gd name="connsiteY0" fmla="*/ 0 h 83210"/>
                      <a:gd name="connsiteX1" fmla="*/ 0 w 17069"/>
                      <a:gd name="connsiteY1" fmla="*/ 8535 h 83210"/>
                      <a:gd name="connsiteX2" fmla="*/ 0 w 17069"/>
                      <a:gd name="connsiteY2" fmla="*/ 74676 h 83210"/>
                      <a:gd name="connsiteX3" fmla="*/ 8535 w 17069"/>
                      <a:gd name="connsiteY3" fmla="*/ 83211 h 83210"/>
                      <a:gd name="connsiteX4" fmla="*/ 17069 w 17069"/>
                      <a:gd name="connsiteY4" fmla="*/ 74676 h 83210"/>
                      <a:gd name="connsiteX5" fmla="*/ 17069 w 17069"/>
                      <a:gd name="connsiteY5" fmla="*/ 8535 h 83210"/>
                      <a:gd name="connsiteX6" fmla="*/ 8535 w 17069"/>
                      <a:gd name="connsiteY6" fmla="*/ 0 h 832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069" h="83210">
                        <a:moveTo>
                          <a:pt x="8535" y="0"/>
                        </a:moveTo>
                        <a:cubicBezTo>
                          <a:pt x="3657" y="0"/>
                          <a:pt x="0" y="3963"/>
                          <a:pt x="0" y="8535"/>
                        </a:cubicBezTo>
                        <a:lnTo>
                          <a:pt x="0" y="74676"/>
                        </a:lnTo>
                        <a:cubicBezTo>
                          <a:pt x="0" y="79553"/>
                          <a:pt x="3963" y="83211"/>
                          <a:pt x="8535" y="83211"/>
                        </a:cubicBezTo>
                        <a:cubicBezTo>
                          <a:pt x="13107" y="83211"/>
                          <a:pt x="17069" y="79248"/>
                          <a:pt x="17069" y="74676"/>
                        </a:cubicBezTo>
                        <a:lnTo>
                          <a:pt x="17069" y="8535"/>
                        </a:lnTo>
                        <a:cubicBezTo>
                          <a:pt x="17069" y="3963"/>
                          <a:pt x="13107" y="0"/>
                          <a:pt x="8535" y="0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4" name="Freeform: Shape 1153">
                    <a:extLst>
                      <a:ext uri="{FF2B5EF4-FFF2-40B4-BE49-F238E27FC236}">
                        <a16:creationId xmlns:a16="http://schemas.microsoft.com/office/drawing/2014/main" id="{22D00A3B-2032-B156-43D6-25E917C8325A}"/>
                      </a:ext>
                    </a:extLst>
                  </p:cNvPr>
                  <p:cNvSpPr/>
                  <p:nvPr/>
                </p:nvSpPr>
                <p:spPr>
                  <a:xfrm>
                    <a:off x="11146257" y="6090079"/>
                    <a:ext cx="86843" cy="69677"/>
                  </a:xfrm>
                  <a:custGeom>
                    <a:avLst/>
                    <a:gdLst>
                      <a:gd name="connsiteX0" fmla="*/ 81051 w 86843"/>
                      <a:gd name="connsiteY0" fmla="*/ 488 h 69677"/>
                      <a:gd name="connsiteX1" fmla="*/ 70078 w 86843"/>
                      <a:gd name="connsiteY1" fmla="*/ 5669 h 69677"/>
                      <a:gd name="connsiteX2" fmla="*/ 34416 w 86843"/>
                      <a:gd name="connsiteY2" fmla="*/ 51999 h 69677"/>
                      <a:gd name="connsiteX3" fmla="*/ 14300 w 86843"/>
                      <a:gd name="connsiteY3" fmla="*/ 44989 h 69677"/>
                      <a:gd name="connsiteX4" fmla="*/ 2108 w 86843"/>
                      <a:gd name="connsiteY4" fmla="*/ 45598 h 69677"/>
                      <a:gd name="connsiteX5" fmla="*/ 2717 w 86843"/>
                      <a:gd name="connsiteY5" fmla="*/ 57790 h 69677"/>
                      <a:gd name="connsiteX6" fmla="*/ 30149 w 86843"/>
                      <a:gd name="connsiteY6" fmla="*/ 69677 h 69677"/>
                      <a:gd name="connsiteX7" fmla="*/ 38379 w 86843"/>
                      <a:gd name="connsiteY7" fmla="*/ 68763 h 69677"/>
                      <a:gd name="connsiteX8" fmla="*/ 86232 w 86843"/>
                      <a:gd name="connsiteY8" fmla="*/ 11461 h 69677"/>
                      <a:gd name="connsiteX9" fmla="*/ 81051 w 86843"/>
                      <a:gd name="connsiteY9" fmla="*/ 488 h 69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6843" h="69677">
                        <a:moveTo>
                          <a:pt x="81051" y="488"/>
                        </a:moveTo>
                        <a:cubicBezTo>
                          <a:pt x="76479" y="-1036"/>
                          <a:pt x="71602" y="1097"/>
                          <a:pt x="70078" y="5669"/>
                        </a:cubicBezTo>
                        <a:cubicBezTo>
                          <a:pt x="66116" y="16947"/>
                          <a:pt x="51485" y="47427"/>
                          <a:pt x="34416" y="51999"/>
                        </a:cubicBezTo>
                        <a:cubicBezTo>
                          <a:pt x="28016" y="53523"/>
                          <a:pt x="21310" y="51389"/>
                          <a:pt x="14300" y="44989"/>
                        </a:cubicBezTo>
                        <a:cubicBezTo>
                          <a:pt x="10642" y="41941"/>
                          <a:pt x="5156" y="42245"/>
                          <a:pt x="2108" y="45598"/>
                        </a:cubicBezTo>
                        <a:cubicBezTo>
                          <a:pt x="-940" y="49256"/>
                          <a:pt x="-636" y="54742"/>
                          <a:pt x="2717" y="57790"/>
                        </a:cubicBezTo>
                        <a:cubicBezTo>
                          <a:pt x="13080" y="66934"/>
                          <a:pt x="22529" y="69677"/>
                          <a:pt x="30149" y="69677"/>
                        </a:cubicBezTo>
                        <a:cubicBezTo>
                          <a:pt x="33197" y="69677"/>
                          <a:pt x="35940" y="69373"/>
                          <a:pt x="38379" y="68763"/>
                        </a:cubicBezTo>
                        <a:cubicBezTo>
                          <a:pt x="67640" y="61143"/>
                          <a:pt x="84404" y="16642"/>
                          <a:pt x="86232" y="11461"/>
                        </a:cubicBezTo>
                        <a:cubicBezTo>
                          <a:pt x="88061" y="6889"/>
                          <a:pt x="85623" y="2012"/>
                          <a:pt x="81051" y="488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  <p:sp>
                <p:nvSpPr>
                  <p:cNvPr id="1155" name="Freeform: Shape 1154">
                    <a:extLst>
                      <a:ext uri="{FF2B5EF4-FFF2-40B4-BE49-F238E27FC236}">
                        <a16:creationId xmlns:a16="http://schemas.microsoft.com/office/drawing/2014/main" id="{90A48DB9-83FC-B635-5A99-6D27D1DE2485}"/>
                      </a:ext>
                    </a:extLst>
                  </p:cNvPr>
                  <p:cNvSpPr/>
                  <p:nvPr/>
                </p:nvSpPr>
                <p:spPr>
                  <a:xfrm>
                    <a:off x="11452981" y="6090079"/>
                    <a:ext cx="86720" cy="69677"/>
                  </a:xfrm>
                  <a:custGeom>
                    <a:avLst/>
                    <a:gdLst>
                      <a:gd name="connsiteX0" fmla="*/ 84613 w 86720"/>
                      <a:gd name="connsiteY0" fmla="*/ 45598 h 69677"/>
                      <a:gd name="connsiteX1" fmla="*/ 72421 w 86720"/>
                      <a:gd name="connsiteY1" fmla="*/ 44989 h 69677"/>
                      <a:gd name="connsiteX2" fmla="*/ 52304 w 86720"/>
                      <a:gd name="connsiteY2" fmla="*/ 51999 h 69677"/>
                      <a:gd name="connsiteX3" fmla="*/ 16642 w 86720"/>
                      <a:gd name="connsiteY3" fmla="*/ 5669 h 69677"/>
                      <a:gd name="connsiteX4" fmla="*/ 5669 w 86720"/>
                      <a:gd name="connsiteY4" fmla="*/ 488 h 69677"/>
                      <a:gd name="connsiteX5" fmla="*/ 488 w 86720"/>
                      <a:gd name="connsiteY5" fmla="*/ 11461 h 69677"/>
                      <a:gd name="connsiteX6" fmla="*/ 48341 w 86720"/>
                      <a:gd name="connsiteY6" fmla="*/ 68763 h 69677"/>
                      <a:gd name="connsiteX7" fmla="*/ 56572 w 86720"/>
                      <a:gd name="connsiteY7" fmla="*/ 69677 h 69677"/>
                      <a:gd name="connsiteX8" fmla="*/ 84004 w 86720"/>
                      <a:gd name="connsiteY8" fmla="*/ 57790 h 69677"/>
                      <a:gd name="connsiteX9" fmla="*/ 84613 w 86720"/>
                      <a:gd name="connsiteY9" fmla="*/ 45598 h 696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6720" h="69677">
                        <a:moveTo>
                          <a:pt x="84613" y="45598"/>
                        </a:moveTo>
                        <a:cubicBezTo>
                          <a:pt x="81565" y="41941"/>
                          <a:pt x="76078" y="41636"/>
                          <a:pt x="72421" y="44989"/>
                        </a:cubicBezTo>
                        <a:cubicBezTo>
                          <a:pt x="65410" y="51389"/>
                          <a:pt x="58705" y="53523"/>
                          <a:pt x="52304" y="51999"/>
                        </a:cubicBezTo>
                        <a:cubicBezTo>
                          <a:pt x="34930" y="47427"/>
                          <a:pt x="20605" y="16947"/>
                          <a:pt x="16642" y="5669"/>
                        </a:cubicBezTo>
                        <a:cubicBezTo>
                          <a:pt x="15118" y="1097"/>
                          <a:pt x="10241" y="-1036"/>
                          <a:pt x="5669" y="488"/>
                        </a:cubicBezTo>
                        <a:cubicBezTo>
                          <a:pt x="1097" y="2012"/>
                          <a:pt x="-1036" y="6889"/>
                          <a:pt x="488" y="11461"/>
                        </a:cubicBezTo>
                        <a:cubicBezTo>
                          <a:pt x="2317" y="16642"/>
                          <a:pt x="19081" y="61143"/>
                          <a:pt x="48341" y="68763"/>
                        </a:cubicBezTo>
                        <a:cubicBezTo>
                          <a:pt x="50780" y="69373"/>
                          <a:pt x="53524" y="69677"/>
                          <a:pt x="56572" y="69677"/>
                        </a:cubicBezTo>
                        <a:cubicBezTo>
                          <a:pt x="64192" y="69677"/>
                          <a:pt x="73945" y="66934"/>
                          <a:pt x="84004" y="57790"/>
                        </a:cubicBezTo>
                        <a:cubicBezTo>
                          <a:pt x="87356" y="54742"/>
                          <a:pt x="87661" y="49256"/>
                          <a:pt x="84613" y="45598"/>
                        </a:cubicBezTo>
                        <a:close/>
                      </a:path>
                    </a:pathLst>
                  </a:custGeom>
                  <a:grpFill/>
                  <a:ln w="304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754380">
                      <a:defRPr/>
                    </a:pPr>
                    <a:endParaRPr lang="en-IN" sz="1485">
                      <a:solidFill>
                        <a:prstClr val="black"/>
                      </a:solidFill>
                      <a:latin typeface="Aptos" panose="02110004020202020204"/>
                    </a:endParaRPr>
                  </a:p>
                </p:txBody>
              </p:sp>
            </p:grpSp>
            <p:sp>
              <p:nvSpPr>
                <p:cNvPr id="1173" name="TextBox 1172">
                  <a:extLst>
                    <a:ext uri="{FF2B5EF4-FFF2-40B4-BE49-F238E27FC236}">
                      <a16:creationId xmlns:a16="http://schemas.microsoft.com/office/drawing/2014/main" id="{245F4074-7DDA-E339-4AE6-8DD1E06454EC}"/>
                    </a:ext>
                  </a:extLst>
                </p:cNvPr>
                <p:cNvSpPr txBox="1"/>
                <p:nvPr/>
              </p:nvSpPr>
              <p:spPr>
                <a:xfrm>
                  <a:off x="10295938" y="3962015"/>
                  <a:ext cx="1561875" cy="3581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US" sz="1320" b="1" dirty="0">
                      <a:solidFill>
                        <a:prstClr val="white"/>
                      </a:solidFill>
                      <a:latin typeface="Montserrat" pitchFamily="2" charset="0"/>
                    </a:rPr>
                    <a:t>Launch</a:t>
                  </a:r>
                  <a:endParaRPr lang="en-IN" sz="1320" b="1" dirty="0">
                    <a:solidFill>
                      <a:prstClr val="white"/>
                    </a:solidFill>
                    <a:latin typeface="Montserrat" pitchFamily="2" charset="0"/>
                  </a:endParaRPr>
                </a:p>
              </p:txBody>
            </p:sp>
            <p:sp>
              <p:nvSpPr>
                <p:cNvPr id="1182" name="TextBox 1181">
                  <a:extLst>
                    <a:ext uri="{FF2B5EF4-FFF2-40B4-BE49-F238E27FC236}">
                      <a16:creationId xmlns:a16="http://schemas.microsoft.com/office/drawing/2014/main" id="{26525D65-699C-2CB0-52EC-26CD93B4F0C5}"/>
                    </a:ext>
                  </a:extLst>
                </p:cNvPr>
                <p:cNvSpPr txBox="1"/>
                <p:nvPr/>
              </p:nvSpPr>
              <p:spPr>
                <a:xfrm>
                  <a:off x="10232587" y="4663497"/>
                  <a:ext cx="1631961" cy="850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defTabSz="754380">
                    <a:defRPr/>
                  </a:pPr>
                  <a:r>
                    <a:rPr lang="en-IN" sz="99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Montserrat" pitchFamily="2" charset="0"/>
                    </a:rPr>
                    <a:t>Agile Scrum is  Efficiency, collaboration, rapid delivery</a:t>
                  </a: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9A88374-4302-CC31-D5B1-DC3CC8079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140" y="679188"/>
            <a:ext cx="7038975" cy="225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80DEF-32C9-A686-C5DA-CF9B82883470}"/>
              </a:ext>
            </a:extLst>
          </p:cNvPr>
          <p:cNvSpPr txBox="1"/>
          <p:nvPr/>
        </p:nvSpPr>
        <p:spPr>
          <a:xfrm>
            <a:off x="7353228" y="2730523"/>
            <a:ext cx="1714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(Relevant Software)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1B1AA-C2AA-8B5C-A3E8-4BD0093C5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12" y="5392629"/>
            <a:ext cx="2103659" cy="236020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5403FA-A0FD-967F-CDC3-5650C2F54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645620"/>
              </p:ext>
            </p:extLst>
          </p:nvPr>
        </p:nvGraphicFramePr>
        <p:xfrm>
          <a:off x="2490266" y="5403745"/>
          <a:ext cx="7320942" cy="2366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7">
                  <a:extLst>
                    <a:ext uri="{9D8B030D-6E8A-4147-A177-3AD203B41FA5}">
                      <a16:colId xmlns:a16="http://schemas.microsoft.com/office/drawing/2014/main" val="830471791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854019514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204748731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999327131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1698983299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844202785"/>
                    </a:ext>
                  </a:extLst>
                </a:gridCol>
              </a:tblGrid>
              <a:tr h="44631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Concept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Inception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Production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Review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957403"/>
                  </a:ext>
                </a:extLst>
              </a:tr>
              <a:tr h="116638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Identify business needs, goals, and high-level requirements.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“The founder selects the appropriate team members, assigns roles, and provides the necessary tools to begin development. (Rel. Soft, 2024)”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Lays the foundation for a smooth development process, ensures clarity of objectives before coding begins.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Reduces defects and ensure product stability, helps maintain “Done” definition for each increment.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A potentially shippable product increment is reviewed, minimizes risk by releasing smaller updates.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Stakeholders assess the product and provide feedback. The team reflects on what went well and what needs improvement.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264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B66309-AC5A-9E06-6167-16FDD2538AA8}"/>
              </a:ext>
            </a:extLst>
          </p:cNvPr>
          <p:cNvSpPr txBox="1"/>
          <p:nvPr/>
        </p:nvSpPr>
        <p:spPr>
          <a:xfrm>
            <a:off x="247192" y="7571483"/>
            <a:ext cx="1714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(Relevant Software</a:t>
            </a:r>
            <a:r>
              <a:rPr lang="en-US" sz="9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840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3859A77-FBD0-7D6C-F630-988D3058D5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2046219"/>
              </p:ext>
            </p:extLst>
          </p:nvPr>
        </p:nvGraphicFramePr>
        <p:xfrm>
          <a:off x="4449336" y="123282"/>
          <a:ext cx="5490730" cy="3459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D7D9EF4-2954-0FBD-5CCB-58B9649D7252}"/>
              </a:ext>
            </a:extLst>
          </p:cNvPr>
          <p:cNvSpPr txBox="1"/>
          <p:nvPr/>
        </p:nvSpPr>
        <p:spPr>
          <a:xfrm>
            <a:off x="390293" y="412595"/>
            <a:ext cx="40590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Waterfall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Planning</a:t>
            </a:r>
            <a:r>
              <a:rPr lang="en-US" sz="1400" dirty="0"/>
              <a:t>: All requirements are gathered upfront before any development begins.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Design</a:t>
            </a:r>
            <a:r>
              <a:rPr lang="en-US" sz="1400" dirty="0"/>
              <a:t>: The entire system (UI, database, payment, booking) is designed in one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Development</a:t>
            </a:r>
            <a:r>
              <a:rPr lang="en-US" sz="1400" dirty="0"/>
              <a:t>: Developers build the entire software without testing or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Testing</a:t>
            </a:r>
            <a:r>
              <a:rPr lang="en-US" sz="1400" dirty="0"/>
              <a:t>: Only after full development is testing done, potentially revealing major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Deploymen</a:t>
            </a:r>
            <a:r>
              <a:rPr lang="en-US" sz="1400" dirty="0"/>
              <a:t>t: The complete software is released at once, with no room for quick fixes.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Problem: </a:t>
            </a:r>
            <a:r>
              <a:rPr lang="en-US" sz="1400" dirty="0"/>
              <a:t>If a major issue is found late, fixing it requires redoing earlier phases, causing delays.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299B9-D116-B298-508F-9D4F569D474B}"/>
              </a:ext>
            </a:extLst>
          </p:cNvPr>
          <p:cNvSpPr txBox="1"/>
          <p:nvPr/>
        </p:nvSpPr>
        <p:spPr>
          <a:xfrm>
            <a:off x="5330283" y="3582694"/>
            <a:ext cx="445677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Agile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Sprint 1</a:t>
            </a:r>
            <a:r>
              <a:rPr lang="en-US" sz="1400" dirty="0"/>
              <a:t>: Basic travel search feature is developed and tested.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Sprint 2</a:t>
            </a:r>
            <a:r>
              <a:rPr lang="en-US" sz="1400" dirty="0"/>
              <a:t>: Booking system is built and integrated with third-party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Sprint 3</a:t>
            </a:r>
            <a:r>
              <a:rPr lang="en-US" sz="1400" dirty="0"/>
              <a:t>: Payment system is tested with real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Sprint 4</a:t>
            </a:r>
            <a:r>
              <a:rPr lang="en-US" sz="1400" dirty="0"/>
              <a:t>: User feedback is collected, and improvements are made.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Ongoing: </a:t>
            </a:r>
            <a:r>
              <a:rPr lang="en-US" sz="1400" dirty="0"/>
              <a:t>Continuous updates and fixes based on testing and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Advantage</a:t>
            </a:r>
            <a:r>
              <a:rPr lang="en-US" sz="1400" dirty="0"/>
              <a:t>: Problems are identified early, allowing quick fixes without major rework. Features are delivered faster, making the software adaptable and user-friendly.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9906A8-3D30-0960-24F0-833EAF83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98" y="4135575"/>
            <a:ext cx="4662430" cy="317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639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89515F-9F81-B95D-A917-1C8CB0DF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113674"/>
              </p:ext>
            </p:extLst>
          </p:nvPr>
        </p:nvGraphicFramePr>
        <p:xfrm>
          <a:off x="518532" y="3696929"/>
          <a:ext cx="9021336" cy="393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112">
                  <a:extLst>
                    <a:ext uri="{9D8B030D-6E8A-4147-A177-3AD203B41FA5}">
                      <a16:colId xmlns:a16="http://schemas.microsoft.com/office/drawing/2014/main" val="3407281637"/>
                    </a:ext>
                  </a:extLst>
                </a:gridCol>
                <a:gridCol w="3007112">
                  <a:extLst>
                    <a:ext uri="{9D8B030D-6E8A-4147-A177-3AD203B41FA5}">
                      <a16:colId xmlns:a16="http://schemas.microsoft.com/office/drawing/2014/main" val="1453180639"/>
                    </a:ext>
                  </a:extLst>
                </a:gridCol>
                <a:gridCol w="3007112">
                  <a:extLst>
                    <a:ext uri="{9D8B030D-6E8A-4147-A177-3AD203B41FA5}">
                      <a16:colId xmlns:a16="http://schemas.microsoft.com/office/drawing/2014/main" val="2746687593"/>
                    </a:ext>
                  </a:extLst>
                </a:gridCol>
              </a:tblGrid>
              <a:tr h="5461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Waterfall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Agile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10507"/>
                  </a:ext>
                </a:extLst>
              </a:tr>
              <a:tr h="5862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Project Scope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Well-defined and unlikely to change.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Evolving requirements and frequent changes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632443"/>
                  </a:ext>
                </a:extLst>
              </a:tr>
              <a:tr h="56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Flexibility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Rigid; difficult to adjust after planning.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Highly adaptable with iterative updates.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61213"/>
                  </a:ext>
                </a:extLst>
              </a:tr>
              <a:tr h="56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Timeline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Long, with single final release.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Short sprints with incremental feature releases.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898989"/>
                  </a:ext>
                </a:extLst>
              </a:tr>
              <a:tr h="56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Happens at the end of development.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Continuous testing throughout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80938"/>
                  </a:ext>
                </a:extLst>
              </a:tr>
              <a:tr h="56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Stakeholder Involvement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Minimal after planning.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Frequent feedback and collaboration.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959124"/>
                  </a:ext>
                </a:extLst>
              </a:tr>
              <a:tr h="5605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Risk Management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 risk if problems are found late.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Lower risk due to early issue detection.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980656"/>
                  </a:ext>
                </a:extLst>
              </a:tr>
            </a:tbl>
          </a:graphicData>
        </a:graphic>
      </p:graphicFrame>
      <p:pic>
        <p:nvPicPr>
          <p:cNvPr id="4098" name="Picture 2" descr="Waterfall vs Agile: What to Choose? ">
            <a:extLst>
              <a:ext uri="{FF2B5EF4-FFF2-40B4-BE49-F238E27FC236}">
                <a16:creationId xmlns:a16="http://schemas.microsoft.com/office/drawing/2014/main" id="{81B555DD-B356-852D-0653-812D009A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33" y="140429"/>
            <a:ext cx="9021335" cy="34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32C8C5-2326-D961-BE95-2B009CEF8053}"/>
              </a:ext>
            </a:extLst>
          </p:cNvPr>
          <p:cNvSpPr txBox="1"/>
          <p:nvPr/>
        </p:nvSpPr>
        <p:spPr>
          <a:xfrm>
            <a:off x="162272" y="376518"/>
            <a:ext cx="98961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65A5C"/>
                </a:solidFill>
                <a:latin typeface="+mj-lt"/>
              </a:rPr>
              <a:t>R</a:t>
            </a:r>
            <a:r>
              <a:rPr lang="en-US" sz="1400" b="1" i="0" dirty="0">
                <a:solidFill>
                  <a:srgbClr val="565A5C"/>
                </a:solidFill>
                <a:effectLst/>
                <a:latin typeface="+mj-lt"/>
              </a:rPr>
              <a:t>eferences:</a:t>
            </a:r>
          </a:p>
          <a:p>
            <a:endParaRPr lang="en-US" sz="1400" dirty="0">
              <a:solidFill>
                <a:srgbClr val="565A5C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565A5C"/>
                </a:solidFill>
                <a:effectLst/>
                <a:latin typeface="+mj-lt"/>
              </a:rPr>
              <a:t>Dave west. Jan 2025</a:t>
            </a:r>
            <a:r>
              <a:rPr lang="en-US" sz="1400" b="1" i="0" dirty="0">
                <a:solidFill>
                  <a:srgbClr val="565A5C"/>
                </a:solidFill>
                <a:effectLst/>
                <a:latin typeface="+mj-lt"/>
              </a:rPr>
              <a:t>.</a:t>
            </a:r>
            <a:r>
              <a:rPr lang="en-US" sz="1400" b="0" i="0" dirty="0">
                <a:solidFill>
                  <a:srgbClr val="253858"/>
                </a:solidFill>
                <a:effectLst/>
                <a:latin typeface="+mj-lt"/>
              </a:rPr>
              <a:t> Agile scrum roles and responsibilities. Atlassian.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253858"/>
                </a:solidFill>
                <a:effectLst/>
                <a:latin typeface="+mj-lt"/>
                <a:hlinkClick r:id="rId3"/>
              </a:rPr>
              <a:t>https://www.atlassian.com/agile/scrum/roles</a:t>
            </a:r>
            <a:endParaRPr lang="en-US" sz="1400" b="0" i="0" dirty="0">
              <a:solidFill>
                <a:srgbClr val="253858"/>
              </a:solidFill>
              <a:effectLst/>
              <a:latin typeface="+mj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253858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latin typeface="+mj-lt"/>
              </a:rPr>
              <a:t>Anna </a:t>
            </a:r>
            <a:r>
              <a:rPr lang="en-US" sz="1400" b="0" dirty="0" err="1">
                <a:latin typeface="+mj-lt"/>
              </a:rPr>
              <a:t>Dziuba</a:t>
            </a:r>
            <a:r>
              <a:rPr lang="en-US" sz="1400" b="0" dirty="0">
                <a:latin typeface="+mj-lt"/>
              </a:rPr>
              <a:t>. Oct 3, 2024.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Navigating the Agile Software Development Life Cycle: Phases, Tools, Roadmap. Relevant Software.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  <a:hlinkClick r:id="rId4"/>
              </a:rPr>
              <a:t>https://relevant.software/blog/agile-software-development-lifecycle-phases-explained/</a:t>
            </a:r>
            <a:endParaRPr lang="en-US" sz="14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dirty="0">
                <a:latin typeface="+mj-lt"/>
                <a:cs typeface="Times New Roman" panose="02020603050405020304" pitchFamily="18" charset="0"/>
              </a:rPr>
              <a:t>Paul </a:t>
            </a:r>
            <a:r>
              <a:rPr lang="en-US" sz="1400" b="0" dirty="0" err="1">
                <a:latin typeface="+mj-lt"/>
                <a:cs typeface="Times New Roman" panose="02020603050405020304" pitchFamily="18" charset="0"/>
              </a:rPr>
              <a:t>Kirvan</a:t>
            </a:r>
            <a:r>
              <a:rPr lang="en-US" sz="1400" b="0" dirty="0">
                <a:latin typeface="+mj-lt"/>
                <a:cs typeface="Times New Roman" panose="02020603050405020304" pitchFamily="18" charset="0"/>
              </a:rPr>
              <a:t>. Nov 2024. </a:t>
            </a: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  <a:cs typeface="Times New Roman" panose="02020603050405020304" pitchFamily="18" charset="0"/>
              </a:rPr>
              <a:t>What is a Waterfall model? Definition and guide. TechTarget.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  <a:cs typeface="Times New Roman" panose="02020603050405020304" pitchFamily="18" charset="0"/>
              </a:rPr>
              <a:t>https://www.techtarget.com/searchsoftwarequality/definition/waterfall-model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i="0" dirty="0">
              <a:solidFill>
                <a:srgbClr val="323232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  <a:cs typeface="Times New Roman" panose="02020603050405020304" pitchFamily="18" charset="0"/>
              </a:rPr>
              <a:t>Prachi </a:t>
            </a:r>
            <a:r>
              <a:rPr lang="en-US" sz="1400" b="0" i="0" dirty="0" err="1">
                <a:solidFill>
                  <a:srgbClr val="323232"/>
                </a:solidFill>
                <a:effectLst/>
                <a:latin typeface="+mj-lt"/>
                <a:cs typeface="Times New Roman" panose="02020603050405020304" pitchFamily="18" charset="0"/>
              </a:rPr>
              <a:t>Palkhiwala</a:t>
            </a:r>
            <a:r>
              <a:rPr lang="en-US" sz="1400" b="0" i="0" dirty="0">
                <a:solidFill>
                  <a:srgbClr val="323232"/>
                </a:solidFill>
                <a:effectLst/>
                <a:latin typeface="+mj-lt"/>
                <a:cs typeface="Times New Roman" panose="02020603050405020304" pitchFamily="18" charset="0"/>
              </a:rPr>
              <a:t>. Aug 24, 2023.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Waterfall vs Agile: What to Know Before Choosing Your Development Method. Radix.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https://radixweb.com/blog/waterfall-vs-agile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defRPr/>
            </a:pPr>
            <a:endParaRPr lang="en-US" sz="1000" dirty="0">
              <a:solidFill>
                <a:srgbClr val="253858"/>
              </a:solidFill>
              <a:latin typeface="var(--bxp-charlie-display-font-family)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dirty="0">
              <a:solidFill>
                <a:srgbClr val="253858"/>
              </a:solidFill>
              <a:effectLst/>
              <a:latin typeface="var(--bxp-charlie-display-font-family)"/>
            </a:endParaRPr>
          </a:p>
          <a:p>
            <a:pPr>
              <a:defRPr/>
            </a:pPr>
            <a:endParaRPr lang="en-US" sz="1000" b="0" i="0" dirty="0">
              <a:solidFill>
                <a:srgbClr val="253858"/>
              </a:solidFill>
              <a:effectLst/>
              <a:latin typeface="var(--bxp-charlie-display-font-family)"/>
            </a:endParaRPr>
          </a:p>
          <a:p>
            <a:endParaRPr lang="en-US" dirty="0"/>
          </a:p>
        </p:txBody>
      </p:sp>
      <p:pic>
        <p:nvPicPr>
          <p:cNvPr id="3" name="Picture Placeholder 32" descr="close up of mathematical graphs">
            <a:extLst>
              <a:ext uri="{FF2B5EF4-FFF2-40B4-BE49-F238E27FC236}">
                <a16:creationId xmlns:a16="http://schemas.microsoft.com/office/drawing/2014/main" id="{F83C1EAC-069C-F4C6-57D0-14925C2F7D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4453128"/>
            <a:ext cx="10058400" cy="331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94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Tech brochure_wac_SL_V2" id="{B5A66E0F-9F65-4C21-87AC-7650413A74D1}" vid="{E67EEF08-3FBB-4E94-A110-8B91E3BCA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EF570-622C-457C-A082-118F5AB6A6B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5E07359-304B-49D0-B70C-16B1E5D7F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673FB2-2387-40EB-9933-3FCF79E8C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295</TotalTime>
  <Words>1598</Words>
  <Application>Microsoft Office PowerPoint</Application>
  <PresentationFormat>Custom</PresentationFormat>
  <Paragraphs>173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Aharoni</vt:lpstr>
      <vt:lpstr>Aptos</vt:lpstr>
      <vt:lpstr>Arial</vt:lpstr>
      <vt:lpstr>Calibri</vt:lpstr>
      <vt:lpstr>Century Gothic</vt:lpstr>
      <vt:lpstr>Charlie Text</vt:lpstr>
      <vt:lpstr>Gill Sans MT</vt:lpstr>
      <vt:lpstr>Gotham Pro</vt:lpstr>
      <vt:lpstr>Lato</vt:lpstr>
      <vt:lpstr>Montserrat</vt:lpstr>
      <vt:lpstr>poppins</vt:lpstr>
      <vt:lpstr>Times New Roman</vt:lpstr>
      <vt:lpstr>var(--bxp-charlie-display-font-family)</vt:lpstr>
      <vt:lpstr>Wingdings</vt:lpstr>
      <vt:lpstr>Custom </vt:lpstr>
      <vt:lpstr>PowerPoint Presentation</vt:lpstr>
      <vt:lpstr>Development Team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Vimon Sok</dc:creator>
  <cp:lastModifiedBy>Vimon Sok</cp:lastModifiedBy>
  <cp:revision>10</cp:revision>
  <dcterms:created xsi:type="dcterms:W3CDTF">2025-02-23T04:10:59Z</dcterms:created>
  <dcterms:modified xsi:type="dcterms:W3CDTF">2025-02-23T09:06:20Z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