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137/steg/blob/fc0f96f0d1ec8a8d70fc823145f8bdc79b1f051f/README.md" TargetMode="External"/><Relationship Id="rId2" Type="http://schemas.openxmlformats.org/officeDocument/2006/relationships/hyperlink" Target="https://github.com/Vi137/steg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STEGANOGRPAHY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Vishali R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Sathyabama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Science And Technology, Chennai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BE CSE with Cyber Security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652286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8B9F70E-F0B4-7273-D0C1-46E07F653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70" y="1330817"/>
            <a:ext cx="10539468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Improved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Implement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stronger encryption algorithms like AES or RSA for better message security and add multi-layer encryption alongside steganography to improve security.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Support for Multiple Image Formats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Expand the project to support various image formats like PNG, BMP, etc.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Integration with Modern Cryptography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Use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public key cryptography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for password-protected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Mobile Application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Create a mobile version of the app that allows easy integration with phones, where users can share encrypted images.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/>
              <a:t>The problem being addressed is the need for secure communication in a world where privacy and security are critical.</a:t>
            </a:r>
          </a:p>
          <a:p>
            <a:r>
              <a:rPr lang="en-US" sz="2800" dirty="0"/>
              <a:t> This project aims to implement a basic steganography algorithm, where a secret message can be hidden within an image, making it undetectable by others. </a:t>
            </a:r>
          </a:p>
          <a:p>
            <a:r>
              <a:rPr lang="en-US" sz="2800" dirty="0"/>
              <a:t>This method is especially useful for secure communication, where messages need to be sent without being intercepted.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449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r>
              <a:rPr lang="en-US" sz="2200" b="1" dirty="0"/>
              <a:t>Python</a:t>
            </a:r>
            <a:r>
              <a:rPr lang="en-US" sz="2200" dirty="0"/>
              <a:t>: The programming language used for implementing the project.</a:t>
            </a:r>
          </a:p>
          <a:p>
            <a:pPr algn="just"/>
            <a:r>
              <a:rPr lang="en-US" sz="2200" b="1" dirty="0"/>
              <a:t>OpenCV (cv2 library) </a:t>
            </a:r>
            <a:r>
              <a:rPr lang="en-US" sz="2200" dirty="0"/>
              <a:t>: Used for image manipulation and reading.</a:t>
            </a:r>
          </a:p>
          <a:p>
            <a:pPr algn="just"/>
            <a:r>
              <a:rPr lang="en-US" sz="2200" b="1" dirty="0"/>
              <a:t>File Handling &amp; Security </a:t>
            </a:r>
            <a:r>
              <a:rPr lang="en-US" sz="2200" dirty="0"/>
              <a:t>: Basic encryption logic for password protection</a:t>
            </a:r>
          </a:p>
          <a:p>
            <a:pPr algn="just"/>
            <a:r>
              <a:rPr lang="en-IN" sz="2200" b="1" dirty="0"/>
              <a:t>Platform</a:t>
            </a:r>
            <a:r>
              <a:rPr lang="en-IN" sz="2200" dirty="0"/>
              <a:t>: Windows 11</a:t>
            </a:r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endParaRPr lang="en-US" sz="22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878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Image-based Security</a:t>
            </a:r>
            <a:r>
              <a:rPr lang="en-US" sz="2200" dirty="0"/>
              <a:t>: The concept of hiding data in plain sight within images makes this project quite interesting from a privacy standpoint.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User-Friendly</a:t>
            </a:r>
            <a:r>
              <a:rPr lang="en-US" sz="2200" dirty="0"/>
              <a:t>: The use of simple input prompts allows users to interact with the application easily, even without technical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Combining Steganography and Encryption</a:t>
            </a:r>
            <a:r>
              <a:rPr lang="en-US" sz="2200" dirty="0"/>
              <a:t>: Combining these two concepts makes the project both innovative and secure for practical use.</a:t>
            </a:r>
          </a:p>
          <a:p>
            <a:endParaRPr lang="en-IN" sz="22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878"/>
            <a:ext cx="11029616" cy="530296"/>
          </a:xfrm>
        </p:spPr>
        <p:txBody>
          <a:bodyPr>
            <a:noAutofit/>
          </a:bodyPr>
          <a:lstStyle/>
          <a:p>
            <a:r>
              <a:rPr lang="en-IN" sz="3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Individuals</a:t>
            </a:r>
            <a:r>
              <a:rPr lang="en-US" sz="2200" dirty="0"/>
              <a:t>: Anyone who needs to send sensitive information securely via images, e.g., journalists, activists, or personal communication.</a:t>
            </a:r>
          </a:p>
          <a:p>
            <a:r>
              <a:rPr lang="en-US" sz="2200" b="1" dirty="0"/>
              <a:t>Organizations:</a:t>
            </a:r>
            <a:r>
              <a:rPr lang="en-US" sz="2200" dirty="0"/>
              <a:t> Entities that require encrypted and hidden communication channels for sensitive data transmission.</a:t>
            </a:r>
          </a:p>
          <a:p>
            <a:r>
              <a:rPr lang="en-US" sz="2200" b="1" dirty="0"/>
              <a:t>Developers/Researchers</a:t>
            </a:r>
            <a:r>
              <a:rPr lang="en-US" sz="2200" dirty="0"/>
              <a:t>: People interested in exploring basic concepts of encryption and steganography for educational purposes.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17502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:                                                                                              Output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Encrypted picture :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F13C7-B85C-404A-F355-FD6F6960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8" y="1872689"/>
            <a:ext cx="4076594" cy="4172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2CED2-252E-1FDC-CC52-F6C9E250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06" y="1808476"/>
            <a:ext cx="5292201" cy="1982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98A16-6FA1-CBAA-95AB-2CAA6E2C2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606" y="4226622"/>
            <a:ext cx="2988924" cy="22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74" y="1154219"/>
            <a:ext cx="10824134" cy="530296"/>
          </a:xfrm>
        </p:spPr>
        <p:txBody>
          <a:bodyPr>
            <a:noAutofit/>
          </a:bodyPr>
          <a:lstStyle/>
          <a:p>
            <a:r>
              <a:rPr lang="en-IN" sz="3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74" y="1154219"/>
            <a:ext cx="9990917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The project highlights how image manipulation can be used as a means of </a:t>
            </a:r>
            <a:r>
              <a:rPr lang="en-US" sz="2200" b="1" dirty="0"/>
              <a:t>secure communication</a:t>
            </a:r>
            <a:r>
              <a:rPr lang="en-US" sz="2200" dirty="0"/>
              <a:t> through the process of </a:t>
            </a:r>
            <a:r>
              <a:rPr lang="en-US" sz="2200" b="1" dirty="0"/>
              <a:t>steganography</a:t>
            </a:r>
            <a:r>
              <a:rPr lang="en-US" sz="2200" dirty="0"/>
              <a:t>. It is an important concept in cybersecurity and privacy protection. The method implemented here is straightforward but can be extended to more complex encryption techniques for better security.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0202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20955"/>
            <a:ext cx="11029615" cy="467332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https://github.com/Vi137/steg.git</a:t>
            </a:r>
            <a:endParaRPr lang="en-IN" dirty="0"/>
          </a:p>
          <a:p>
            <a:r>
              <a:rPr lang="en-IN" dirty="0">
                <a:hlinkClick r:id="rId3"/>
              </a:rPr>
              <a:t>https://github.com/Vi137/steg/blob/fc0f96f0d1ec8a8d70fc823145f8bdc79b1f051f/README.md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60</TotalTime>
  <Words>458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STEGANOGRPAHY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Vishali R</cp:lastModifiedBy>
  <cp:revision>26</cp:revision>
  <dcterms:created xsi:type="dcterms:W3CDTF">2021-05-26T16:50:10Z</dcterms:created>
  <dcterms:modified xsi:type="dcterms:W3CDTF">2025-02-23T14:52:50Z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