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4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2" r:id="rId2"/>
    <p:sldMasterId id="2147483735" r:id="rId3"/>
    <p:sldMasterId id="2147483768" r:id="rId4"/>
    <p:sldMasterId id="2147483801" r:id="rId5"/>
  </p:sldMasterIdLst>
  <p:sldIdLst>
    <p:sldId id="270" r:id="rId6"/>
    <p:sldId id="272" r:id="rId7"/>
    <p:sldId id="327" r:id="rId8"/>
    <p:sldId id="328" r:id="rId9"/>
    <p:sldId id="274" r:id="rId10"/>
    <p:sldId id="326" r:id="rId11"/>
    <p:sldId id="289" r:id="rId12"/>
    <p:sldId id="288" r:id="rId13"/>
    <p:sldId id="332" r:id="rId14"/>
    <p:sldId id="284" r:id="rId15"/>
    <p:sldId id="298" r:id="rId16"/>
    <p:sldId id="33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dang Sen" initials="BS" lastIdx="10" clrIdx="0">
    <p:extLst>
      <p:ext uri="{19B8F6BF-5375-455C-9EA6-DF929625EA0E}">
        <p15:presenceInfo xmlns:p15="http://schemas.microsoft.com/office/powerpoint/2012/main" userId="Bedang Sen" providerId="None"/>
      </p:ext>
    </p:extLst>
  </p:cmAuthor>
  <p:cmAuthor id="2" name="Chandani Vallabhdas" initials="CV" lastIdx="6" clrIdx="1">
    <p:extLst>
      <p:ext uri="{19B8F6BF-5375-455C-9EA6-DF929625EA0E}">
        <p15:presenceInfo xmlns:p15="http://schemas.microsoft.com/office/powerpoint/2012/main" userId="Chandani Vallabh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D2"/>
    <a:srgbClr val="F1F4F7"/>
    <a:srgbClr val="0530A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F8ED8-F358-4D46-B64F-046D17A577F7}" v="1109" dt="2018-11-09T14:51:20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48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840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60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823816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74384" y="1633728"/>
            <a:ext cx="5512725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61113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05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645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96135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7863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89003"/>
            <a:ext cx="1704293" cy="6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4096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84840"/>
            <a:ext cx="5522976" cy="570956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6943" y="6259676"/>
            <a:ext cx="685061" cy="271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7"/>
            <a:ext cx="2560320" cy="3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54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34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7532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94553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4804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1649"/>
            <a:ext cx="11704229" cy="5735751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921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7416712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915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8533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33667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453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734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7531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3417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9064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885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38544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34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672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014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423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lnSpc>
                <a:spcPts val="3733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807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tx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8066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23232"/>
            <a:ext cx="12192000" cy="5134768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723233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4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84840"/>
            <a:ext cx="5522976" cy="570956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6943" y="6259676"/>
            <a:ext cx="685061" cy="271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7"/>
            <a:ext cx="2560320" cy="3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9709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1308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5130800"/>
            <a:ext cx="5791203" cy="8636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lnSpc>
                <a:spcPts val="2133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590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34891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549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84627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4402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32333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74384" y="1633728"/>
            <a:ext cx="5512725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2256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5514807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032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260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89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860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91154"/>
            <a:ext cx="1704293" cy="6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62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98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022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1649"/>
            <a:ext cx="11704229" cy="5735751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70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7416712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7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9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86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2391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83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049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2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113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885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1689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03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95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8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594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3733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0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80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18733"/>
            <a:ext cx="12192000" cy="5139267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8733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56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1308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5130800"/>
            <a:ext cx="5791203" cy="8636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2133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lnSpc>
                <a:spcPts val="2133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201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34891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2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1231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169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386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74384" y="1633728"/>
            <a:ext cx="5512725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08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91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356813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16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784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690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91154"/>
            <a:ext cx="1704293" cy="6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32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718733"/>
            <a:ext cx="12192000" cy="5139267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84840"/>
            <a:ext cx="5522976" cy="570956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6945" y="6258811"/>
            <a:ext cx="685057" cy="273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8"/>
            <a:ext cx="2560320" cy="3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71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30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6083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9410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4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61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1649"/>
            <a:ext cx="11704229" cy="5735751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81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7416712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515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5049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95327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578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8536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6400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9627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885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5807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13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965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81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59282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lnSpc>
                <a:spcPts val="3733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92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tx2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655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18733"/>
            <a:ext cx="12192000" cy="5139267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8733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828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1308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5130800"/>
            <a:ext cx="5791203" cy="8636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lnSpc>
                <a:spcPts val="2133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2pPr>
            <a:lvl3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3pPr>
            <a:lvl4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195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980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445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1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59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272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374384" y="1633728"/>
            <a:ext cx="5512725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4744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897309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519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40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463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37339"/>
            <a:ext cx="5498592" cy="4357060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6239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3854" y="3089003"/>
            <a:ext cx="1704293" cy="6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146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718733"/>
            <a:ext cx="12192000" cy="513926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84840"/>
            <a:ext cx="5522976" cy="570956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6943" y="6259676"/>
            <a:ext cx="685061" cy="271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6" y="6254497"/>
            <a:ext cx="2560320" cy="3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179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203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31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49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73343"/>
            <a:ext cx="5510784" cy="1072896"/>
          </a:xfrm>
        </p:spPr>
        <p:txBody>
          <a:bodyPr/>
          <a:lstStyle>
            <a:lvl1pPr>
              <a:lnSpc>
                <a:spcPts val="2667"/>
              </a:lnSpc>
              <a:spcAft>
                <a:spcPts val="1600"/>
              </a:spcAft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659939"/>
            <a:ext cx="5608320" cy="4323067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5135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1649"/>
            <a:ext cx="11704229" cy="5735751"/>
          </a:xfrm>
        </p:spPr>
        <p:txBody>
          <a:bodyPr/>
          <a:lstStyle>
            <a:lvl1pPr>
              <a:lnSpc>
                <a:spcPts val="12800"/>
              </a:lnSpc>
              <a:spcAft>
                <a:spcPts val="0"/>
              </a:spcAft>
              <a:defRPr sz="12800" b="0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929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7416712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564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>
            <a:lvl1pPr>
              <a:spcAft>
                <a:spcPts val="24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074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528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spcAft>
                <a:spcPts val="0"/>
              </a:spcAft>
              <a:defRPr/>
            </a:lvl2pPr>
            <a:lvl3pPr>
              <a:spcBef>
                <a:spcPts val="1467"/>
              </a:spcBef>
              <a:spcAft>
                <a:spcPts val="0"/>
              </a:spcAft>
              <a:defRPr/>
            </a:lvl3pPr>
            <a:lvl4pPr>
              <a:spcBef>
                <a:spcPts val="1467"/>
              </a:spcBef>
              <a:spcAft>
                <a:spcPts val="0"/>
              </a:spcAft>
              <a:defRPr/>
            </a:lvl4pPr>
            <a:lvl5pPr>
              <a:spcBef>
                <a:spcPts val="1467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lnSpc>
                <a:spcPts val="3733"/>
              </a:lnSpc>
              <a:spcAft>
                <a:spcPts val="2400"/>
              </a:spcAft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977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445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049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2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885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695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165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60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48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455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6096000" cy="342900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41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3733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70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72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6118789" y="3707363"/>
            <a:ext cx="3013816" cy="2287037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70788" y="3707363"/>
            <a:ext cx="0" cy="2287037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74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18733"/>
            <a:ext cx="12192000" cy="5139267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8733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13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1308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5130800"/>
            <a:ext cx="5791203" cy="8636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2133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2pPr>
            <a:lvl3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3pPr>
            <a:lvl4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ts val="2133"/>
              </a:lnSpc>
              <a:buClr>
                <a:schemeClr val="tx1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893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44000" y="323461"/>
            <a:ext cx="0" cy="567093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8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33" Type="http://schemas.openxmlformats.org/officeDocument/2006/relationships/theme" Target="../theme/theme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29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32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A158-E95D-499D-905E-26AB4B43BC3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653BC-6B1A-499A-A1A1-0922626F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435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</p:sldLayoutIdLst>
  <p:hf hdr="0" dt="0"/>
  <p:txStyles>
    <p:titleStyle>
      <a:lvl1pPr algn="l" rtl="0" eaLnBrk="1" fontAlgn="base" hangingPunct="1">
        <a:lnSpc>
          <a:spcPts val="3733"/>
        </a:lnSpc>
        <a:spcBef>
          <a:spcPct val="0"/>
        </a:spcBef>
        <a:spcAft>
          <a:spcPts val="2400"/>
        </a:spcAft>
        <a:defRPr sz="3200" b="0" i="0">
          <a:solidFill>
            <a:schemeClr val="bg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640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  <p:sldLayoutId id="2147483767" r:id="rId32"/>
  </p:sldLayoutIdLst>
  <p:hf hdr="0" dt="0"/>
  <p:txStyles>
    <p:titleStyle>
      <a:lvl1pPr algn="l" rtl="0" eaLnBrk="1" fontAlgn="base" hangingPunct="1">
        <a:lnSpc>
          <a:spcPts val="3733"/>
        </a:lnSpc>
        <a:spcBef>
          <a:spcPct val="0"/>
        </a:spcBef>
        <a:spcAft>
          <a:spcPts val="2400"/>
        </a:spcAft>
        <a:defRPr sz="3200" b="0" i="0">
          <a:solidFill>
            <a:schemeClr val="tx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90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</p:sldLayoutIdLst>
  <p:hf hdr="0" dt="0"/>
  <p:txStyles>
    <p:titleStyle>
      <a:lvl1pPr algn="l" rtl="0" eaLnBrk="1" fontAlgn="base" hangingPunct="1">
        <a:lnSpc>
          <a:spcPts val="3733"/>
        </a:lnSpc>
        <a:spcBef>
          <a:spcPct val="0"/>
        </a:spcBef>
        <a:spcAft>
          <a:spcPts val="2400"/>
        </a:spcAft>
        <a:defRPr sz="3200" b="0" i="0">
          <a:solidFill>
            <a:schemeClr val="tx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132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  <p:sldLayoutId id="2147483833" r:id="rId32"/>
  </p:sldLayoutIdLst>
  <p:hf hdr="0" dt="0"/>
  <p:txStyles>
    <p:titleStyle>
      <a:lvl1pPr algn="l" rtl="0" eaLnBrk="1" fontAlgn="base" hangingPunct="1">
        <a:lnSpc>
          <a:spcPts val="3733"/>
        </a:lnSpc>
        <a:spcBef>
          <a:spcPct val="0"/>
        </a:spcBef>
        <a:spcAft>
          <a:spcPts val="2400"/>
        </a:spcAft>
        <a:defRPr sz="3200" b="0" i="0">
          <a:solidFill>
            <a:schemeClr val="bg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ts val="2133"/>
        </a:lnSpc>
        <a:spcBef>
          <a:spcPts val="0"/>
        </a:spcBef>
        <a:spcAft>
          <a:spcPts val="160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inalem/pen/dKjgBx" TargetMode="External"/><Relationship Id="rId2" Type="http://schemas.openxmlformats.org/officeDocument/2006/relationships/hyperlink" Target="http://sketchy.eye.gatech.edu/" TargetMode="External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handni.Vaya@ibm.com" TargetMode="External"/><Relationship Id="rId2" Type="http://schemas.openxmlformats.org/officeDocument/2006/relationships/hyperlink" Target="mailto:Bedang.Sen@ibm.com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84840"/>
            <a:ext cx="5522976" cy="5709560"/>
          </a:xfrm>
        </p:spPr>
        <p:txBody>
          <a:bodyPr/>
          <a:lstStyle/>
          <a:p>
            <a:r>
              <a:rPr lang="en-US" sz="4267" b="1" dirty="0"/>
              <a:t>Noodle</a:t>
            </a:r>
            <a:br>
              <a:rPr lang="en-US" dirty="0"/>
            </a:br>
            <a:r>
              <a:rPr lang="en-US" sz="2667" dirty="0">
                <a:solidFill>
                  <a:srgbClr val="0530AD"/>
                </a:solidFill>
              </a:rPr>
              <a:t>Doodle with Node.js </a:t>
            </a:r>
            <a:br>
              <a:rPr lang="en-US" dirty="0"/>
            </a:br>
            <a:r>
              <a:rPr lang="en-US" dirty="0"/>
              <a:t>—</a:t>
            </a:r>
            <a:br>
              <a:rPr lang="en-US" dirty="0"/>
            </a:br>
            <a:r>
              <a:rPr lang="en-US" sz="2400" dirty="0"/>
              <a:t>Bedang Sen</a:t>
            </a:r>
            <a:br>
              <a:rPr lang="en-US" sz="2400" dirty="0"/>
            </a:br>
            <a:r>
              <a:rPr lang="en-US" sz="2400" dirty="0"/>
              <a:t>Chandni Vaya</a:t>
            </a:r>
          </a:p>
        </p:txBody>
      </p:sp>
    </p:spTree>
    <p:extLst>
      <p:ext uri="{BB962C8B-B14F-4D97-AF65-F5344CB8AC3E}">
        <p14:creationId xmlns:p14="http://schemas.microsoft.com/office/powerpoint/2010/main" val="1196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3743-F7F3-7E4F-AE92-31294B32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326992"/>
            <a:ext cx="5522976" cy="88356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509C-66B4-E04A-8162-241CDC8E35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3683-3477-DC43-88A8-3AAD649B4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000000"/>
                </a:solidFill>
                <a:latin typeface="Arial" panose="020B0604020202020204"/>
              </a:rPr>
              <a:pPr defTabSz="914621"/>
              <a:t>10</a:t>
            </a:fld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40E3B-A549-F34F-823B-DF8D1BEB4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416" y="1696720"/>
            <a:ext cx="5498592" cy="3759200"/>
          </a:xfrm>
        </p:spPr>
        <p:txBody>
          <a:bodyPr/>
          <a:lstStyle/>
          <a:p>
            <a:r>
              <a:rPr lang="en-GB" dirty="0">
                <a:hlinkClick r:id="rId2"/>
              </a:rPr>
              <a:t>Doodle Data Set</a:t>
            </a:r>
            <a:endParaRPr lang="en-GB" dirty="0"/>
          </a:p>
          <a:p>
            <a:r>
              <a:rPr lang="en-GB" dirty="0">
                <a:hlinkClick r:id="rId3"/>
              </a:rPr>
              <a:t>Doodle Animation for </a:t>
            </a:r>
            <a:r>
              <a:rPr lang="en-GB" dirty="0" err="1">
                <a:hlinkClick r:id="rId3"/>
              </a:rPr>
              <a:t>Splashscreen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1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4576-3FBC-46CD-BA92-C1E57A9F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2" y="234463"/>
            <a:ext cx="5522976" cy="1072896"/>
          </a:xfrm>
        </p:spPr>
        <p:txBody>
          <a:bodyPr/>
          <a:lstStyle/>
          <a:p>
            <a:r>
              <a:rPr lang="en-GB" b="1" dirty="0"/>
              <a:t>Thank you.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8D31-5EB6-46A9-9FEE-9D1F04164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408" y="1812236"/>
            <a:ext cx="5498592" cy="43570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Bedang Sen</a:t>
            </a:r>
          </a:p>
          <a:p>
            <a:pPr marL="0" indent="0">
              <a:buNone/>
            </a:pPr>
            <a:r>
              <a:rPr lang="en-GB" dirty="0"/>
              <a:t>Developer Advocate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Bedang.Sen@ibm.com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+971 55 540 0844</a:t>
            </a:r>
          </a:p>
          <a:p>
            <a:pPr marL="0" indent="0">
              <a:buNone/>
            </a:pPr>
            <a:r>
              <a:rPr lang="en-GB" dirty="0"/>
              <a:t>Ibm.com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---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Chandni Vaya</a:t>
            </a:r>
          </a:p>
          <a:p>
            <a:pPr marL="0" indent="0">
              <a:buNone/>
            </a:pPr>
            <a:r>
              <a:rPr lang="en-GB" dirty="0"/>
              <a:t>Developer Advocate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Chandni.Vaya@ibm.com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+971 55 367 2387</a:t>
            </a:r>
          </a:p>
          <a:p>
            <a:pPr marL="0" indent="0">
              <a:buNone/>
            </a:pPr>
            <a:r>
              <a:rPr lang="en-GB" dirty="0"/>
              <a:t>Ibm.com</a:t>
            </a:r>
          </a:p>
        </p:txBody>
      </p:sp>
    </p:spTree>
    <p:extLst>
      <p:ext uri="{BB962C8B-B14F-4D97-AF65-F5344CB8AC3E}">
        <p14:creationId xmlns:p14="http://schemas.microsoft.com/office/powerpoint/2010/main" val="308598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864F83-F2F4-8E46-B665-6CAC32D5E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82B6-38F4-6F4A-A441-AE664FEEC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621"/>
              <a:t>12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010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46AE-98CA-E049-B974-294BC2E28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000000"/>
                </a:solidFill>
                <a:latin typeface="Arial" panose="020B0604020202020204"/>
              </a:rPr>
              <a:pPr defTabSz="914621"/>
              <a:t>2</a:t>
            </a:fld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Why Noodle?	03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Key components used and Architecture	05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Key components used	06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Architecture	07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endParaRPr lang="en-US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Demo	08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endParaRPr lang="en-US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Building and Deploying it on IBM Cloud	09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endParaRPr lang="en-US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References	10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endParaRPr lang="en-US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9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2F89-99C5-6A40-9389-EFC633E9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EDF4FF"/>
                </a:solidFill>
              </a:rPr>
              <a:t>Noodle</a:t>
            </a:r>
            <a:r>
              <a:rPr lang="en-US" dirty="0"/>
              <a:t>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28C40-B3AE-8946-B670-D46A450C7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3A80-05AB-A247-A7B2-9271E4826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621"/>
              <a:t>3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149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28C40-B3AE-8946-B670-D46A450C7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3A80-05AB-A247-A7B2-9271E4826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621"/>
              <a:t>4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92FFCF-EB3B-49AA-AEB8-9B09A797A99C}"/>
              </a:ext>
            </a:extLst>
          </p:cNvPr>
          <p:cNvSpPr txBox="1">
            <a:spLocks/>
          </p:cNvSpPr>
          <p:nvPr/>
        </p:nvSpPr>
        <p:spPr>
          <a:xfrm>
            <a:off x="207355" y="448815"/>
            <a:ext cx="11704229" cy="3725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ts val="1800"/>
              </a:spcAft>
              <a:defRPr sz="2400" b="0" i="0">
                <a:solidFill>
                  <a:schemeClr val="bg1"/>
                </a:solidFill>
                <a:latin typeface="+mj-lt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70">
              <a:lnSpc>
                <a:spcPct val="100000"/>
              </a:lnSpc>
              <a:spcAft>
                <a:spcPts val="2400"/>
              </a:spcAft>
            </a:pPr>
            <a:r>
              <a:rPr lang="en-US" sz="12800" kern="0" dirty="0">
                <a:solidFill>
                  <a:srgbClr val="0530AD"/>
                </a:solidFill>
                <a:latin typeface="Arial" panose="020B0604020202020204"/>
              </a:rPr>
              <a:t>IBM should have more </a:t>
            </a:r>
            <a:r>
              <a:rPr lang="en-US" sz="12800" b="1" kern="0" dirty="0">
                <a:solidFill>
                  <a:srgbClr val="EDF4FF"/>
                </a:solidFill>
                <a:latin typeface="Arial" panose="020B0604020202020204"/>
              </a:rPr>
              <a:t>fun</a:t>
            </a:r>
            <a:r>
              <a:rPr lang="en-US" sz="12800" kern="0" dirty="0">
                <a:solidFill>
                  <a:srgbClr val="0530AD"/>
                </a:solidFill>
                <a:latin typeface="Arial" panose="020B0604020202020204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ECFFA-A59A-44FE-81BD-DDB7F4C858FD}"/>
              </a:ext>
            </a:extLst>
          </p:cNvPr>
          <p:cNvSpPr/>
          <p:nvPr/>
        </p:nvSpPr>
        <p:spPr>
          <a:xfrm>
            <a:off x="128697" y="4576051"/>
            <a:ext cx="510267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621"/>
            <a:r>
              <a:rPr lang="en-US" sz="1867" kern="0" dirty="0">
                <a:solidFill>
                  <a:srgbClr val="0530AD"/>
                </a:solidFill>
                <a:latin typeface="Arial" panose="020B0604020202020204"/>
              </a:rPr>
              <a:t>(Learn about </a:t>
            </a:r>
            <a:r>
              <a:rPr lang="en-US" sz="1867" kern="0" dirty="0">
                <a:solidFill>
                  <a:srgbClr val="EDF4FF"/>
                </a:solidFill>
                <a:latin typeface="Arial" panose="020B0604020202020204"/>
              </a:rPr>
              <a:t>IBM cloud</a:t>
            </a:r>
            <a:r>
              <a:rPr lang="en-US" sz="1867" kern="0" dirty="0">
                <a:solidFill>
                  <a:srgbClr val="0530AD"/>
                </a:solidFill>
                <a:latin typeface="Arial" panose="020B0604020202020204"/>
              </a:rPr>
              <a:t> </a:t>
            </a:r>
            <a:r>
              <a:rPr lang="en-US" sz="1867" kern="0" dirty="0">
                <a:solidFill>
                  <a:srgbClr val="EDF4FF"/>
                </a:solidFill>
                <a:latin typeface="Arial" panose="020B0604020202020204"/>
              </a:rPr>
              <a:t>and</a:t>
            </a:r>
            <a:r>
              <a:rPr lang="en-US" sz="1867" kern="0" dirty="0">
                <a:solidFill>
                  <a:srgbClr val="0530AD"/>
                </a:solidFill>
                <a:latin typeface="Arial" panose="020B0604020202020204"/>
              </a:rPr>
              <a:t> </a:t>
            </a:r>
            <a:r>
              <a:rPr lang="en-US" sz="1867" kern="0" dirty="0">
                <a:solidFill>
                  <a:srgbClr val="EDF4FF"/>
                </a:solidFill>
                <a:latin typeface="Arial" panose="020B0604020202020204"/>
              </a:rPr>
              <a:t>Watson services</a:t>
            </a:r>
            <a:r>
              <a:rPr lang="en-US" sz="1867" kern="0" dirty="0">
                <a:solidFill>
                  <a:srgbClr val="0530AD"/>
                </a:solidFill>
                <a:latin typeface="Arial" panose="020B0604020202020204"/>
              </a:rPr>
              <a:t>).</a:t>
            </a:r>
            <a:endParaRPr lang="en-GB" sz="1867" kern="0" dirty="0">
              <a:solidFill>
                <a:srgbClr val="0530AD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253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used and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46AE-98CA-E049-B974-294BC2E28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000000"/>
                </a:solidFill>
                <a:latin typeface="Arial" panose="020B0604020202020204"/>
              </a:rPr>
              <a:pPr defTabSz="914621"/>
              <a:t>5</a:t>
            </a:fld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Key Components Used	06</a:t>
            </a:r>
          </a:p>
          <a:p>
            <a:pPr defTabSz="609585" fontAlgn="auto">
              <a:buClrTx/>
              <a:buSzTx/>
              <a:tabLst>
                <a:tab pos="525343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Architecture	07</a:t>
            </a:r>
          </a:p>
        </p:txBody>
      </p:sp>
    </p:spTree>
    <p:extLst>
      <p:ext uri="{BB962C8B-B14F-4D97-AF65-F5344CB8AC3E}">
        <p14:creationId xmlns:p14="http://schemas.microsoft.com/office/powerpoint/2010/main" val="156001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82D2-D58B-AB41-9A58-074176E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D4791-B9FF-454F-84EF-6F4EE502B4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A3CC-9A3A-BF4E-8AAC-0E8A774ACC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000000"/>
                </a:solidFill>
                <a:latin typeface="Arial" panose="020B0604020202020204"/>
              </a:rPr>
              <a:pPr defTabSz="914621"/>
              <a:t>6</a:t>
            </a:fld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764AF-03BD-9A4E-BD8D-E27DF6268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90" y="4824383"/>
            <a:ext cx="2450592" cy="1770888"/>
          </a:xfrm>
        </p:spPr>
        <p:txBody>
          <a:bodyPr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CB33BA-097B-4640-8038-96DC1B64D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0341" y="4824383"/>
            <a:ext cx="2450592" cy="1770888"/>
          </a:xfrm>
        </p:spPr>
        <p:txBody>
          <a:bodyPr/>
          <a:lstStyle/>
          <a:p>
            <a:pPr lvl="0"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P5.js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5E82E2-ACD3-9840-9E38-35AE390B14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03392" y="4824383"/>
            <a:ext cx="3210757" cy="537730"/>
          </a:xfrm>
        </p:spPr>
        <p:txBody>
          <a:bodyPr/>
          <a:lstStyle/>
          <a:p>
            <a:pPr lvl="0"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Watson Visual Recognition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46F7BC-22D2-9948-B456-A71BB1A4C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6608" y="4824383"/>
            <a:ext cx="2450592" cy="1770888"/>
          </a:xfrm>
        </p:spPr>
        <p:txBody>
          <a:bodyPr/>
          <a:lstStyle/>
          <a:p>
            <a:pPr lvl="0" algn="ctr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Doodle data set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DF2F7-CAB1-40BF-BBFC-775471FB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" y="2830586"/>
            <a:ext cx="1965165" cy="1202026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FB943CE-B746-4200-9DBF-9EEB06959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08" y="2989087"/>
            <a:ext cx="1716527" cy="782736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D6AB01DD-ED92-47F9-BBF2-76A73B15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38" y="2259377"/>
            <a:ext cx="2060866" cy="1920353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E7B3BA-210F-4CA3-B3B0-81B66E904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08" y="2132053"/>
            <a:ext cx="2060866" cy="201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77DE-D978-1A48-996A-B36FA164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8D00-7A55-9848-8267-378ABB1883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DC61-D207-0846-B9D4-321FBB044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DF7500-66DF-4340-A023-FA60590A6655}"/>
              </a:ext>
            </a:extLst>
          </p:cNvPr>
          <p:cNvGrpSpPr>
            <a:grpSpLocks noChangeAspect="1"/>
          </p:cNvGrpSpPr>
          <p:nvPr/>
        </p:nvGrpSpPr>
        <p:grpSpPr>
          <a:xfrm>
            <a:off x="1737360" y="1563585"/>
            <a:ext cx="9005664" cy="4508691"/>
            <a:chOff x="230528" y="655837"/>
            <a:chExt cx="11975536" cy="59955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4F2A6C-21C2-452E-B8B2-D600180B361E}"/>
                </a:ext>
              </a:extLst>
            </p:cNvPr>
            <p:cNvGrpSpPr/>
            <p:nvPr/>
          </p:nvGrpSpPr>
          <p:grpSpPr>
            <a:xfrm>
              <a:off x="230528" y="3109398"/>
              <a:ext cx="1199909" cy="1197864"/>
              <a:chOff x="137691" y="2815541"/>
              <a:chExt cx="1199909" cy="1197864"/>
            </a:xfrm>
          </p:grpSpPr>
          <p:pic>
            <p:nvPicPr>
              <p:cNvPr id="37" name="Picture 36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89DBE02B-6846-432C-AF7E-1E1D0627C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07" y="3133366"/>
                <a:ext cx="489874" cy="489874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21397F1-DCD2-4AE6-B095-9FDBBE2076A4}"/>
                  </a:ext>
                </a:extLst>
              </p:cNvPr>
              <p:cNvSpPr/>
              <p:nvPr/>
            </p:nvSpPr>
            <p:spPr>
              <a:xfrm>
                <a:off x="137691" y="2815541"/>
                <a:ext cx="1199909" cy="1197864"/>
              </a:xfrm>
              <a:prstGeom prst="ellipse">
                <a:avLst/>
              </a:prstGeom>
              <a:noFill/>
              <a:ln w="28575">
                <a:solidFill>
                  <a:srgbClr val="003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530AD"/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4C0C94-D65F-4203-9B2F-7EFB6B37E9C6}"/>
                </a:ext>
              </a:extLst>
            </p:cNvPr>
            <p:cNvCxnSpPr/>
            <p:nvPr/>
          </p:nvCxnSpPr>
          <p:spPr>
            <a:xfrm>
              <a:off x="6016176" y="655837"/>
              <a:ext cx="0" cy="24654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772E29-22CE-4965-8A7F-C928A0231FA6}"/>
                </a:ext>
              </a:extLst>
            </p:cNvPr>
            <p:cNvCxnSpPr/>
            <p:nvPr/>
          </p:nvCxnSpPr>
          <p:spPr>
            <a:xfrm>
              <a:off x="5995856" y="4185988"/>
              <a:ext cx="0" cy="24654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6F59EB-468A-4C1B-BCF0-08E850745A78}"/>
                </a:ext>
              </a:extLst>
            </p:cNvPr>
            <p:cNvGrpSpPr/>
            <p:nvPr/>
          </p:nvGrpSpPr>
          <p:grpSpPr>
            <a:xfrm>
              <a:off x="3057814" y="3121245"/>
              <a:ext cx="1199909" cy="1197864"/>
              <a:chOff x="2964977" y="2754775"/>
              <a:chExt cx="1199909" cy="1197864"/>
            </a:xfrm>
          </p:grpSpPr>
          <p:pic>
            <p:nvPicPr>
              <p:cNvPr id="35" name="Picture 34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D7C6F887-A8CA-40FF-BEDB-F623F4F69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5015" y="3048230"/>
                <a:ext cx="610956" cy="610956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9EAB3EF-AE0B-4D03-8791-504B6A8EEB02}"/>
                  </a:ext>
                </a:extLst>
              </p:cNvPr>
              <p:cNvSpPr/>
              <p:nvPr/>
            </p:nvSpPr>
            <p:spPr>
              <a:xfrm>
                <a:off x="2964977" y="2754775"/>
                <a:ext cx="1199909" cy="1197864"/>
              </a:xfrm>
              <a:prstGeom prst="ellipse">
                <a:avLst/>
              </a:prstGeom>
              <a:noFill/>
              <a:ln w="28575">
                <a:solidFill>
                  <a:srgbClr val="003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530AD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772914F-20F7-47AE-A4F1-B96BA69A23C4}"/>
                </a:ext>
              </a:extLst>
            </p:cNvPr>
            <p:cNvGrpSpPr/>
            <p:nvPr/>
          </p:nvGrpSpPr>
          <p:grpSpPr>
            <a:xfrm>
              <a:off x="7733990" y="3121245"/>
              <a:ext cx="1199909" cy="1197864"/>
              <a:chOff x="7723378" y="2803967"/>
              <a:chExt cx="1199909" cy="119786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A21A0E8-B360-4DE7-BDF2-B7FC396C1933}"/>
                  </a:ext>
                </a:extLst>
              </p:cNvPr>
              <p:cNvSpPr/>
              <p:nvPr/>
            </p:nvSpPr>
            <p:spPr>
              <a:xfrm>
                <a:off x="7723378" y="2803967"/>
                <a:ext cx="1199909" cy="1197864"/>
              </a:xfrm>
              <a:prstGeom prst="ellipse">
                <a:avLst/>
              </a:prstGeom>
              <a:noFill/>
              <a:ln w="28575">
                <a:solidFill>
                  <a:srgbClr val="003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530AD"/>
                  </a:solidFill>
                </a:endParaRPr>
              </a:p>
            </p:txBody>
          </p:sp>
          <p:pic>
            <p:nvPicPr>
              <p:cNvPr id="34" name="Picture 3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3CDC7D3-F793-463B-B46D-3A7CBB415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1296" y="3109945"/>
                <a:ext cx="664072" cy="664073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4F5BB6-691F-4651-B052-F4EEBFA234A2}"/>
                </a:ext>
              </a:extLst>
            </p:cNvPr>
            <p:cNvGrpSpPr/>
            <p:nvPr/>
          </p:nvGrpSpPr>
          <p:grpSpPr>
            <a:xfrm>
              <a:off x="10404296" y="3125806"/>
              <a:ext cx="1199909" cy="1197864"/>
              <a:chOff x="10550664" y="2815541"/>
              <a:chExt cx="1199909" cy="119786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BCB3FA8-9332-45D9-9E89-75968054C464}"/>
                  </a:ext>
                </a:extLst>
              </p:cNvPr>
              <p:cNvSpPr/>
              <p:nvPr/>
            </p:nvSpPr>
            <p:spPr>
              <a:xfrm>
                <a:off x="10550664" y="2815541"/>
                <a:ext cx="1199909" cy="1197864"/>
              </a:xfrm>
              <a:prstGeom prst="ellipse">
                <a:avLst/>
              </a:prstGeom>
              <a:noFill/>
              <a:ln w="28575">
                <a:solidFill>
                  <a:srgbClr val="003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530AD"/>
                  </a:solidFill>
                </a:endParaRPr>
              </a:p>
            </p:txBody>
          </p:sp>
          <p:pic>
            <p:nvPicPr>
              <p:cNvPr id="32" name="Picture 31" descr="A close up of a sign&#10;&#10;Description generated with high confidence">
                <a:extLst>
                  <a:ext uri="{FF2B5EF4-FFF2-40B4-BE49-F238E27FC236}">
                    <a16:creationId xmlns:a16="http://schemas.microsoft.com/office/drawing/2014/main" id="{545216D1-F045-4D5F-9204-6A8D7C12F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8401" y="3126905"/>
                <a:ext cx="627339" cy="627339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7036FB-4098-4F9E-A060-85998E6DD826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4257723" y="3720177"/>
              <a:ext cx="347626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D22F03-110C-4FBD-98CF-1F9F75CFFFC2}"/>
                </a:ext>
              </a:extLst>
            </p:cNvPr>
            <p:cNvCxnSpPr>
              <a:cxnSpLocks/>
              <a:stCxn id="33" idx="6"/>
              <a:endCxn id="31" idx="2"/>
            </p:cNvCxnSpPr>
            <p:nvPr/>
          </p:nvCxnSpPr>
          <p:spPr>
            <a:xfrm>
              <a:off x="8933899" y="3720177"/>
              <a:ext cx="1470397" cy="456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3BA4B67-9B56-4A72-B0E4-F8C4B9FFEC86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>
              <a:off x="1430437" y="3708330"/>
              <a:ext cx="1627377" cy="1184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E0C474-4C6D-44B1-9C89-5680E4370876}"/>
                </a:ext>
              </a:extLst>
            </p:cNvPr>
            <p:cNvSpPr/>
            <p:nvPr/>
          </p:nvSpPr>
          <p:spPr>
            <a:xfrm>
              <a:off x="2055940" y="3537297"/>
              <a:ext cx="365760" cy="365760"/>
            </a:xfrm>
            <a:prstGeom prst="ellipse">
              <a:avLst/>
            </a:prstGeom>
            <a:solidFill>
              <a:srgbClr val="F1F4F7"/>
            </a:solidFill>
            <a:ln w="19050">
              <a:solidFill>
                <a:srgbClr val="003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530AD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21A077-3080-4132-B389-50A83CA4DD03}"/>
                </a:ext>
              </a:extLst>
            </p:cNvPr>
            <p:cNvSpPr/>
            <p:nvPr/>
          </p:nvSpPr>
          <p:spPr>
            <a:xfrm>
              <a:off x="5843672" y="3537297"/>
              <a:ext cx="365759" cy="365759"/>
            </a:xfrm>
            <a:prstGeom prst="ellipse">
              <a:avLst/>
            </a:prstGeom>
            <a:solidFill>
              <a:srgbClr val="F1F4F7"/>
            </a:solidFill>
            <a:ln w="19050">
              <a:solidFill>
                <a:srgbClr val="003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530AD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D2B939A-EA11-476A-B7E4-A26C827D19A7}"/>
                </a:ext>
              </a:extLst>
            </p:cNvPr>
            <p:cNvSpPr/>
            <p:nvPr/>
          </p:nvSpPr>
          <p:spPr>
            <a:xfrm>
              <a:off x="9568452" y="3537297"/>
              <a:ext cx="365760" cy="365760"/>
            </a:xfrm>
            <a:prstGeom prst="ellipse">
              <a:avLst/>
            </a:prstGeom>
            <a:solidFill>
              <a:srgbClr val="F1F4F7"/>
            </a:solidFill>
            <a:ln w="19050">
              <a:solidFill>
                <a:srgbClr val="003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530AD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E70DAA-CE3A-4889-A888-22378EC28D7A}"/>
                </a:ext>
              </a:extLst>
            </p:cNvPr>
            <p:cNvSpPr txBox="1"/>
            <p:nvPr/>
          </p:nvSpPr>
          <p:spPr>
            <a:xfrm>
              <a:off x="918337" y="839164"/>
              <a:ext cx="2640964" cy="45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7083B1-02AD-4E92-84F9-E8EC1C12833F}"/>
                </a:ext>
              </a:extLst>
            </p:cNvPr>
            <p:cNvSpPr txBox="1"/>
            <p:nvPr/>
          </p:nvSpPr>
          <p:spPr>
            <a:xfrm>
              <a:off x="8430849" y="839164"/>
              <a:ext cx="2640964" cy="45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CLOUD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72C2EB-6E5F-4B26-948E-2F00F6E6DC42}"/>
                </a:ext>
              </a:extLst>
            </p:cNvPr>
            <p:cNvSpPr txBox="1"/>
            <p:nvPr/>
          </p:nvSpPr>
          <p:spPr>
            <a:xfrm>
              <a:off x="230528" y="4495362"/>
              <a:ext cx="119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746753-DB9C-4B73-8392-94927F5BFB80}"/>
                </a:ext>
              </a:extLst>
            </p:cNvPr>
            <p:cNvSpPr txBox="1"/>
            <p:nvPr/>
          </p:nvSpPr>
          <p:spPr>
            <a:xfrm>
              <a:off x="3056684" y="4499014"/>
              <a:ext cx="119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UI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21609E-043D-454F-8A3C-03B6A8AEF320}"/>
                </a:ext>
              </a:extLst>
            </p:cNvPr>
            <p:cNvSpPr txBox="1"/>
            <p:nvPr/>
          </p:nvSpPr>
          <p:spPr>
            <a:xfrm>
              <a:off x="7733990" y="4499934"/>
              <a:ext cx="119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JS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B0C0BC-E788-4B5B-A162-6E69E246BD50}"/>
                </a:ext>
              </a:extLst>
            </p:cNvPr>
            <p:cNvSpPr txBox="1"/>
            <p:nvPr/>
          </p:nvSpPr>
          <p:spPr>
            <a:xfrm>
              <a:off x="9802435" y="4501989"/>
              <a:ext cx="240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WATSON VISUAL RECOGNITION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64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7F2EFA-EDE0-E94D-BE6D-8B9E889D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995D0-9AA9-5246-ACF6-36DD0F401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05DA3-AA63-DF44-8D2B-3346A41441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000000"/>
                </a:solidFill>
                <a:latin typeface="Arial" panose="020B0604020202020204"/>
              </a:rPr>
              <a:pPr defTabSz="914621"/>
              <a:t>8</a:t>
            </a:fld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D5B01-F958-0C49-9D13-B215E02E2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Noodle</a:t>
            </a:r>
          </a:p>
          <a:p>
            <a:pPr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rgbClr val="000000"/>
                </a:solidFill>
              </a:rPr>
              <a:t>Doodle using noodle by visiting either of the two links:</a:t>
            </a:r>
          </a:p>
          <a:p>
            <a:pPr marL="514344" lvl="1" indent="-285750">
              <a:lnSpc>
                <a:spcPts val="16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0000"/>
                </a:solidFill>
              </a:rPr>
              <a:t>Noodle.mybluemix.net</a:t>
            </a:r>
          </a:p>
          <a:p>
            <a:pPr marL="514344" lvl="1" indent="-285750">
              <a:lnSpc>
                <a:spcPts val="16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0000"/>
                </a:solidFill>
              </a:rPr>
              <a:t>Noodledoodle.eu-gb.mybluemix.net</a:t>
            </a:r>
          </a:p>
          <a:p>
            <a:pPr marL="514344" lvl="1" indent="-285750">
              <a:lnSpc>
                <a:spcPts val="16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333"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B802F9-D44E-ED41-B2BD-D6D2AEF08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0" y="1658112"/>
            <a:ext cx="2450592" cy="4336288"/>
          </a:xfr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b="1" dirty="0" err="1">
                <a:solidFill>
                  <a:srgbClr val="000000"/>
                </a:solidFill>
              </a:rPr>
              <a:t>Github</a:t>
            </a:r>
            <a:r>
              <a:rPr lang="en-US" b="1" dirty="0">
                <a:solidFill>
                  <a:srgbClr val="000000"/>
                </a:solidFill>
              </a:rPr>
              <a:t> Repository </a:t>
            </a:r>
          </a:p>
          <a:p>
            <a:pPr>
              <a:lnSpc>
                <a:spcPts val="1600"/>
              </a:lnSpc>
              <a:buClr>
                <a:srgbClr val="000000"/>
              </a:buClr>
            </a:pPr>
            <a:r>
              <a:rPr lang="en-US" sz="1333" dirty="0">
                <a:solidFill>
                  <a:srgbClr val="000000"/>
                </a:solidFill>
              </a:rPr>
              <a:t>Check out the noodle </a:t>
            </a:r>
            <a:r>
              <a:rPr lang="en-US" sz="1333" dirty="0" err="1">
                <a:solidFill>
                  <a:srgbClr val="000000"/>
                </a:solidFill>
              </a:rPr>
              <a:t>github</a:t>
            </a:r>
            <a:r>
              <a:rPr lang="en-US" sz="1333" dirty="0">
                <a:solidFill>
                  <a:srgbClr val="000000"/>
                </a:solidFill>
              </a:rPr>
              <a:t> repository at the following link:</a:t>
            </a:r>
          </a:p>
          <a:p>
            <a:pPr marL="514344" lvl="1" indent="-285750">
              <a:lnSpc>
                <a:spcPts val="16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0000"/>
                </a:solidFill>
              </a:rPr>
              <a:t>https://github.com/Vi45en/Noodle</a:t>
            </a:r>
          </a:p>
        </p:txBody>
      </p:sp>
      <p:pic>
        <p:nvPicPr>
          <p:cNvPr id="15" name="Picture Placeholder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40AE27-5E2D-4AFD-8019-CEED0003CC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r="44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05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2F89-99C5-6A40-9389-EFC633E9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Deploying it on IBM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28C40-B3AE-8946-B670-D46A450C7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 panose="020B0604020202020204"/>
              </a:rPr>
              <a:t>Group Name / DOC ID / Month XX, 2018 / © 2018 IBM Corporation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3A80-05AB-A247-A7B2-9271E4826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21"/>
            <a:fld id="{59395FB3-9C97-154F-86B2-7E381B951268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621"/>
              <a:t>9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5200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Developer 2018 blu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83881308-1D4B-8B41-9B5A-3ACAE89432B0}"/>
    </a:ext>
  </a:extLst>
</a:theme>
</file>

<file path=ppt/theme/theme3.xml><?xml version="1.0" encoding="utf-8"?>
<a:theme xmlns:a="http://schemas.openxmlformats.org/drawingml/2006/main" name="IBM Developer 2018 cool gray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44371E8D-E641-434F-A66E-CB04D88E042D}"/>
    </a:ext>
  </a:extLst>
</a:theme>
</file>

<file path=ppt/theme/theme4.xml><?xml version="1.0" encoding="utf-8"?>
<a:theme xmlns:a="http://schemas.openxmlformats.org/drawingml/2006/main" name="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878C0C19-3A89-0A44-900E-16182F0D4E0E}"/>
    </a:ext>
  </a:extLst>
</a:theme>
</file>

<file path=ppt/theme/theme5.xml><?xml version="1.0" encoding="utf-8"?>
<a:theme xmlns:a="http://schemas.openxmlformats.org/drawingml/2006/main" name="IBM Developer 2018 black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910FA972-C976-BC49-BD07-2460A126DC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2535</TotalTime>
  <Words>325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.AppleSystemUIFont</vt:lpstr>
      <vt:lpstr>Arial</vt:lpstr>
      <vt:lpstr>Calibri</vt:lpstr>
      <vt:lpstr>Calibri Light</vt:lpstr>
      <vt:lpstr>HelvNeue Light for IBM</vt:lpstr>
      <vt:lpstr>Wingdings</vt:lpstr>
      <vt:lpstr>Office Theme</vt:lpstr>
      <vt:lpstr>IBM Developer 2018 blue background</vt:lpstr>
      <vt:lpstr>IBM Developer 2018 cool gray background</vt:lpstr>
      <vt:lpstr>IBM Developer 2018 white background</vt:lpstr>
      <vt:lpstr>IBM Developer 2018 black background</vt:lpstr>
      <vt:lpstr>Noodle Doodle with Node.js  — Bedang Sen Chandni Vaya</vt:lpstr>
      <vt:lpstr>Contents</vt:lpstr>
      <vt:lpstr>Why Noodle? </vt:lpstr>
      <vt:lpstr>PowerPoint Presentation</vt:lpstr>
      <vt:lpstr>Key components used and Architecture</vt:lpstr>
      <vt:lpstr>Key components used</vt:lpstr>
      <vt:lpstr>Architecture</vt:lpstr>
      <vt:lpstr>Demo</vt:lpstr>
      <vt:lpstr>Building and Deploying it on IBM Cloud</vt:lpstr>
      <vt:lpstr>References</vt:lpstr>
      <vt:lpstr>Thank you.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Chandani Vallabhdas</dc:creator>
  <cp:lastModifiedBy>Bedang Sen</cp:lastModifiedBy>
  <cp:revision>3</cp:revision>
  <dcterms:created xsi:type="dcterms:W3CDTF">2018-11-09T11:59:00Z</dcterms:created>
  <dcterms:modified xsi:type="dcterms:W3CDTF">2019-09-05T11:39:44Z</dcterms:modified>
</cp:coreProperties>
</file>