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73" r:id="rId6"/>
    <p:sldId id="261" r:id="rId7"/>
    <p:sldId id="260" r:id="rId8"/>
    <p:sldId id="263" r:id="rId9"/>
    <p:sldId id="268" r:id="rId10"/>
    <p:sldId id="267" r:id="rId11"/>
    <p:sldId id="266" r:id="rId12"/>
    <p:sldId id="265" r:id="rId13"/>
    <p:sldId id="264" r:id="rId14"/>
    <p:sldId id="269" r:id="rId15"/>
    <p:sldId id="270" r:id="rId16"/>
    <p:sldId id="271" r:id="rId17"/>
    <p:sldId id="272"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FA1D00-6AC9-4C7A-8BF0-56E604181019}"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3053097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FA1D00-6AC9-4C7A-8BF0-56E60418101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4160292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FA1D00-6AC9-4C7A-8BF0-56E60418101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1099911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FA1D00-6AC9-4C7A-8BF0-56E60418101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7FE914F-FC09-4B66-B069-51B85A32B854}"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125730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FA1D00-6AC9-4C7A-8BF0-56E60418101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1058503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6FA1D00-6AC9-4C7A-8BF0-56E604181019}"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3984985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6FA1D00-6AC9-4C7A-8BF0-56E604181019}"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2569871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FA1D00-6AC9-4C7A-8BF0-56E604181019}"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556999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6FA1D00-6AC9-4C7A-8BF0-56E604181019}" type="datetimeFigureOut">
              <a:rPr lang="en-US" smtClean="0"/>
              <a:t>11/23/2023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7FE914F-FC09-4B66-B069-51B85A32B854}" type="slidenum">
              <a:rPr lang="en-US" smtClean="0"/>
              <a:t>‹#›</a:t>
            </a:fld>
            <a:endParaRPr lang="en-US"/>
          </a:p>
        </p:txBody>
      </p:sp>
    </p:spTree>
    <p:extLst>
      <p:ext uri="{BB962C8B-B14F-4D97-AF65-F5344CB8AC3E}">
        <p14:creationId xmlns:p14="http://schemas.microsoft.com/office/powerpoint/2010/main" val="139934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FA1D00-6AC9-4C7A-8BF0-56E604181019}"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141436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FA1D00-6AC9-4C7A-8BF0-56E604181019}"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28615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FA1D00-6AC9-4C7A-8BF0-56E60418101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4044529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FA1D00-6AC9-4C7A-8BF0-56E604181019}" type="datetimeFigureOut">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412178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FA1D00-6AC9-4C7A-8BF0-56E604181019}"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161048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6FA1D00-6AC9-4C7A-8BF0-56E604181019}" type="datetimeFigureOut">
              <a:rPr lang="en-US" smtClean="0"/>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2380192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FA1D00-6AC9-4C7A-8BF0-56E60418101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186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FA1D00-6AC9-4C7A-8BF0-56E60418101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56221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6FA1D00-6AC9-4C7A-8BF0-56E604181019}" type="datetimeFigureOut">
              <a:rPr lang="en-US" smtClean="0"/>
              <a:t>11/23/2023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7FE914F-FC09-4B66-B069-51B85A32B854}" type="slidenum">
              <a:rPr lang="en-US" smtClean="0"/>
              <a:t>‹#›</a:t>
            </a:fld>
            <a:endParaRPr lang="en-US"/>
          </a:p>
        </p:txBody>
      </p:sp>
    </p:spTree>
    <p:extLst>
      <p:ext uri="{BB962C8B-B14F-4D97-AF65-F5344CB8AC3E}">
        <p14:creationId xmlns:p14="http://schemas.microsoft.com/office/powerpoint/2010/main" val="316319219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google.com/spreadsheets/d/1bTuK-ZhOHsL5yU-MIYwtRYeXCEwnle-kgYBXcm5KMyc/edit#gid=164368653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795452"/>
            <a:ext cx="8817427" cy="1097280"/>
          </a:xfrm>
        </p:spPr>
        <p:txBody>
          <a:bodyPr>
            <a:normAutofit/>
          </a:bodyPr>
          <a:lstStyle/>
          <a:p>
            <a:r>
              <a:rPr lang="en-US" dirty="0" smtClean="0"/>
              <a:t>Dockerization Documentation</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3152" y="2795452"/>
            <a:ext cx="2358684" cy="112392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85713" y="3892732"/>
            <a:ext cx="1201783" cy="309201"/>
          </a:xfrm>
          <a:prstGeom prst="rect">
            <a:avLst/>
          </a:prstGeom>
        </p:spPr>
      </p:pic>
    </p:spTree>
    <p:extLst>
      <p:ext uri="{BB962C8B-B14F-4D97-AF65-F5344CB8AC3E}">
        <p14:creationId xmlns:p14="http://schemas.microsoft.com/office/powerpoint/2010/main" val="3832628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968" y="649508"/>
            <a:ext cx="9613861" cy="1080938"/>
          </a:xfrm>
        </p:spPr>
        <p:txBody>
          <a:bodyPr/>
          <a:lstStyle/>
          <a:p>
            <a:r>
              <a:rPr lang="en-US" b="1" dirty="0"/>
              <a:t>Docker </a:t>
            </a:r>
            <a:r>
              <a:rPr lang="en-US" b="1" dirty="0" smtClean="0"/>
              <a:t>Create</a:t>
            </a:r>
            <a:endParaRPr lang="en-US" dirty="0"/>
          </a:p>
        </p:txBody>
      </p:sp>
      <p:sp>
        <p:nvSpPr>
          <p:cNvPr id="3" name="Content Placeholder 2"/>
          <p:cNvSpPr>
            <a:spLocks noGrp="1"/>
          </p:cNvSpPr>
          <p:nvPr>
            <p:ph idx="1"/>
          </p:nvPr>
        </p:nvSpPr>
        <p:spPr>
          <a:xfrm>
            <a:off x="1141412" y="1554480"/>
            <a:ext cx="9905999" cy="404949"/>
          </a:xfrm>
        </p:spPr>
        <p:txBody>
          <a:bodyPr>
            <a:normAutofit lnSpcReduction="10000"/>
          </a:bodyPr>
          <a:lstStyle/>
          <a:p>
            <a:pPr marL="0" indent="0">
              <a:buNone/>
            </a:pPr>
            <a:r>
              <a:rPr lang="en-US" dirty="0"/>
              <a:t>To run the created docker </a:t>
            </a:r>
            <a:r>
              <a:rPr lang="en-US" dirty="0" smtClean="0"/>
              <a:t>image</a:t>
            </a:r>
            <a:endParaRPr lang="en-US" dirty="0"/>
          </a:p>
        </p:txBody>
      </p:sp>
      <p:pic>
        <p:nvPicPr>
          <p:cNvPr id="4" name="Picture 3"/>
          <p:cNvPicPr/>
          <p:nvPr/>
        </p:nvPicPr>
        <p:blipFill>
          <a:blip r:embed="rId2"/>
          <a:stretch>
            <a:fillRect/>
          </a:stretch>
        </p:blipFill>
        <p:spPr>
          <a:xfrm>
            <a:off x="1141411" y="2812031"/>
            <a:ext cx="8498977" cy="2194560"/>
          </a:xfrm>
          <a:prstGeom prst="rect">
            <a:avLst/>
          </a:prstGeom>
        </p:spPr>
      </p:pic>
    </p:spTree>
    <p:extLst>
      <p:ext uri="{BB962C8B-B14F-4D97-AF65-F5344CB8AC3E}">
        <p14:creationId xmlns:p14="http://schemas.microsoft.com/office/powerpoint/2010/main" val="3252988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814316"/>
          </a:xfrm>
        </p:spPr>
        <p:txBody>
          <a:bodyPr/>
          <a:lstStyle/>
          <a:p>
            <a:r>
              <a:rPr lang="en-US" b="1" dirty="0" smtClean="0"/>
              <a:t>Docker detached</a:t>
            </a:r>
            <a:endParaRPr lang="en-US" dirty="0"/>
          </a:p>
        </p:txBody>
      </p:sp>
      <p:sp>
        <p:nvSpPr>
          <p:cNvPr id="3" name="Content Placeholder 2"/>
          <p:cNvSpPr>
            <a:spLocks noGrp="1"/>
          </p:cNvSpPr>
          <p:nvPr>
            <p:ph idx="1"/>
          </p:nvPr>
        </p:nvSpPr>
        <p:spPr>
          <a:xfrm>
            <a:off x="1141412" y="1567544"/>
            <a:ext cx="9905999" cy="365760"/>
          </a:xfrm>
        </p:spPr>
        <p:txBody>
          <a:bodyPr>
            <a:normAutofit fontScale="92500" lnSpcReduction="10000"/>
          </a:bodyPr>
          <a:lstStyle/>
          <a:p>
            <a:pPr marL="0" indent="0">
              <a:buNone/>
            </a:pPr>
            <a:r>
              <a:rPr lang="en-US" dirty="0"/>
              <a:t>To run the created docker image in detached</a:t>
            </a:r>
          </a:p>
        </p:txBody>
      </p:sp>
      <p:pic>
        <p:nvPicPr>
          <p:cNvPr id="4" name="Picture 3"/>
          <p:cNvPicPr/>
          <p:nvPr/>
        </p:nvPicPr>
        <p:blipFill>
          <a:blip r:embed="rId2"/>
          <a:stretch>
            <a:fillRect/>
          </a:stretch>
        </p:blipFill>
        <p:spPr>
          <a:xfrm>
            <a:off x="1141412" y="3043646"/>
            <a:ext cx="8485914" cy="1828800"/>
          </a:xfrm>
          <a:prstGeom prst="rect">
            <a:avLst/>
          </a:prstGeom>
        </p:spPr>
      </p:pic>
    </p:spTree>
    <p:extLst>
      <p:ext uri="{BB962C8B-B14F-4D97-AF65-F5344CB8AC3E}">
        <p14:creationId xmlns:p14="http://schemas.microsoft.com/office/powerpoint/2010/main" val="92031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762063"/>
          </a:xfrm>
        </p:spPr>
        <p:txBody>
          <a:bodyPr/>
          <a:lstStyle/>
          <a:p>
            <a:r>
              <a:rPr lang="en-US" b="1" dirty="0"/>
              <a:t>Docker run</a:t>
            </a:r>
            <a:endParaRPr lang="en-US" dirty="0"/>
          </a:p>
        </p:txBody>
      </p:sp>
      <p:sp>
        <p:nvSpPr>
          <p:cNvPr id="3" name="Content Placeholder 2"/>
          <p:cNvSpPr>
            <a:spLocks noGrp="1"/>
          </p:cNvSpPr>
          <p:nvPr>
            <p:ph idx="1"/>
          </p:nvPr>
        </p:nvSpPr>
        <p:spPr>
          <a:xfrm>
            <a:off x="1141412" y="1515291"/>
            <a:ext cx="9905999" cy="404949"/>
          </a:xfrm>
        </p:spPr>
        <p:txBody>
          <a:bodyPr>
            <a:normAutofit lnSpcReduction="10000"/>
          </a:bodyPr>
          <a:lstStyle/>
          <a:p>
            <a:pPr marL="0" indent="0">
              <a:buNone/>
            </a:pPr>
            <a:r>
              <a:rPr lang="en-US" dirty="0"/>
              <a:t>To see the running docker image</a:t>
            </a:r>
          </a:p>
        </p:txBody>
      </p:sp>
      <p:pic>
        <p:nvPicPr>
          <p:cNvPr id="4" name="Picture 3"/>
          <p:cNvPicPr/>
          <p:nvPr/>
        </p:nvPicPr>
        <p:blipFill>
          <a:blip r:embed="rId2"/>
          <a:stretch>
            <a:fillRect/>
          </a:stretch>
        </p:blipFill>
        <p:spPr>
          <a:xfrm>
            <a:off x="1141412" y="2947849"/>
            <a:ext cx="8002588" cy="1924597"/>
          </a:xfrm>
          <a:prstGeom prst="rect">
            <a:avLst/>
          </a:prstGeom>
        </p:spPr>
      </p:pic>
    </p:spTree>
    <p:extLst>
      <p:ext uri="{BB962C8B-B14F-4D97-AF65-F5344CB8AC3E}">
        <p14:creationId xmlns:p14="http://schemas.microsoft.com/office/powerpoint/2010/main" val="4175612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762063"/>
          </a:xfrm>
        </p:spPr>
        <p:txBody>
          <a:bodyPr/>
          <a:lstStyle/>
          <a:p>
            <a:r>
              <a:rPr lang="en-US" b="1" dirty="0" smtClean="0"/>
              <a:t>Docker stop</a:t>
            </a:r>
            <a:endParaRPr lang="en-US" dirty="0"/>
          </a:p>
        </p:txBody>
      </p:sp>
      <p:sp>
        <p:nvSpPr>
          <p:cNvPr id="3" name="Content Placeholder 2"/>
          <p:cNvSpPr>
            <a:spLocks noGrp="1"/>
          </p:cNvSpPr>
          <p:nvPr>
            <p:ph idx="1"/>
          </p:nvPr>
        </p:nvSpPr>
        <p:spPr>
          <a:xfrm>
            <a:off x="1141412" y="1515291"/>
            <a:ext cx="9905999" cy="365760"/>
          </a:xfrm>
        </p:spPr>
        <p:txBody>
          <a:bodyPr>
            <a:normAutofit fontScale="92500" lnSpcReduction="10000"/>
          </a:bodyPr>
          <a:lstStyle/>
          <a:p>
            <a:pPr marL="0" indent="0">
              <a:buNone/>
            </a:pPr>
            <a:r>
              <a:rPr lang="en-US" b="1" dirty="0"/>
              <a:t>To stop the created docker image</a:t>
            </a:r>
            <a:endParaRPr lang="en-US" dirty="0"/>
          </a:p>
        </p:txBody>
      </p:sp>
      <p:pic>
        <p:nvPicPr>
          <p:cNvPr id="4" name="Picture 3"/>
          <p:cNvPicPr/>
          <p:nvPr/>
        </p:nvPicPr>
        <p:blipFill>
          <a:blip r:embed="rId2"/>
          <a:stretch>
            <a:fillRect/>
          </a:stretch>
        </p:blipFill>
        <p:spPr>
          <a:xfrm>
            <a:off x="1141411" y="2965269"/>
            <a:ext cx="8773297" cy="2011680"/>
          </a:xfrm>
          <a:prstGeom prst="rect">
            <a:avLst/>
          </a:prstGeom>
        </p:spPr>
      </p:pic>
    </p:spTree>
    <p:extLst>
      <p:ext uri="{BB962C8B-B14F-4D97-AF65-F5344CB8AC3E}">
        <p14:creationId xmlns:p14="http://schemas.microsoft.com/office/powerpoint/2010/main" val="1580353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788189"/>
          </a:xfrm>
        </p:spPr>
        <p:txBody>
          <a:bodyPr/>
          <a:lstStyle/>
          <a:p>
            <a:r>
              <a:rPr lang="en-US" b="1" dirty="0"/>
              <a:t>Docker </a:t>
            </a:r>
            <a:r>
              <a:rPr lang="en-US" b="1" dirty="0" smtClean="0"/>
              <a:t>remove</a:t>
            </a:r>
            <a:endParaRPr lang="en-US" dirty="0"/>
          </a:p>
        </p:txBody>
      </p:sp>
      <p:sp>
        <p:nvSpPr>
          <p:cNvPr id="3" name="Content Placeholder 2"/>
          <p:cNvSpPr>
            <a:spLocks noGrp="1"/>
          </p:cNvSpPr>
          <p:nvPr>
            <p:ph idx="1"/>
          </p:nvPr>
        </p:nvSpPr>
        <p:spPr>
          <a:xfrm>
            <a:off x="1141412" y="1541417"/>
            <a:ext cx="9905999" cy="404949"/>
          </a:xfrm>
        </p:spPr>
        <p:txBody>
          <a:bodyPr>
            <a:normAutofit lnSpcReduction="10000"/>
          </a:bodyPr>
          <a:lstStyle/>
          <a:p>
            <a:pPr marL="0" indent="0">
              <a:buNone/>
            </a:pPr>
            <a:r>
              <a:rPr lang="en-US" b="1" dirty="0"/>
              <a:t>To remove the created docker image</a:t>
            </a:r>
            <a:endParaRPr lang="en-US" dirty="0"/>
          </a:p>
          <a:p>
            <a:endParaRPr lang="en-US" dirty="0"/>
          </a:p>
        </p:txBody>
      </p:sp>
      <p:pic>
        <p:nvPicPr>
          <p:cNvPr id="4" name="Picture 3"/>
          <p:cNvPicPr/>
          <p:nvPr/>
        </p:nvPicPr>
        <p:blipFill>
          <a:blip r:embed="rId2"/>
          <a:stretch>
            <a:fillRect/>
          </a:stretch>
        </p:blipFill>
        <p:spPr>
          <a:xfrm>
            <a:off x="1141411" y="3013165"/>
            <a:ext cx="8538165" cy="2107475"/>
          </a:xfrm>
          <a:prstGeom prst="rect">
            <a:avLst/>
          </a:prstGeom>
        </p:spPr>
      </p:pic>
    </p:spTree>
    <p:extLst>
      <p:ext uri="{BB962C8B-B14F-4D97-AF65-F5344CB8AC3E}">
        <p14:creationId xmlns:p14="http://schemas.microsoft.com/office/powerpoint/2010/main" val="176203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696749"/>
          </a:xfrm>
        </p:spPr>
        <p:txBody>
          <a:bodyPr/>
          <a:lstStyle/>
          <a:p>
            <a:r>
              <a:rPr lang="en-US" b="1" dirty="0"/>
              <a:t>Docker </a:t>
            </a:r>
            <a:r>
              <a:rPr lang="en-US" b="1" dirty="0" smtClean="0"/>
              <a:t>push</a:t>
            </a:r>
            <a:endParaRPr lang="en-US" dirty="0"/>
          </a:p>
        </p:txBody>
      </p:sp>
      <p:sp>
        <p:nvSpPr>
          <p:cNvPr id="3" name="Content Placeholder 2"/>
          <p:cNvSpPr>
            <a:spLocks noGrp="1"/>
          </p:cNvSpPr>
          <p:nvPr>
            <p:ph idx="1"/>
          </p:nvPr>
        </p:nvSpPr>
        <p:spPr>
          <a:xfrm>
            <a:off x="1141412" y="1449978"/>
            <a:ext cx="9905999" cy="431074"/>
          </a:xfrm>
        </p:spPr>
        <p:txBody>
          <a:bodyPr/>
          <a:lstStyle/>
          <a:p>
            <a:pPr marL="0" indent="0">
              <a:buNone/>
            </a:pPr>
            <a:r>
              <a:rPr lang="en-US" dirty="0"/>
              <a:t>To push the created docker image</a:t>
            </a:r>
          </a:p>
        </p:txBody>
      </p:sp>
      <p:pic>
        <p:nvPicPr>
          <p:cNvPr id="4" name="Picture 3"/>
          <p:cNvPicPr/>
          <p:nvPr/>
        </p:nvPicPr>
        <p:blipFill>
          <a:blip r:embed="rId2"/>
          <a:stretch>
            <a:fillRect/>
          </a:stretch>
        </p:blipFill>
        <p:spPr>
          <a:xfrm>
            <a:off x="1141411" y="3078479"/>
            <a:ext cx="8289971" cy="1989910"/>
          </a:xfrm>
          <a:prstGeom prst="rect">
            <a:avLst/>
          </a:prstGeom>
        </p:spPr>
      </p:pic>
    </p:spTree>
    <p:extLst>
      <p:ext uri="{BB962C8B-B14F-4D97-AF65-F5344CB8AC3E}">
        <p14:creationId xmlns:p14="http://schemas.microsoft.com/office/powerpoint/2010/main" val="2484956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788189"/>
          </a:xfrm>
        </p:spPr>
        <p:txBody>
          <a:bodyPr/>
          <a:lstStyle/>
          <a:p>
            <a:r>
              <a:rPr lang="en-US" b="1" dirty="0"/>
              <a:t>Docker </a:t>
            </a:r>
            <a:r>
              <a:rPr lang="en-US" b="1" dirty="0" smtClean="0"/>
              <a:t>pull</a:t>
            </a:r>
            <a:endParaRPr lang="en-US" dirty="0"/>
          </a:p>
        </p:txBody>
      </p:sp>
      <p:sp>
        <p:nvSpPr>
          <p:cNvPr id="3" name="Content Placeholder 2"/>
          <p:cNvSpPr>
            <a:spLocks noGrp="1"/>
          </p:cNvSpPr>
          <p:nvPr>
            <p:ph idx="1"/>
          </p:nvPr>
        </p:nvSpPr>
        <p:spPr>
          <a:xfrm>
            <a:off x="1141412" y="1541417"/>
            <a:ext cx="9905999" cy="378823"/>
          </a:xfrm>
        </p:spPr>
        <p:txBody>
          <a:bodyPr>
            <a:normAutofit fontScale="92500" lnSpcReduction="10000"/>
          </a:bodyPr>
          <a:lstStyle/>
          <a:p>
            <a:pPr marL="0" indent="0">
              <a:buNone/>
            </a:pPr>
            <a:r>
              <a:rPr lang="en-US" dirty="0"/>
              <a:t>To pull the docker image</a:t>
            </a:r>
          </a:p>
        </p:txBody>
      </p:sp>
      <p:pic>
        <p:nvPicPr>
          <p:cNvPr id="4" name="Picture 3"/>
          <p:cNvPicPr/>
          <p:nvPr/>
        </p:nvPicPr>
        <p:blipFill>
          <a:blip r:embed="rId2"/>
          <a:stretch>
            <a:fillRect/>
          </a:stretch>
        </p:blipFill>
        <p:spPr>
          <a:xfrm>
            <a:off x="1141411" y="2947849"/>
            <a:ext cx="8681857" cy="2172791"/>
          </a:xfrm>
          <a:prstGeom prst="rect">
            <a:avLst/>
          </a:prstGeom>
        </p:spPr>
      </p:pic>
    </p:spTree>
    <p:extLst>
      <p:ext uri="{BB962C8B-B14F-4D97-AF65-F5344CB8AC3E}">
        <p14:creationId xmlns:p14="http://schemas.microsoft.com/office/powerpoint/2010/main" val="23136466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t>
            </a:r>
            <a:r>
              <a:rPr lang="en-US" dirty="0" smtClean="0"/>
              <a:t>Commands in spreadsheet view</a:t>
            </a:r>
            <a:endParaRPr lang="en-US" dirty="0"/>
          </a:p>
        </p:txBody>
      </p:sp>
      <p:sp>
        <p:nvSpPr>
          <p:cNvPr id="3" name="Content Placeholder 2"/>
          <p:cNvSpPr>
            <a:spLocks noGrp="1"/>
          </p:cNvSpPr>
          <p:nvPr>
            <p:ph idx="1"/>
          </p:nvPr>
        </p:nvSpPr>
        <p:spPr/>
        <p:txBody>
          <a:bodyPr/>
          <a:lstStyle/>
          <a:p>
            <a:pPr marL="0" indent="0">
              <a:buNone/>
            </a:pPr>
            <a:endParaRPr lang="en-US" dirty="0" smtClean="0">
              <a:hlinkClick r:id="rId2"/>
            </a:endParaRPr>
          </a:p>
          <a:p>
            <a:pPr marL="0" indent="0">
              <a:buNone/>
            </a:pPr>
            <a:r>
              <a:rPr lang="en-US" dirty="0" smtClean="0">
                <a:solidFill>
                  <a:srgbClr val="0070C0"/>
                </a:solidFill>
                <a:hlinkClick r:id="rId2"/>
              </a:rPr>
              <a:t>https://docs.google.com/spreadsheets/d/1bTuK-ZhOHsL5yU-MIYwtRYeXCEwnle-kgYBXcm5KMyc/edit#gid=1643686534</a:t>
            </a:r>
            <a:endParaRPr lang="en-US" dirty="0">
              <a:solidFill>
                <a:srgbClr val="0070C0"/>
              </a:solidFill>
            </a:endParaRPr>
          </a:p>
        </p:txBody>
      </p:sp>
    </p:spTree>
    <p:extLst>
      <p:ext uri="{BB962C8B-B14F-4D97-AF65-F5344CB8AC3E}">
        <p14:creationId xmlns:p14="http://schemas.microsoft.com/office/powerpoint/2010/main" val="172551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p:txBody>
          <a:bodyPr/>
          <a:lstStyle/>
          <a:p>
            <a:r>
              <a:rPr lang="en-US" dirty="0"/>
              <a:t>Docker is a powerful platform for building, running, and managing containerized applications. It is a popular choice for developers and DevOps teams who want to build and deploy applications quickly and easily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4364" y="5936189"/>
            <a:ext cx="3252651" cy="785739"/>
          </a:xfrm>
          <a:prstGeom prst="rect">
            <a:avLst/>
          </a:prstGeom>
        </p:spPr>
      </p:pic>
    </p:spTree>
    <p:extLst>
      <p:ext uri="{BB962C8B-B14F-4D97-AF65-F5344CB8AC3E}">
        <p14:creationId xmlns:p14="http://schemas.microsoft.com/office/powerpoint/2010/main" val="2182640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p>
        </p:txBody>
      </p:sp>
      <p:sp>
        <p:nvSpPr>
          <p:cNvPr id="3" name="Content Placeholder 2"/>
          <p:cNvSpPr>
            <a:spLocks noGrp="1"/>
          </p:cNvSpPr>
          <p:nvPr>
            <p:ph idx="1"/>
          </p:nvPr>
        </p:nvSpPr>
        <p:spPr>
          <a:xfrm>
            <a:off x="1141412" y="2249487"/>
            <a:ext cx="6212977" cy="3746364"/>
          </a:xfrm>
        </p:spPr>
        <p:txBody>
          <a:bodyPr>
            <a:normAutofit lnSpcReduction="10000"/>
          </a:bodyPr>
          <a:lstStyle/>
          <a:p>
            <a:r>
              <a:rPr lang="en-US" dirty="0"/>
              <a:t>Docker is a platform for building, running, and managing containerized applications.</a:t>
            </a:r>
          </a:p>
          <a:p>
            <a:r>
              <a:rPr lang="en-US" dirty="0"/>
              <a:t>Containers are lightweight, standalone, executable packages of software that include everything needed to run an application: code, runtime, system tools, system libraries and settings.</a:t>
            </a:r>
          </a:p>
          <a:p>
            <a:r>
              <a:rPr lang="en-US" dirty="0"/>
              <a:t>Docker makes it easy to package up an application and its dependencies into a single image that can be run consistently across different environments.</a:t>
            </a:r>
          </a:p>
        </p:txBody>
      </p:sp>
      <p:pic>
        <p:nvPicPr>
          <p:cNvPr id="4" name="Picture 3"/>
          <p:cNvPicPr>
            <a:picLocks noChangeAspect="1"/>
          </p:cNvPicPr>
          <p:nvPr/>
        </p:nvPicPr>
        <p:blipFill>
          <a:blip r:embed="rId2"/>
          <a:stretch>
            <a:fillRect/>
          </a:stretch>
        </p:blipFill>
        <p:spPr>
          <a:xfrm>
            <a:off x="7641772" y="2249487"/>
            <a:ext cx="3886815" cy="3746364"/>
          </a:xfrm>
          <a:prstGeom prst="rect">
            <a:avLst/>
          </a:prstGeom>
        </p:spPr>
      </p:pic>
    </p:spTree>
    <p:extLst>
      <p:ext uri="{BB962C8B-B14F-4D97-AF65-F5344CB8AC3E}">
        <p14:creationId xmlns:p14="http://schemas.microsoft.com/office/powerpoint/2010/main" val="3641711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Docker?</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Portability</a:t>
            </a:r>
            <a:r>
              <a:rPr lang="en-US" dirty="0"/>
              <a:t>: Docker </a:t>
            </a:r>
            <a:r>
              <a:rPr lang="en-US" sz="3400" dirty="0"/>
              <a:t>containers</a:t>
            </a:r>
            <a:r>
              <a:rPr lang="en-US" dirty="0"/>
              <a:t> can be run on any system that has the Docker Engine installed. This makes it easy to move applications between different environments, such as development, staging, and production.</a:t>
            </a:r>
          </a:p>
          <a:p>
            <a:r>
              <a:rPr lang="en-US" b="1" dirty="0"/>
              <a:t>Isolation</a:t>
            </a:r>
            <a:r>
              <a:rPr lang="en-US" dirty="0"/>
              <a:t>: Docker containers are isolated from each other, which means that they cannot interfere with each other. This makes it easy to run multiple applications on the same system without worrying about conflicts.</a:t>
            </a:r>
          </a:p>
          <a:p>
            <a:r>
              <a:rPr lang="en-US" b="1" dirty="0"/>
              <a:t>Reproducibility</a:t>
            </a:r>
            <a:r>
              <a:rPr lang="en-US" dirty="0"/>
              <a:t>: Docker containers are always built from the same image, which means that they are always reproducible. This makes it easy to deploy applications consistently across different environments.</a:t>
            </a:r>
          </a:p>
          <a:p>
            <a:r>
              <a:rPr lang="en-US" b="1" dirty="0" smtClean="0"/>
              <a:t>Resource efficiency</a:t>
            </a:r>
            <a:r>
              <a:rPr lang="en-US" dirty="0" smtClean="0"/>
              <a:t>: </a:t>
            </a:r>
            <a:r>
              <a:rPr lang="en-US" dirty="0"/>
              <a:t>Docker containers share the host machine's kernel, which means that </a:t>
            </a:r>
            <a:r>
              <a:rPr lang="en-US" dirty="0" smtClean="0"/>
              <a:t>they </a:t>
            </a:r>
            <a:r>
              <a:rPr lang="en-US" dirty="0"/>
              <a:t>are more resource-efficient than traditional virtual machines.</a:t>
            </a:r>
          </a:p>
        </p:txBody>
      </p:sp>
    </p:spTree>
    <p:extLst>
      <p:ext uri="{BB962C8B-B14F-4D97-AF65-F5344CB8AC3E}">
        <p14:creationId xmlns:p14="http://schemas.microsoft.com/office/powerpoint/2010/main" val="1202085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Docker work?</a:t>
            </a:r>
          </a:p>
        </p:txBody>
      </p:sp>
      <p:sp>
        <p:nvSpPr>
          <p:cNvPr id="3" name="Content Placeholder 2"/>
          <p:cNvSpPr>
            <a:spLocks noGrp="1"/>
          </p:cNvSpPr>
          <p:nvPr>
            <p:ph idx="1"/>
          </p:nvPr>
        </p:nvSpPr>
        <p:spPr>
          <a:xfrm>
            <a:off x="4433252" y="2097087"/>
            <a:ext cx="6826931" cy="3890057"/>
          </a:xfrm>
        </p:spPr>
        <p:txBody>
          <a:bodyPr>
            <a:normAutofit fontScale="77500" lnSpcReduction="20000"/>
          </a:bodyPr>
          <a:lstStyle/>
          <a:p>
            <a:endParaRPr lang="en-US" sz="3100" dirty="0" smtClean="0"/>
          </a:p>
          <a:p>
            <a:r>
              <a:rPr lang="en-US" sz="3100" dirty="0" smtClean="0"/>
              <a:t>Docker </a:t>
            </a:r>
            <a:r>
              <a:rPr lang="en-US" sz="3100" dirty="0"/>
              <a:t>images are built from Dockerfiles.</a:t>
            </a:r>
          </a:p>
          <a:p>
            <a:r>
              <a:rPr lang="en-US" sz="3100" dirty="0"/>
              <a:t>Dockerfiles are text files that contain instructions for building a Docker image.</a:t>
            </a:r>
          </a:p>
          <a:p>
            <a:r>
              <a:rPr lang="en-US" sz="3100" dirty="0"/>
              <a:t>Docker images are stored in a registry.</a:t>
            </a:r>
          </a:p>
          <a:p>
            <a:r>
              <a:rPr lang="en-US" sz="3100" dirty="0"/>
              <a:t>Docker registries are central repositories where Docker images can be stored and shared.</a:t>
            </a:r>
          </a:p>
          <a:p>
            <a:r>
              <a:rPr lang="en-US" sz="3100" dirty="0"/>
              <a:t>Docker containers are created from Docker images.</a:t>
            </a:r>
          </a:p>
          <a:p>
            <a:r>
              <a:rPr lang="en-US" sz="3100" dirty="0"/>
              <a:t>Docker containers are run on Docker hosts.</a:t>
            </a:r>
          </a:p>
          <a:p>
            <a:r>
              <a:rPr lang="en-US" sz="3100" dirty="0"/>
              <a:t>Docker hosts are machines that have the Docker Engine installed</a:t>
            </a: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966" y="2097088"/>
            <a:ext cx="3401286" cy="3890056"/>
          </a:xfrm>
          <a:prstGeom prst="rect">
            <a:avLst/>
          </a:prstGeom>
        </p:spPr>
      </p:pic>
    </p:spTree>
    <p:extLst>
      <p:ext uri="{BB962C8B-B14F-4D97-AF65-F5344CB8AC3E}">
        <p14:creationId xmlns:p14="http://schemas.microsoft.com/office/powerpoint/2010/main" val="4053813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containers?</a:t>
            </a:r>
            <a:endParaRPr lang="en-US" dirty="0"/>
          </a:p>
        </p:txBody>
      </p:sp>
      <p:sp>
        <p:nvSpPr>
          <p:cNvPr id="3" name="Content Placeholder 2"/>
          <p:cNvSpPr>
            <a:spLocks noGrp="1"/>
          </p:cNvSpPr>
          <p:nvPr>
            <p:ph idx="1"/>
          </p:nvPr>
        </p:nvSpPr>
        <p:spPr/>
        <p:txBody>
          <a:bodyPr>
            <a:normAutofit/>
          </a:bodyPr>
          <a:lstStyle/>
          <a:p>
            <a:r>
              <a:rPr lang="en-US" dirty="0" smtClean="0"/>
              <a:t>Container</a:t>
            </a:r>
            <a:r>
              <a:rPr lang="en-US" dirty="0"/>
              <a:t>: A way to package application with all the necessary dependencies and configuration.</a:t>
            </a:r>
          </a:p>
          <a:p>
            <a:r>
              <a:rPr lang="en-US" dirty="0"/>
              <a:t>1)	It is portable (easy to share and move)</a:t>
            </a:r>
          </a:p>
          <a:p>
            <a:r>
              <a:rPr lang="en-US" dirty="0"/>
              <a:t>2)	Makes deployment more easy and </a:t>
            </a:r>
            <a:r>
              <a:rPr lang="en-US" dirty="0" smtClean="0"/>
              <a:t>efficient.</a:t>
            </a:r>
            <a:endParaRPr lang="en-US" dirty="0"/>
          </a:p>
          <a:p>
            <a:endParaRPr lang="en-US" dirty="0"/>
          </a:p>
        </p:txBody>
      </p:sp>
    </p:spTree>
    <p:extLst>
      <p:ext uri="{BB962C8B-B14F-4D97-AF65-F5344CB8AC3E}">
        <p14:creationId xmlns:p14="http://schemas.microsoft.com/office/powerpoint/2010/main" val="1726066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904" y="509660"/>
            <a:ext cx="9905998" cy="1478570"/>
          </a:xfrm>
        </p:spPr>
        <p:txBody>
          <a:bodyPr/>
          <a:lstStyle/>
          <a:p>
            <a:r>
              <a:rPr lang="en-US" dirty="0"/>
              <a:t>Docker commands</a:t>
            </a:r>
          </a:p>
        </p:txBody>
      </p:sp>
      <p:pic>
        <p:nvPicPr>
          <p:cNvPr id="6" name="Picture 5"/>
          <p:cNvPicPr>
            <a:picLocks noChangeAspect="1"/>
          </p:cNvPicPr>
          <p:nvPr/>
        </p:nvPicPr>
        <p:blipFill>
          <a:blip r:embed="rId2"/>
          <a:stretch>
            <a:fillRect/>
          </a:stretch>
        </p:blipFill>
        <p:spPr>
          <a:xfrm>
            <a:off x="1175657" y="2194559"/>
            <a:ext cx="9875520" cy="4147749"/>
          </a:xfrm>
          <a:prstGeom prst="rect">
            <a:avLst/>
          </a:prstGeom>
        </p:spPr>
      </p:pic>
    </p:spTree>
    <p:extLst>
      <p:ext uri="{BB962C8B-B14F-4D97-AF65-F5344CB8AC3E}">
        <p14:creationId xmlns:p14="http://schemas.microsoft.com/office/powerpoint/2010/main" val="1049172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commands</a:t>
            </a:r>
          </a:p>
        </p:txBody>
      </p:sp>
      <p:sp>
        <p:nvSpPr>
          <p:cNvPr id="5" name="Content Placeholder 4"/>
          <p:cNvSpPr>
            <a:spLocks noGrp="1"/>
          </p:cNvSpPr>
          <p:nvPr>
            <p:ph idx="1"/>
          </p:nvPr>
        </p:nvSpPr>
        <p:spPr/>
        <p:txBody>
          <a:bodyPr>
            <a:normAutofit/>
          </a:bodyPr>
          <a:lstStyle/>
          <a:p>
            <a:r>
              <a:rPr lang="en-US" b="1" dirty="0" smtClean="0"/>
              <a:t>Docker </a:t>
            </a:r>
            <a:r>
              <a:rPr lang="en-US" b="1" dirty="0"/>
              <a:t>build</a:t>
            </a:r>
            <a:r>
              <a:rPr lang="en-US" dirty="0"/>
              <a:t>: Builds a Docker image from a Dockerfile</a:t>
            </a:r>
            <a:r>
              <a:rPr lang="en-US" dirty="0" smtClean="0"/>
              <a:t>.</a:t>
            </a:r>
            <a:endParaRPr lang="en-US" dirty="0"/>
          </a:p>
          <a:p>
            <a:r>
              <a:rPr lang="en-US" b="1" dirty="0" smtClean="0"/>
              <a:t>Docker </a:t>
            </a:r>
            <a:r>
              <a:rPr lang="en-US" b="1" dirty="0"/>
              <a:t>run</a:t>
            </a:r>
            <a:r>
              <a:rPr lang="en-US" dirty="0"/>
              <a:t>: Runs a Docker container from an image.</a:t>
            </a:r>
          </a:p>
          <a:p>
            <a:r>
              <a:rPr lang="en-US" b="1" dirty="0" smtClean="0"/>
              <a:t>Docker </a:t>
            </a:r>
            <a:r>
              <a:rPr lang="en-US" b="1" dirty="0"/>
              <a:t>pull</a:t>
            </a:r>
            <a:r>
              <a:rPr lang="en-US" dirty="0"/>
              <a:t>: Pulls a Docker image from a registry.</a:t>
            </a:r>
          </a:p>
          <a:p>
            <a:r>
              <a:rPr lang="en-US" b="1" dirty="0" smtClean="0"/>
              <a:t>Docker </a:t>
            </a:r>
            <a:r>
              <a:rPr lang="en-US" b="1" dirty="0"/>
              <a:t>push</a:t>
            </a:r>
            <a:r>
              <a:rPr lang="en-US" dirty="0"/>
              <a:t>: Pushes a Docker image to a registry.</a:t>
            </a:r>
          </a:p>
          <a:p>
            <a:r>
              <a:rPr lang="en-US" b="1" dirty="0" smtClean="0"/>
              <a:t>Docker </a:t>
            </a:r>
            <a:r>
              <a:rPr lang="en-US" b="1" dirty="0"/>
              <a:t>ps</a:t>
            </a:r>
            <a:r>
              <a:rPr lang="en-US" dirty="0"/>
              <a:t>: Lists all running Docker containers.</a:t>
            </a:r>
          </a:p>
          <a:p>
            <a:r>
              <a:rPr lang="en-US" b="1" dirty="0" smtClean="0"/>
              <a:t>Docker </a:t>
            </a:r>
            <a:r>
              <a:rPr lang="en-US" b="1" dirty="0"/>
              <a:t>stop</a:t>
            </a:r>
            <a:r>
              <a:rPr lang="en-US" dirty="0"/>
              <a:t>: Stops a running Docker container.</a:t>
            </a:r>
          </a:p>
          <a:p>
            <a:r>
              <a:rPr lang="en-US" b="1" dirty="0" smtClean="0"/>
              <a:t>Docker </a:t>
            </a:r>
            <a:r>
              <a:rPr lang="en-US" b="1" dirty="0"/>
              <a:t>rm</a:t>
            </a:r>
            <a:r>
              <a:rPr lang="en-US" dirty="0"/>
              <a:t>: Removes a stopped Docker container.</a:t>
            </a:r>
          </a:p>
        </p:txBody>
      </p:sp>
    </p:spTree>
    <p:extLst>
      <p:ext uri="{BB962C8B-B14F-4D97-AF65-F5344CB8AC3E}">
        <p14:creationId xmlns:p14="http://schemas.microsoft.com/office/powerpoint/2010/main" val="3606892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966650"/>
            <a:ext cx="9613861" cy="867515"/>
          </a:xfrm>
        </p:spPr>
        <p:txBody>
          <a:bodyPr>
            <a:normAutofit fontScale="90000"/>
          </a:bodyPr>
          <a:lstStyle/>
          <a:p>
            <a:r>
              <a:rPr lang="en-US" b="1" dirty="0"/>
              <a:t>Docker </a:t>
            </a:r>
            <a:r>
              <a:rPr lang="en-US" b="1" dirty="0" smtClean="0"/>
              <a:t>build</a:t>
            </a:r>
            <a:r>
              <a:rPr lang="en-US" dirty="0" smtClean="0"/>
              <a:t> </a:t>
            </a:r>
            <a:br>
              <a:rPr lang="en-US" dirty="0" smtClean="0"/>
            </a:br>
            <a:endParaRPr lang="en-US" dirty="0"/>
          </a:p>
        </p:txBody>
      </p:sp>
      <p:sp>
        <p:nvSpPr>
          <p:cNvPr id="3" name="Content Placeholder 2"/>
          <p:cNvSpPr>
            <a:spLocks noGrp="1"/>
          </p:cNvSpPr>
          <p:nvPr>
            <p:ph idx="1"/>
          </p:nvPr>
        </p:nvSpPr>
        <p:spPr>
          <a:xfrm>
            <a:off x="1141412" y="1554480"/>
            <a:ext cx="9905999" cy="378823"/>
          </a:xfrm>
        </p:spPr>
        <p:txBody>
          <a:bodyPr>
            <a:normAutofit fontScale="92500" lnSpcReduction="10000"/>
          </a:bodyPr>
          <a:lstStyle/>
          <a:p>
            <a:pPr marL="0" indent="0">
              <a:buNone/>
            </a:pPr>
            <a:r>
              <a:rPr lang="en-US" b="1" dirty="0"/>
              <a:t>To build images in Docker</a:t>
            </a:r>
            <a:endParaRPr lang="en-US" dirty="0"/>
          </a:p>
        </p:txBody>
      </p:sp>
      <p:pic>
        <p:nvPicPr>
          <p:cNvPr id="5" name="Picture 4"/>
          <p:cNvPicPr/>
          <p:nvPr/>
        </p:nvPicPr>
        <p:blipFill>
          <a:blip r:embed="rId2"/>
          <a:stretch>
            <a:fillRect/>
          </a:stretch>
        </p:blipFill>
        <p:spPr>
          <a:xfrm>
            <a:off x="1141412" y="2300895"/>
            <a:ext cx="8642668" cy="1918408"/>
          </a:xfrm>
          <a:prstGeom prst="rect">
            <a:avLst/>
          </a:prstGeom>
        </p:spPr>
      </p:pic>
    </p:spTree>
    <p:extLst>
      <p:ext uri="{BB962C8B-B14F-4D97-AF65-F5344CB8AC3E}">
        <p14:creationId xmlns:p14="http://schemas.microsoft.com/office/powerpoint/2010/main" val="3264757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862150"/>
            <a:ext cx="9613861" cy="972016"/>
          </a:xfrm>
        </p:spPr>
        <p:txBody>
          <a:bodyPr>
            <a:normAutofit fontScale="90000"/>
          </a:bodyPr>
          <a:lstStyle/>
          <a:p>
            <a:r>
              <a:rPr lang="en-US" b="1" dirty="0" smtClean="0"/>
              <a:t>Docker build</a:t>
            </a:r>
            <a:r>
              <a:rPr lang="en-US" dirty="0" smtClean="0"/>
              <a:t/>
            </a:r>
            <a:br>
              <a:rPr lang="en-US" dirty="0" smtClean="0"/>
            </a:br>
            <a:endParaRPr lang="en-US" dirty="0"/>
          </a:p>
        </p:txBody>
      </p:sp>
      <p:sp>
        <p:nvSpPr>
          <p:cNvPr id="3" name="Content Placeholder 2"/>
          <p:cNvSpPr>
            <a:spLocks noGrp="1"/>
          </p:cNvSpPr>
          <p:nvPr>
            <p:ph idx="1"/>
          </p:nvPr>
        </p:nvSpPr>
        <p:spPr>
          <a:xfrm>
            <a:off x="1141412" y="1449978"/>
            <a:ext cx="9905999" cy="384188"/>
          </a:xfrm>
        </p:spPr>
        <p:txBody>
          <a:bodyPr>
            <a:normAutofit lnSpcReduction="10000"/>
          </a:bodyPr>
          <a:lstStyle/>
          <a:p>
            <a:pPr marL="0" indent="0">
              <a:buNone/>
            </a:pPr>
            <a:r>
              <a:rPr lang="en-US" b="1" dirty="0"/>
              <a:t>To see whether the image is been created</a:t>
            </a:r>
            <a:endParaRPr lang="en-US" dirty="0"/>
          </a:p>
        </p:txBody>
      </p:sp>
      <p:pic>
        <p:nvPicPr>
          <p:cNvPr id="4" name="Picture 3"/>
          <p:cNvPicPr/>
          <p:nvPr/>
        </p:nvPicPr>
        <p:blipFill>
          <a:blip r:embed="rId2"/>
          <a:stretch>
            <a:fillRect/>
          </a:stretch>
        </p:blipFill>
        <p:spPr>
          <a:xfrm>
            <a:off x="1141412" y="2568818"/>
            <a:ext cx="8916988" cy="1977055"/>
          </a:xfrm>
          <a:prstGeom prst="rect">
            <a:avLst/>
          </a:prstGeom>
        </p:spPr>
      </p:pic>
    </p:spTree>
    <p:extLst>
      <p:ext uri="{BB962C8B-B14F-4D97-AF65-F5344CB8AC3E}">
        <p14:creationId xmlns:p14="http://schemas.microsoft.com/office/powerpoint/2010/main" val="122261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90</TotalTime>
  <Words>496</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Berlin</vt:lpstr>
      <vt:lpstr>Dockerization Documentation</vt:lpstr>
      <vt:lpstr>What is Docker?</vt:lpstr>
      <vt:lpstr>Why use Docker?</vt:lpstr>
      <vt:lpstr>How does Docker work?</vt:lpstr>
      <vt:lpstr>Why containers?</vt:lpstr>
      <vt:lpstr>Docker commands</vt:lpstr>
      <vt:lpstr>Docker commands</vt:lpstr>
      <vt:lpstr>Docker build  </vt:lpstr>
      <vt:lpstr>Docker build </vt:lpstr>
      <vt:lpstr>Docker Create</vt:lpstr>
      <vt:lpstr>Docker detached</vt:lpstr>
      <vt:lpstr>Docker run</vt:lpstr>
      <vt:lpstr>Docker stop</vt:lpstr>
      <vt:lpstr>Docker remove</vt:lpstr>
      <vt:lpstr>Docker push</vt:lpstr>
      <vt:lpstr>Docker pull</vt:lpstr>
      <vt:lpstr>Docker Commands in spreadsheet view</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DockerIzation Documentation</dc:title>
  <dc:creator>ws-1</dc:creator>
  <cp:lastModifiedBy>ws-1</cp:lastModifiedBy>
  <cp:revision>11</cp:revision>
  <dcterms:created xsi:type="dcterms:W3CDTF">2023-11-23T05:27:05Z</dcterms:created>
  <dcterms:modified xsi:type="dcterms:W3CDTF">2023-11-23T06:57:06Z</dcterms:modified>
</cp:coreProperties>
</file>